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4" r:id="rId1"/>
  </p:sldMasterIdLst>
  <p:notesMasterIdLst>
    <p:notesMasterId r:id="rId48"/>
  </p:notesMasterIdLst>
  <p:sldIdLst>
    <p:sldId id="259" r:id="rId2"/>
    <p:sldId id="257" r:id="rId3"/>
    <p:sldId id="261" r:id="rId4"/>
    <p:sldId id="256" r:id="rId5"/>
    <p:sldId id="320" r:id="rId6"/>
    <p:sldId id="267" r:id="rId7"/>
    <p:sldId id="258" r:id="rId8"/>
    <p:sldId id="260" r:id="rId9"/>
    <p:sldId id="262" r:id="rId10"/>
    <p:sldId id="268" r:id="rId11"/>
    <p:sldId id="273" r:id="rId12"/>
    <p:sldId id="321" r:id="rId13"/>
    <p:sldId id="270" r:id="rId14"/>
    <p:sldId id="276" r:id="rId15"/>
    <p:sldId id="274" r:id="rId16"/>
    <p:sldId id="275" r:id="rId17"/>
    <p:sldId id="322" r:id="rId18"/>
    <p:sldId id="264" r:id="rId19"/>
    <p:sldId id="323" r:id="rId20"/>
    <p:sldId id="325" r:id="rId21"/>
    <p:sldId id="326" r:id="rId22"/>
    <p:sldId id="327" r:id="rId23"/>
    <p:sldId id="277" r:id="rId24"/>
    <p:sldId id="283" r:id="rId25"/>
    <p:sldId id="328" r:id="rId26"/>
    <p:sldId id="329" r:id="rId27"/>
    <p:sldId id="306" r:id="rId28"/>
    <p:sldId id="339" r:id="rId29"/>
    <p:sldId id="340" r:id="rId30"/>
    <p:sldId id="289" r:id="rId31"/>
    <p:sldId id="331" r:id="rId32"/>
    <p:sldId id="263" r:id="rId33"/>
    <p:sldId id="271" r:id="rId34"/>
    <p:sldId id="332" r:id="rId35"/>
    <p:sldId id="333" r:id="rId36"/>
    <p:sldId id="334" r:id="rId37"/>
    <p:sldId id="335" r:id="rId38"/>
    <p:sldId id="336" r:id="rId39"/>
    <p:sldId id="337" r:id="rId40"/>
    <p:sldId id="338" r:id="rId41"/>
    <p:sldId id="288" r:id="rId42"/>
    <p:sldId id="279" r:id="rId43"/>
    <p:sldId id="278" r:id="rId44"/>
    <p:sldId id="341" r:id="rId45"/>
    <p:sldId id="269" r:id="rId46"/>
    <p:sldId id="315" r:id="rId47"/>
  </p:sldIdLst>
  <p:sldSz cx="9144000" cy="5143500" type="screen16x9"/>
  <p:notesSz cx="6858000" cy="9144000"/>
  <p:embeddedFontLst>
    <p:embeddedFont>
      <p:font typeface="Bahnschrift SemiBold" panose="020B0502040204020203" pitchFamily="34" charset="0"/>
      <p:bold r:id="rId49"/>
    </p:embeddedFont>
    <p:embeddedFont>
      <p:font typeface="Cambria Math" panose="02040503050406030204" pitchFamily="18" charset="0"/>
      <p:regular r:id="rId50"/>
    </p:embeddedFont>
    <p:embeddedFont>
      <p:font typeface="Fira Sans Extra Condensed Medium" panose="020B0604020202020204" charset="0"/>
      <p:regular r:id="rId51"/>
      <p:bold r:id="rId52"/>
      <p:italic r:id="rId53"/>
      <p:boldItalic r:id="rId54"/>
    </p:embeddedFont>
    <p:embeddedFont>
      <p:font typeface="Kodchasan" panose="020B0604020202020204" charset="-34"/>
      <p:regular r:id="rId55"/>
      <p:bold r:id="rId56"/>
      <p:italic r:id="rId57"/>
      <p:boldItalic r:id="rId58"/>
    </p:embeddedFont>
    <p:embeddedFont>
      <p:font typeface="Passion One" panose="020B0604020202020204" charset="0"/>
      <p:regular r:id="rId59"/>
      <p:bold r:id="rId60"/>
    </p:embeddedFont>
    <p:embeddedFont>
      <p:font typeface="Quicksand" panose="020B0604020202020204" charset="0"/>
      <p:regular r:id="rId61"/>
      <p:bold r:id="rId62"/>
    </p:embeddedFont>
    <p:embeddedFont>
      <p:font typeface="Quicksand Medium" panose="020B0604020202020204" charset="0"/>
      <p:regular r:id="rId63"/>
      <p:bold r:id="rId64"/>
    </p:embeddedFont>
    <p:embeddedFont>
      <p:font typeface="Roboto" panose="02000000000000000000"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DE8"/>
    <a:srgbClr val="1288A7"/>
    <a:srgbClr val="FFFFCC"/>
    <a:srgbClr val="FF8E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982907-49DE-4312-AE80-4E69F543F65A}">
  <a:tblStyle styleId="{B9982907-49DE-4312-AE80-4E69F543F65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1601BD9-B7AC-4F59-91A1-3F10CF23811C}"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46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9"/>
        <p:cNvGrpSpPr/>
        <p:nvPr/>
      </p:nvGrpSpPr>
      <p:grpSpPr>
        <a:xfrm>
          <a:off x="0" y="0"/>
          <a:ext cx="0" cy="0"/>
          <a:chOff x="0" y="0"/>
          <a:chExt cx="0" cy="0"/>
        </a:xfrm>
      </p:grpSpPr>
      <p:sp>
        <p:nvSpPr>
          <p:cNvPr id="2240" name="Google Shape;2240;gb39aa57ca6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1" name="Google Shape;2241;gb39aa57ca6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0"/>
        <p:cNvGrpSpPr/>
        <p:nvPr/>
      </p:nvGrpSpPr>
      <p:grpSpPr>
        <a:xfrm>
          <a:off x="0" y="0"/>
          <a:ext cx="0" cy="0"/>
          <a:chOff x="0" y="0"/>
          <a:chExt cx="0" cy="0"/>
        </a:xfrm>
      </p:grpSpPr>
      <p:sp>
        <p:nvSpPr>
          <p:cNvPr id="2361" name="Google Shape;2361;gb48438bb13_0_1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2" name="Google Shape;2362;gb48438bb13_0_1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5"/>
        <p:cNvGrpSpPr/>
        <p:nvPr/>
      </p:nvGrpSpPr>
      <p:grpSpPr>
        <a:xfrm>
          <a:off x="0" y="0"/>
          <a:ext cx="0" cy="0"/>
          <a:chOff x="0" y="0"/>
          <a:chExt cx="0" cy="0"/>
        </a:xfrm>
      </p:grpSpPr>
      <p:sp>
        <p:nvSpPr>
          <p:cNvPr id="2856" name="Google Shape;2856;gb48438bb13_0_1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7" name="Google Shape;2857;gb48438bb13_0_1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7"/>
        <p:cNvGrpSpPr/>
        <p:nvPr/>
      </p:nvGrpSpPr>
      <p:grpSpPr>
        <a:xfrm>
          <a:off x="0" y="0"/>
          <a:ext cx="0" cy="0"/>
          <a:chOff x="0" y="0"/>
          <a:chExt cx="0" cy="0"/>
        </a:xfrm>
      </p:grpSpPr>
      <p:sp>
        <p:nvSpPr>
          <p:cNvPr id="2778" name="Google Shape;2778;ga712b607a3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9" name="Google Shape;2779;ga712b607a3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8"/>
        <p:cNvGrpSpPr/>
        <p:nvPr/>
      </p:nvGrpSpPr>
      <p:grpSpPr>
        <a:xfrm>
          <a:off x="0" y="0"/>
          <a:ext cx="0" cy="0"/>
          <a:chOff x="0" y="0"/>
          <a:chExt cx="0" cy="0"/>
        </a:xfrm>
      </p:grpSpPr>
      <p:sp>
        <p:nvSpPr>
          <p:cNvPr id="2979" name="Google Shape;2979;gb39aa57ca6_0_3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0" name="Google Shape;2980;gb39aa57ca6_0_3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5413dc4d9d_0_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5413dc4d9d_0_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b48438bb13_0_19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b48438bb13_0_1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b48438bb13_0_19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b48438bb13_0_1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4102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9"/>
        <p:cNvGrpSpPr/>
        <p:nvPr/>
      </p:nvGrpSpPr>
      <p:grpSpPr>
        <a:xfrm>
          <a:off x="0" y="0"/>
          <a:ext cx="0" cy="0"/>
          <a:chOff x="0" y="0"/>
          <a:chExt cx="0" cy="0"/>
        </a:xfrm>
      </p:grpSpPr>
      <p:sp>
        <p:nvSpPr>
          <p:cNvPr id="2320" name="Google Shape;2320;g5413dc4d9d_0_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1" name="Google Shape;2321;g5413dc4d9d_0_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b48438bb13_0_19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b48438bb13_0_1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022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9"/>
        <p:cNvGrpSpPr/>
        <p:nvPr/>
      </p:nvGrpSpPr>
      <p:grpSpPr>
        <a:xfrm>
          <a:off x="0" y="0"/>
          <a:ext cx="0" cy="0"/>
          <a:chOff x="0" y="0"/>
          <a:chExt cx="0" cy="0"/>
        </a:xfrm>
      </p:grpSpPr>
      <p:sp>
        <p:nvSpPr>
          <p:cNvPr id="2320" name="Google Shape;2320;g5413dc4d9d_0_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1" name="Google Shape;2321;g5413dc4d9d_0_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041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6"/>
        <p:cNvGrpSpPr/>
        <p:nvPr/>
      </p:nvGrpSpPr>
      <p:grpSpPr>
        <a:xfrm>
          <a:off x="0" y="0"/>
          <a:ext cx="0" cy="0"/>
          <a:chOff x="0" y="0"/>
          <a:chExt cx="0" cy="0"/>
        </a:xfrm>
      </p:grpSpPr>
      <p:sp>
        <p:nvSpPr>
          <p:cNvPr id="2217" name="Google Shape;2217;g5413dc4d9d_0_8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8" name="Google Shape;2218;g5413dc4d9d_0_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9"/>
        <p:cNvGrpSpPr/>
        <p:nvPr/>
      </p:nvGrpSpPr>
      <p:grpSpPr>
        <a:xfrm>
          <a:off x="0" y="0"/>
          <a:ext cx="0" cy="0"/>
          <a:chOff x="0" y="0"/>
          <a:chExt cx="0" cy="0"/>
        </a:xfrm>
      </p:grpSpPr>
      <p:sp>
        <p:nvSpPr>
          <p:cNvPr id="3000" name="Google Shape;3000;g5413dc4d9d_0_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1" name="Google Shape;3001;g5413dc4d9d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7"/>
        <p:cNvGrpSpPr/>
        <p:nvPr/>
      </p:nvGrpSpPr>
      <p:grpSpPr>
        <a:xfrm>
          <a:off x="0" y="0"/>
          <a:ext cx="0" cy="0"/>
          <a:chOff x="0" y="0"/>
          <a:chExt cx="0" cy="0"/>
        </a:xfrm>
      </p:grpSpPr>
      <p:sp>
        <p:nvSpPr>
          <p:cNvPr id="3218" name="Google Shape;3218;g5413dc4d9d_0_10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9" name="Google Shape;3219;g5413dc4d9d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7"/>
        <p:cNvGrpSpPr/>
        <p:nvPr/>
      </p:nvGrpSpPr>
      <p:grpSpPr>
        <a:xfrm>
          <a:off x="0" y="0"/>
          <a:ext cx="0" cy="0"/>
          <a:chOff x="0" y="0"/>
          <a:chExt cx="0" cy="0"/>
        </a:xfrm>
      </p:grpSpPr>
      <p:sp>
        <p:nvSpPr>
          <p:cNvPr id="3218" name="Google Shape;3218;g5413dc4d9d_0_10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9" name="Google Shape;3219;g5413dc4d9d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2072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b39aa57ca6_0_40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b39aa57ca6_0_4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7"/>
        <p:cNvGrpSpPr/>
        <p:nvPr/>
      </p:nvGrpSpPr>
      <p:grpSpPr>
        <a:xfrm>
          <a:off x="0" y="0"/>
          <a:ext cx="0" cy="0"/>
          <a:chOff x="0" y="0"/>
          <a:chExt cx="0" cy="0"/>
        </a:xfrm>
      </p:grpSpPr>
      <p:sp>
        <p:nvSpPr>
          <p:cNvPr id="3218" name="Google Shape;3218;g5413dc4d9d_0_10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9" name="Google Shape;3219;g5413dc4d9d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478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7"/>
        <p:cNvGrpSpPr/>
        <p:nvPr/>
      </p:nvGrpSpPr>
      <p:grpSpPr>
        <a:xfrm>
          <a:off x="0" y="0"/>
          <a:ext cx="0" cy="0"/>
          <a:chOff x="0" y="0"/>
          <a:chExt cx="0" cy="0"/>
        </a:xfrm>
      </p:grpSpPr>
      <p:sp>
        <p:nvSpPr>
          <p:cNvPr id="3218" name="Google Shape;3218;g5413dc4d9d_0_10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9" name="Google Shape;3219;g5413dc4d9d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473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4"/>
        <p:cNvGrpSpPr/>
        <p:nvPr/>
      </p:nvGrpSpPr>
      <p:grpSpPr>
        <a:xfrm>
          <a:off x="0" y="0"/>
          <a:ext cx="0" cy="0"/>
          <a:chOff x="0" y="0"/>
          <a:chExt cx="0" cy="0"/>
        </a:xfrm>
      </p:grpSpPr>
      <p:sp>
        <p:nvSpPr>
          <p:cNvPr id="3335" name="Google Shape;3335;gb48438bb13_0_20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6" name="Google Shape;3336;gb48438bb13_0_2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4"/>
        <p:cNvGrpSpPr/>
        <p:nvPr/>
      </p:nvGrpSpPr>
      <p:grpSpPr>
        <a:xfrm>
          <a:off x="0" y="0"/>
          <a:ext cx="0" cy="0"/>
          <a:chOff x="0" y="0"/>
          <a:chExt cx="0" cy="0"/>
        </a:xfrm>
      </p:grpSpPr>
      <p:sp>
        <p:nvSpPr>
          <p:cNvPr id="3335" name="Google Shape;3335;gb48438bb13_0_20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6" name="Google Shape;3336;gb48438bb13_0_2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95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6"/>
        <p:cNvGrpSpPr/>
        <p:nvPr/>
      </p:nvGrpSpPr>
      <p:grpSpPr>
        <a:xfrm>
          <a:off x="0" y="0"/>
          <a:ext cx="0" cy="0"/>
          <a:chOff x="0" y="0"/>
          <a:chExt cx="0" cy="0"/>
        </a:xfrm>
      </p:grpSpPr>
      <p:sp>
        <p:nvSpPr>
          <p:cNvPr id="2307" name="Google Shape;2307;gb39aa57ca6_0_2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8" name="Google Shape;2308;gb39aa57ca6_0_2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b48438bb13_0_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b48438bb13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b39aa57ca6_0_2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b39aa57ca6_0_2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6"/>
        <p:cNvGrpSpPr/>
        <p:nvPr/>
      </p:nvGrpSpPr>
      <p:grpSpPr>
        <a:xfrm>
          <a:off x="0" y="0"/>
          <a:ext cx="0" cy="0"/>
          <a:chOff x="0" y="0"/>
          <a:chExt cx="0" cy="0"/>
        </a:xfrm>
      </p:grpSpPr>
      <p:sp>
        <p:nvSpPr>
          <p:cNvPr id="2307" name="Google Shape;2307;gb39aa57ca6_0_2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8" name="Google Shape;2308;gb39aa57ca6_0_2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4716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5413dc4d9d_0_1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5413dc4d9d_0_1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1"/>
        <p:cNvGrpSpPr/>
        <p:nvPr/>
      </p:nvGrpSpPr>
      <p:grpSpPr>
        <a:xfrm>
          <a:off x="0" y="0"/>
          <a:ext cx="0" cy="0"/>
          <a:chOff x="0" y="0"/>
          <a:chExt cx="0" cy="0"/>
        </a:xfrm>
      </p:grpSpPr>
      <p:sp>
        <p:nvSpPr>
          <p:cNvPr id="3102" name="Google Shape;3102;gb52a2181ca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3" name="Google Shape;3103;gb52a2181ca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3"/>
        <p:cNvGrpSpPr/>
        <p:nvPr/>
      </p:nvGrpSpPr>
      <p:grpSpPr>
        <a:xfrm>
          <a:off x="0" y="0"/>
          <a:ext cx="0" cy="0"/>
          <a:chOff x="0" y="0"/>
          <a:chExt cx="0" cy="0"/>
        </a:xfrm>
      </p:grpSpPr>
      <p:sp>
        <p:nvSpPr>
          <p:cNvPr id="3034" name="Google Shape;3034;gb48438bb13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5" name="Google Shape;3035;gb48438bb13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8"/>
        <p:cNvGrpSpPr/>
        <p:nvPr/>
      </p:nvGrpSpPr>
      <p:grpSpPr>
        <a:xfrm>
          <a:off x="0" y="0"/>
          <a:ext cx="0" cy="0"/>
          <a:chOff x="0" y="0"/>
          <a:chExt cx="0" cy="0"/>
        </a:xfrm>
      </p:grpSpPr>
      <p:sp>
        <p:nvSpPr>
          <p:cNvPr id="2749" name="Google Shape;2749;ga712b607a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0" name="Google Shape;2750;ga712b607a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4"/>
        <p:cNvGrpSpPr/>
        <p:nvPr/>
      </p:nvGrpSpPr>
      <p:grpSpPr>
        <a:xfrm>
          <a:off x="0" y="0"/>
          <a:ext cx="0" cy="0"/>
          <a:chOff x="0" y="0"/>
          <a:chExt cx="0" cy="0"/>
        </a:xfrm>
      </p:grpSpPr>
      <p:sp>
        <p:nvSpPr>
          <p:cNvPr id="4285" name="Google Shape;4285;g9fd21fc7c3_0_1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6" name="Google Shape;4286;g9fd21fc7c3_0_1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9fd21fc7c3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2" name="Google Shape;2212;g9fd21fc7c3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9"/>
        <p:cNvGrpSpPr/>
        <p:nvPr/>
      </p:nvGrpSpPr>
      <p:grpSpPr>
        <a:xfrm>
          <a:off x="0" y="0"/>
          <a:ext cx="0" cy="0"/>
          <a:chOff x="0" y="0"/>
          <a:chExt cx="0" cy="0"/>
        </a:xfrm>
      </p:grpSpPr>
      <p:sp>
        <p:nvSpPr>
          <p:cNvPr id="2240" name="Google Shape;2240;gb39aa57ca6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1" name="Google Shape;2241;gb39aa57ca6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340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7"/>
        <p:cNvGrpSpPr/>
        <p:nvPr/>
      </p:nvGrpSpPr>
      <p:grpSpPr>
        <a:xfrm>
          <a:off x="0" y="0"/>
          <a:ext cx="0" cy="0"/>
          <a:chOff x="0" y="0"/>
          <a:chExt cx="0" cy="0"/>
        </a:xfrm>
      </p:grpSpPr>
      <p:sp>
        <p:nvSpPr>
          <p:cNvPr id="2338" name="Google Shape;2338;ga9e2ada4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9" name="Google Shape;2339;ga9e2ada4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9fd21fc7c3_0_2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9fd21fc7c3_0_2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3"/>
        <p:cNvGrpSpPr/>
        <p:nvPr/>
      </p:nvGrpSpPr>
      <p:grpSpPr>
        <a:xfrm>
          <a:off x="0" y="0"/>
          <a:ext cx="0" cy="0"/>
          <a:chOff x="0" y="0"/>
          <a:chExt cx="0" cy="0"/>
        </a:xfrm>
      </p:grpSpPr>
      <p:sp>
        <p:nvSpPr>
          <p:cNvPr id="2254" name="Google Shape;2254;gb39aa57ca6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5" name="Google Shape;2255;gb39aa57ca6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9"/>
        <p:cNvGrpSpPr/>
        <p:nvPr/>
      </p:nvGrpSpPr>
      <p:grpSpPr>
        <a:xfrm>
          <a:off x="0" y="0"/>
          <a:ext cx="0" cy="0"/>
          <a:chOff x="0" y="0"/>
          <a:chExt cx="0" cy="0"/>
        </a:xfrm>
      </p:grpSpPr>
      <p:sp>
        <p:nvSpPr>
          <p:cNvPr id="2290" name="Google Shape;2290;ga712b607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1" name="Google Shape;2291;ga712b607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36950" y="1435288"/>
            <a:ext cx="5870100" cy="1721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atin typeface="Quicksand Medium"/>
                <a:ea typeface="Quicksand Medium"/>
                <a:cs typeface="Quicksand Medium"/>
                <a:sym typeface="Quicksand Medium"/>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722150" y="3193713"/>
            <a:ext cx="5699700" cy="514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800"/>
              <a:buNone/>
              <a:defRPr>
                <a:solidFill>
                  <a:schemeClr val="accent6"/>
                </a:solidFill>
                <a:latin typeface="Kodchasan"/>
                <a:ea typeface="Kodchasan"/>
                <a:cs typeface="Kodchasan"/>
                <a:sym typeface="Kodchas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445232" y="-745766"/>
            <a:ext cx="9951449" cy="6447509"/>
            <a:chOff x="-445232" y="-745766"/>
            <a:chExt cx="9951449" cy="6447509"/>
          </a:xfrm>
        </p:grpSpPr>
        <p:grpSp>
          <p:nvGrpSpPr>
            <p:cNvPr id="12" name="Google Shape;12;p2"/>
            <p:cNvGrpSpPr/>
            <p:nvPr/>
          </p:nvGrpSpPr>
          <p:grpSpPr>
            <a:xfrm>
              <a:off x="81749" y="179466"/>
              <a:ext cx="1187618" cy="1341688"/>
              <a:chOff x="818450" y="1104925"/>
              <a:chExt cx="984350" cy="1112050"/>
            </a:xfrm>
          </p:grpSpPr>
          <p:sp>
            <p:nvSpPr>
              <p:cNvPr id="13" name="Google Shape;13;p2"/>
              <p:cNvSpPr/>
              <p:nvPr/>
            </p:nvSpPr>
            <p:spPr>
              <a:xfrm>
                <a:off x="1336575" y="1634900"/>
                <a:ext cx="237975" cy="462825"/>
              </a:xfrm>
              <a:custGeom>
                <a:avLst/>
                <a:gdLst/>
                <a:ahLst/>
                <a:cxnLst/>
                <a:rect l="l" t="t" r="r" b="b"/>
                <a:pathLst>
                  <a:path w="9519" h="18513" extrusionOk="0">
                    <a:moveTo>
                      <a:pt x="9222" y="1"/>
                    </a:moveTo>
                    <a:cubicBezTo>
                      <a:pt x="9131" y="183"/>
                      <a:pt x="9040" y="366"/>
                      <a:pt x="8948" y="572"/>
                    </a:cubicBezTo>
                    <a:cubicBezTo>
                      <a:pt x="6004" y="6278"/>
                      <a:pt x="3151" y="12075"/>
                      <a:pt x="183" y="17782"/>
                    </a:cubicBezTo>
                    <a:cubicBezTo>
                      <a:pt x="183" y="17964"/>
                      <a:pt x="92" y="18056"/>
                      <a:pt x="1" y="18261"/>
                    </a:cubicBezTo>
                    <a:lnTo>
                      <a:pt x="1" y="18444"/>
                    </a:lnTo>
                    <a:cubicBezTo>
                      <a:pt x="1" y="18489"/>
                      <a:pt x="24" y="18512"/>
                      <a:pt x="58" y="18512"/>
                    </a:cubicBezTo>
                    <a:cubicBezTo>
                      <a:pt x="92" y="18512"/>
                      <a:pt x="138" y="18489"/>
                      <a:pt x="183" y="18444"/>
                    </a:cubicBezTo>
                    <a:cubicBezTo>
                      <a:pt x="389" y="18261"/>
                      <a:pt x="480" y="18056"/>
                      <a:pt x="571" y="17782"/>
                    </a:cubicBezTo>
                    <a:cubicBezTo>
                      <a:pt x="3516" y="12075"/>
                      <a:pt x="6369" y="6460"/>
                      <a:pt x="9222" y="754"/>
                    </a:cubicBezTo>
                    <a:cubicBezTo>
                      <a:pt x="9313" y="572"/>
                      <a:pt x="9428" y="457"/>
                      <a:pt x="9428" y="275"/>
                    </a:cubicBezTo>
                    <a:cubicBezTo>
                      <a:pt x="9519" y="275"/>
                      <a:pt x="9519" y="183"/>
                      <a:pt x="9519" y="92"/>
                    </a:cubicBezTo>
                    <a:cubicBezTo>
                      <a:pt x="9428" y="1"/>
                      <a:pt x="9313" y="1"/>
                      <a:pt x="92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60675" y="1845100"/>
                <a:ext cx="147250" cy="286275"/>
              </a:xfrm>
              <a:custGeom>
                <a:avLst/>
                <a:gdLst/>
                <a:ahLst/>
                <a:cxnLst/>
                <a:rect l="l" t="t" r="r" b="b"/>
                <a:pathLst>
                  <a:path w="5890" h="11451" extrusionOk="0">
                    <a:moveTo>
                      <a:pt x="5783" y="1"/>
                    </a:moveTo>
                    <a:cubicBezTo>
                      <a:pt x="5759" y="1"/>
                      <a:pt x="5733" y="12"/>
                      <a:pt x="5707" y="38"/>
                    </a:cubicBezTo>
                    <a:lnTo>
                      <a:pt x="5502" y="244"/>
                    </a:lnTo>
                    <a:cubicBezTo>
                      <a:pt x="3699" y="3850"/>
                      <a:pt x="1895" y="7456"/>
                      <a:pt x="1" y="11177"/>
                    </a:cubicBezTo>
                    <a:lnTo>
                      <a:pt x="1" y="11268"/>
                    </a:lnTo>
                    <a:cubicBezTo>
                      <a:pt x="1" y="11360"/>
                      <a:pt x="92" y="11360"/>
                      <a:pt x="184" y="11451"/>
                    </a:cubicBezTo>
                    <a:cubicBezTo>
                      <a:pt x="184" y="11360"/>
                      <a:pt x="275" y="11360"/>
                      <a:pt x="366" y="11268"/>
                    </a:cubicBezTo>
                    <a:cubicBezTo>
                      <a:pt x="480" y="11177"/>
                      <a:pt x="572" y="10994"/>
                      <a:pt x="572" y="10789"/>
                    </a:cubicBezTo>
                    <a:cubicBezTo>
                      <a:pt x="2283" y="7456"/>
                      <a:pt x="3995" y="4033"/>
                      <a:pt x="5707" y="609"/>
                    </a:cubicBezTo>
                    <a:cubicBezTo>
                      <a:pt x="5799" y="518"/>
                      <a:pt x="5890" y="335"/>
                      <a:pt x="5890" y="244"/>
                    </a:cubicBezTo>
                    <a:lnTo>
                      <a:pt x="5890" y="152"/>
                    </a:lnTo>
                    <a:cubicBezTo>
                      <a:pt x="5890" y="71"/>
                      <a:pt x="5843" y="1"/>
                      <a:pt x="5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18450" y="1104925"/>
                <a:ext cx="984350" cy="1112050"/>
              </a:xfrm>
              <a:custGeom>
                <a:avLst/>
                <a:gdLst/>
                <a:ahLst/>
                <a:cxnLst/>
                <a:rect l="l" t="t" r="r" b="b"/>
                <a:pathLst>
                  <a:path w="39374" h="44482" extrusionOk="0">
                    <a:moveTo>
                      <a:pt x="14829" y="1048"/>
                    </a:moveTo>
                    <a:lnTo>
                      <a:pt x="38415" y="13576"/>
                    </a:lnTo>
                    <a:lnTo>
                      <a:pt x="22843" y="43702"/>
                    </a:lnTo>
                    <a:lnTo>
                      <a:pt x="22843" y="43702"/>
                    </a:lnTo>
                    <a:cubicBezTo>
                      <a:pt x="20071" y="43400"/>
                      <a:pt x="15830" y="42512"/>
                      <a:pt x="11116" y="40122"/>
                    </a:cubicBezTo>
                    <a:cubicBezTo>
                      <a:pt x="6165" y="37547"/>
                      <a:pt x="2804" y="34272"/>
                      <a:pt x="872" y="31995"/>
                    </a:cubicBezTo>
                    <a:lnTo>
                      <a:pt x="872" y="31995"/>
                    </a:lnTo>
                    <a:lnTo>
                      <a:pt x="12737" y="8920"/>
                    </a:lnTo>
                    <a:cubicBezTo>
                      <a:pt x="13986" y="6509"/>
                      <a:pt x="14747" y="3834"/>
                      <a:pt x="14829" y="1048"/>
                    </a:cubicBezTo>
                    <a:close/>
                    <a:moveTo>
                      <a:pt x="14449" y="1"/>
                    </a:moveTo>
                    <a:cubicBezTo>
                      <a:pt x="14380" y="1"/>
                      <a:pt x="14312" y="29"/>
                      <a:pt x="14266" y="87"/>
                    </a:cubicBezTo>
                    <a:cubicBezTo>
                      <a:pt x="14175" y="178"/>
                      <a:pt x="14061" y="269"/>
                      <a:pt x="14061" y="360"/>
                    </a:cubicBezTo>
                    <a:lnTo>
                      <a:pt x="14061" y="543"/>
                    </a:lnTo>
                    <a:cubicBezTo>
                      <a:pt x="14061" y="3305"/>
                      <a:pt x="13399" y="6067"/>
                      <a:pt x="12075" y="8532"/>
                    </a:cubicBezTo>
                    <a:lnTo>
                      <a:pt x="92" y="31836"/>
                    </a:lnTo>
                    <a:cubicBezTo>
                      <a:pt x="0" y="32042"/>
                      <a:pt x="0" y="32133"/>
                      <a:pt x="92" y="32316"/>
                    </a:cubicBezTo>
                    <a:cubicBezTo>
                      <a:pt x="1986" y="34507"/>
                      <a:pt x="5501" y="38022"/>
                      <a:pt x="10842" y="40784"/>
                    </a:cubicBezTo>
                    <a:cubicBezTo>
                      <a:pt x="15681" y="43340"/>
                      <a:pt x="20155" y="44116"/>
                      <a:pt x="23008" y="44482"/>
                    </a:cubicBezTo>
                    <a:cubicBezTo>
                      <a:pt x="23191" y="44482"/>
                      <a:pt x="23305" y="44390"/>
                      <a:pt x="23396" y="44299"/>
                    </a:cubicBezTo>
                    <a:lnTo>
                      <a:pt x="39283" y="13576"/>
                    </a:lnTo>
                    <a:cubicBezTo>
                      <a:pt x="39374" y="13394"/>
                      <a:pt x="39374" y="13211"/>
                      <a:pt x="39169" y="13097"/>
                    </a:cubicBezTo>
                    <a:lnTo>
                      <a:pt x="14631" y="87"/>
                    </a:lnTo>
                    <a:cubicBezTo>
                      <a:pt x="14586" y="29"/>
                      <a:pt x="14517" y="1"/>
                      <a:pt x="144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08325" y="1355550"/>
                <a:ext cx="128425" cy="76025"/>
              </a:xfrm>
              <a:custGeom>
                <a:avLst/>
                <a:gdLst/>
                <a:ahLst/>
                <a:cxnLst/>
                <a:rect l="l" t="t" r="r" b="b"/>
                <a:pathLst>
                  <a:path w="5137" h="3041" extrusionOk="0">
                    <a:moveTo>
                      <a:pt x="422" y="0"/>
                    </a:moveTo>
                    <a:cubicBezTo>
                      <a:pt x="287" y="0"/>
                      <a:pt x="159" y="85"/>
                      <a:pt x="92" y="219"/>
                    </a:cubicBezTo>
                    <a:cubicBezTo>
                      <a:pt x="1" y="424"/>
                      <a:pt x="1" y="607"/>
                      <a:pt x="183" y="698"/>
                    </a:cubicBezTo>
                    <a:lnTo>
                      <a:pt x="4566" y="2981"/>
                    </a:lnTo>
                    <a:cubicBezTo>
                      <a:pt x="4641" y="3018"/>
                      <a:pt x="4721" y="3041"/>
                      <a:pt x="4795" y="3041"/>
                    </a:cubicBezTo>
                    <a:cubicBezTo>
                      <a:pt x="4899" y="3041"/>
                      <a:pt x="4992" y="2996"/>
                      <a:pt x="5045" y="2889"/>
                    </a:cubicBezTo>
                    <a:cubicBezTo>
                      <a:pt x="5136" y="2707"/>
                      <a:pt x="5136" y="2410"/>
                      <a:pt x="4954" y="2319"/>
                    </a:cubicBezTo>
                    <a:lnTo>
                      <a:pt x="571" y="36"/>
                    </a:lnTo>
                    <a:cubicBezTo>
                      <a:pt x="522" y="12"/>
                      <a:pt x="472" y="0"/>
                      <a:pt x="4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039275" y="1481650"/>
                <a:ext cx="111875" cy="65975"/>
              </a:xfrm>
              <a:custGeom>
                <a:avLst/>
                <a:gdLst/>
                <a:ahLst/>
                <a:cxnLst/>
                <a:rect l="l" t="t" r="r" b="b"/>
                <a:pathLst>
                  <a:path w="4475" h="2639" extrusionOk="0">
                    <a:moveTo>
                      <a:pt x="501" y="1"/>
                    </a:moveTo>
                    <a:cubicBezTo>
                      <a:pt x="345" y="1"/>
                      <a:pt x="176" y="85"/>
                      <a:pt x="92" y="219"/>
                    </a:cubicBezTo>
                    <a:cubicBezTo>
                      <a:pt x="1" y="425"/>
                      <a:pt x="92" y="607"/>
                      <a:pt x="297" y="698"/>
                    </a:cubicBezTo>
                    <a:lnTo>
                      <a:pt x="3813" y="2593"/>
                    </a:lnTo>
                    <a:cubicBezTo>
                      <a:pt x="3863" y="2625"/>
                      <a:pt x="3915" y="2639"/>
                      <a:pt x="3967" y="2639"/>
                    </a:cubicBezTo>
                    <a:cubicBezTo>
                      <a:pt x="4100" y="2639"/>
                      <a:pt x="4226" y="2542"/>
                      <a:pt x="4292" y="2410"/>
                    </a:cubicBezTo>
                    <a:cubicBezTo>
                      <a:pt x="4474" y="2228"/>
                      <a:pt x="4383" y="2022"/>
                      <a:pt x="4201" y="1931"/>
                    </a:cubicBezTo>
                    <a:lnTo>
                      <a:pt x="663" y="37"/>
                    </a:lnTo>
                    <a:cubicBezTo>
                      <a:pt x="614" y="12"/>
                      <a:pt x="558"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973075" y="1607775"/>
                <a:ext cx="130700" cy="77700"/>
              </a:xfrm>
              <a:custGeom>
                <a:avLst/>
                <a:gdLst/>
                <a:ahLst/>
                <a:cxnLst/>
                <a:rect l="l" t="t" r="r" b="b"/>
                <a:pathLst>
                  <a:path w="5228" h="3108" extrusionOk="0">
                    <a:moveTo>
                      <a:pt x="452" y="0"/>
                    </a:moveTo>
                    <a:cubicBezTo>
                      <a:pt x="324" y="0"/>
                      <a:pt x="159" y="85"/>
                      <a:pt x="92" y="219"/>
                    </a:cubicBezTo>
                    <a:cubicBezTo>
                      <a:pt x="1" y="401"/>
                      <a:pt x="92" y="607"/>
                      <a:pt x="275" y="698"/>
                    </a:cubicBezTo>
                    <a:lnTo>
                      <a:pt x="4566" y="3072"/>
                    </a:lnTo>
                    <a:cubicBezTo>
                      <a:pt x="4615" y="3096"/>
                      <a:pt x="4670" y="3107"/>
                      <a:pt x="4728" y="3107"/>
                    </a:cubicBezTo>
                    <a:cubicBezTo>
                      <a:pt x="4884" y="3107"/>
                      <a:pt x="5053" y="3023"/>
                      <a:pt x="5137" y="2889"/>
                    </a:cubicBezTo>
                    <a:cubicBezTo>
                      <a:pt x="5228" y="2684"/>
                      <a:pt x="5137" y="2501"/>
                      <a:pt x="4931" y="2410"/>
                    </a:cubicBezTo>
                    <a:lnTo>
                      <a:pt x="572" y="36"/>
                    </a:lnTo>
                    <a:cubicBezTo>
                      <a:pt x="541" y="11"/>
                      <a:pt x="499" y="0"/>
                      <a:pt x="4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906325" y="1733625"/>
                <a:ext cx="109575" cy="66575"/>
              </a:xfrm>
              <a:custGeom>
                <a:avLst/>
                <a:gdLst/>
                <a:ahLst/>
                <a:cxnLst/>
                <a:rect l="l" t="t" r="r" b="b"/>
                <a:pathLst>
                  <a:path w="4383" h="2663" extrusionOk="0">
                    <a:moveTo>
                      <a:pt x="417" y="1"/>
                    </a:moveTo>
                    <a:cubicBezTo>
                      <a:pt x="283" y="1"/>
                      <a:pt x="158" y="97"/>
                      <a:pt x="92" y="229"/>
                    </a:cubicBezTo>
                    <a:cubicBezTo>
                      <a:pt x="0" y="412"/>
                      <a:pt x="0" y="617"/>
                      <a:pt x="183" y="800"/>
                    </a:cubicBezTo>
                    <a:lnTo>
                      <a:pt x="3812" y="2603"/>
                    </a:lnTo>
                    <a:cubicBezTo>
                      <a:pt x="3850" y="2641"/>
                      <a:pt x="3919" y="2663"/>
                      <a:pt x="3994" y="2663"/>
                    </a:cubicBezTo>
                    <a:cubicBezTo>
                      <a:pt x="4099" y="2663"/>
                      <a:pt x="4215" y="2618"/>
                      <a:pt x="4269" y="2511"/>
                    </a:cubicBezTo>
                    <a:cubicBezTo>
                      <a:pt x="4383" y="2329"/>
                      <a:pt x="4269" y="2032"/>
                      <a:pt x="4086" y="1941"/>
                    </a:cubicBezTo>
                    <a:lnTo>
                      <a:pt x="571" y="46"/>
                    </a:lnTo>
                    <a:cubicBezTo>
                      <a:pt x="521" y="15"/>
                      <a:pt x="468"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690502" y="3470008"/>
              <a:ext cx="75074" cy="167704"/>
            </a:xfrm>
            <a:custGeom>
              <a:avLst/>
              <a:gdLst/>
              <a:ahLst/>
              <a:cxnLst/>
              <a:rect l="l" t="t" r="r" b="b"/>
              <a:pathLst>
                <a:path w="2489" h="5560" extrusionOk="0">
                  <a:moveTo>
                    <a:pt x="297" y="0"/>
                  </a:moveTo>
                  <a:cubicBezTo>
                    <a:pt x="114" y="92"/>
                    <a:pt x="0" y="274"/>
                    <a:pt x="0" y="480"/>
                  </a:cubicBezTo>
                  <a:lnTo>
                    <a:pt x="1621" y="5319"/>
                  </a:lnTo>
                  <a:cubicBezTo>
                    <a:pt x="1688" y="5470"/>
                    <a:pt x="1817" y="5559"/>
                    <a:pt x="1990" y="5559"/>
                  </a:cubicBezTo>
                  <a:cubicBezTo>
                    <a:pt x="2052" y="5559"/>
                    <a:pt x="2119" y="5548"/>
                    <a:pt x="2191" y="5524"/>
                  </a:cubicBezTo>
                  <a:cubicBezTo>
                    <a:pt x="2397" y="5524"/>
                    <a:pt x="2488" y="5227"/>
                    <a:pt x="2397" y="5045"/>
                  </a:cubicBezTo>
                  <a:lnTo>
                    <a:pt x="776" y="274"/>
                  </a:lnTo>
                  <a:cubicBezTo>
                    <a:pt x="685" y="92"/>
                    <a:pt x="47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rot="-1552486">
              <a:off x="-195853" y="3610276"/>
              <a:ext cx="1310804" cy="733881"/>
              <a:chOff x="373925" y="3403875"/>
              <a:chExt cx="1086500" cy="608300"/>
            </a:xfrm>
          </p:grpSpPr>
          <p:sp>
            <p:nvSpPr>
              <p:cNvPr id="22" name="Google Shape;22;p2"/>
              <p:cNvSpPr/>
              <p:nvPr/>
            </p:nvSpPr>
            <p:spPr>
              <a:xfrm>
                <a:off x="416725" y="3403875"/>
                <a:ext cx="1038575" cy="547275"/>
              </a:xfrm>
              <a:custGeom>
                <a:avLst/>
                <a:gdLst/>
                <a:ahLst/>
                <a:cxnLst/>
                <a:rect l="l" t="t" r="r" b="b"/>
                <a:pathLst>
                  <a:path w="41543" h="21891" extrusionOk="0">
                    <a:moveTo>
                      <a:pt x="38233" y="0"/>
                    </a:moveTo>
                    <a:cubicBezTo>
                      <a:pt x="38119" y="91"/>
                      <a:pt x="38027" y="91"/>
                      <a:pt x="37936" y="91"/>
                    </a:cubicBezTo>
                    <a:cubicBezTo>
                      <a:pt x="37365" y="274"/>
                      <a:pt x="36795" y="457"/>
                      <a:pt x="36224" y="662"/>
                    </a:cubicBezTo>
                    <a:cubicBezTo>
                      <a:pt x="35083" y="1027"/>
                      <a:pt x="34033" y="1415"/>
                      <a:pt x="32892" y="1803"/>
                    </a:cubicBezTo>
                    <a:cubicBezTo>
                      <a:pt x="32138" y="1986"/>
                      <a:pt x="31385" y="2283"/>
                      <a:pt x="30609" y="2557"/>
                    </a:cubicBezTo>
                    <a:cubicBezTo>
                      <a:pt x="29673" y="2853"/>
                      <a:pt x="28623" y="3219"/>
                      <a:pt x="27573" y="3515"/>
                    </a:cubicBezTo>
                    <a:cubicBezTo>
                      <a:pt x="26523" y="3880"/>
                      <a:pt x="25473" y="4177"/>
                      <a:pt x="24538" y="4565"/>
                    </a:cubicBezTo>
                    <a:cubicBezTo>
                      <a:pt x="23396" y="4930"/>
                      <a:pt x="22255" y="5318"/>
                      <a:pt x="21114" y="5707"/>
                    </a:cubicBezTo>
                    <a:cubicBezTo>
                      <a:pt x="20338" y="5980"/>
                      <a:pt x="19584" y="6163"/>
                      <a:pt x="18831" y="6460"/>
                    </a:cubicBezTo>
                    <a:cubicBezTo>
                      <a:pt x="17576" y="6848"/>
                      <a:pt x="16435" y="7213"/>
                      <a:pt x="15293" y="7692"/>
                    </a:cubicBezTo>
                    <a:cubicBezTo>
                      <a:pt x="14540" y="7875"/>
                      <a:pt x="13787" y="8172"/>
                      <a:pt x="13125" y="8354"/>
                    </a:cubicBezTo>
                    <a:cubicBezTo>
                      <a:pt x="11869" y="8834"/>
                      <a:pt x="10728" y="9222"/>
                      <a:pt x="9496" y="9587"/>
                    </a:cubicBezTo>
                    <a:cubicBezTo>
                      <a:pt x="8742" y="9884"/>
                      <a:pt x="8080" y="10066"/>
                      <a:pt x="7304" y="10363"/>
                    </a:cubicBezTo>
                    <a:cubicBezTo>
                      <a:pt x="6163" y="10728"/>
                      <a:pt x="5136" y="11116"/>
                      <a:pt x="3995" y="11413"/>
                    </a:cubicBezTo>
                    <a:cubicBezTo>
                      <a:pt x="3127" y="11778"/>
                      <a:pt x="2283" y="12075"/>
                      <a:pt x="1324" y="12349"/>
                    </a:cubicBezTo>
                    <a:cubicBezTo>
                      <a:pt x="1027" y="12440"/>
                      <a:pt x="754" y="12554"/>
                      <a:pt x="457" y="12645"/>
                    </a:cubicBezTo>
                    <a:cubicBezTo>
                      <a:pt x="92" y="12828"/>
                      <a:pt x="0" y="13125"/>
                      <a:pt x="92" y="13490"/>
                    </a:cubicBezTo>
                    <a:lnTo>
                      <a:pt x="92" y="13581"/>
                    </a:lnTo>
                    <a:cubicBezTo>
                      <a:pt x="183" y="13969"/>
                      <a:pt x="366" y="14357"/>
                      <a:pt x="457" y="14722"/>
                    </a:cubicBezTo>
                    <a:cubicBezTo>
                      <a:pt x="845" y="15978"/>
                      <a:pt x="1324" y="17210"/>
                      <a:pt x="1712" y="18352"/>
                    </a:cubicBezTo>
                    <a:cubicBezTo>
                      <a:pt x="1986" y="19196"/>
                      <a:pt x="2283" y="19972"/>
                      <a:pt x="2465" y="20726"/>
                    </a:cubicBezTo>
                    <a:cubicBezTo>
                      <a:pt x="2557" y="20999"/>
                      <a:pt x="2648" y="21205"/>
                      <a:pt x="2739" y="21479"/>
                    </a:cubicBezTo>
                    <a:cubicBezTo>
                      <a:pt x="2909" y="21723"/>
                      <a:pt x="3125" y="21890"/>
                      <a:pt x="3361" y="21890"/>
                    </a:cubicBezTo>
                    <a:cubicBezTo>
                      <a:pt x="3412" y="21890"/>
                      <a:pt x="3463" y="21883"/>
                      <a:pt x="3515" y="21867"/>
                    </a:cubicBezTo>
                    <a:lnTo>
                      <a:pt x="3607" y="21867"/>
                    </a:lnTo>
                    <a:cubicBezTo>
                      <a:pt x="4177" y="21684"/>
                      <a:pt x="4657" y="21479"/>
                      <a:pt x="5227" y="21296"/>
                    </a:cubicBezTo>
                    <a:cubicBezTo>
                      <a:pt x="5981" y="20999"/>
                      <a:pt x="6734" y="20817"/>
                      <a:pt x="7419" y="20543"/>
                    </a:cubicBezTo>
                    <a:cubicBezTo>
                      <a:pt x="8560" y="20155"/>
                      <a:pt x="9701" y="19767"/>
                      <a:pt x="10842" y="19402"/>
                    </a:cubicBezTo>
                    <a:cubicBezTo>
                      <a:pt x="11687" y="19105"/>
                      <a:pt x="12440" y="18831"/>
                      <a:pt x="13216" y="18626"/>
                    </a:cubicBezTo>
                    <a:cubicBezTo>
                      <a:pt x="14449" y="18146"/>
                      <a:pt x="15681" y="17781"/>
                      <a:pt x="16823" y="17393"/>
                    </a:cubicBezTo>
                    <a:cubicBezTo>
                      <a:pt x="17576" y="17119"/>
                      <a:pt x="18352" y="16822"/>
                      <a:pt x="19105" y="16640"/>
                    </a:cubicBezTo>
                    <a:cubicBezTo>
                      <a:pt x="20155" y="16252"/>
                      <a:pt x="21296" y="15864"/>
                      <a:pt x="22438" y="15499"/>
                    </a:cubicBezTo>
                    <a:cubicBezTo>
                      <a:pt x="22826" y="15407"/>
                      <a:pt x="23191" y="15202"/>
                      <a:pt x="23579" y="15111"/>
                    </a:cubicBezTo>
                    <a:cubicBezTo>
                      <a:pt x="24332" y="14837"/>
                      <a:pt x="25108" y="14631"/>
                      <a:pt x="25861" y="14357"/>
                    </a:cubicBezTo>
                    <a:cubicBezTo>
                      <a:pt x="27003" y="13969"/>
                      <a:pt x="28235" y="13581"/>
                      <a:pt x="29376" y="13125"/>
                    </a:cubicBezTo>
                    <a:cubicBezTo>
                      <a:pt x="30130" y="12919"/>
                      <a:pt x="30906" y="12645"/>
                      <a:pt x="31659" y="12349"/>
                    </a:cubicBezTo>
                    <a:cubicBezTo>
                      <a:pt x="32983" y="11983"/>
                      <a:pt x="34238" y="11504"/>
                      <a:pt x="35562" y="11025"/>
                    </a:cubicBezTo>
                    <a:cubicBezTo>
                      <a:pt x="36315" y="10728"/>
                      <a:pt x="37183" y="10454"/>
                      <a:pt x="38027" y="10157"/>
                    </a:cubicBezTo>
                    <a:cubicBezTo>
                      <a:pt x="39077" y="9884"/>
                      <a:pt x="40036" y="9496"/>
                      <a:pt x="41086" y="9222"/>
                    </a:cubicBezTo>
                    <a:cubicBezTo>
                      <a:pt x="41177" y="9130"/>
                      <a:pt x="41268" y="9130"/>
                      <a:pt x="41268" y="9016"/>
                    </a:cubicBezTo>
                    <a:cubicBezTo>
                      <a:pt x="41451" y="8925"/>
                      <a:pt x="41542" y="8742"/>
                      <a:pt x="41542" y="8560"/>
                    </a:cubicBezTo>
                    <a:lnTo>
                      <a:pt x="41542" y="8263"/>
                    </a:lnTo>
                    <a:cubicBezTo>
                      <a:pt x="41360" y="7784"/>
                      <a:pt x="41268" y="7418"/>
                      <a:pt x="41086" y="6939"/>
                    </a:cubicBezTo>
                    <a:cubicBezTo>
                      <a:pt x="40789" y="6072"/>
                      <a:pt x="40607" y="5318"/>
                      <a:pt x="40310" y="4565"/>
                    </a:cubicBezTo>
                    <a:cubicBezTo>
                      <a:pt x="40127" y="4086"/>
                      <a:pt x="39945" y="3607"/>
                      <a:pt x="39830" y="3127"/>
                    </a:cubicBezTo>
                    <a:cubicBezTo>
                      <a:pt x="39557" y="2283"/>
                      <a:pt x="39169" y="1415"/>
                      <a:pt x="38895" y="571"/>
                    </a:cubicBezTo>
                    <a:cubicBezTo>
                      <a:pt x="38895" y="457"/>
                      <a:pt x="38895" y="365"/>
                      <a:pt x="38803" y="274"/>
                    </a:cubicBezTo>
                    <a:cubicBezTo>
                      <a:pt x="38689" y="91"/>
                      <a:pt x="38415" y="0"/>
                      <a:pt x="38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27425" y="3518000"/>
                <a:ext cx="394925" cy="135250"/>
              </a:xfrm>
              <a:custGeom>
                <a:avLst/>
                <a:gdLst/>
                <a:ahLst/>
                <a:cxnLst/>
                <a:rect l="l" t="t" r="r" b="b"/>
                <a:pathLst>
                  <a:path w="15797" h="5410" extrusionOk="0">
                    <a:moveTo>
                      <a:pt x="15522" y="0"/>
                    </a:moveTo>
                    <a:cubicBezTo>
                      <a:pt x="15408" y="0"/>
                      <a:pt x="15225" y="92"/>
                      <a:pt x="15043" y="92"/>
                    </a:cubicBezTo>
                    <a:cubicBezTo>
                      <a:pt x="14381" y="365"/>
                      <a:pt x="13696" y="571"/>
                      <a:pt x="13034" y="753"/>
                    </a:cubicBezTo>
                    <a:cubicBezTo>
                      <a:pt x="12098" y="1142"/>
                      <a:pt x="11140" y="1415"/>
                      <a:pt x="10272" y="1712"/>
                    </a:cubicBezTo>
                    <a:cubicBezTo>
                      <a:pt x="10181" y="1803"/>
                      <a:pt x="10090" y="1803"/>
                      <a:pt x="9998" y="1803"/>
                    </a:cubicBezTo>
                    <a:cubicBezTo>
                      <a:pt x="9131" y="2077"/>
                      <a:pt x="8378" y="2374"/>
                      <a:pt x="7533" y="2648"/>
                    </a:cubicBezTo>
                    <a:cubicBezTo>
                      <a:pt x="6575" y="2945"/>
                      <a:pt x="5616" y="3219"/>
                      <a:pt x="4680" y="3607"/>
                    </a:cubicBezTo>
                    <a:cubicBezTo>
                      <a:pt x="4566" y="3607"/>
                      <a:pt x="4566" y="3607"/>
                      <a:pt x="4475" y="3698"/>
                    </a:cubicBezTo>
                    <a:cubicBezTo>
                      <a:pt x="3539" y="3995"/>
                      <a:pt x="2580" y="4269"/>
                      <a:pt x="1622" y="4657"/>
                    </a:cubicBezTo>
                    <a:cubicBezTo>
                      <a:pt x="1256" y="4748"/>
                      <a:pt x="868" y="4839"/>
                      <a:pt x="480" y="4931"/>
                    </a:cubicBezTo>
                    <a:cubicBezTo>
                      <a:pt x="389" y="5022"/>
                      <a:pt x="206" y="5136"/>
                      <a:pt x="115" y="5136"/>
                    </a:cubicBezTo>
                    <a:cubicBezTo>
                      <a:pt x="1" y="5227"/>
                      <a:pt x="1" y="5319"/>
                      <a:pt x="115" y="5410"/>
                    </a:cubicBezTo>
                    <a:lnTo>
                      <a:pt x="298" y="5410"/>
                    </a:lnTo>
                    <a:cubicBezTo>
                      <a:pt x="389" y="5410"/>
                      <a:pt x="480" y="5410"/>
                      <a:pt x="572" y="5319"/>
                    </a:cubicBezTo>
                    <a:cubicBezTo>
                      <a:pt x="1439" y="5022"/>
                      <a:pt x="2398" y="4748"/>
                      <a:pt x="3242" y="4451"/>
                    </a:cubicBezTo>
                    <a:cubicBezTo>
                      <a:pt x="3333" y="4360"/>
                      <a:pt x="3425" y="4360"/>
                      <a:pt x="3539" y="4360"/>
                    </a:cubicBezTo>
                    <a:cubicBezTo>
                      <a:pt x="4383" y="4086"/>
                      <a:pt x="5251" y="3789"/>
                      <a:pt x="6187" y="3515"/>
                    </a:cubicBezTo>
                    <a:cubicBezTo>
                      <a:pt x="7054" y="3219"/>
                      <a:pt x="7990" y="2853"/>
                      <a:pt x="8857" y="2557"/>
                    </a:cubicBezTo>
                    <a:lnTo>
                      <a:pt x="9040" y="2557"/>
                    </a:lnTo>
                    <a:cubicBezTo>
                      <a:pt x="9907" y="2169"/>
                      <a:pt x="10752" y="1895"/>
                      <a:pt x="11710" y="1598"/>
                    </a:cubicBezTo>
                    <a:cubicBezTo>
                      <a:pt x="12555" y="1324"/>
                      <a:pt x="13422" y="1027"/>
                      <a:pt x="14381" y="753"/>
                    </a:cubicBezTo>
                    <a:cubicBezTo>
                      <a:pt x="14564" y="662"/>
                      <a:pt x="14655" y="662"/>
                      <a:pt x="14837" y="571"/>
                    </a:cubicBezTo>
                    <a:cubicBezTo>
                      <a:pt x="15134" y="457"/>
                      <a:pt x="15408" y="365"/>
                      <a:pt x="15705" y="274"/>
                    </a:cubicBezTo>
                    <a:cubicBezTo>
                      <a:pt x="15796" y="274"/>
                      <a:pt x="15796" y="183"/>
                      <a:pt x="15796" y="183"/>
                    </a:cubicBezTo>
                    <a:lnTo>
                      <a:pt x="157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73925" y="3442925"/>
                <a:ext cx="1086500" cy="569250"/>
              </a:xfrm>
              <a:custGeom>
                <a:avLst/>
                <a:gdLst/>
                <a:ahLst/>
                <a:cxnLst/>
                <a:rect l="l" t="t" r="r" b="b"/>
                <a:pathLst>
                  <a:path w="43460" h="22770" extrusionOk="0">
                    <a:moveTo>
                      <a:pt x="39851" y="846"/>
                    </a:moveTo>
                    <a:lnTo>
                      <a:pt x="42501" y="8710"/>
                    </a:lnTo>
                    <a:lnTo>
                      <a:pt x="3516" y="21925"/>
                    </a:lnTo>
                    <a:lnTo>
                      <a:pt x="936" y="14119"/>
                    </a:lnTo>
                    <a:lnTo>
                      <a:pt x="936" y="14119"/>
                    </a:lnTo>
                    <a:lnTo>
                      <a:pt x="39851" y="846"/>
                    </a:lnTo>
                    <a:close/>
                    <a:moveTo>
                      <a:pt x="40179" y="1"/>
                    </a:moveTo>
                    <a:cubicBezTo>
                      <a:pt x="40132" y="1"/>
                      <a:pt x="40084" y="12"/>
                      <a:pt x="40036" y="36"/>
                    </a:cubicBezTo>
                    <a:lnTo>
                      <a:pt x="274" y="13549"/>
                    </a:lnTo>
                    <a:cubicBezTo>
                      <a:pt x="92" y="13549"/>
                      <a:pt x="0" y="13845"/>
                      <a:pt x="92" y="14028"/>
                    </a:cubicBezTo>
                    <a:lnTo>
                      <a:pt x="2945" y="22496"/>
                    </a:lnTo>
                    <a:cubicBezTo>
                      <a:pt x="3036" y="22587"/>
                      <a:pt x="3036" y="22679"/>
                      <a:pt x="3127" y="22770"/>
                    </a:cubicBezTo>
                    <a:lnTo>
                      <a:pt x="3424" y="22770"/>
                    </a:lnTo>
                    <a:lnTo>
                      <a:pt x="43163" y="9280"/>
                    </a:lnTo>
                    <a:cubicBezTo>
                      <a:pt x="43254" y="9166"/>
                      <a:pt x="43369" y="9166"/>
                      <a:pt x="43369" y="9075"/>
                    </a:cubicBezTo>
                    <a:cubicBezTo>
                      <a:pt x="43460" y="8983"/>
                      <a:pt x="43460" y="8892"/>
                      <a:pt x="43369" y="8801"/>
                    </a:cubicBezTo>
                    <a:lnTo>
                      <a:pt x="40515" y="241"/>
                    </a:lnTo>
                    <a:cubicBezTo>
                      <a:pt x="40431" y="90"/>
                      <a:pt x="40310" y="1"/>
                      <a:pt x="40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3125" y="3830700"/>
                <a:ext cx="61650" cy="138700"/>
              </a:xfrm>
              <a:custGeom>
                <a:avLst/>
                <a:gdLst/>
                <a:ahLst/>
                <a:cxnLst/>
                <a:rect l="l" t="t" r="r" b="b"/>
                <a:pathLst>
                  <a:path w="2466" h="5548" extrusionOk="0">
                    <a:moveTo>
                      <a:pt x="438" y="0"/>
                    </a:moveTo>
                    <a:cubicBezTo>
                      <a:pt x="387" y="0"/>
                      <a:pt x="331" y="15"/>
                      <a:pt x="275" y="46"/>
                    </a:cubicBezTo>
                    <a:cubicBezTo>
                      <a:pt x="92" y="137"/>
                      <a:pt x="1" y="320"/>
                      <a:pt x="92" y="503"/>
                    </a:cubicBezTo>
                    <a:lnTo>
                      <a:pt x="1713" y="5273"/>
                    </a:lnTo>
                    <a:cubicBezTo>
                      <a:pt x="1713" y="5456"/>
                      <a:pt x="1986" y="5547"/>
                      <a:pt x="2192" y="5547"/>
                    </a:cubicBezTo>
                    <a:cubicBezTo>
                      <a:pt x="2375" y="5456"/>
                      <a:pt x="2466" y="5273"/>
                      <a:pt x="2375" y="5068"/>
                    </a:cubicBezTo>
                    <a:lnTo>
                      <a:pt x="754" y="229"/>
                    </a:lnTo>
                    <a:cubicBezTo>
                      <a:pt x="688" y="97"/>
                      <a:pt x="574"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77925" y="3747625"/>
                <a:ext cx="61650" cy="138450"/>
              </a:xfrm>
              <a:custGeom>
                <a:avLst/>
                <a:gdLst/>
                <a:ahLst/>
                <a:cxnLst/>
                <a:rect l="l" t="t" r="r" b="b"/>
                <a:pathLst>
                  <a:path w="2466" h="5538" extrusionOk="0">
                    <a:moveTo>
                      <a:pt x="448" y="1"/>
                    </a:moveTo>
                    <a:cubicBezTo>
                      <a:pt x="390" y="1"/>
                      <a:pt x="330" y="12"/>
                      <a:pt x="275" y="37"/>
                    </a:cubicBezTo>
                    <a:cubicBezTo>
                      <a:pt x="92" y="37"/>
                      <a:pt x="1" y="311"/>
                      <a:pt x="92" y="516"/>
                    </a:cubicBezTo>
                    <a:lnTo>
                      <a:pt x="1713" y="5264"/>
                    </a:lnTo>
                    <a:cubicBezTo>
                      <a:pt x="1804" y="5446"/>
                      <a:pt x="1987" y="5538"/>
                      <a:pt x="2192" y="5538"/>
                    </a:cubicBezTo>
                    <a:cubicBezTo>
                      <a:pt x="2375" y="5446"/>
                      <a:pt x="2466" y="5264"/>
                      <a:pt x="2375" y="4967"/>
                    </a:cubicBezTo>
                    <a:lnTo>
                      <a:pt x="754" y="219"/>
                    </a:lnTo>
                    <a:cubicBezTo>
                      <a:pt x="754" y="86"/>
                      <a:pt x="607" y="1"/>
                      <a:pt x="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022725" y="3664325"/>
                <a:ext cx="61650" cy="137300"/>
              </a:xfrm>
              <a:custGeom>
                <a:avLst/>
                <a:gdLst/>
                <a:ahLst/>
                <a:cxnLst/>
                <a:rect l="l" t="t" r="r" b="b"/>
                <a:pathLst>
                  <a:path w="2466" h="5492" extrusionOk="0">
                    <a:moveTo>
                      <a:pt x="534" y="0"/>
                    </a:moveTo>
                    <a:cubicBezTo>
                      <a:pt x="487" y="0"/>
                      <a:pt x="438" y="12"/>
                      <a:pt x="389" y="36"/>
                    </a:cubicBezTo>
                    <a:cubicBezTo>
                      <a:pt x="92" y="36"/>
                      <a:pt x="1" y="310"/>
                      <a:pt x="92" y="515"/>
                    </a:cubicBezTo>
                    <a:lnTo>
                      <a:pt x="1713" y="5263"/>
                    </a:lnTo>
                    <a:cubicBezTo>
                      <a:pt x="1779" y="5395"/>
                      <a:pt x="1904" y="5491"/>
                      <a:pt x="2038" y="5491"/>
                    </a:cubicBezTo>
                    <a:cubicBezTo>
                      <a:pt x="2089" y="5491"/>
                      <a:pt x="2141" y="5477"/>
                      <a:pt x="2192" y="5446"/>
                    </a:cubicBezTo>
                    <a:cubicBezTo>
                      <a:pt x="2375" y="5446"/>
                      <a:pt x="2466" y="5172"/>
                      <a:pt x="2466" y="4989"/>
                    </a:cubicBezTo>
                    <a:lnTo>
                      <a:pt x="868" y="219"/>
                    </a:lnTo>
                    <a:cubicBezTo>
                      <a:pt x="785" y="85"/>
                      <a:pt x="664" y="0"/>
                      <a:pt x="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63800" y="3811550"/>
                <a:ext cx="54800" cy="115925"/>
              </a:xfrm>
              <a:custGeom>
                <a:avLst/>
                <a:gdLst/>
                <a:ahLst/>
                <a:cxnLst/>
                <a:rect l="l" t="t" r="r" b="b"/>
                <a:pathLst>
                  <a:path w="2192" h="4637" extrusionOk="0">
                    <a:moveTo>
                      <a:pt x="431" y="1"/>
                    </a:moveTo>
                    <a:cubicBezTo>
                      <a:pt x="381" y="1"/>
                      <a:pt x="329" y="12"/>
                      <a:pt x="275" y="36"/>
                    </a:cubicBezTo>
                    <a:cubicBezTo>
                      <a:pt x="92" y="127"/>
                      <a:pt x="1" y="333"/>
                      <a:pt x="1" y="515"/>
                    </a:cubicBezTo>
                    <a:lnTo>
                      <a:pt x="1325" y="4419"/>
                    </a:lnTo>
                    <a:cubicBezTo>
                      <a:pt x="1391" y="4552"/>
                      <a:pt x="1519" y="4637"/>
                      <a:pt x="1655" y="4637"/>
                    </a:cubicBezTo>
                    <a:cubicBezTo>
                      <a:pt x="1704" y="4637"/>
                      <a:pt x="1755" y="4626"/>
                      <a:pt x="1804" y="4601"/>
                    </a:cubicBezTo>
                    <a:cubicBezTo>
                      <a:pt x="1986" y="4510"/>
                      <a:pt x="2192" y="4327"/>
                      <a:pt x="2101" y="4122"/>
                    </a:cubicBezTo>
                    <a:lnTo>
                      <a:pt x="754" y="242"/>
                    </a:lnTo>
                    <a:cubicBezTo>
                      <a:pt x="687" y="90"/>
                      <a:pt x="570" y="1"/>
                      <a:pt x="4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908600" y="3728250"/>
                <a:ext cx="54800" cy="116125"/>
              </a:xfrm>
              <a:custGeom>
                <a:avLst/>
                <a:gdLst/>
                <a:ahLst/>
                <a:cxnLst/>
                <a:rect l="l" t="t" r="r" b="b"/>
                <a:pathLst>
                  <a:path w="2192" h="4645" extrusionOk="0">
                    <a:moveTo>
                      <a:pt x="454" y="0"/>
                    </a:moveTo>
                    <a:cubicBezTo>
                      <a:pt x="400" y="0"/>
                      <a:pt x="345" y="12"/>
                      <a:pt x="297" y="36"/>
                    </a:cubicBezTo>
                    <a:cubicBezTo>
                      <a:pt x="92" y="150"/>
                      <a:pt x="1" y="332"/>
                      <a:pt x="92" y="515"/>
                    </a:cubicBezTo>
                    <a:lnTo>
                      <a:pt x="1439" y="4327"/>
                    </a:lnTo>
                    <a:cubicBezTo>
                      <a:pt x="1439" y="4529"/>
                      <a:pt x="1589" y="4645"/>
                      <a:pt x="1741" y="4645"/>
                    </a:cubicBezTo>
                    <a:cubicBezTo>
                      <a:pt x="1794" y="4645"/>
                      <a:pt x="1848" y="4630"/>
                      <a:pt x="1895" y="4601"/>
                    </a:cubicBezTo>
                    <a:cubicBezTo>
                      <a:pt x="2101" y="4509"/>
                      <a:pt x="2192" y="4327"/>
                      <a:pt x="2101" y="4144"/>
                    </a:cubicBezTo>
                    <a:lnTo>
                      <a:pt x="754" y="241"/>
                    </a:lnTo>
                    <a:cubicBezTo>
                      <a:pt x="754" y="90"/>
                      <a:pt x="605" y="0"/>
                      <a:pt x="4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153400" y="3645250"/>
                <a:ext cx="54825" cy="115850"/>
              </a:xfrm>
              <a:custGeom>
                <a:avLst/>
                <a:gdLst/>
                <a:ahLst/>
                <a:cxnLst/>
                <a:rect l="l" t="t" r="r" b="b"/>
                <a:pathLst>
                  <a:path w="2193" h="4634" extrusionOk="0">
                    <a:moveTo>
                      <a:pt x="543" y="0"/>
                    </a:moveTo>
                    <a:cubicBezTo>
                      <a:pt x="492" y="0"/>
                      <a:pt x="439" y="14"/>
                      <a:pt x="389" y="46"/>
                    </a:cubicBezTo>
                    <a:cubicBezTo>
                      <a:pt x="92" y="46"/>
                      <a:pt x="1" y="320"/>
                      <a:pt x="92" y="502"/>
                    </a:cubicBezTo>
                    <a:lnTo>
                      <a:pt x="1439" y="4314"/>
                    </a:lnTo>
                    <a:cubicBezTo>
                      <a:pt x="1515" y="4466"/>
                      <a:pt x="1653" y="4633"/>
                      <a:pt x="1816" y="4633"/>
                    </a:cubicBezTo>
                    <a:cubicBezTo>
                      <a:pt x="1849" y="4633"/>
                      <a:pt x="1883" y="4626"/>
                      <a:pt x="1918" y="4611"/>
                    </a:cubicBezTo>
                    <a:cubicBezTo>
                      <a:pt x="2101" y="4497"/>
                      <a:pt x="2192" y="4314"/>
                      <a:pt x="2101" y="4132"/>
                    </a:cubicBezTo>
                    <a:lnTo>
                      <a:pt x="868" y="229"/>
                    </a:lnTo>
                    <a:cubicBezTo>
                      <a:pt x="802" y="96"/>
                      <a:pt x="676" y="0"/>
                      <a:pt x="5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4848361" y="-270543"/>
              <a:ext cx="435492" cy="906100"/>
              <a:chOff x="3885600" y="970650"/>
              <a:chExt cx="297325" cy="618625"/>
            </a:xfrm>
          </p:grpSpPr>
          <p:sp>
            <p:nvSpPr>
              <p:cNvPr id="32" name="Google Shape;32;p2"/>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7605910" y="3792221"/>
              <a:ext cx="1384729" cy="1384762"/>
              <a:chOff x="5623750" y="3398725"/>
              <a:chExt cx="1069950" cy="1069975"/>
            </a:xfrm>
          </p:grpSpPr>
          <p:sp>
            <p:nvSpPr>
              <p:cNvPr id="38" name="Google Shape;38;p2"/>
              <p:cNvSpPr/>
              <p:nvPr/>
            </p:nvSpPr>
            <p:spPr>
              <a:xfrm>
                <a:off x="6068275" y="3843250"/>
                <a:ext cx="249375" cy="247675"/>
              </a:xfrm>
              <a:custGeom>
                <a:avLst/>
                <a:gdLst/>
                <a:ahLst/>
                <a:cxnLst/>
                <a:rect l="l" t="t" r="r" b="b"/>
                <a:pathLst>
                  <a:path w="9975" h="9907" extrusionOk="0">
                    <a:moveTo>
                      <a:pt x="5045" y="1"/>
                    </a:moveTo>
                    <a:cubicBezTo>
                      <a:pt x="2283" y="1"/>
                      <a:pt x="91" y="2192"/>
                      <a:pt x="0" y="4954"/>
                    </a:cubicBezTo>
                    <a:cubicBezTo>
                      <a:pt x="0" y="7716"/>
                      <a:pt x="2283" y="9907"/>
                      <a:pt x="5045" y="9907"/>
                    </a:cubicBezTo>
                    <a:cubicBezTo>
                      <a:pt x="7692" y="9907"/>
                      <a:pt x="9975" y="7807"/>
                      <a:pt x="9975" y="4954"/>
                    </a:cubicBezTo>
                    <a:cubicBezTo>
                      <a:pt x="9975" y="1918"/>
                      <a:pt x="7510" y="1"/>
                      <a:pt x="5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56550" y="3398725"/>
                <a:ext cx="603775" cy="1069975"/>
              </a:xfrm>
              <a:custGeom>
                <a:avLst/>
                <a:gdLst/>
                <a:ahLst/>
                <a:cxnLst/>
                <a:rect l="l" t="t" r="r" b="b"/>
                <a:pathLst>
                  <a:path w="24151" h="42799" extrusionOk="0">
                    <a:moveTo>
                      <a:pt x="12076" y="777"/>
                    </a:moveTo>
                    <a:cubicBezTo>
                      <a:pt x="13605" y="777"/>
                      <a:pt x="15020" y="1233"/>
                      <a:pt x="16367" y="2283"/>
                    </a:cubicBezTo>
                    <a:cubicBezTo>
                      <a:pt x="18353" y="3813"/>
                      <a:pt x="20156" y="6483"/>
                      <a:pt x="21388" y="9702"/>
                    </a:cubicBezTo>
                    <a:cubicBezTo>
                      <a:pt x="22644" y="13034"/>
                      <a:pt x="23397" y="17028"/>
                      <a:pt x="23397" y="21411"/>
                    </a:cubicBezTo>
                    <a:cubicBezTo>
                      <a:pt x="23397" y="27117"/>
                      <a:pt x="22073" y="32344"/>
                      <a:pt x="19973" y="36042"/>
                    </a:cubicBezTo>
                    <a:cubicBezTo>
                      <a:pt x="18923" y="37959"/>
                      <a:pt x="17691" y="39374"/>
                      <a:pt x="16367" y="40424"/>
                    </a:cubicBezTo>
                    <a:cubicBezTo>
                      <a:pt x="15020" y="41474"/>
                      <a:pt x="13605" y="42045"/>
                      <a:pt x="12076" y="42045"/>
                    </a:cubicBezTo>
                    <a:cubicBezTo>
                      <a:pt x="10546" y="42045"/>
                      <a:pt x="9040" y="41474"/>
                      <a:pt x="7693" y="40424"/>
                    </a:cubicBezTo>
                    <a:cubicBezTo>
                      <a:pt x="5707" y="38895"/>
                      <a:pt x="3904" y="36339"/>
                      <a:pt x="2672" y="33006"/>
                    </a:cubicBezTo>
                    <a:cubicBezTo>
                      <a:pt x="1416" y="29674"/>
                      <a:pt x="754" y="25679"/>
                      <a:pt x="754" y="21411"/>
                    </a:cubicBezTo>
                    <a:cubicBezTo>
                      <a:pt x="754" y="15613"/>
                      <a:pt x="1987" y="10363"/>
                      <a:pt x="4087" y="6666"/>
                    </a:cubicBezTo>
                    <a:cubicBezTo>
                      <a:pt x="5137" y="4863"/>
                      <a:pt x="6369" y="3333"/>
                      <a:pt x="7693" y="2283"/>
                    </a:cubicBezTo>
                    <a:cubicBezTo>
                      <a:pt x="9040" y="1233"/>
                      <a:pt x="10546" y="777"/>
                      <a:pt x="12076" y="777"/>
                    </a:cubicBezTo>
                    <a:close/>
                    <a:moveTo>
                      <a:pt x="12076" y="1"/>
                    </a:moveTo>
                    <a:cubicBezTo>
                      <a:pt x="10364" y="1"/>
                      <a:pt x="8743" y="571"/>
                      <a:pt x="7237" y="1713"/>
                    </a:cubicBezTo>
                    <a:cubicBezTo>
                      <a:pt x="5045" y="3333"/>
                      <a:pt x="3242" y="6095"/>
                      <a:pt x="1987" y="9519"/>
                    </a:cubicBezTo>
                    <a:cubicBezTo>
                      <a:pt x="663" y="12851"/>
                      <a:pt x="1" y="16937"/>
                      <a:pt x="1" y="21411"/>
                    </a:cubicBezTo>
                    <a:cubicBezTo>
                      <a:pt x="1" y="27208"/>
                      <a:pt x="1325" y="32527"/>
                      <a:pt x="3425" y="36430"/>
                    </a:cubicBezTo>
                    <a:cubicBezTo>
                      <a:pt x="4566" y="38324"/>
                      <a:pt x="5799" y="39945"/>
                      <a:pt x="7237" y="40995"/>
                    </a:cubicBezTo>
                    <a:cubicBezTo>
                      <a:pt x="8743" y="42136"/>
                      <a:pt x="10364" y="42798"/>
                      <a:pt x="12076" y="42798"/>
                    </a:cubicBezTo>
                    <a:cubicBezTo>
                      <a:pt x="13787" y="42798"/>
                      <a:pt x="15408" y="42136"/>
                      <a:pt x="16823" y="40995"/>
                    </a:cubicBezTo>
                    <a:cubicBezTo>
                      <a:pt x="19014" y="39374"/>
                      <a:pt x="20818" y="36612"/>
                      <a:pt x="22073" y="33303"/>
                    </a:cubicBezTo>
                    <a:cubicBezTo>
                      <a:pt x="23397" y="29879"/>
                      <a:pt x="24150" y="25770"/>
                      <a:pt x="24150" y="21411"/>
                    </a:cubicBezTo>
                    <a:cubicBezTo>
                      <a:pt x="24150" y="15499"/>
                      <a:pt x="22826" y="10181"/>
                      <a:pt x="20635" y="6278"/>
                    </a:cubicBezTo>
                    <a:cubicBezTo>
                      <a:pt x="19585" y="4383"/>
                      <a:pt x="18261" y="2763"/>
                      <a:pt x="16823" y="1713"/>
                    </a:cubicBezTo>
                    <a:cubicBezTo>
                      <a:pt x="15408" y="571"/>
                      <a:pt x="13787" y="1"/>
                      <a:pt x="120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723600" y="3498600"/>
                <a:ext cx="870250" cy="867950"/>
              </a:xfrm>
              <a:custGeom>
                <a:avLst/>
                <a:gdLst/>
                <a:ahLst/>
                <a:cxnLst/>
                <a:rect l="l" t="t" r="r" b="b"/>
                <a:pathLst>
                  <a:path w="34810" h="34718" extrusionOk="0">
                    <a:moveTo>
                      <a:pt x="26341" y="776"/>
                    </a:moveTo>
                    <a:cubicBezTo>
                      <a:pt x="28624" y="776"/>
                      <a:pt x="30609" y="1438"/>
                      <a:pt x="31956" y="2762"/>
                    </a:cubicBezTo>
                    <a:cubicBezTo>
                      <a:pt x="33371" y="4200"/>
                      <a:pt x="34033" y="6095"/>
                      <a:pt x="34033" y="8377"/>
                    </a:cubicBezTo>
                    <a:cubicBezTo>
                      <a:pt x="34033" y="10842"/>
                      <a:pt x="33189" y="13695"/>
                      <a:pt x="31751" y="16640"/>
                    </a:cubicBezTo>
                    <a:cubicBezTo>
                      <a:pt x="30336" y="19607"/>
                      <a:pt x="28144" y="22643"/>
                      <a:pt x="25382" y="25405"/>
                    </a:cubicBezTo>
                    <a:cubicBezTo>
                      <a:pt x="22621" y="28167"/>
                      <a:pt x="19585" y="30335"/>
                      <a:pt x="16640" y="31773"/>
                    </a:cubicBezTo>
                    <a:cubicBezTo>
                      <a:pt x="13696" y="33188"/>
                      <a:pt x="10843" y="33964"/>
                      <a:pt x="8355" y="33964"/>
                    </a:cubicBezTo>
                    <a:cubicBezTo>
                      <a:pt x="6072" y="33964"/>
                      <a:pt x="4178" y="33302"/>
                      <a:pt x="2740" y="31956"/>
                    </a:cubicBezTo>
                    <a:cubicBezTo>
                      <a:pt x="1416" y="30632"/>
                      <a:pt x="754" y="28623"/>
                      <a:pt x="754" y="26341"/>
                    </a:cubicBezTo>
                    <a:cubicBezTo>
                      <a:pt x="754" y="23875"/>
                      <a:pt x="1507" y="21022"/>
                      <a:pt x="2945" y="18078"/>
                    </a:cubicBezTo>
                    <a:cubicBezTo>
                      <a:pt x="4452" y="15133"/>
                      <a:pt x="6552" y="12189"/>
                      <a:pt x="9405" y="9336"/>
                    </a:cubicBezTo>
                    <a:cubicBezTo>
                      <a:pt x="12167" y="6574"/>
                      <a:pt x="15111" y="4474"/>
                      <a:pt x="18055" y="2945"/>
                    </a:cubicBezTo>
                    <a:cubicBezTo>
                      <a:pt x="21000" y="1529"/>
                      <a:pt x="23853" y="776"/>
                      <a:pt x="26341" y="776"/>
                    </a:cubicBezTo>
                    <a:close/>
                    <a:moveTo>
                      <a:pt x="26341" y="0"/>
                    </a:moveTo>
                    <a:cubicBezTo>
                      <a:pt x="23762" y="0"/>
                      <a:pt x="20726" y="776"/>
                      <a:pt x="17782" y="2283"/>
                    </a:cubicBezTo>
                    <a:cubicBezTo>
                      <a:pt x="14723" y="3812"/>
                      <a:pt x="11687" y="6003"/>
                      <a:pt x="8834" y="8856"/>
                    </a:cubicBezTo>
                    <a:cubicBezTo>
                      <a:pt x="5981" y="11618"/>
                      <a:pt x="3790" y="14745"/>
                      <a:pt x="2283" y="17781"/>
                    </a:cubicBezTo>
                    <a:cubicBezTo>
                      <a:pt x="754" y="20748"/>
                      <a:pt x="1" y="23693"/>
                      <a:pt x="1" y="26341"/>
                    </a:cubicBezTo>
                    <a:cubicBezTo>
                      <a:pt x="1" y="28828"/>
                      <a:pt x="663" y="30906"/>
                      <a:pt x="2283" y="32526"/>
                    </a:cubicBezTo>
                    <a:cubicBezTo>
                      <a:pt x="3790" y="34055"/>
                      <a:pt x="5890" y="34717"/>
                      <a:pt x="8355" y="34717"/>
                    </a:cubicBezTo>
                    <a:cubicBezTo>
                      <a:pt x="11025" y="34717"/>
                      <a:pt x="13970" y="33964"/>
                      <a:pt x="17006" y="32435"/>
                    </a:cubicBezTo>
                    <a:cubicBezTo>
                      <a:pt x="19973" y="30906"/>
                      <a:pt x="23100" y="28737"/>
                      <a:pt x="25862" y="25884"/>
                    </a:cubicBezTo>
                    <a:cubicBezTo>
                      <a:pt x="28715" y="23122"/>
                      <a:pt x="30906" y="19972"/>
                      <a:pt x="32413" y="17028"/>
                    </a:cubicBezTo>
                    <a:cubicBezTo>
                      <a:pt x="33942" y="13992"/>
                      <a:pt x="34809" y="11048"/>
                      <a:pt x="34809" y="8377"/>
                    </a:cubicBezTo>
                    <a:cubicBezTo>
                      <a:pt x="34809" y="5912"/>
                      <a:pt x="34033" y="3812"/>
                      <a:pt x="32527" y="2191"/>
                    </a:cubicBezTo>
                    <a:cubicBezTo>
                      <a:pt x="30997" y="662"/>
                      <a:pt x="28806" y="0"/>
                      <a:pt x="26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623750" y="3632125"/>
                <a:ext cx="1069950" cy="603750"/>
              </a:xfrm>
              <a:custGeom>
                <a:avLst/>
                <a:gdLst/>
                <a:ahLst/>
                <a:cxnLst/>
                <a:rect l="l" t="t" r="r" b="b"/>
                <a:pathLst>
                  <a:path w="42798" h="24150" extrusionOk="0">
                    <a:moveTo>
                      <a:pt x="21388" y="754"/>
                    </a:moveTo>
                    <a:cubicBezTo>
                      <a:pt x="27094" y="754"/>
                      <a:pt x="32321" y="1986"/>
                      <a:pt x="36041" y="4086"/>
                    </a:cubicBezTo>
                    <a:cubicBezTo>
                      <a:pt x="37936" y="5136"/>
                      <a:pt x="39374" y="6369"/>
                      <a:pt x="40401" y="7692"/>
                    </a:cubicBezTo>
                    <a:cubicBezTo>
                      <a:pt x="41451" y="9016"/>
                      <a:pt x="42022" y="10546"/>
                      <a:pt x="42022" y="12075"/>
                    </a:cubicBezTo>
                    <a:cubicBezTo>
                      <a:pt x="42022" y="13581"/>
                      <a:pt x="41451" y="15019"/>
                      <a:pt x="40401" y="16343"/>
                    </a:cubicBezTo>
                    <a:cubicBezTo>
                      <a:pt x="38895" y="18352"/>
                      <a:pt x="36315" y="20155"/>
                      <a:pt x="32983" y="21388"/>
                    </a:cubicBezTo>
                    <a:cubicBezTo>
                      <a:pt x="29673" y="22620"/>
                      <a:pt x="25679" y="23396"/>
                      <a:pt x="21388" y="23396"/>
                    </a:cubicBezTo>
                    <a:cubicBezTo>
                      <a:pt x="15590" y="23396"/>
                      <a:pt x="10454" y="22049"/>
                      <a:pt x="6642" y="19972"/>
                    </a:cubicBezTo>
                    <a:cubicBezTo>
                      <a:pt x="4839" y="18922"/>
                      <a:pt x="3310" y="17690"/>
                      <a:pt x="2283" y="16343"/>
                    </a:cubicBezTo>
                    <a:cubicBezTo>
                      <a:pt x="1233" y="15019"/>
                      <a:pt x="753" y="13581"/>
                      <a:pt x="753" y="12075"/>
                    </a:cubicBezTo>
                    <a:cubicBezTo>
                      <a:pt x="753" y="10546"/>
                      <a:pt x="1233" y="9016"/>
                      <a:pt x="2283" y="7692"/>
                    </a:cubicBezTo>
                    <a:cubicBezTo>
                      <a:pt x="3789" y="5707"/>
                      <a:pt x="6460" y="3881"/>
                      <a:pt x="9701" y="2648"/>
                    </a:cubicBezTo>
                    <a:cubicBezTo>
                      <a:pt x="13011" y="1415"/>
                      <a:pt x="17005" y="754"/>
                      <a:pt x="21388" y="754"/>
                    </a:cubicBezTo>
                    <a:close/>
                    <a:moveTo>
                      <a:pt x="21388" y="0"/>
                    </a:moveTo>
                    <a:cubicBezTo>
                      <a:pt x="15499" y="0"/>
                      <a:pt x="10158" y="1233"/>
                      <a:pt x="6277" y="3424"/>
                    </a:cubicBezTo>
                    <a:cubicBezTo>
                      <a:pt x="4360" y="4451"/>
                      <a:pt x="2739" y="5798"/>
                      <a:pt x="1712" y="7213"/>
                    </a:cubicBezTo>
                    <a:cubicBezTo>
                      <a:pt x="571" y="8742"/>
                      <a:pt x="0" y="10363"/>
                      <a:pt x="0" y="12075"/>
                    </a:cubicBezTo>
                    <a:cubicBezTo>
                      <a:pt x="0" y="13787"/>
                      <a:pt x="571" y="15407"/>
                      <a:pt x="1712" y="16823"/>
                    </a:cubicBezTo>
                    <a:cubicBezTo>
                      <a:pt x="3310" y="19014"/>
                      <a:pt x="6072" y="20817"/>
                      <a:pt x="9496" y="22049"/>
                    </a:cubicBezTo>
                    <a:cubicBezTo>
                      <a:pt x="12828" y="23396"/>
                      <a:pt x="16914" y="24149"/>
                      <a:pt x="21388" y="24149"/>
                    </a:cubicBezTo>
                    <a:cubicBezTo>
                      <a:pt x="27185" y="24149"/>
                      <a:pt x="32526" y="22826"/>
                      <a:pt x="36407" y="20634"/>
                    </a:cubicBezTo>
                    <a:cubicBezTo>
                      <a:pt x="38324" y="19584"/>
                      <a:pt x="39945" y="18261"/>
                      <a:pt x="40972" y="16823"/>
                    </a:cubicBezTo>
                    <a:cubicBezTo>
                      <a:pt x="42113" y="15407"/>
                      <a:pt x="42798" y="13787"/>
                      <a:pt x="42798" y="12075"/>
                    </a:cubicBezTo>
                    <a:cubicBezTo>
                      <a:pt x="42798" y="10363"/>
                      <a:pt x="42113" y="8742"/>
                      <a:pt x="40972" y="7213"/>
                    </a:cubicBezTo>
                    <a:cubicBezTo>
                      <a:pt x="39374" y="5022"/>
                      <a:pt x="36612" y="3219"/>
                      <a:pt x="33280" y="1986"/>
                    </a:cubicBezTo>
                    <a:cubicBezTo>
                      <a:pt x="29856" y="662"/>
                      <a:pt x="25770" y="0"/>
                      <a:pt x="21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723600" y="3498600"/>
                <a:ext cx="870250" cy="867950"/>
              </a:xfrm>
              <a:custGeom>
                <a:avLst/>
                <a:gdLst/>
                <a:ahLst/>
                <a:cxnLst/>
                <a:rect l="l" t="t" r="r" b="b"/>
                <a:pathLst>
                  <a:path w="34810" h="34718" extrusionOk="0">
                    <a:moveTo>
                      <a:pt x="8355" y="776"/>
                    </a:moveTo>
                    <a:cubicBezTo>
                      <a:pt x="10843" y="776"/>
                      <a:pt x="13696" y="1529"/>
                      <a:pt x="16640" y="2945"/>
                    </a:cubicBezTo>
                    <a:cubicBezTo>
                      <a:pt x="19585" y="4474"/>
                      <a:pt x="22621" y="6574"/>
                      <a:pt x="25382" y="9336"/>
                    </a:cubicBezTo>
                    <a:cubicBezTo>
                      <a:pt x="28144" y="12189"/>
                      <a:pt x="30336" y="15133"/>
                      <a:pt x="31751" y="18078"/>
                    </a:cubicBezTo>
                    <a:cubicBezTo>
                      <a:pt x="33189" y="21022"/>
                      <a:pt x="34033" y="23875"/>
                      <a:pt x="34033" y="26341"/>
                    </a:cubicBezTo>
                    <a:cubicBezTo>
                      <a:pt x="34033" y="28623"/>
                      <a:pt x="33371" y="30632"/>
                      <a:pt x="31956" y="31956"/>
                    </a:cubicBezTo>
                    <a:cubicBezTo>
                      <a:pt x="30609" y="33302"/>
                      <a:pt x="28624" y="33964"/>
                      <a:pt x="26341" y="33964"/>
                    </a:cubicBezTo>
                    <a:cubicBezTo>
                      <a:pt x="23853" y="33964"/>
                      <a:pt x="21000" y="33188"/>
                      <a:pt x="18055" y="31773"/>
                    </a:cubicBezTo>
                    <a:cubicBezTo>
                      <a:pt x="15111" y="30335"/>
                      <a:pt x="12167" y="28167"/>
                      <a:pt x="9405" y="25405"/>
                    </a:cubicBezTo>
                    <a:cubicBezTo>
                      <a:pt x="6552" y="22643"/>
                      <a:pt x="4452" y="19607"/>
                      <a:pt x="2945" y="16640"/>
                    </a:cubicBezTo>
                    <a:cubicBezTo>
                      <a:pt x="1507" y="13695"/>
                      <a:pt x="754" y="10842"/>
                      <a:pt x="754" y="8377"/>
                    </a:cubicBezTo>
                    <a:cubicBezTo>
                      <a:pt x="754" y="6095"/>
                      <a:pt x="1416" y="4200"/>
                      <a:pt x="2740" y="2762"/>
                    </a:cubicBezTo>
                    <a:cubicBezTo>
                      <a:pt x="4178" y="1438"/>
                      <a:pt x="6072" y="776"/>
                      <a:pt x="8355" y="776"/>
                    </a:cubicBezTo>
                    <a:close/>
                    <a:moveTo>
                      <a:pt x="8355" y="0"/>
                    </a:moveTo>
                    <a:cubicBezTo>
                      <a:pt x="5890" y="0"/>
                      <a:pt x="3790" y="662"/>
                      <a:pt x="2283" y="2191"/>
                    </a:cubicBezTo>
                    <a:cubicBezTo>
                      <a:pt x="663" y="3812"/>
                      <a:pt x="1" y="5912"/>
                      <a:pt x="1" y="8377"/>
                    </a:cubicBezTo>
                    <a:cubicBezTo>
                      <a:pt x="1" y="11048"/>
                      <a:pt x="754" y="13992"/>
                      <a:pt x="2283" y="17028"/>
                    </a:cubicBezTo>
                    <a:cubicBezTo>
                      <a:pt x="3790" y="19972"/>
                      <a:pt x="5981" y="23122"/>
                      <a:pt x="8834" y="25884"/>
                    </a:cubicBezTo>
                    <a:cubicBezTo>
                      <a:pt x="11687" y="28737"/>
                      <a:pt x="14723" y="30906"/>
                      <a:pt x="17782" y="32435"/>
                    </a:cubicBezTo>
                    <a:cubicBezTo>
                      <a:pt x="20726" y="33964"/>
                      <a:pt x="23762" y="34717"/>
                      <a:pt x="26341" y="34717"/>
                    </a:cubicBezTo>
                    <a:cubicBezTo>
                      <a:pt x="28806" y="34717"/>
                      <a:pt x="30997" y="34055"/>
                      <a:pt x="32527" y="32526"/>
                    </a:cubicBezTo>
                    <a:cubicBezTo>
                      <a:pt x="34033" y="30906"/>
                      <a:pt x="34809" y="28828"/>
                      <a:pt x="34809" y="26341"/>
                    </a:cubicBezTo>
                    <a:cubicBezTo>
                      <a:pt x="34809" y="23693"/>
                      <a:pt x="33942" y="20748"/>
                      <a:pt x="32413" y="17781"/>
                    </a:cubicBezTo>
                    <a:cubicBezTo>
                      <a:pt x="30906" y="14745"/>
                      <a:pt x="28715" y="11618"/>
                      <a:pt x="25862" y="8856"/>
                    </a:cubicBezTo>
                    <a:cubicBezTo>
                      <a:pt x="23100" y="6003"/>
                      <a:pt x="19973" y="3812"/>
                      <a:pt x="17006" y="2283"/>
                    </a:cubicBezTo>
                    <a:cubicBezTo>
                      <a:pt x="13970" y="776"/>
                      <a:pt x="11025" y="0"/>
                      <a:pt x="83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25475" y="3800450"/>
                <a:ext cx="263650" cy="264225"/>
              </a:xfrm>
              <a:custGeom>
                <a:avLst/>
                <a:gdLst/>
                <a:ahLst/>
                <a:cxnLst/>
                <a:rect l="l" t="t" r="r" b="b"/>
                <a:pathLst>
                  <a:path w="10546" h="10569" extrusionOk="0">
                    <a:moveTo>
                      <a:pt x="5319" y="777"/>
                    </a:moveTo>
                    <a:cubicBezTo>
                      <a:pt x="6551" y="777"/>
                      <a:pt x="7692" y="1256"/>
                      <a:pt x="8468" y="2101"/>
                    </a:cubicBezTo>
                    <a:cubicBezTo>
                      <a:pt x="9313" y="2968"/>
                      <a:pt x="9792" y="3995"/>
                      <a:pt x="9792" y="5342"/>
                    </a:cubicBezTo>
                    <a:cubicBezTo>
                      <a:pt x="9792" y="6574"/>
                      <a:pt x="9313" y="7716"/>
                      <a:pt x="8468" y="8469"/>
                    </a:cubicBezTo>
                    <a:cubicBezTo>
                      <a:pt x="7692" y="9336"/>
                      <a:pt x="6551" y="9816"/>
                      <a:pt x="5319" y="9816"/>
                    </a:cubicBezTo>
                    <a:cubicBezTo>
                      <a:pt x="4086" y="9816"/>
                      <a:pt x="2945" y="9336"/>
                      <a:pt x="2077" y="8469"/>
                    </a:cubicBezTo>
                    <a:cubicBezTo>
                      <a:pt x="1324" y="7716"/>
                      <a:pt x="753" y="6574"/>
                      <a:pt x="753" y="5342"/>
                    </a:cubicBezTo>
                    <a:cubicBezTo>
                      <a:pt x="753" y="3995"/>
                      <a:pt x="1324" y="2968"/>
                      <a:pt x="2077" y="2101"/>
                    </a:cubicBezTo>
                    <a:cubicBezTo>
                      <a:pt x="2945" y="1256"/>
                      <a:pt x="4086" y="777"/>
                      <a:pt x="5319" y="777"/>
                    </a:cubicBezTo>
                    <a:close/>
                    <a:moveTo>
                      <a:pt x="5319" y="1"/>
                    </a:moveTo>
                    <a:cubicBezTo>
                      <a:pt x="2374" y="1"/>
                      <a:pt x="0" y="2397"/>
                      <a:pt x="0" y="5342"/>
                    </a:cubicBezTo>
                    <a:cubicBezTo>
                      <a:pt x="0" y="8195"/>
                      <a:pt x="2374" y="10569"/>
                      <a:pt x="5319" y="10569"/>
                    </a:cubicBezTo>
                    <a:cubicBezTo>
                      <a:pt x="8172" y="10569"/>
                      <a:pt x="10546" y="8195"/>
                      <a:pt x="10546" y="5342"/>
                    </a:cubicBezTo>
                    <a:cubicBezTo>
                      <a:pt x="10546" y="2397"/>
                      <a:pt x="8172" y="1"/>
                      <a:pt x="5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a:off x="5055256" y="4507520"/>
              <a:ext cx="1658711" cy="1194223"/>
              <a:chOff x="4023125" y="3843250"/>
              <a:chExt cx="1281650" cy="922750"/>
            </a:xfrm>
          </p:grpSpPr>
          <p:sp>
            <p:nvSpPr>
              <p:cNvPr id="45" name="Google Shape;45;p2"/>
              <p:cNvSpPr/>
              <p:nvPr/>
            </p:nvSpPr>
            <p:spPr>
              <a:xfrm>
                <a:off x="4403725" y="4271225"/>
                <a:ext cx="307025" cy="233425"/>
              </a:xfrm>
              <a:custGeom>
                <a:avLst/>
                <a:gdLst/>
                <a:ahLst/>
                <a:cxnLst/>
                <a:rect l="l" t="t" r="r" b="b"/>
                <a:pathLst>
                  <a:path w="12281" h="9337" extrusionOk="0">
                    <a:moveTo>
                      <a:pt x="183" y="1"/>
                    </a:moveTo>
                    <a:lnTo>
                      <a:pt x="92" y="115"/>
                    </a:lnTo>
                    <a:lnTo>
                      <a:pt x="1" y="206"/>
                    </a:lnTo>
                    <a:cubicBezTo>
                      <a:pt x="92" y="206"/>
                      <a:pt x="92" y="297"/>
                      <a:pt x="92" y="297"/>
                    </a:cubicBezTo>
                    <a:cubicBezTo>
                      <a:pt x="297" y="480"/>
                      <a:pt x="389" y="571"/>
                      <a:pt x="571" y="685"/>
                    </a:cubicBezTo>
                    <a:lnTo>
                      <a:pt x="11413" y="8948"/>
                    </a:lnTo>
                    <a:cubicBezTo>
                      <a:pt x="11596" y="9039"/>
                      <a:pt x="11801" y="9131"/>
                      <a:pt x="11984" y="9336"/>
                    </a:cubicBezTo>
                    <a:lnTo>
                      <a:pt x="12167" y="9336"/>
                    </a:lnTo>
                    <a:cubicBezTo>
                      <a:pt x="12281" y="9336"/>
                      <a:pt x="12281" y="9245"/>
                      <a:pt x="12281" y="9131"/>
                    </a:cubicBezTo>
                    <a:cubicBezTo>
                      <a:pt x="12167" y="8948"/>
                      <a:pt x="11984" y="8857"/>
                      <a:pt x="11801" y="8674"/>
                    </a:cubicBezTo>
                    <a:cubicBezTo>
                      <a:pt x="8081" y="5912"/>
                      <a:pt x="4474" y="3150"/>
                      <a:pt x="754" y="389"/>
                    </a:cubicBezTo>
                    <a:cubicBezTo>
                      <a:pt x="571" y="297"/>
                      <a:pt x="480" y="206"/>
                      <a:pt x="297" y="115"/>
                    </a:cubicBezTo>
                    <a:cubicBezTo>
                      <a:pt x="297" y="1"/>
                      <a:pt x="297"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505875" y="4283200"/>
                <a:ext cx="202025" cy="154675"/>
              </a:xfrm>
              <a:custGeom>
                <a:avLst/>
                <a:gdLst/>
                <a:ahLst/>
                <a:cxnLst/>
                <a:rect l="l" t="t" r="r" b="b"/>
                <a:pathLst>
                  <a:path w="8081" h="6187" extrusionOk="0">
                    <a:moveTo>
                      <a:pt x="206" y="1"/>
                    </a:moveTo>
                    <a:cubicBezTo>
                      <a:pt x="92" y="1"/>
                      <a:pt x="0" y="92"/>
                      <a:pt x="92" y="298"/>
                    </a:cubicBezTo>
                    <a:cubicBezTo>
                      <a:pt x="206" y="389"/>
                      <a:pt x="480" y="480"/>
                      <a:pt x="662" y="663"/>
                    </a:cubicBezTo>
                    <a:cubicBezTo>
                      <a:pt x="2854" y="2375"/>
                      <a:pt x="5045" y="4087"/>
                      <a:pt x="7327" y="5799"/>
                    </a:cubicBezTo>
                    <a:cubicBezTo>
                      <a:pt x="7419" y="5913"/>
                      <a:pt x="7624" y="6004"/>
                      <a:pt x="7807" y="6095"/>
                    </a:cubicBezTo>
                    <a:cubicBezTo>
                      <a:pt x="7807" y="6187"/>
                      <a:pt x="7898" y="6187"/>
                      <a:pt x="7898" y="6187"/>
                    </a:cubicBezTo>
                    <a:cubicBezTo>
                      <a:pt x="7989" y="6187"/>
                      <a:pt x="7989" y="6095"/>
                      <a:pt x="8081" y="6004"/>
                    </a:cubicBezTo>
                    <a:cubicBezTo>
                      <a:pt x="7989" y="5913"/>
                      <a:pt x="7989" y="5913"/>
                      <a:pt x="7898" y="5799"/>
                    </a:cubicBezTo>
                    <a:cubicBezTo>
                      <a:pt x="7807" y="5707"/>
                      <a:pt x="7715" y="5616"/>
                      <a:pt x="7624" y="5525"/>
                    </a:cubicBezTo>
                    <a:cubicBezTo>
                      <a:pt x="5342" y="3813"/>
                      <a:pt x="2945" y="2010"/>
                      <a:pt x="662" y="298"/>
                    </a:cubicBezTo>
                    <a:cubicBezTo>
                      <a:pt x="571" y="206"/>
                      <a:pt x="480"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636550" y="4354550"/>
                <a:ext cx="119275" cy="94050"/>
              </a:xfrm>
              <a:custGeom>
                <a:avLst/>
                <a:gdLst/>
                <a:ahLst/>
                <a:cxnLst/>
                <a:rect l="l" t="t" r="r" b="b"/>
                <a:pathLst>
                  <a:path w="4771" h="3762" extrusionOk="0">
                    <a:moveTo>
                      <a:pt x="297" y="0"/>
                    </a:moveTo>
                    <a:cubicBezTo>
                      <a:pt x="206" y="0"/>
                      <a:pt x="115" y="0"/>
                      <a:pt x="0" y="206"/>
                    </a:cubicBezTo>
                    <a:cubicBezTo>
                      <a:pt x="115" y="297"/>
                      <a:pt x="206" y="388"/>
                      <a:pt x="388" y="479"/>
                    </a:cubicBezTo>
                    <a:cubicBezTo>
                      <a:pt x="1621" y="1529"/>
                      <a:pt x="2968" y="2488"/>
                      <a:pt x="4292" y="3515"/>
                    </a:cubicBezTo>
                    <a:cubicBezTo>
                      <a:pt x="4383" y="3629"/>
                      <a:pt x="4474" y="3721"/>
                      <a:pt x="4566" y="3721"/>
                    </a:cubicBezTo>
                    <a:cubicBezTo>
                      <a:pt x="4566" y="3751"/>
                      <a:pt x="4578" y="3761"/>
                      <a:pt x="4598" y="3761"/>
                    </a:cubicBezTo>
                    <a:cubicBezTo>
                      <a:pt x="4639" y="3761"/>
                      <a:pt x="4710" y="3721"/>
                      <a:pt x="4771" y="3721"/>
                    </a:cubicBezTo>
                    <a:lnTo>
                      <a:pt x="4771" y="3629"/>
                    </a:lnTo>
                    <a:lnTo>
                      <a:pt x="4771" y="3515"/>
                    </a:lnTo>
                    <a:cubicBezTo>
                      <a:pt x="4771" y="3424"/>
                      <a:pt x="4680" y="3333"/>
                      <a:pt x="4566" y="3241"/>
                    </a:cubicBezTo>
                    <a:cubicBezTo>
                      <a:pt x="3242" y="2283"/>
                      <a:pt x="1918" y="1233"/>
                      <a:pt x="480" y="206"/>
                    </a:cubicBezTo>
                    <a:cubicBezTo>
                      <a:pt x="480" y="91"/>
                      <a:pt x="388" y="91"/>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817450" y="4452125"/>
                <a:ext cx="380625" cy="156950"/>
              </a:xfrm>
              <a:custGeom>
                <a:avLst/>
                <a:gdLst/>
                <a:ahLst/>
                <a:cxnLst/>
                <a:rect l="l" t="t" r="r" b="b"/>
                <a:pathLst>
                  <a:path w="15225" h="6278" extrusionOk="0">
                    <a:moveTo>
                      <a:pt x="15133" y="0"/>
                    </a:moveTo>
                    <a:cubicBezTo>
                      <a:pt x="15133" y="0"/>
                      <a:pt x="15019" y="0"/>
                      <a:pt x="14928" y="91"/>
                    </a:cubicBezTo>
                    <a:cubicBezTo>
                      <a:pt x="14745" y="91"/>
                      <a:pt x="14654" y="183"/>
                      <a:pt x="14449" y="297"/>
                    </a:cubicBezTo>
                    <a:cubicBezTo>
                      <a:pt x="9998" y="2009"/>
                      <a:pt x="5433" y="3812"/>
                      <a:pt x="867" y="5615"/>
                    </a:cubicBezTo>
                    <a:cubicBezTo>
                      <a:pt x="571" y="5707"/>
                      <a:pt x="388" y="5798"/>
                      <a:pt x="183" y="5889"/>
                    </a:cubicBezTo>
                    <a:cubicBezTo>
                      <a:pt x="0" y="6095"/>
                      <a:pt x="91" y="6186"/>
                      <a:pt x="297" y="6277"/>
                    </a:cubicBezTo>
                    <a:cubicBezTo>
                      <a:pt x="479" y="6186"/>
                      <a:pt x="662" y="6095"/>
                      <a:pt x="959" y="6003"/>
                    </a:cubicBezTo>
                    <a:cubicBezTo>
                      <a:pt x="2945" y="5227"/>
                      <a:pt x="5044" y="4383"/>
                      <a:pt x="7030" y="3515"/>
                    </a:cubicBezTo>
                    <a:cubicBezTo>
                      <a:pt x="9610" y="2579"/>
                      <a:pt x="12166" y="1529"/>
                      <a:pt x="14654" y="571"/>
                    </a:cubicBezTo>
                    <a:cubicBezTo>
                      <a:pt x="14837" y="480"/>
                      <a:pt x="15019" y="388"/>
                      <a:pt x="15133" y="388"/>
                    </a:cubicBezTo>
                    <a:cubicBezTo>
                      <a:pt x="15225" y="297"/>
                      <a:pt x="15225" y="297"/>
                      <a:pt x="15225" y="183"/>
                    </a:cubicBezTo>
                    <a:cubicBezTo>
                      <a:pt x="15225" y="183"/>
                      <a:pt x="15225" y="91"/>
                      <a:pt x="15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758100" y="4542275"/>
                <a:ext cx="287625" cy="118025"/>
              </a:xfrm>
              <a:custGeom>
                <a:avLst/>
                <a:gdLst/>
                <a:ahLst/>
                <a:cxnLst/>
                <a:rect l="l" t="t" r="r" b="b"/>
                <a:pathLst>
                  <a:path w="11505" h="4721" extrusionOk="0">
                    <a:moveTo>
                      <a:pt x="11230" y="1"/>
                    </a:moveTo>
                    <a:cubicBezTo>
                      <a:pt x="11025" y="1"/>
                      <a:pt x="10934" y="115"/>
                      <a:pt x="10751" y="206"/>
                    </a:cubicBezTo>
                    <a:cubicBezTo>
                      <a:pt x="9039" y="868"/>
                      <a:pt x="7418" y="1530"/>
                      <a:pt x="5707" y="2192"/>
                    </a:cubicBezTo>
                    <a:cubicBezTo>
                      <a:pt x="3995" y="2854"/>
                      <a:pt x="2374" y="3539"/>
                      <a:pt x="662" y="4200"/>
                    </a:cubicBezTo>
                    <a:cubicBezTo>
                      <a:pt x="480" y="4292"/>
                      <a:pt x="183" y="4292"/>
                      <a:pt x="0" y="4474"/>
                    </a:cubicBezTo>
                    <a:lnTo>
                      <a:pt x="0" y="4680"/>
                    </a:lnTo>
                    <a:cubicBezTo>
                      <a:pt x="61" y="4680"/>
                      <a:pt x="122" y="4720"/>
                      <a:pt x="183" y="4720"/>
                    </a:cubicBezTo>
                    <a:cubicBezTo>
                      <a:pt x="213" y="4720"/>
                      <a:pt x="244" y="4710"/>
                      <a:pt x="274" y="4680"/>
                    </a:cubicBezTo>
                    <a:cubicBezTo>
                      <a:pt x="388" y="4680"/>
                      <a:pt x="571" y="4566"/>
                      <a:pt x="662" y="4566"/>
                    </a:cubicBezTo>
                    <a:cubicBezTo>
                      <a:pt x="4086" y="3242"/>
                      <a:pt x="7601" y="1827"/>
                      <a:pt x="11025" y="480"/>
                    </a:cubicBezTo>
                    <a:cubicBezTo>
                      <a:pt x="11116" y="389"/>
                      <a:pt x="11322" y="389"/>
                      <a:pt x="11413" y="297"/>
                    </a:cubicBezTo>
                    <a:cubicBezTo>
                      <a:pt x="11504" y="297"/>
                      <a:pt x="11504" y="206"/>
                      <a:pt x="11504" y="115"/>
                    </a:cubicBezTo>
                    <a:lnTo>
                      <a:pt x="114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042525" y="3843250"/>
                <a:ext cx="1262250" cy="748700"/>
              </a:xfrm>
              <a:custGeom>
                <a:avLst/>
                <a:gdLst/>
                <a:ahLst/>
                <a:cxnLst/>
                <a:rect l="l" t="t" r="r" b="b"/>
                <a:pathLst>
                  <a:path w="50490" h="29948" extrusionOk="0">
                    <a:moveTo>
                      <a:pt x="23488" y="868"/>
                    </a:moveTo>
                    <a:lnTo>
                      <a:pt x="49349" y="20361"/>
                    </a:lnTo>
                    <a:lnTo>
                      <a:pt x="27185" y="29103"/>
                    </a:lnTo>
                    <a:lnTo>
                      <a:pt x="1210" y="9655"/>
                    </a:lnTo>
                    <a:lnTo>
                      <a:pt x="1210" y="9655"/>
                    </a:lnTo>
                    <a:lnTo>
                      <a:pt x="23488" y="868"/>
                    </a:lnTo>
                    <a:close/>
                    <a:moveTo>
                      <a:pt x="23396" y="1"/>
                    </a:moveTo>
                    <a:lnTo>
                      <a:pt x="274" y="9131"/>
                    </a:lnTo>
                    <a:cubicBezTo>
                      <a:pt x="92" y="9245"/>
                      <a:pt x="92" y="9336"/>
                      <a:pt x="0" y="9427"/>
                    </a:cubicBezTo>
                    <a:cubicBezTo>
                      <a:pt x="0" y="9610"/>
                      <a:pt x="92" y="9701"/>
                      <a:pt x="183" y="9816"/>
                    </a:cubicBezTo>
                    <a:lnTo>
                      <a:pt x="26911" y="29879"/>
                    </a:lnTo>
                    <a:cubicBezTo>
                      <a:pt x="26957" y="29925"/>
                      <a:pt x="27003" y="29947"/>
                      <a:pt x="27048" y="29947"/>
                    </a:cubicBezTo>
                    <a:cubicBezTo>
                      <a:pt x="27094" y="29947"/>
                      <a:pt x="27140" y="29925"/>
                      <a:pt x="27185" y="29879"/>
                    </a:cubicBezTo>
                    <a:lnTo>
                      <a:pt x="50216" y="20840"/>
                    </a:lnTo>
                    <a:cubicBezTo>
                      <a:pt x="50399" y="20749"/>
                      <a:pt x="50490" y="20658"/>
                      <a:pt x="50490" y="20543"/>
                    </a:cubicBezTo>
                    <a:cubicBezTo>
                      <a:pt x="50490" y="20361"/>
                      <a:pt x="50490" y="20269"/>
                      <a:pt x="50307" y="20178"/>
                    </a:cubicBezTo>
                    <a:lnTo>
                      <a:pt x="23761" y="115"/>
                    </a:lnTo>
                    <a:cubicBezTo>
                      <a:pt x="23670" y="1"/>
                      <a:pt x="23488" y="1"/>
                      <a:pt x="23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023125" y="4070625"/>
                <a:ext cx="1281650" cy="695375"/>
              </a:xfrm>
              <a:custGeom>
                <a:avLst/>
                <a:gdLst/>
                <a:ahLst/>
                <a:cxnLst/>
                <a:rect l="l" t="t" r="r" b="b"/>
                <a:pathLst>
                  <a:path w="51266" h="27815" extrusionOk="0">
                    <a:moveTo>
                      <a:pt x="1191" y="0"/>
                    </a:moveTo>
                    <a:cubicBezTo>
                      <a:pt x="1052" y="0"/>
                      <a:pt x="935" y="90"/>
                      <a:pt x="868" y="241"/>
                    </a:cubicBezTo>
                    <a:cubicBezTo>
                      <a:pt x="480" y="994"/>
                      <a:pt x="114" y="2136"/>
                      <a:pt x="0" y="3574"/>
                    </a:cubicBezTo>
                    <a:lnTo>
                      <a:pt x="0" y="3939"/>
                    </a:lnTo>
                    <a:cubicBezTo>
                      <a:pt x="0" y="5559"/>
                      <a:pt x="480" y="6883"/>
                      <a:pt x="868" y="7568"/>
                    </a:cubicBezTo>
                    <a:cubicBezTo>
                      <a:pt x="868" y="7659"/>
                      <a:pt x="868" y="7659"/>
                      <a:pt x="959" y="7751"/>
                    </a:cubicBezTo>
                    <a:cubicBezTo>
                      <a:pt x="9815" y="14416"/>
                      <a:pt x="18740" y="21058"/>
                      <a:pt x="27687" y="27723"/>
                    </a:cubicBezTo>
                    <a:cubicBezTo>
                      <a:pt x="27779" y="27814"/>
                      <a:pt x="27870" y="27814"/>
                      <a:pt x="27961" y="27814"/>
                    </a:cubicBezTo>
                    <a:lnTo>
                      <a:pt x="50992" y="18684"/>
                    </a:lnTo>
                    <a:cubicBezTo>
                      <a:pt x="51175" y="18593"/>
                      <a:pt x="51266" y="18410"/>
                      <a:pt x="51266" y="18205"/>
                    </a:cubicBezTo>
                    <a:cubicBezTo>
                      <a:pt x="51199" y="18071"/>
                      <a:pt x="51083" y="17986"/>
                      <a:pt x="50910" y="17986"/>
                    </a:cubicBezTo>
                    <a:cubicBezTo>
                      <a:pt x="50846" y="17986"/>
                      <a:pt x="50775" y="17998"/>
                      <a:pt x="50695" y="18022"/>
                    </a:cubicBezTo>
                    <a:lnTo>
                      <a:pt x="27894" y="27015"/>
                    </a:lnTo>
                    <a:lnTo>
                      <a:pt x="27894" y="27015"/>
                    </a:lnTo>
                    <a:cubicBezTo>
                      <a:pt x="19105" y="20401"/>
                      <a:pt x="10227" y="13697"/>
                      <a:pt x="1461" y="7106"/>
                    </a:cubicBezTo>
                    <a:lnTo>
                      <a:pt x="1461" y="7106"/>
                    </a:lnTo>
                    <a:cubicBezTo>
                      <a:pt x="1183" y="6427"/>
                      <a:pt x="776" y="5348"/>
                      <a:pt x="776" y="3939"/>
                    </a:cubicBezTo>
                    <a:lnTo>
                      <a:pt x="776" y="3574"/>
                    </a:lnTo>
                    <a:cubicBezTo>
                      <a:pt x="868" y="2227"/>
                      <a:pt x="1256" y="1177"/>
                      <a:pt x="1530" y="606"/>
                    </a:cubicBezTo>
                    <a:cubicBezTo>
                      <a:pt x="1621" y="424"/>
                      <a:pt x="1530" y="150"/>
                      <a:pt x="1347" y="36"/>
                    </a:cubicBezTo>
                    <a:cubicBezTo>
                      <a:pt x="1293" y="12"/>
                      <a:pt x="1240" y="0"/>
                      <a:pt x="1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686775" y="4572525"/>
                <a:ext cx="45100" cy="191400"/>
              </a:xfrm>
              <a:custGeom>
                <a:avLst/>
                <a:gdLst/>
                <a:ahLst/>
                <a:cxnLst/>
                <a:rect l="l" t="t" r="r" b="b"/>
                <a:pathLst>
                  <a:path w="1804" h="7656" extrusionOk="0">
                    <a:moveTo>
                      <a:pt x="1365" y="0"/>
                    </a:moveTo>
                    <a:cubicBezTo>
                      <a:pt x="1230" y="0"/>
                      <a:pt x="1116" y="97"/>
                      <a:pt x="1050" y="229"/>
                    </a:cubicBezTo>
                    <a:cubicBezTo>
                      <a:pt x="959" y="229"/>
                      <a:pt x="0" y="1849"/>
                      <a:pt x="0" y="4040"/>
                    </a:cubicBezTo>
                    <a:cubicBezTo>
                      <a:pt x="0" y="5068"/>
                      <a:pt x="274" y="6323"/>
                      <a:pt x="1050" y="7464"/>
                    </a:cubicBezTo>
                    <a:cubicBezTo>
                      <a:pt x="1106" y="7577"/>
                      <a:pt x="1198" y="7655"/>
                      <a:pt x="1308" y="7655"/>
                    </a:cubicBezTo>
                    <a:cubicBezTo>
                      <a:pt x="1376" y="7655"/>
                      <a:pt x="1451" y="7625"/>
                      <a:pt x="1529" y="7555"/>
                    </a:cubicBezTo>
                    <a:cubicBezTo>
                      <a:pt x="1712" y="7464"/>
                      <a:pt x="1803" y="7259"/>
                      <a:pt x="1621" y="7076"/>
                    </a:cubicBezTo>
                    <a:cubicBezTo>
                      <a:pt x="959" y="6026"/>
                      <a:pt x="753" y="4976"/>
                      <a:pt x="753" y="4040"/>
                    </a:cubicBezTo>
                    <a:cubicBezTo>
                      <a:pt x="753" y="3082"/>
                      <a:pt x="959" y="2214"/>
                      <a:pt x="1233" y="1552"/>
                    </a:cubicBezTo>
                    <a:cubicBezTo>
                      <a:pt x="1324" y="1279"/>
                      <a:pt x="1415" y="982"/>
                      <a:pt x="1529" y="799"/>
                    </a:cubicBezTo>
                    <a:cubicBezTo>
                      <a:pt x="1529" y="708"/>
                      <a:pt x="1621" y="708"/>
                      <a:pt x="1621" y="617"/>
                    </a:cubicBezTo>
                    <a:cubicBezTo>
                      <a:pt x="1803" y="411"/>
                      <a:pt x="1712" y="137"/>
                      <a:pt x="1529" y="46"/>
                    </a:cubicBezTo>
                    <a:cubicBezTo>
                      <a:pt x="1473" y="14"/>
                      <a:pt x="1417" y="0"/>
                      <a:pt x="1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247700" y="4356825"/>
                <a:ext cx="40525" cy="180900"/>
              </a:xfrm>
              <a:custGeom>
                <a:avLst/>
                <a:gdLst/>
                <a:ahLst/>
                <a:cxnLst/>
                <a:rect l="l" t="t" r="r" b="b"/>
                <a:pathLst>
                  <a:path w="1621" h="7236" extrusionOk="0">
                    <a:moveTo>
                      <a:pt x="959" y="0"/>
                    </a:moveTo>
                    <a:cubicBezTo>
                      <a:pt x="959" y="0"/>
                      <a:pt x="0" y="1621"/>
                      <a:pt x="0" y="3812"/>
                    </a:cubicBezTo>
                    <a:cubicBezTo>
                      <a:pt x="0" y="4862"/>
                      <a:pt x="206" y="6095"/>
                      <a:pt x="959" y="7236"/>
                    </a:cubicBezTo>
                    <a:lnTo>
                      <a:pt x="1621" y="6848"/>
                    </a:lnTo>
                    <a:cubicBezTo>
                      <a:pt x="959" y="5821"/>
                      <a:pt x="776" y="4771"/>
                      <a:pt x="776" y="3812"/>
                    </a:cubicBezTo>
                    <a:cubicBezTo>
                      <a:pt x="776" y="2854"/>
                      <a:pt x="959" y="2009"/>
                      <a:pt x="1233" y="1347"/>
                    </a:cubicBezTo>
                    <a:cubicBezTo>
                      <a:pt x="1347" y="1050"/>
                      <a:pt x="1438" y="776"/>
                      <a:pt x="1530" y="685"/>
                    </a:cubicBezTo>
                    <a:cubicBezTo>
                      <a:pt x="1530" y="571"/>
                      <a:pt x="1621" y="480"/>
                      <a:pt x="1621" y="480"/>
                    </a:cubicBezTo>
                    <a:lnTo>
                      <a:pt x="1621" y="388"/>
                    </a:lnTo>
                    <a:lnTo>
                      <a:pt x="9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244525" y="3947350"/>
                <a:ext cx="409175" cy="179850"/>
              </a:xfrm>
              <a:custGeom>
                <a:avLst/>
                <a:gdLst/>
                <a:ahLst/>
                <a:cxnLst/>
                <a:rect l="l" t="t" r="r" b="b"/>
                <a:pathLst>
                  <a:path w="16367" h="7194" extrusionOk="0">
                    <a:moveTo>
                      <a:pt x="15955" y="1"/>
                    </a:moveTo>
                    <a:cubicBezTo>
                      <a:pt x="15900" y="1"/>
                      <a:pt x="15845" y="12"/>
                      <a:pt x="15796" y="36"/>
                    </a:cubicBezTo>
                    <a:lnTo>
                      <a:pt x="274" y="6496"/>
                    </a:lnTo>
                    <a:cubicBezTo>
                      <a:pt x="92" y="6587"/>
                      <a:pt x="0" y="6793"/>
                      <a:pt x="92" y="6975"/>
                    </a:cubicBezTo>
                    <a:cubicBezTo>
                      <a:pt x="92" y="7109"/>
                      <a:pt x="251" y="7194"/>
                      <a:pt x="408" y="7194"/>
                    </a:cubicBezTo>
                    <a:cubicBezTo>
                      <a:pt x="465" y="7194"/>
                      <a:pt x="522" y="7182"/>
                      <a:pt x="571" y="7158"/>
                    </a:cubicBezTo>
                    <a:lnTo>
                      <a:pt x="16069" y="790"/>
                    </a:lnTo>
                    <a:cubicBezTo>
                      <a:pt x="16252" y="698"/>
                      <a:pt x="16366" y="402"/>
                      <a:pt x="16252" y="219"/>
                    </a:cubicBezTo>
                    <a:cubicBezTo>
                      <a:pt x="16252" y="85"/>
                      <a:pt x="16105" y="1"/>
                      <a:pt x="15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8082184" y="2230389"/>
              <a:ext cx="1062021" cy="1320699"/>
              <a:chOff x="6103650" y="2534425"/>
              <a:chExt cx="820600" cy="1020475"/>
            </a:xfrm>
          </p:grpSpPr>
          <p:sp>
            <p:nvSpPr>
              <p:cNvPr id="56" name="Google Shape;56;p2"/>
              <p:cNvSpPr/>
              <p:nvPr/>
            </p:nvSpPr>
            <p:spPr>
              <a:xfrm>
                <a:off x="6174975" y="2561850"/>
                <a:ext cx="749275" cy="978775"/>
              </a:xfrm>
              <a:custGeom>
                <a:avLst/>
                <a:gdLst/>
                <a:ahLst/>
                <a:cxnLst/>
                <a:rect l="l" t="t" r="r" b="b"/>
                <a:pathLst>
                  <a:path w="29971" h="39151" extrusionOk="0">
                    <a:moveTo>
                      <a:pt x="7748" y="0"/>
                    </a:moveTo>
                    <a:cubicBezTo>
                      <a:pt x="7636" y="0"/>
                      <a:pt x="7523" y="33"/>
                      <a:pt x="7419" y="105"/>
                    </a:cubicBezTo>
                    <a:cubicBezTo>
                      <a:pt x="7327" y="105"/>
                      <a:pt x="7327" y="197"/>
                      <a:pt x="7236" y="197"/>
                    </a:cubicBezTo>
                    <a:cubicBezTo>
                      <a:pt x="6939" y="379"/>
                      <a:pt x="6665" y="585"/>
                      <a:pt x="6277" y="858"/>
                    </a:cubicBezTo>
                    <a:cubicBezTo>
                      <a:pt x="5227" y="1520"/>
                      <a:pt x="4086" y="2182"/>
                      <a:pt x="3059" y="2958"/>
                    </a:cubicBezTo>
                    <a:cubicBezTo>
                      <a:pt x="2374" y="3324"/>
                      <a:pt x="1621" y="3803"/>
                      <a:pt x="959" y="4282"/>
                    </a:cubicBezTo>
                    <a:cubicBezTo>
                      <a:pt x="777" y="4374"/>
                      <a:pt x="480" y="4579"/>
                      <a:pt x="297" y="4670"/>
                    </a:cubicBezTo>
                    <a:cubicBezTo>
                      <a:pt x="0" y="4944"/>
                      <a:pt x="0" y="5241"/>
                      <a:pt x="92" y="5515"/>
                    </a:cubicBezTo>
                    <a:lnTo>
                      <a:pt x="206" y="5606"/>
                    </a:lnTo>
                    <a:cubicBezTo>
                      <a:pt x="480" y="6085"/>
                      <a:pt x="777" y="6565"/>
                      <a:pt x="1142" y="7044"/>
                    </a:cubicBezTo>
                    <a:cubicBezTo>
                      <a:pt x="1530" y="7706"/>
                      <a:pt x="1918" y="8368"/>
                      <a:pt x="2374" y="9030"/>
                    </a:cubicBezTo>
                    <a:cubicBezTo>
                      <a:pt x="3059" y="9989"/>
                      <a:pt x="3630" y="11039"/>
                      <a:pt x="4292" y="11997"/>
                    </a:cubicBezTo>
                    <a:cubicBezTo>
                      <a:pt x="4771" y="12750"/>
                      <a:pt x="5227" y="13412"/>
                      <a:pt x="5707" y="14166"/>
                    </a:cubicBezTo>
                    <a:cubicBezTo>
                      <a:pt x="6369" y="15216"/>
                      <a:pt x="7054" y="16266"/>
                      <a:pt x="7715" y="17315"/>
                    </a:cubicBezTo>
                    <a:cubicBezTo>
                      <a:pt x="8195" y="17977"/>
                      <a:pt x="8651" y="18639"/>
                      <a:pt x="9039" y="19301"/>
                    </a:cubicBezTo>
                    <a:cubicBezTo>
                      <a:pt x="9701" y="20351"/>
                      <a:pt x="10272" y="21310"/>
                      <a:pt x="10934" y="22269"/>
                    </a:cubicBezTo>
                    <a:cubicBezTo>
                      <a:pt x="11139" y="22634"/>
                      <a:pt x="11413" y="23022"/>
                      <a:pt x="11619" y="23296"/>
                    </a:cubicBezTo>
                    <a:cubicBezTo>
                      <a:pt x="12075" y="23980"/>
                      <a:pt x="12463" y="24642"/>
                      <a:pt x="12942" y="25304"/>
                    </a:cubicBezTo>
                    <a:cubicBezTo>
                      <a:pt x="13604" y="26354"/>
                      <a:pt x="14266" y="27404"/>
                      <a:pt x="14928" y="28431"/>
                    </a:cubicBezTo>
                    <a:cubicBezTo>
                      <a:pt x="15408" y="29116"/>
                      <a:pt x="15796" y="29778"/>
                      <a:pt x="16275" y="30440"/>
                    </a:cubicBezTo>
                    <a:cubicBezTo>
                      <a:pt x="17028" y="31581"/>
                      <a:pt x="17690" y="32723"/>
                      <a:pt x="18466" y="33864"/>
                    </a:cubicBezTo>
                    <a:cubicBezTo>
                      <a:pt x="18923" y="34617"/>
                      <a:pt x="19493" y="35393"/>
                      <a:pt x="19973" y="36146"/>
                    </a:cubicBezTo>
                    <a:cubicBezTo>
                      <a:pt x="20543" y="36991"/>
                      <a:pt x="21114" y="37950"/>
                      <a:pt x="21685" y="38817"/>
                    </a:cubicBezTo>
                    <a:cubicBezTo>
                      <a:pt x="21776" y="38908"/>
                      <a:pt x="21776" y="38908"/>
                      <a:pt x="21890" y="38999"/>
                    </a:cubicBezTo>
                    <a:cubicBezTo>
                      <a:pt x="21943" y="39106"/>
                      <a:pt x="22028" y="39151"/>
                      <a:pt x="22149" y="39151"/>
                    </a:cubicBezTo>
                    <a:cubicBezTo>
                      <a:pt x="22234" y="39151"/>
                      <a:pt x="22338" y="39129"/>
                      <a:pt x="22461" y="39091"/>
                    </a:cubicBezTo>
                    <a:cubicBezTo>
                      <a:pt x="22461" y="39091"/>
                      <a:pt x="22552" y="39091"/>
                      <a:pt x="22643" y="38999"/>
                    </a:cubicBezTo>
                    <a:cubicBezTo>
                      <a:pt x="23031" y="38817"/>
                      <a:pt x="23488" y="38520"/>
                      <a:pt x="23876" y="38246"/>
                    </a:cubicBezTo>
                    <a:cubicBezTo>
                      <a:pt x="24629" y="37767"/>
                      <a:pt x="25314" y="37379"/>
                      <a:pt x="25976" y="36900"/>
                    </a:cubicBezTo>
                    <a:cubicBezTo>
                      <a:pt x="26341" y="36626"/>
                      <a:pt x="26820" y="36329"/>
                      <a:pt x="27208" y="36146"/>
                    </a:cubicBezTo>
                    <a:cubicBezTo>
                      <a:pt x="27961" y="35576"/>
                      <a:pt x="28738" y="35096"/>
                      <a:pt x="29491" y="34526"/>
                    </a:cubicBezTo>
                    <a:cubicBezTo>
                      <a:pt x="29582" y="34526"/>
                      <a:pt x="29673" y="34434"/>
                      <a:pt x="29673" y="34434"/>
                    </a:cubicBezTo>
                    <a:cubicBezTo>
                      <a:pt x="29879" y="34252"/>
                      <a:pt x="29970" y="33955"/>
                      <a:pt x="29879" y="33772"/>
                    </a:cubicBezTo>
                    <a:cubicBezTo>
                      <a:pt x="29765" y="33681"/>
                      <a:pt x="29765" y="33567"/>
                      <a:pt x="29673" y="33567"/>
                    </a:cubicBezTo>
                    <a:cubicBezTo>
                      <a:pt x="29399" y="32996"/>
                      <a:pt x="29011" y="32540"/>
                      <a:pt x="28738" y="31969"/>
                    </a:cubicBezTo>
                    <a:cubicBezTo>
                      <a:pt x="28053" y="31011"/>
                      <a:pt x="27482" y="30052"/>
                      <a:pt x="26820" y="29116"/>
                    </a:cubicBezTo>
                    <a:cubicBezTo>
                      <a:pt x="26455" y="28431"/>
                      <a:pt x="25976" y="27678"/>
                      <a:pt x="25588" y="27016"/>
                    </a:cubicBezTo>
                    <a:cubicBezTo>
                      <a:pt x="24926" y="26149"/>
                      <a:pt x="24355" y="25213"/>
                      <a:pt x="23784" y="24346"/>
                    </a:cubicBezTo>
                    <a:cubicBezTo>
                      <a:pt x="23214" y="23410"/>
                      <a:pt x="22643" y="22542"/>
                      <a:pt x="22073" y="21584"/>
                    </a:cubicBezTo>
                    <a:cubicBezTo>
                      <a:pt x="21411" y="20557"/>
                      <a:pt x="20749" y="19598"/>
                      <a:pt x="20064" y="18548"/>
                    </a:cubicBezTo>
                    <a:cubicBezTo>
                      <a:pt x="19699" y="17886"/>
                      <a:pt x="19219" y="17224"/>
                      <a:pt x="18831" y="16562"/>
                    </a:cubicBezTo>
                    <a:cubicBezTo>
                      <a:pt x="18169" y="15512"/>
                      <a:pt x="17416" y="14462"/>
                      <a:pt x="16754" y="13412"/>
                    </a:cubicBezTo>
                    <a:cubicBezTo>
                      <a:pt x="16366" y="12750"/>
                      <a:pt x="15978" y="12088"/>
                      <a:pt x="15499" y="11518"/>
                    </a:cubicBezTo>
                    <a:cubicBezTo>
                      <a:pt x="14837" y="10468"/>
                      <a:pt x="14175" y="9418"/>
                      <a:pt x="13513" y="8368"/>
                    </a:cubicBezTo>
                    <a:cubicBezTo>
                      <a:pt x="13034" y="7706"/>
                      <a:pt x="12646" y="7044"/>
                      <a:pt x="12189" y="6382"/>
                    </a:cubicBezTo>
                    <a:cubicBezTo>
                      <a:pt x="11619" y="5424"/>
                      <a:pt x="10934" y="4374"/>
                      <a:pt x="10363" y="3438"/>
                    </a:cubicBezTo>
                    <a:cubicBezTo>
                      <a:pt x="9793" y="2662"/>
                      <a:pt x="9336" y="1908"/>
                      <a:pt x="8857" y="1041"/>
                    </a:cubicBezTo>
                    <a:cubicBezTo>
                      <a:pt x="8651" y="858"/>
                      <a:pt x="8469" y="585"/>
                      <a:pt x="8286" y="288"/>
                    </a:cubicBezTo>
                    <a:cubicBezTo>
                      <a:pt x="8153" y="110"/>
                      <a:pt x="7953" y="0"/>
                      <a:pt x="77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572125" y="3037525"/>
                <a:ext cx="228275" cy="349250"/>
              </a:xfrm>
              <a:custGeom>
                <a:avLst/>
                <a:gdLst/>
                <a:ahLst/>
                <a:cxnLst/>
                <a:rect l="l" t="t" r="r" b="b"/>
                <a:pathLst>
                  <a:path w="9131" h="13970" extrusionOk="0">
                    <a:moveTo>
                      <a:pt x="184" y="0"/>
                    </a:moveTo>
                    <a:cubicBezTo>
                      <a:pt x="92" y="0"/>
                      <a:pt x="1" y="0"/>
                      <a:pt x="1" y="92"/>
                    </a:cubicBezTo>
                    <a:lnTo>
                      <a:pt x="1" y="274"/>
                    </a:lnTo>
                    <a:cubicBezTo>
                      <a:pt x="1" y="388"/>
                      <a:pt x="92" y="480"/>
                      <a:pt x="92" y="480"/>
                    </a:cubicBezTo>
                    <a:cubicBezTo>
                      <a:pt x="663" y="1324"/>
                      <a:pt x="1142" y="2100"/>
                      <a:pt x="1622" y="2854"/>
                    </a:cubicBezTo>
                    <a:cubicBezTo>
                      <a:pt x="1713" y="2945"/>
                      <a:pt x="1804" y="3036"/>
                      <a:pt x="1804" y="3127"/>
                    </a:cubicBezTo>
                    <a:cubicBezTo>
                      <a:pt x="2283" y="3903"/>
                      <a:pt x="2854" y="4657"/>
                      <a:pt x="3333" y="5410"/>
                    </a:cubicBezTo>
                    <a:cubicBezTo>
                      <a:pt x="3813" y="6277"/>
                      <a:pt x="4383" y="7031"/>
                      <a:pt x="4863" y="7807"/>
                    </a:cubicBezTo>
                    <a:cubicBezTo>
                      <a:pt x="4954" y="7898"/>
                      <a:pt x="4954" y="7989"/>
                      <a:pt x="4954" y="7989"/>
                    </a:cubicBezTo>
                    <a:cubicBezTo>
                      <a:pt x="5433" y="8742"/>
                      <a:pt x="6004" y="9610"/>
                      <a:pt x="6460" y="10363"/>
                    </a:cubicBezTo>
                    <a:cubicBezTo>
                      <a:pt x="6940" y="11116"/>
                      <a:pt x="7510" y="11892"/>
                      <a:pt x="7990" y="12737"/>
                    </a:cubicBezTo>
                    <a:cubicBezTo>
                      <a:pt x="8081" y="12828"/>
                      <a:pt x="8172" y="13034"/>
                      <a:pt x="8286" y="13125"/>
                    </a:cubicBezTo>
                    <a:cubicBezTo>
                      <a:pt x="8469" y="13399"/>
                      <a:pt x="8560" y="13696"/>
                      <a:pt x="8743" y="13878"/>
                    </a:cubicBezTo>
                    <a:cubicBezTo>
                      <a:pt x="8857" y="13969"/>
                      <a:pt x="8857" y="13969"/>
                      <a:pt x="8948" y="13969"/>
                    </a:cubicBezTo>
                    <a:cubicBezTo>
                      <a:pt x="9040" y="13969"/>
                      <a:pt x="9040" y="13969"/>
                      <a:pt x="9131" y="13878"/>
                    </a:cubicBezTo>
                    <a:cubicBezTo>
                      <a:pt x="9040" y="13878"/>
                      <a:pt x="9040" y="13787"/>
                      <a:pt x="9040" y="13696"/>
                    </a:cubicBezTo>
                    <a:cubicBezTo>
                      <a:pt x="8948" y="13513"/>
                      <a:pt x="8857" y="13399"/>
                      <a:pt x="8743" y="13216"/>
                    </a:cubicBezTo>
                    <a:cubicBezTo>
                      <a:pt x="8378" y="12646"/>
                      <a:pt x="7990" y="11984"/>
                      <a:pt x="7602" y="11413"/>
                    </a:cubicBezTo>
                    <a:cubicBezTo>
                      <a:pt x="7031" y="10660"/>
                      <a:pt x="6575" y="9792"/>
                      <a:pt x="6004" y="9039"/>
                    </a:cubicBezTo>
                    <a:cubicBezTo>
                      <a:pt x="6004" y="8948"/>
                      <a:pt x="5890" y="8834"/>
                      <a:pt x="5890" y="8834"/>
                    </a:cubicBezTo>
                    <a:cubicBezTo>
                      <a:pt x="5433" y="8081"/>
                      <a:pt x="4954" y="7327"/>
                      <a:pt x="4475" y="6551"/>
                    </a:cubicBezTo>
                    <a:cubicBezTo>
                      <a:pt x="3904" y="5707"/>
                      <a:pt x="3425" y="4839"/>
                      <a:pt x="2854" y="4086"/>
                    </a:cubicBezTo>
                    <a:cubicBezTo>
                      <a:pt x="2854" y="3995"/>
                      <a:pt x="2763" y="3903"/>
                      <a:pt x="2763" y="3903"/>
                    </a:cubicBezTo>
                    <a:lnTo>
                      <a:pt x="1051" y="1324"/>
                    </a:lnTo>
                    <a:cubicBezTo>
                      <a:pt x="868" y="959"/>
                      <a:pt x="663" y="662"/>
                      <a:pt x="480" y="388"/>
                    </a:cubicBezTo>
                    <a:cubicBezTo>
                      <a:pt x="389" y="183"/>
                      <a:pt x="298" y="92"/>
                      <a:pt x="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103650" y="2534425"/>
                <a:ext cx="782350" cy="1020475"/>
              </a:xfrm>
              <a:custGeom>
                <a:avLst/>
                <a:gdLst/>
                <a:ahLst/>
                <a:cxnLst/>
                <a:rect l="l" t="t" r="r" b="b"/>
                <a:pathLst>
                  <a:path w="31294" h="40819" extrusionOk="0">
                    <a:moveTo>
                      <a:pt x="7898" y="906"/>
                    </a:moveTo>
                    <a:lnTo>
                      <a:pt x="30439" y="35419"/>
                    </a:lnTo>
                    <a:lnTo>
                      <a:pt x="30439" y="35419"/>
                    </a:lnTo>
                    <a:lnTo>
                      <a:pt x="23488" y="39914"/>
                    </a:lnTo>
                    <a:lnTo>
                      <a:pt x="959" y="5379"/>
                    </a:lnTo>
                    <a:lnTo>
                      <a:pt x="7898" y="906"/>
                    </a:lnTo>
                    <a:close/>
                    <a:moveTo>
                      <a:pt x="8042" y="1"/>
                    </a:moveTo>
                    <a:cubicBezTo>
                      <a:pt x="7962" y="1"/>
                      <a:pt x="7882" y="23"/>
                      <a:pt x="7807" y="61"/>
                    </a:cubicBezTo>
                    <a:lnTo>
                      <a:pt x="297" y="4991"/>
                    </a:lnTo>
                    <a:cubicBezTo>
                      <a:pt x="92" y="5105"/>
                      <a:pt x="0" y="5379"/>
                      <a:pt x="92" y="5471"/>
                    </a:cubicBezTo>
                    <a:lnTo>
                      <a:pt x="23031" y="40667"/>
                    </a:lnTo>
                    <a:cubicBezTo>
                      <a:pt x="23085" y="40774"/>
                      <a:pt x="23201" y="40818"/>
                      <a:pt x="23329" y="40818"/>
                    </a:cubicBezTo>
                    <a:cubicBezTo>
                      <a:pt x="23420" y="40818"/>
                      <a:pt x="23517" y="40796"/>
                      <a:pt x="23602" y="40758"/>
                    </a:cubicBezTo>
                    <a:lnTo>
                      <a:pt x="31111" y="35805"/>
                    </a:lnTo>
                    <a:cubicBezTo>
                      <a:pt x="31203" y="35805"/>
                      <a:pt x="31294" y="35714"/>
                      <a:pt x="31294" y="35623"/>
                    </a:cubicBezTo>
                    <a:cubicBezTo>
                      <a:pt x="31294" y="35531"/>
                      <a:pt x="31294" y="35440"/>
                      <a:pt x="31203" y="35349"/>
                    </a:cubicBezTo>
                    <a:lnTo>
                      <a:pt x="8377" y="152"/>
                    </a:lnTo>
                    <a:cubicBezTo>
                      <a:pt x="8270" y="45"/>
                      <a:pt x="8155" y="1"/>
                      <a:pt x="80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177250" y="2700525"/>
                <a:ext cx="128425" cy="89000"/>
              </a:xfrm>
              <a:custGeom>
                <a:avLst/>
                <a:gdLst/>
                <a:ahLst/>
                <a:cxnLst/>
                <a:rect l="l" t="t" r="r" b="b"/>
                <a:pathLst>
                  <a:path w="5137" h="3560" extrusionOk="0">
                    <a:moveTo>
                      <a:pt x="4706" y="1"/>
                    </a:moveTo>
                    <a:cubicBezTo>
                      <a:pt x="4635" y="1"/>
                      <a:pt x="4557" y="23"/>
                      <a:pt x="4475" y="59"/>
                    </a:cubicBezTo>
                    <a:lnTo>
                      <a:pt x="206" y="2821"/>
                    </a:lnTo>
                    <a:cubicBezTo>
                      <a:pt x="115" y="2912"/>
                      <a:pt x="1" y="3209"/>
                      <a:pt x="115" y="3392"/>
                    </a:cubicBezTo>
                    <a:cubicBezTo>
                      <a:pt x="167" y="3509"/>
                      <a:pt x="279" y="3560"/>
                      <a:pt x="404" y="3560"/>
                    </a:cubicBezTo>
                    <a:cubicBezTo>
                      <a:pt x="498" y="3560"/>
                      <a:pt x="598" y="3532"/>
                      <a:pt x="686" y="3483"/>
                    </a:cubicBezTo>
                    <a:lnTo>
                      <a:pt x="4863" y="744"/>
                    </a:lnTo>
                    <a:cubicBezTo>
                      <a:pt x="5045" y="630"/>
                      <a:pt x="5136" y="356"/>
                      <a:pt x="4954" y="173"/>
                    </a:cubicBezTo>
                    <a:cubicBezTo>
                      <a:pt x="4899" y="50"/>
                      <a:pt x="4811" y="1"/>
                      <a:pt x="4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319925" y="2918375"/>
                <a:ext cx="126125" cy="87525"/>
              </a:xfrm>
              <a:custGeom>
                <a:avLst/>
                <a:gdLst/>
                <a:ahLst/>
                <a:cxnLst/>
                <a:rect l="l" t="t" r="r" b="b"/>
                <a:pathLst>
                  <a:path w="5045" h="3501" extrusionOk="0">
                    <a:moveTo>
                      <a:pt x="4621" y="0"/>
                    </a:moveTo>
                    <a:cubicBezTo>
                      <a:pt x="4537" y="0"/>
                      <a:pt x="4451" y="32"/>
                      <a:pt x="4383" y="110"/>
                    </a:cubicBezTo>
                    <a:lnTo>
                      <a:pt x="206" y="2872"/>
                    </a:lnTo>
                    <a:cubicBezTo>
                      <a:pt x="0" y="2963"/>
                      <a:pt x="0" y="3146"/>
                      <a:pt x="114" y="3328"/>
                    </a:cubicBezTo>
                    <a:cubicBezTo>
                      <a:pt x="169" y="3452"/>
                      <a:pt x="257" y="3501"/>
                      <a:pt x="357" y="3501"/>
                    </a:cubicBezTo>
                    <a:cubicBezTo>
                      <a:pt x="425" y="3501"/>
                      <a:pt x="498" y="3479"/>
                      <a:pt x="571" y="3443"/>
                    </a:cubicBezTo>
                    <a:lnTo>
                      <a:pt x="4862" y="681"/>
                    </a:lnTo>
                    <a:cubicBezTo>
                      <a:pt x="5045" y="589"/>
                      <a:pt x="5045" y="384"/>
                      <a:pt x="4953" y="201"/>
                    </a:cubicBezTo>
                    <a:cubicBezTo>
                      <a:pt x="4896" y="88"/>
                      <a:pt x="4760" y="0"/>
                      <a:pt x="4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602950" y="3352700"/>
                <a:ext cx="126125" cy="88075"/>
              </a:xfrm>
              <a:custGeom>
                <a:avLst/>
                <a:gdLst/>
                <a:ahLst/>
                <a:cxnLst/>
                <a:rect l="l" t="t" r="r" b="b"/>
                <a:pathLst>
                  <a:path w="5045" h="3523" extrusionOk="0">
                    <a:moveTo>
                      <a:pt x="4597" y="1"/>
                    </a:moveTo>
                    <a:cubicBezTo>
                      <a:pt x="4545" y="1"/>
                      <a:pt x="4501" y="12"/>
                      <a:pt x="4474" y="39"/>
                    </a:cubicBezTo>
                    <a:lnTo>
                      <a:pt x="206" y="2800"/>
                    </a:lnTo>
                    <a:cubicBezTo>
                      <a:pt x="0" y="2983"/>
                      <a:pt x="0" y="3188"/>
                      <a:pt x="92" y="3371"/>
                    </a:cubicBezTo>
                    <a:cubicBezTo>
                      <a:pt x="159" y="3478"/>
                      <a:pt x="280" y="3522"/>
                      <a:pt x="388" y="3522"/>
                    </a:cubicBezTo>
                    <a:cubicBezTo>
                      <a:pt x="464" y="3522"/>
                      <a:pt x="533" y="3500"/>
                      <a:pt x="571" y="3462"/>
                    </a:cubicBezTo>
                    <a:lnTo>
                      <a:pt x="4862" y="701"/>
                    </a:lnTo>
                    <a:cubicBezTo>
                      <a:pt x="5045" y="609"/>
                      <a:pt x="5045" y="335"/>
                      <a:pt x="4954" y="130"/>
                    </a:cubicBezTo>
                    <a:cubicBezTo>
                      <a:pt x="4889" y="65"/>
                      <a:pt x="4722" y="1"/>
                      <a:pt x="45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460300" y="3135875"/>
                <a:ext cx="128400" cy="88025"/>
              </a:xfrm>
              <a:custGeom>
                <a:avLst/>
                <a:gdLst/>
                <a:ahLst/>
                <a:cxnLst/>
                <a:rect l="l" t="t" r="r" b="b"/>
                <a:pathLst>
                  <a:path w="5136" h="3521" extrusionOk="0">
                    <a:moveTo>
                      <a:pt x="4709" y="1"/>
                    </a:moveTo>
                    <a:cubicBezTo>
                      <a:pt x="4629" y="1"/>
                      <a:pt x="4550" y="23"/>
                      <a:pt x="4474" y="61"/>
                    </a:cubicBezTo>
                    <a:lnTo>
                      <a:pt x="297" y="2823"/>
                    </a:lnTo>
                    <a:cubicBezTo>
                      <a:pt x="91" y="2914"/>
                      <a:pt x="0" y="3188"/>
                      <a:pt x="91" y="3302"/>
                    </a:cubicBezTo>
                    <a:cubicBezTo>
                      <a:pt x="242" y="3436"/>
                      <a:pt x="380" y="3520"/>
                      <a:pt x="515" y="3520"/>
                    </a:cubicBezTo>
                    <a:cubicBezTo>
                      <a:pt x="564" y="3520"/>
                      <a:pt x="613" y="3509"/>
                      <a:pt x="662" y="3485"/>
                    </a:cubicBezTo>
                    <a:lnTo>
                      <a:pt x="4862" y="723"/>
                    </a:lnTo>
                    <a:cubicBezTo>
                      <a:pt x="5045" y="540"/>
                      <a:pt x="5136" y="335"/>
                      <a:pt x="5045" y="152"/>
                    </a:cubicBezTo>
                    <a:cubicBezTo>
                      <a:pt x="4938" y="45"/>
                      <a:pt x="4823" y="1"/>
                      <a:pt x="4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248575" y="2822650"/>
                <a:ext cx="107325" cy="75425"/>
              </a:xfrm>
              <a:custGeom>
                <a:avLst/>
                <a:gdLst/>
                <a:ahLst/>
                <a:cxnLst/>
                <a:rect l="l" t="t" r="r" b="b"/>
                <a:pathLst>
                  <a:path w="4293" h="3017" extrusionOk="0">
                    <a:moveTo>
                      <a:pt x="3777" y="0"/>
                    </a:moveTo>
                    <a:cubicBezTo>
                      <a:pt x="3728" y="0"/>
                      <a:pt x="3679" y="11"/>
                      <a:pt x="3630" y="36"/>
                    </a:cubicBezTo>
                    <a:lnTo>
                      <a:pt x="206" y="2318"/>
                    </a:lnTo>
                    <a:cubicBezTo>
                      <a:pt x="1" y="2410"/>
                      <a:pt x="1" y="2706"/>
                      <a:pt x="115" y="2798"/>
                    </a:cubicBezTo>
                    <a:cubicBezTo>
                      <a:pt x="182" y="2931"/>
                      <a:pt x="347" y="3016"/>
                      <a:pt x="511" y="3016"/>
                    </a:cubicBezTo>
                    <a:cubicBezTo>
                      <a:pt x="571" y="3016"/>
                      <a:pt x="631" y="3005"/>
                      <a:pt x="686" y="2980"/>
                    </a:cubicBezTo>
                    <a:lnTo>
                      <a:pt x="3995" y="698"/>
                    </a:lnTo>
                    <a:cubicBezTo>
                      <a:pt x="4201" y="607"/>
                      <a:pt x="4292" y="310"/>
                      <a:pt x="4201" y="219"/>
                    </a:cubicBezTo>
                    <a:cubicBezTo>
                      <a:pt x="4050" y="85"/>
                      <a:pt x="3912" y="0"/>
                      <a:pt x="37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388950" y="3040600"/>
                <a:ext cx="107325" cy="74350"/>
              </a:xfrm>
              <a:custGeom>
                <a:avLst/>
                <a:gdLst/>
                <a:ahLst/>
                <a:cxnLst/>
                <a:rect l="l" t="t" r="r" b="b"/>
                <a:pathLst>
                  <a:path w="4293" h="2974" extrusionOk="0">
                    <a:moveTo>
                      <a:pt x="3944" y="0"/>
                    </a:moveTo>
                    <a:cubicBezTo>
                      <a:pt x="3873" y="0"/>
                      <a:pt x="3797" y="22"/>
                      <a:pt x="3722" y="60"/>
                    </a:cubicBezTo>
                    <a:lnTo>
                      <a:pt x="298" y="2251"/>
                    </a:lnTo>
                    <a:cubicBezTo>
                      <a:pt x="92" y="2343"/>
                      <a:pt x="1" y="2639"/>
                      <a:pt x="206" y="2822"/>
                    </a:cubicBezTo>
                    <a:cubicBezTo>
                      <a:pt x="260" y="2929"/>
                      <a:pt x="345" y="2973"/>
                      <a:pt x="442" y="2973"/>
                    </a:cubicBezTo>
                    <a:cubicBezTo>
                      <a:pt x="512" y="2973"/>
                      <a:pt x="587" y="2951"/>
                      <a:pt x="663" y="2913"/>
                    </a:cubicBezTo>
                    <a:lnTo>
                      <a:pt x="4087" y="722"/>
                    </a:lnTo>
                    <a:cubicBezTo>
                      <a:pt x="4292" y="539"/>
                      <a:pt x="4292" y="357"/>
                      <a:pt x="4201" y="151"/>
                    </a:cubicBezTo>
                    <a:cubicBezTo>
                      <a:pt x="4134" y="44"/>
                      <a:pt x="4044" y="0"/>
                      <a:pt x="39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531625" y="3257425"/>
                <a:ext cx="107300" cy="75175"/>
              </a:xfrm>
              <a:custGeom>
                <a:avLst/>
                <a:gdLst/>
                <a:ahLst/>
                <a:cxnLst/>
                <a:rect l="l" t="t" r="r" b="b"/>
                <a:pathLst>
                  <a:path w="4292" h="3007" extrusionOk="0">
                    <a:moveTo>
                      <a:pt x="3803" y="0"/>
                    </a:moveTo>
                    <a:cubicBezTo>
                      <a:pt x="3741" y="0"/>
                      <a:pt x="3682" y="12"/>
                      <a:pt x="3630" y="38"/>
                    </a:cubicBezTo>
                    <a:lnTo>
                      <a:pt x="206" y="2320"/>
                    </a:lnTo>
                    <a:cubicBezTo>
                      <a:pt x="0" y="2434"/>
                      <a:pt x="0" y="2617"/>
                      <a:pt x="92" y="2800"/>
                    </a:cubicBezTo>
                    <a:cubicBezTo>
                      <a:pt x="161" y="2924"/>
                      <a:pt x="289" y="3007"/>
                      <a:pt x="419" y="3007"/>
                    </a:cubicBezTo>
                    <a:cubicBezTo>
                      <a:pt x="504" y="3007"/>
                      <a:pt x="590" y="2972"/>
                      <a:pt x="662" y="2891"/>
                    </a:cubicBezTo>
                    <a:lnTo>
                      <a:pt x="4086" y="723"/>
                    </a:lnTo>
                    <a:cubicBezTo>
                      <a:pt x="4200" y="608"/>
                      <a:pt x="4291" y="334"/>
                      <a:pt x="4200" y="152"/>
                    </a:cubicBezTo>
                    <a:cubicBezTo>
                      <a:pt x="4119" y="70"/>
                      <a:pt x="3956" y="0"/>
                      <a:pt x="38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2"/>
            <p:cNvGrpSpPr/>
            <p:nvPr/>
          </p:nvGrpSpPr>
          <p:grpSpPr>
            <a:xfrm>
              <a:off x="8797139" y="1435299"/>
              <a:ext cx="193515" cy="1138799"/>
              <a:chOff x="5556975" y="2616400"/>
              <a:chExt cx="149525" cy="879925"/>
            </a:xfrm>
          </p:grpSpPr>
          <p:sp>
            <p:nvSpPr>
              <p:cNvPr id="67" name="Google Shape;67;p2"/>
              <p:cNvSpPr/>
              <p:nvPr/>
            </p:nvSpPr>
            <p:spPr>
              <a:xfrm>
                <a:off x="5602050" y="3051800"/>
                <a:ext cx="12025" cy="356650"/>
              </a:xfrm>
              <a:custGeom>
                <a:avLst/>
                <a:gdLst/>
                <a:ahLst/>
                <a:cxnLst/>
                <a:rect l="l" t="t" r="r" b="b"/>
                <a:pathLst>
                  <a:path w="481" h="14266" extrusionOk="0">
                    <a:moveTo>
                      <a:pt x="183" y="0"/>
                    </a:moveTo>
                    <a:cubicBezTo>
                      <a:pt x="92" y="0"/>
                      <a:pt x="1" y="91"/>
                      <a:pt x="1" y="183"/>
                    </a:cubicBezTo>
                    <a:lnTo>
                      <a:pt x="1" y="662"/>
                    </a:lnTo>
                    <a:lnTo>
                      <a:pt x="1" y="4748"/>
                    </a:lnTo>
                    <a:cubicBezTo>
                      <a:pt x="1" y="7692"/>
                      <a:pt x="92" y="10751"/>
                      <a:pt x="92" y="13695"/>
                    </a:cubicBezTo>
                    <a:lnTo>
                      <a:pt x="92" y="14083"/>
                    </a:lnTo>
                    <a:cubicBezTo>
                      <a:pt x="92" y="14174"/>
                      <a:pt x="183" y="14174"/>
                      <a:pt x="183" y="14266"/>
                    </a:cubicBezTo>
                    <a:cubicBezTo>
                      <a:pt x="298" y="14266"/>
                      <a:pt x="298" y="14266"/>
                      <a:pt x="480" y="14174"/>
                    </a:cubicBezTo>
                    <a:lnTo>
                      <a:pt x="480" y="13786"/>
                    </a:lnTo>
                    <a:lnTo>
                      <a:pt x="480" y="11413"/>
                    </a:lnTo>
                    <a:cubicBezTo>
                      <a:pt x="389" y="7806"/>
                      <a:pt x="389" y="4177"/>
                      <a:pt x="298" y="571"/>
                    </a:cubicBezTo>
                    <a:lnTo>
                      <a:pt x="298" y="183"/>
                    </a:lnTo>
                    <a:cubicBezTo>
                      <a:pt x="298" y="91"/>
                      <a:pt x="183" y="91"/>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626025" y="3221275"/>
                <a:ext cx="9150" cy="158650"/>
              </a:xfrm>
              <a:custGeom>
                <a:avLst/>
                <a:gdLst/>
                <a:ahLst/>
                <a:cxnLst/>
                <a:rect l="l" t="t" r="r" b="b"/>
                <a:pathLst>
                  <a:path w="366" h="6346" extrusionOk="0">
                    <a:moveTo>
                      <a:pt x="217" y="0"/>
                    </a:moveTo>
                    <a:cubicBezTo>
                      <a:pt x="183" y="0"/>
                      <a:pt x="137" y="23"/>
                      <a:pt x="92" y="69"/>
                    </a:cubicBezTo>
                    <a:lnTo>
                      <a:pt x="1" y="69"/>
                    </a:lnTo>
                    <a:lnTo>
                      <a:pt x="1" y="639"/>
                    </a:lnTo>
                    <a:lnTo>
                      <a:pt x="1" y="5684"/>
                    </a:lnTo>
                    <a:lnTo>
                      <a:pt x="1" y="6163"/>
                    </a:lnTo>
                    <a:cubicBezTo>
                      <a:pt x="1" y="6163"/>
                      <a:pt x="92" y="6254"/>
                      <a:pt x="92" y="6346"/>
                    </a:cubicBezTo>
                    <a:lnTo>
                      <a:pt x="274" y="6346"/>
                    </a:lnTo>
                    <a:cubicBezTo>
                      <a:pt x="274" y="6254"/>
                      <a:pt x="274" y="6163"/>
                      <a:pt x="366" y="6049"/>
                    </a:cubicBezTo>
                    <a:lnTo>
                      <a:pt x="366" y="5592"/>
                    </a:lnTo>
                    <a:lnTo>
                      <a:pt x="366" y="2442"/>
                    </a:lnTo>
                    <a:lnTo>
                      <a:pt x="366" y="548"/>
                    </a:lnTo>
                    <a:cubicBezTo>
                      <a:pt x="366" y="342"/>
                      <a:pt x="366" y="251"/>
                      <a:pt x="274" y="69"/>
                    </a:cubicBezTo>
                    <a:cubicBezTo>
                      <a:pt x="274" y="23"/>
                      <a:pt x="252" y="0"/>
                      <a:pt x="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556975" y="2616400"/>
                <a:ext cx="149525" cy="879925"/>
              </a:xfrm>
              <a:custGeom>
                <a:avLst/>
                <a:gdLst/>
                <a:ahLst/>
                <a:cxnLst/>
                <a:rect l="l" t="t" r="r" b="b"/>
                <a:pathLst>
                  <a:path w="5981" h="35197" extrusionOk="0">
                    <a:moveTo>
                      <a:pt x="2854" y="776"/>
                    </a:moveTo>
                    <a:lnTo>
                      <a:pt x="5228" y="5524"/>
                    </a:lnTo>
                    <a:lnTo>
                      <a:pt x="5228" y="32252"/>
                    </a:lnTo>
                    <a:cubicBezTo>
                      <a:pt x="5228" y="32823"/>
                      <a:pt x="4954" y="33394"/>
                      <a:pt x="4566" y="33782"/>
                    </a:cubicBezTo>
                    <a:cubicBezTo>
                      <a:pt x="4178" y="34147"/>
                      <a:pt x="3607" y="34444"/>
                      <a:pt x="3036" y="34444"/>
                    </a:cubicBezTo>
                    <a:cubicBezTo>
                      <a:pt x="2375" y="34444"/>
                      <a:pt x="1804" y="34147"/>
                      <a:pt x="1416" y="33782"/>
                    </a:cubicBezTo>
                    <a:cubicBezTo>
                      <a:pt x="1051" y="33394"/>
                      <a:pt x="754" y="32823"/>
                      <a:pt x="754" y="32252"/>
                    </a:cubicBezTo>
                    <a:lnTo>
                      <a:pt x="754" y="5433"/>
                    </a:lnTo>
                    <a:lnTo>
                      <a:pt x="2763" y="776"/>
                    </a:lnTo>
                    <a:close/>
                    <a:moveTo>
                      <a:pt x="2854" y="0"/>
                    </a:moveTo>
                    <a:cubicBezTo>
                      <a:pt x="2671" y="0"/>
                      <a:pt x="2557" y="114"/>
                      <a:pt x="2375" y="114"/>
                    </a:cubicBezTo>
                    <a:cubicBezTo>
                      <a:pt x="2283" y="206"/>
                      <a:pt x="2192" y="388"/>
                      <a:pt x="2101" y="480"/>
                    </a:cubicBezTo>
                    <a:lnTo>
                      <a:pt x="92" y="5136"/>
                    </a:lnTo>
                    <a:cubicBezTo>
                      <a:pt x="1" y="5250"/>
                      <a:pt x="1" y="5250"/>
                      <a:pt x="1" y="5341"/>
                    </a:cubicBezTo>
                    <a:lnTo>
                      <a:pt x="1" y="32252"/>
                    </a:lnTo>
                    <a:cubicBezTo>
                      <a:pt x="1" y="33873"/>
                      <a:pt x="1325" y="35197"/>
                      <a:pt x="3036" y="35197"/>
                    </a:cubicBezTo>
                    <a:cubicBezTo>
                      <a:pt x="4657" y="35197"/>
                      <a:pt x="5981" y="33873"/>
                      <a:pt x="5981" y="32252"/>
                    </a:cubicBezTo>
                    <a:lnTo>
                      <a:pt x="5981" y="5433"/>
                    </a:lnTo>
                    <a:cubicBezTo>
                      <a:pt x="5981" y="5341"/>
                      <a:pt x="5981" y="5250"/>
                      <a:pt x="5890" y="5250"/>
                    </a:cubicBezTo>
                    <a:lnTo>
                      <a:pt x="3516" y="480"/>
                    </a:lnTo>
                    <a:cubicBezTo>
                      <a:pt x="3516" y="297"/>
                      <a:pt x="3333" y="206"/>
                      <a:pt x="3242" y="114"/>
                    </a:cubicBezTo>
                    <a:cubicBezTo>
                      <a:pt x="3128" y="0"/>
                      <a:pt x="2945" y="0"/>
                      <a:pt x="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561550" y="2740225"/>
                <a:ext cx="140400" cy="35975"/>
              </a:xfrm>
              <a:custGeom>
                <a:avLst/>
                <a:gdLst/>
                <a:ahLst/>
                <a:cxnLst/>
                <a:rect l="l" t="t" r="r" b="b"/>
                <a:pathLst>
                  <a:path w="5616" h="1439" extrusionOk="0">
                    <a:moveTo>
                      <a:pt x="388" y="0"/>
                    </a:moveTo>
                    <a:lnTo>
                      <a:pt x="0" y="754"/>
                    </a:lnTo>
                    <a:cubicBezTo>
                      <a:pt x="480" y="959"/>
                      <a:pt x="1438" y="1438"/>
                      <a:pt x="2762" y="1438"/>
                    </a:cubicBezTo>
                    <a:lnTo>
                      <a:pt x="2853" y="1438"/>
                    </a:lnTo>
                    <a:cubicBezTo>
                      <a:pt x="4086" y="1438"/>
                      <a:pt x="5136" y="959"/>
                      <a:pt x="5615" y="754"/>
                    </a:cubicBezTo>
                    <a:lnTo>
                      <a:pt x="5227" y="0"/>
                    </a:lnTo>
                    <a:cubicBezTo>
                      <a:pt x="4862" y="297"/>
                      <a:pt x="3995" y="662"/>
                      <a:pt x="2853" y="662"/>
                    </a:cubicBezTo>
                    <a:lnTo>
                      <a:pt x="2762" y="662"/>
                    </a:lnTo>
                    <a:cubicBezTo>
                      <a:pt x="1621" y="662"/>
                      <a:pt x="776" y="297"/>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590075" y="2678600"/>
                <a:ext cx="78775" cy="23425"/>
              </a:xfrm>
              <a:custGeom>
                <a:avLst/>
                <a:gdLst/>
                <a:ahLst/>
                <a:cxnLst/>
                <a:rect l="l" t="t" r="r" b="b"/>
                <a:pathLst>
                  <a:path w="3151" h="937" extrusionOk="0">
                    <a:moveTo>
                      <a:pt x="297" y="0"/>
                    </a:moveTo>
                    <a:lnTo>
                      <a:pt x="1" y="754"/>
                    </a:lnTo>
                    <a:cubicBezTo>
                      <a:pt x="389" y="845"/>
                      <a:pt x="959" y="936"/>
                      <a:pt x="1621" y="936"/>
                    </a:cubicBezTo>
                    <a:cubicBezTo>
                      <a:pt x="2283" y="936"/>
                      <a:pt x="2762" y="845"/>
                      <a:pt x="3150" y="754"/>
                    </a:cubicBezTo>
                    <a:lnTo>
                      <a:pt x="2854" y="0"/>
                    </a:lnTo>
                    <a:cubicBezTo>
                      <a:pt x="2580" y="92"/>
                      <a:pt x="2192" y="183"/>
                      <a:pt x="1621" y="183"/>
                    </a:cubicBezTo>
                    <a:cubicBezTo>
                      <a:pt x="1051" y="183"/>
                      <a:pt x="571" y="92"/>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604350" y="2633525"/>
                <a:ext cx="50225" cy="51950"/>
              </a:xfrm>
              <a:custGeom>
                <a:avLst/>
                <a:gdLst/>
                <a:ahLst/>
                <a:cxnLst/>
                <a:rect l="l" t="t" r="r" b="b"/>
                <a:pathLst>
                  <a:path w="2009" h="2078" extrusionOk="0">
                    <a:moveTo>
                      <a:pt x="959" y="0"/>
                    </a:moveTo>
                    <a:cubicBezTo>
                      <a:pt x="868" y="0"/>
                      <a:pt x="868" y="0"/>
                      <a:pt x="776" y="91"/>
                    </a:cubicBezTo>
                    <a:lnTo>
                      <a:pt x="0" y="1986"/>
                    </a:lnTo>
                    <a:cubicBezTo>
                      <a:pt x="297" y="2077"/>
                      <a:pt x="662" y="2077"/>
                      <a:pt x="1050" y="2077"/>
                    </a:cubicBezTo>
                    <a:cubicBezTo>
                      <a:pt x="1438" y="2077"/>
                      <a:pt x="1712" y="2077"/>
                      <a:pt x="2009" y="1986"/>
                    </a:cubicBezTo>
                    <a:lnTo>
                      <a:pt x="1050" y="91"/>
                    </a:lnTo>
                    <a:cubicBezTo>
                      <a:pt x="1050" y="0"/>
                      <a:pt x="959" y="0"/>
                      <a:pt x="9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2"/>
            <p:cNvGrpSpPr/>
            <p:nvPr/>
          </p:nvGrpSpPr>
          <p:grpSpPr>
            <a:xfrm>
              <a:off x="7135303" y="33285"/>
              <a:ext cx="1028048" cy="581969"/>
              <a:chOff x="6229750" y="1900825"/>
              <a:chExt cx="794350" cy="449675"/>
            </a:xfrm>
          </p:grpSpPr>
          <p:sp>
            <p:nvSpPr>
              <p:cNvPr id="74" name="Google Shape;74;p2"/>
              <p:cNvSpPr/>
              <p:nvPr/>
            </p:nvSpPr>
            <p:spPr>
              <a:xfrm>
                <a:off x="6303375" y="2084000"/>
                <a:ext cx="319000" cy="166650"/>
              </a:xfrm>
              <a:custGeom>
                <a:avLst/>
                <a:gdLst/>
                <a:ahLst/>
                <a:cxnLst/>
                <a:rect l="l" t="t" r="r" b="b"/>
                <a:pathLst>
                  <a:path w="12760" h="6666" extrusionOk="0">
                    <a:moveTo>
                      <a:pt x="12554" y="0"/>
                    </a:moveTo>
                    <a:cubicBezTo>
                      <a:pt x="12463" y="92"/>
                      <a:pt x="12280" y="183"/>
                      <a:pt x="12189" y="183"/>
                    </a:cubicBezTo>
                    <a:cubicBezTo>
                      <a:pt x="10934" y="868"/>
                      <a:pt x="9701" y="1438"/>
                      <a:pt x="8468" y="2100"/>
                    </a:cubicBezTo>
                    <a:cubicBezTo>
                      <a:pt x="5798" y="3424"/>
                      <a:pt x="3150" y="4748"/>
                      <a:pt x="480" y="6186"/>
                    </a:cubicBezTo>
                    <a:cubicBezTo>
                      <a:pt x="388" y="6186"/>
                      <a:pt x="297" y="6277"/>
                      <a:pt x="206" y="6369"/>
                    </a:cubicBezTo>
                    <a:cubicBezTo>
                      <a:pt x="91" y="6369"/>
                      <a:pt x="91" y="6460"/>
                      <a:pt x="0" y="6460"/>
                    </a:cubicBezTo>
                    <a:cubicBezTo>
                      <a:pt x="0" y="6574"/>
                      <a:pt x="91" y="6665"/>
                      <a:pt x="206" y="6665"/>
                    </a:cubicBezTo>
                    <a:cubicBezTo>
                      <a:pt x="297" y="6665"/>
                      <a:pt x="480" y="6574"/>
                      <a:pt x="571" y="6460"/>
                    </a:cubicBezTo>
                    <a:cubicBezTo>
                      <a:pt x="1347" y="6186"/>
                      <a:pt x="2009" y="5798"/>
                      <a:pt x="2671" y="5433"/>
                    </a:cubicBezTo>
                    <a:cubicBezTo>
                      <a:pt x="5912" y="3812"/>
                      <a:pt x="9130" y="2192"/>
                      <a:pt x="12280" y="571"/>
                    </a:cubicBezTo>
                    <a:cubicBezTo>
                      <a:pt x="12463" y="480"/>
                      <a:pt x="12554" y="388"/>
                      <a:pt x="12760" y="297"/>
                    </a:cubicBezTo>
                    <a:lnTo>
                      <a:pt x="12760" y="92"/>
                    </a:lnTo>
                    <a:cubicBezTo>
                      <a:pt x="12760" y="0"/>
                      <a:pt x="12645" y="0"/>
                      <a:pt x="125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339325" y="2181575"/>
                <a:ext cx="144950" cy="73625"/>
              </a:xfrm>
              <a:custGeom>
                <a:avLst/>
                <a:gdLst/>
                <a:ahLst/>
                <a:cxnLst/>
                <a:rect l="l" t="t" r="r" b="b"/>
                <a:pathLst>
                  <a:path w="5798" h="2945" extrusionOk="0">
                    <a:moveTo>
                      <a:pt x="5615" y="0"/>
                    </a:moveTo>
                    <a:cubicBezTo>
                      <a:pt x="5410" y="0"/>
                      <a:pt x="5227" y="183"/>
                      <a:pt x="5045" y="274"/>
                    </a:cubicBezTo>
                    <a:cubicBezTo>
                      <a:pt x="3515" y="959"/>
                      <a:pt x="2077" y="1712"/>
                      <a:pt x="571" y="2466"/>
                    </a:cubicBezTo>
                    <a:cubicBezTo>
                      <a:pt x="480" y="2557"/>
                      <a:pt x="274" y="2557"/>
                      <a:pt x="183" y="2671"/>
                    </a:cubicBezTo>
                    <a:cubicBezTo>
                      <a:pt x="91" y="2671"/>
                      <a:pt x="91" y="2762"/>
                      <a:pt x="0" y="2854"/>
                    </a:cubicBezTo>
                    <a:cubicBezTo>
                      <a:pt x="91" y="2854"/>
                      <a:pt x="91" y="2945"/>
                      <a:pt x="91" y="2945"/>
                    </a:cubicBezTo>
                    <a:lnTo>
                      <a:pt x="365" y="2945"/>
                    </a:lnTo>
                    <a:cubicBezTo>
                      <a:pt x="480" y="2854"/>
                      <a:pt x="662" y="2762"/>
                      <a:pt x="845" y="2762"/>
                    </a:cubicBezTo>
                    <a:cubicBezTo>
                      <a:pt x="1803" y="2283"/>
                      <a:pt x="2648" y="1804"/>
                      <a:pt x="3607" y="1324"/>
                    </a:cubicBezTo>
                    <a:lnTo>
                      <a:pt x="5318" y="480"/>
                    </a:lnTo>
                    <a:cubicBezTo>
                      <a:pt x="5410" y="480"/>
                      <a:pt x="5615" y="389"/>
                      <a:pt x="5707" y="274"/>
                    </a:cubicBezTo>
                    <a:cubicBezTo>
                      <a:pt x="5798" y="183"/>
                      <a:pt x="5707" y="92"/>
                      <a:pt x="5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229750" y="1900825"/>
                <a:ext cx="794350" cy="449675"/>
              </a:xfrm>
              <a:custGeom>
                <a:avLst/>
                <a:gdLst/>
                <a:ahLst/>
                <a:cxnLst/>
                <a:rect l="l" t="t" r="r" b="b"/>
                <a:pathLst>
                  <a:path w="31774" h="17987" extrusionOk="0">
                    <a:moveTo>
                      <a:pt x="30997" y="777"/>
                    </a:moveTo>
                    <a:lnTo>
                      <a:pt x="30997" y="868"/>
                    </a:lnTo>
                    <a:lnTo>
                      <a:pt x="27870" y="5045"/>
                    </a:lnTo>
                    <a:lnTo>
                      <a:pt x="3904" y="16937"/>
                    </a:lnTo>
                    <a:cubicBezTo>
                      <a:pt x="3607" y="17119"/>
                      <a:pt x="3242" y="17211"/>
                      <a:pt x="2945" y="17211"/>
                    </a:cubicBezTo>
                    <a:cubicBezTo>
                      <a:pt x="2101" y="17211"/>
                      <a:pt x="1325" y="16754"/>
                      <a:pt x="959" y="15978"/>
                    </a:cubicBezTo>
                    <a:cubicBezTo>
                      <a:pt x="754" y="15613"/>
                      <a:pt x="754" y="15316"/>
                      <a:pt x="754" y="14928"/>
                    </a:cubicBezTo>
                    <a:cubicBezTo>
                      <a:pt x="754" y="14175"/>
                      <a:pt x="1142" y="13330"/>
                      <a:pt x="2009" y="12942"/>
                    </a:cubicBezTo>
                    <a:lnTo>
                      <a:pt x="25976" y="1050"/>
                    </a:lnTo>
                    <a:lnTo>
                      <a:pt x="30997" y="777"/>
                    </a:lnTo>
                    <a:close/>
                    <a:moveTo>
                      <a:pt x="30906" y="0"/>
                    </a:moveTo>
                    <a:lnTo>
                      <a:pt x="25862" y="297"/>
                    </a:lnTo>
                    <a:lnTo>
                      <a:pt x="25679" y="297"/>
                    </a:lnTo>
                    <a:lnTo>
                      <a:pt x="1621" y="12280"/>
                    </a:lnTo>
                    <a:cubicBezTo>
                      <a:pt x="571" y="12851"/>
                      <a:pt x="1" y="13901"/>
                      <a:pt x="1" y="14928"/>
                    </a:cubicBezTo>
                    <a:cubicBezTo>
                      <a:pt x="1" y="15326"/>
                      <a:pt x="64" y="15724"/>
                      <a:pt x="202" y="16069"/>
                    </a:cubicBezTo>
                    <a:lnTo>
                      <a:pt x="183" y="16069"/>
                    </a:lnTo>
                    <a:cubicBezTo>
                      <a:pt x="183" y="16184"/>
                      <a:pt x="297" y="16275"/>
                      <a:pt x="297" y="16275"/>
                    </a:cubicBezTo>
                    <a:cubicBezTo>
                      <a:pt x="754" y="17325"/>
                      <a:pt x="1804" y="17987"/>
                      <a:pt x="2945" y="17987"/>
                    </a:cubicBezTo>
                    <a:cubicBezTo>
                      <a:pt x="3425" y="17987"/>
                      <a:pt x="3813" y="17781"/>
                      <a:pt x="4292" y="17599"/>
                    </a:cubicBezTo>
                    <a:lnTo>
                      <a:pt x="28258" y="5707"/>
                    </a:lnTo>
                    <a:cubicBezTo>
                      <a:pt x="28350" y="5707"/>
                      <a:pt x="28350" y="5615"/>
                      <a:pt x="28441" y="5615"/>
                    </a:cubicBezTo>
                    <a:lnTo>
                      <a:pt x="31682" y="1347"/>
                    </a:lnTo>
                    <a:cubicBezTo>
                      <a:pt x="31774" y="1142"/>
                      <a:pt x="31774" y="959"/>
                      <a:pt x="31774" y="868"/>
                    </a:cubicBezTo>
                    <a:cubicBezTo>
                      <a:pt x="31774" y="662"/>
                      <a:pt x="31682" y="388"/>
                      <a:pt x="31568" y="297"/>
                    </a:cubicBezTo>
                    <a:cubicBezTo>
                      <a:pt x="31386" y="92"/>
                      <a:pt x="31203" y="0"/>
                      <a:pt x="30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867150" y="1917375"/>
                <a:ext cx="73650" cy="123850"/>
              </a:xfrm>
              <a:custGeom>
                <a:avLst/>
                <a:gdLst/>
                <a:ahLst/>
                <a:cxnLst/>
                <a:rect l="l" t="t" r="r" b="b"/>
                <a:pathLst>
                  <a:path w="2946" h="4954" extrusionOk="0">
                    <a:moveTo>
                      <a:pt x="1" y="0"/>
                    </a:moveTo>
                    <a:lnTo>
                      <a:pt x="1" y="115"/>
                    </a:lnTo>
                    <a:cubicBezTo>
                      <a:pt x="1" y="685"/>
                      <a:pt x="92" y="1621"/>
                      <a:pt x="571" y="2762"/>
                    </a:cubicBezTo>
                    <a:cubicBezTo>
                      <a:pt x="1142" y="3904"/>
                      <a:pt x="1986" y="4680"/>
                      <a:pt x="2466" y="4953"/>
                    </a:cubicBezTo>
                    <a:lnTo>
                      <a:pt x="2945" y="4383"/>
                    </a:lnTo>
                    <a:cubicBezTo>
                      <a:pt x="2557" y="4109"/>
                      <a:pt x="1804" y="3424"/>
                      <a:pt x="1233" y="2397"/>
                    </a:cubicBezTo>
                    <a:cubicBezTo>
                      <a:pt x="845" y="1438"/>
                      <a:pt x="754" y="571"/>
                      <a:pt x="754" y="115"/>
                    </a:cubicBezTo>
                    <a:lnTo>
                      <a:pt x="7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6933350" y="1912800"/>
                <a:ext cx="47950" cy="71350"/>
              </a:xfrm>
              <a:custGeom>
                <a:avLst/>
                <a:gdLst/>
                <a:ahLst/>
                <a:cxnLst/>
                <a:rect l="l" t="t" r="r" b="b"/>
                <a:pathLst>
                  <a:path w="1918" h="2854" extrusionOk="0">
                    <a:moveTo>
                      <a:pt x="776" y="1"/>
                    </a:moveTo>
                    <a:lnTo>
                      <a:pt x="0" y="92"/>
                    </a:lnTo>
                    <a:cubicBezTo>
                      <a:pt x="114" y="480"/>
                      <a:pt x="206" y="1051"/>
                      <a:pt x="571" y="1621"/>
                    </a:cubicBezTo>
                    <a:cubicBezTo>
                      <a:pt x="776" y="2192"/>
                      <a:pt x="1142" y="2580"/>
                      <a:pt x="1438" y="2854"/>
                    </a:cubicBezTo>
                    <a:lnTo>
                      <a:pt x="1918" y="2375"/>
                    </a:lnTo>
                    <a:cubicBezTo>
                      <a:pt x="1712" y="2101"/>
                      <a:pt x="1438" y="1804"/>
                      <a:pt x="1256" y="1325"/>
                    </a:cubicBezTo>
                    <a:cubicBezTo>
                      <a:pt x="959" y="754"/>
                      <a:pt x="868" y="298"/>
                      <a:pt x="7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952750" y="1917375"/>
                <a:ext cx="57075" cy="50250"/>
              </a:xfrm>
              <a:custGeom>
                <a:avLst/>
                <a:gdLst/>
                <a:ahLst/>
                <a:cxnLst/>
                <a:rect l="l" t="t" r="r" b="b"/>
                <a:pathLst>
                  <a:path w="2283" h="2010" extrusionOk="0">
                    <a:moveTo>
                      <a:pt x="2077" y="0"/>
                    </a:moveTo>
                    <a:lnTo>
                      <a:pt x="0" y="115"/>
                    </a:lnTo>
                    <a:cubicBezTo>
                      <a:pt x="92" y="480"/>
                      <a:pt x="183" y="868"/>
                      <a:pt x="366" y="1142"/>
                    </a:cubicBezTo>
                    <a:cubicBezTo>
                      <a:pt x="480" y="1438"/>
                      <a:pt x="662" y="1712"/>
                      <a:pt x="845" y="2009"/>
                    </a:cubicBezTo>
                    <a:lnTo>
                      <a:pt x="2192" y="297"/>
                    </a:lnTo>
                    <a:cubicBezTo>
                      <a:pt x="2283" y="206"/>
                      <a:pt x="2192" y="115"/>
                      <a:pt x="2192" y="115"/>
                    </a:cubicBezTo>
                    <a:cubicBezTo>
                      <a:pt x="2192" y="115"/>
                      <a:pt x="2192" y="0"/>
                      <a:pt x="20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6790186" y="4234648"/>
              <a:ext cx="618919" cy="804701"/>
              <a:chOff x="5050250" y="3454900"/>
              <a:chExt cx="478225" cy="621775"/>
            </a:xfrm>
          </p:grpSpPr>
          <p:sp>
            <p:nvSpPr>
              <p:cNvPr id="81" name="Google Shape;81;p2"/>
              <p:cNvSpPr/>
              <p:nvPr/>
            </p:nvSpPr>
            <p:spPr>
              <a:xfrm>
                <a:off x="5129000" y="3693750"/>
                <a:ext cx="352100" cy="328425"/>
              </a:xfrm>
              <a:custGeom>
                <a:avLst/>
                <a:gdLst/>
                <a:ahLst/>
                <a:cxnLst/>
                <a:rect l="l" t="t" r="r" b="b"/>
                <a:pathLst>
                  <a:path w="14084" h="13137" extrusionOk="0">
                    <a:moveTo>
                      <a:pt x="11025" y="0"/>
                    </a:moveTo>
                    <a:cubicBezTo>
                      <a:pt x="11025" y="92"/>
                      <a:pt x="11025" y="183"/>
                      <a:pt x="10934" y="274"/>
                    </a:cubicBezTo>
                    <a:cubicBezTo>
                      <a:pt x="10843" y="662"/>
                      <a:pt x="10660" y="1050"/>
                      <a:pt x="10363" y="1416"/>
                    </a:cubicBezTo>
                    <a:cubicBezTo>
                      <a:pt x="10181" y="1712"/>
                      <a:pt x="9884" y="2100"/>
                      <a:pt x="9519" y="2374"/>
                    </a:cubicBezTo>
                    <a:cubicBezTo>
                      <a:pt x="8743" y="3127"/>
                      <a:pt x="7807" y="3698"/>
                      <a:pt x="6848" y="4177"/>
                    </a:cubicBezTo>
                    <a:cubicBezTo>
                      <a:pt x="6369" y="4474"/>
                      <a:pt x="5798" y="4748"/>
                      <a:pt x="5319" y="5045"/>
                    </a:cubicBezTo>
                    <a:cubicBezTo>
                      <a:pt x="5136" y="5136"/>
                      <a:pt x="4954" y="5227"/>
                      <a:pt x="4748" y="5319"/>
                    </a:cubicBezTo>
                    <a:lnTo>
                      <a:pt x="4748" y="4954"/>
                    </a:lnTo>
                    <a:cubicBezTo>
                      <a:pt x="4840" y="4474"/>
                      <a:pt x="4474" y="3904"/>
                      <a:pt x="3995" y="3812"/>
                    </a:cubicBezTo>
                    <a:cubicBezTo>
                      <a:pt x="3853" y="3737"/>
                      <a:pt x="3713" y="3701"/>
                      <a:pt x="3575" y="3701"/>
                    </a:cubicBezTo>
                    <a:cubicBezTo>
                      <a:pt x="3336" y="3701"/>
                      <a:pt x="3100" y="3807"/>
                      <a:pt x="2854" y="3995"/>
                    </a:cubicBezTo>
                    <a:cubicBezTo>
                      <a:pt x="2192" y="4565"/>
                      <a:pt x="2375" y="5615"/>
                      <a:pt x="3128" y="5981"/>
                    </a:cubicBezTo>
                    <a:cubicBezTo>
                      <a:pt x="3242" y="5981"/>
                      <a:pt x="3242" y="6095"/>
                      <a:pt x="3333" y="6095"/>
                    </a:cubicBezTo>
                    <a:cubicBezTo>
                      <a:pt x="3036" y="6369"/>
                      <a:pt x="2671" y="6665"/>
                      <a:pt x="2375" y="6848"/>
                    </a:cubicBezTo>
                    <a:cubicBezTo>
                      <a:pt x="2101" y="7236"/>
                      <a:pt x="1804" y="7510"/>
                      <a:pt x="1530" y="7898"/>
                    </a:cubicBezTo>
                    <a:lnTo>
                      <a:pt x="1325" y="7898"/>
                    </a:lnTo>
                    <a:cubicBezTo>
                      <a:pt x="1142" y="7989"/>
                      <a:pt x="1051" y="8081"/>
                      <a:pt x="845" y="8081"/>
                    </a:cubicBezTo>
                    <a:cubicBezTo>
                      <a:pt x="275" y="8560"/>
                      <a:pt x="1" y="9404"/>
                      <a:pt x="389" y="10180"/>
                    </a:cubicBezTo>
                    <a:cubicBezTo>
                      <a:pt x="571" y="10454"/>
                      <a:pt x="754" y="10660"/>
                      <a:pt x="1051" y="10842"/>
                    </a:cubicBezTo>
                    <a:cubicBezTo>
                      <a:pt x="2516" y="12379"/>
                      <a:pt x="4269" y="13136"/>
                      <a:pt x="6224" y="13136"/>
                    </a:cubicBezTo>
                    <a:cubicBezTo>
                      <a:pt x="6796" y="13136"/>
                      <a:pt x="7385" y="13072"/>
                      <a:pt x="7990" y="12942"/>
                    </a:cubicBezTo>
                    <a:cubicBezTo>
                      <a:pt x="9793" y="12554"/>
                      <a:pt x="11231" y="11596"/>
                      <a:pt x="12258" y="10180"/>
                    </a:cubicBezTo>
                    <a:cubicBezTo>
                      <a:pt x="13605" y="8263"/>
                      <a:pt x="14084" y="6186"/>
                      <a:pt x="13513" y="3904"/>
                    </a:cubicBezTo>
                    <a:cubicBezTo>
                      <a:pt x="13217" y="2466"/>
                      <a:pt x="12463" y="1233"/>
                      <a:pt x="11322" y="183"/>
                    </a:cubicBezTo>
                    <a:cubicBezTo>
                      <a:pt x="11231" y="92"/>
                      <a:pt x="11231" y="0"/>
                      <a:pt x="1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133575" y="3834950"/>
                <a:ext cx="45100" cy="41075"/>
              </a:xfrm>
              <a:custGeom>
                <a:avLst/>
                <a:gdLst/>
                <a:ahLst/>
                <a:cxnLst/>
                <a:rect l="l" t="t" r="r" b="b"/>
                <a:pathLst>
                  <a:path w="1804" h="1643" extrusionOk="0">
                    <a:moveTo>
                      <a:pt x="971" y="1"/>
                    </a:moveTo>
                    <a:cubicBezTo>
                      <a:pt x="871" y="1"/>
                      <a:pt x="767" y="19"/>
                      <a:pt x="662" y="59"/>
                    </a:cubicBezTo>
                    <a:cubicBezTo>
                      <a:pt x="297" y="150"/>
                      <a:pt x="0" y="629"/>
                      <a:pt x="206" y="1017"/>
                    </a:cubicBezTo>
                    <a:cubicBezTo>
                      <a:pt x="278" y="1381"/>
                      <a:pt x="597" y="1643"/>
                      <a:pt x="954" y="1643"/>
                    </a:cubicBezTo>
                    <a:cubicBezTo>
                      <a:pt x="1045" y="1643"/>
                      <a:pt x="1140" y="1625"/>
                      <a:pt x="1233" y="1588"/>
                    </a:cubicBezTo>
                    <a:cubicBezTo>
                      <a:pt x="1621" y="1474"/>
                      <a:pt x="1804" y="1017"/>
                      <a:pt x="1712" y="538"/>
                    </a:cubicBezTo>
                    <a:cubicBezTo>
                      <a:pt x="1641" y="235"/>
                      <a:pt x="1332" y="1"/>
                      <a:pt x="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354975" y="3703450"/>
                <a:ext cx="83350" cy="177500"/>
              </a:xfrm>
              <a:custGeom>
                <a:avLst/>
                <a:gdLst/>
                <a:ahLst/>
                <a:cxnLst/>
                <a:rect l="l" t="t" r="r" b="b"/>
                <a:pathLst>
                  <a:path w="3334" h="7100" extrusionOk="0">
                    <a:moveTo>
                      <a:pt x="183" y="0"/>
                    </a:moveTo>
                    <a:cubicBezTo>
                      <a:pt x="92" y="92"/>
                      <a:pt x="1" y="183"/>
                      <a:pt x="92" y="274"/>
                    </a:cubicBezTo>
                    <a:cubicBezTo>
                      <a:pt x="366" y="457"/>
                      <a:pt x="662" y="754"/>
                      <a:pt x="936" y="936"/>
                    </a:cubicBezTo>
                    <a:cubicBezTo>
                      <a:pt x="1233" y="1233"/>
                      <a:pt x="1416" y="1507"/>
                      <a:pt x="1712" y="1804"/>
                    </a:cubicBezTo>
                    <a:cubicBezTo>
                      <a:pt x="1895" y="2078"/>
                      <a:pt x="2078" y="2374"/>
                      <a:pt x="2283" y="2739"/>
                    </a:cubicBezTo>
                    <a:cubicBezTo>
                      <a:pt x="2374" y="3036"/>
                      <a:pt x="2557" y="3424"/>
                      <a:pt x="2648" y="3698"/>
                    </a:cubicBezTo>
                    <a:cubicBezTo>
                      <a:pt x="2762" y="4086"/>
                      <a:pt x="2762" y="4451"/>
                      <a:pt x="2854" y="4839"/>
                    </a:cubicBezTo>
                    <a:cubicBezTo>
                      <a:pt x="2945" y="5136"/>
                      <a:pt x="2945" y="5501"/>
                      <a:pt x="2854" y="5889"/>
                    </a:cubicBezTo>
                    <a:cubicBezTo>
                      <a:pt x="2854" y="6277"/>
                      <a:pt x="2762" y="6643"/>
                      <a:pt x="2762" y="7031"/>
                    </a:cubicBezTo>
                    <a:cubicBezTo>
                      <a:pt x="2808" y="7076"/>
                      <a:pt x="2831" y="7099"/>
                      <a:pt x="2865" y="7099"/>
                    </a:cubicBezTo>
                    <a:cubicBezTo>
                      <a:pt x="2899" y="7099"/>
                      <a:pt x="2945" y="7076"/>
                      <a:pt x="3036" y="7031"/>
                    </a:cubicBezTo>
                    <a:cubicBezTo>
                      <a:pt x="3036" y="6939"/>
                      <a:pt x="3128" y="6848"/>
                      <a:pt x="3128" y="6734"/>
                    </a:cubicBezTo>
                    <a:cubicBezTo>
                      <a:pt x="3219" y="6369"/>
                      <a:pt x="3333" y="5889"/>
                      <a:pt x="3333" y="5501"/>
                    </a:cubicBezTo>
                    <a:cubicBezTo>
                      <a:pt x="3219" y="3789"/>
                      <a:pt x="2648" y="2283"/>
                      <a:pt x="1507" y="1028"/>
                    </a:cubicBezTo>
                    <a:cubicBezTo>
                      <a:pt x="1233" y="662"/>
                      <a:pt x="845" y="366"/>
                      <a:pt x="480" y="183"/>
                    </a:cubicBezTo>
                    <a:cubicBezTo>
                      <a:pt x="366" y="92"/>
                      <a:pt x="274"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88075" y="3834700"/>
                <a:ext cx="26275" cy="78575"/>
              </a:xfrm>
              <a:custGeom>
                <a:avLst/>
                <a:gdLst/>
                <a:ahLst/>
                <a:cxnLst/>
                <a:rect l="l" t="t" r="r" b="b"/>
                <a:pathLst>
                  <a:path w="1051" h="3143" extrusionOk="0">
                    <a:moveTo>
                      <a:pt x="811" y="0"/>
                    </a:moveTo>
                    <a:cubicBezTo>
                      <a:pt x="759" y="0"/>
                      <a:pt x="708" y="23"/>
                      <a:pt x="662" y="69"/>
                    </a:cubicBezTo>
                    <a:lnTo>
                      <a:pt x="662" y="343"/>
                    </a:lnTo>
                    <a:cubicBezTo>
                      <a:pt x="662" y="1119"/>
                      <a:pt x="480" y="1963"/>
                      <a:pt x="92" y="2625"/>
                    </a:cubicBezTo>
                    <a:cubicBezTo>
                      <a:pt x="92" y="2739"/>
                      <a:pt x="0" y="2831"/>
                      <a:pt x="0" y="2922"/>
                    </a:cubicBezTo>
                    <a:lnTo>
                      <a:pt x="0" y="3013"/>
                    </a:lnTo>
                    <a:cubicBezTo>
                      <a:pt x="0" y="3078"/>
                      <a:pt x="46" y="3142"/>
                      <a:pt x="105" y="3142"/>
                    </a:cubicBezTo>
                    <a:cubicBezTo>
                      <a:pt x="130" y="3142"/>
                      <a:pt x="156" y="3131"/>
                      <a:pt x="183" y="3105"/>
                    </a:cubicBezTo>
                    <a:cubicBezTo>
                      <a:pt x="297" y="3013"/>
                      <a:pt x="388" y="3013"/>
                      <a:pt x="388" y="2922"/>
                    </a:cubicBezTo>
                    <a:cubicBezTo>
                      <a:pt x="868" y="2055"/>
                      <a:pt x="1050" y="1119"/>
                      <a:pt x="959" y="160"/>
                    </a:cubicBezTo>
                    <a:lnTo>
                      <a:pt x="959" y="69"/>
                    </a:lnTo>
                    <a:cubicBezTo>
                      <a:pt x="913" y="23"/>
                      <a:pt x="862" y="0"/>
                      <a:pt x="8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050250" y="3458075"/>
                <a:ext cx="478225" cy="618600"/>
              </a:xfrm>
              <a:custGeom>
                <a:avLst/>
                <a:gdLst/>
                <a:ahLst/>
                <a:cxnLst/>
                <a:rect l="l" t="t" r="r" b="b"/>
                <a:pathLst>
                  <a:path w="19129" h="24744" extrusionOk="0">
                    <a:moveTo>
                      <a:pt x="6666" y="1051"/>
                    </a:moveTo>
                    <a:lnTo>
                      <a:pt x="8469" y="6004"/>
                    </a:lnTo>
                    <a:lnTo>
                      <a:pt x="8560" y="6278"/>
                    </a:lnTo>
                    <a:lnTo>
                      <a:pt x="8674" y="6483"/>
                    </a:lnTo>
                    <a:lnTo>
                      <a:pt x="9610" y="6483"/>
                    </a:lnTo>
                    <a:cubicBezTo>
                      <a:pt x="13125" y="6483"/>
                      <a:pt x="16458" y="8674"/>
                      <a:pt x="17805" y="12189"/>
                    </a:cubicBezTo>
                    <a:cubicBezTo>
                      <a:pt x="18170" y="13239"/>
                      <a:pt x="18375" y="14175"/>
                      <a:pt x="18375" y="15225"/>
                    </a:cubicBezTo>
                    <a:cubicBezTo>
                      <a:pt x="18375" y="18740"/>
                      <a:pt x="16184" y="22164"/>
                      <a:pt x="12555" y="23396"/>
                    </a:cubicBezTo>
                    <a:cubicBezTo>
                      <a:pt x="11619" y="23785"/>
                      <a:pt x="10569" y="23967"/>
                      <a:pt x="9610" y="23967"/>
                    </a:cubicBezTo>
                    <a:cubicBezTo>
                      <a:pt x="6004" y="23967"/>
                      <a:pt x="2671" y="21799"/>
                      <a:pt x="1348" y="18261"/>
                    </a:cubicBezTo>
                    <a:cubicBezTo>
                      <a:pt x="959" y="17234"/>
                      <a:pt x="777" y="16184"/>
                      <a:pt x="777" y="15225"/>
                    </a:cubicBezTo>
                    <a:cubicBezTo>
                      <a:pt x="777" y="12463"/>
                      <a:pt x="2101" y="9815"/>
                      <a:pt x="4383" y="8195"/>
                    </a:cubicBezTo>
                    <a:lnTo>
                      <a:pt x="4566" y="7989"/>
                    </a:lnTo>
                    <a:lnTo>
                      <a:pt x="4475" y="7533"/>
                    </a:lnTo>
                    <a:lnTo>
                      <a:pt x="2580" y="2489"/>
                    </a:lnTo>
                    <a:lnTo>
                      <a:pt x="6666" y="1051"/>
                    </a:lnTo>
                    <a:close/>
                    <a:moveTo>
                      <a:pt x="7054" y="1"/>
                    </a:moveTo>
                    <a:lnTo>
                      <a:pt x="1621" y="2009"/>
                    </a:lnTo>
                    <a:lnTo>
                      <a:pt x="3683" y="7700"/>
                    </a:lnTo>
                    <a:lnTo>
                      <a:pt x="3683" y="7700"/>
                    </a:lnTo>
                    <a:cubicBezTo>
                      <a:pt x="1353" y="9509"/>
                      <a:pt x="1" y="12281"/>
                      <a:pt x="1" y="15225"/>
                    </a:cubicBezTo>
                    <a:cubicBezTo>
                      <a:pt x="1" y="16275"/>
                      <a:pt x="206" y="17416"/>
                      <a:pt x="686" y="18558"/>
                    </a:cubicBezTo>
                    <a:cubicBezTo>
                      <a:pt x="2101" y="22369"/>
                      <a:pt x="5707" y="24743"/>
                      <a:pt x="9610" y="24743"/>
                    </a:cubicBezTo>
                    <a:cubicBezTo>
                      <a:pt x="10660" y="24743"/>
                      <a:pt x="11801" y="24538"/>
                      <a:pt x="12851" y="24173"/>
                    </a:cubicBezTo>
                    <a:cubicBezTo>
                      <a:pt x="16755" y="22735"/>
                      <a:pt x="19128" y="19128"/>
                      <a:pt x="19128" y="15225"/>
                    </a:cubicBezTo>
                    <a:cubicBezTo>
                      <a:pt x="19128" y="14084"/>
                      <a:pt x="18946" y="13034"/>
                      <a:pt x="18558" y="11893"/>
                    </a:cubicBezTo>
                    <a:cubicBezTo>
                      <a:pt x="17120" y="8104"/>
                      <a:pt x="13422" y="5707"/>
                      <a:pt x="9610" y="5707"/>
                    </a:cubicBezTo>
                    <a:lnTo>
                      <a:pt x="9131" y="5707"/>
                    </a:lnTo>
                    <a:lnTo>
                      <a:pt x="70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074225" y="3454900"/>
                <a:ext cx="175775" cy="75675"/>
              </a:xfrm>
              <a:custGeom>
                <a:avLst/>
                <a:gdLst/>
                <a:ahLst/>
                <a:cxnLst/>
                <a:rect l="l" t="t" r="r" b="b"/>
                <a:pathLst>
                  <a:path w="7031" h="3027" extrusionOk="0">
                    <a:moveTo>
                      <a:pt x="6616" y="1"/>
                    </a:moveTo>
                    <a:cubicBezTo>
                      <a:pt x="6566" y="1"/>
                      <a:pt x="6514" y="12"/>
                      <a:pt x="6460" y="36"/>
                    </a:cubicBezTo>
                    <a:lnTo>
                      <a:pt x="297" y="2319"/>
                    </a:lnTo>
                    <a:cubicBezTo>
                      <a:pt x="92" y="2319"/>
                      <a:pt x="0" y="2616"/>
                      <a:pt x="92" y="2798"/>
                    </a:cubicBezTo>
                    <a:cubicBezTo>
                      <a:pt x="158" y="2930"/>
                      <a:pt x="284" y="3026"/>
                      <a:pt x="417" y="3026"/>
                    </a:cubicBezTo>
                    <a:cubicBezTo>
                      <a:pt x="468" y="3026"/>
                      <a:pt x="521" y="3012"/>
                      <a:pt x="571" y="2981"/>
                    </a:cubicBezTo>
                    <a:lnTo>
                      <a:pt x="6757" y="698"/>
                    </a:lnTo>
                    <a:cubicBezTo>
                      <a:pt x="6939" y="607"/>
                      <a:pt x="7031" y="424"/>
                      <a:pt x="6939" y="242"/>
                    </a:cubicBezTo>
                    <a:cubicBezTo>
                      <a:pt x="6872" y="90"/>
                      <a:pt x="6755" y="1"/>
                      <a:pt x="6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rot="-1370779">
              <a:off x="7749208" y="951644"/>
              <a:ext cx="805790" cy="717135"/>
              <a:chOff x="4370625" y="3149375"/>
              <a:chExt cx="622600" cy="554100"/>
            </a:xfrm>
          </p:grpSpPr>
          <p:sp>
            <p:nvSpPr>
              <p:cNvPr id="88" name="Google Shape;88;p2"/>
              <p:cNvSpPr/>
              <p:nvPr/>
            </p:nvSpPr>
            <p:spPr>
              <a:xfrm>
                <a:off x="4458500" y="3586475"/>
                <a:ext cx="30850" cy="38250"/>
              </a:xfrm>
              <a:custGeom>
                <a:avLst/>
                <a:gdLst/>
                <a:ahLst/>
                <a:cxnLst/>
                <a:rect l="l" t="t" r="r" b="b"/>
                <a:pathLst>
                  <a:path w="1234" h="1530" extrusionOk="0">
                    <a:moveTo>
                      <a:pt x="184" y="0"/>
                    </a:moveTo>
                    <a:cubicBezTo>
                      <a:pt x="184" y="0"/>
                      <a:pt x="92" y="0"/>
                      <a:pt x="92" y="114"/>
                    </a:cubicBezTo>
                    <a:cubicBezTo>
                      <a:pt x="1" y="114"/>
                      <a:pt x="1" y="206"/>
                      <a:pt x="1" y="206"/>
                    </a:cubicBezTo>
                    <a:cubicBezTo>
                      <a:pt x="92" y="297"/>
                      <a:pt x="92" y="297"/>
                      <a:pt x="184" y="297"/>
                    </a:cubicBezTo>
                    <a:cubicBezTo>
                      <a:pt x="572" y="571"/>
                      <a:pt x="754" y="868"/>
                      <a:pt x="846" y="1256"/>
                    </a:cubicBezTo>
                    <a:lnTo>
                      <a:pt x="846" y="1530"/>
                    </a:lnTo>
                    <a:lnTo>
                      <a:pt x="960" y="1530"/>
                    </a:lnTo>
                    <a:cubicBezTo>
                      <a:pt x="1142" y="1530"/>
                      <a:pt x="1234" y="1438"/>
                      <a:pt x="1142" y="1347"/>
                    </a:cubicBezTo>
                    <a:cubicBezTo>
                      <a:pt x="1142" y="776"/>
                      <a:pt x="846" y="388"/>
                      <a:pt x="389" y="114"/>
                    </a:cubicBezTo>
                    <a:cubicBezTo>
                      <a:pt x="389" y="0"/>
                      <a:pt x="275" y="0"/>
                      <a:pt x="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370625" y="3543675"/>
                <a:ext cx="161525" cy="159800"/>
              </a:xfrm>
              <a:custGeom>
                <a:avLst/>
                <a:gdLst/>
                <a:ahLst/>
                <a:cxnLst/>
                <a:rect l="l" t="t" r="r" b="b"/>
                <a:pathLst>
                  <a:path w="6461" h="6392" extrusionOk="0">
                    <a:moveTo>
                      <a:pt x="3219" y="776"/>
                    </a:moveTo>
                    <a:cubicBezTo>
                      <a:pt x="4361" y="776"/>
                      <a:pt x="5410" y="1621"/>
                      <a:pt x="5616" y="2762"/>
                    </a:cubicBezTo>
                    <a:cubicBezTo>
                      <a:pt x="5616" y="2968"/>
                      <a:pt x="5707" y="3059"/>
                      <a:pt x="5707" y="3242"/>
                    </a:cubicBezTo>
                    <a:cubicBezTo>
                      <a:pt x="5707" y="4383"/>
                      <a:pt x="4840" y="5433"/>
                      <a:pt x="3607" y="5615"/>
                    </a:cubicBezTo>
                    <a:lnTo>
                      <a:pt x="3219" y="5615"/>
                    </a:lnTo>
                    <a:cubicBezTo>
                      <a:pt x="2078" y="5615"/>
                      <a:pt x="1051" y="4771"/>
                      <a:pt x="845" y="3630"/>
                    </a:cubicBezTo>
                    <a:cubicBezTo>
                      <a:pt x="845" y="3424"/>
                      <a:pt x="754" y="3333"/>
                      <a:pt x="754" y="3150"/>
                    </a:cubicBezTo>
                    <a:cubicBezTo>
                      <a:pt x="754" y="2009"/>
                      <a:pt x="1621" y="959"/>
                      <a:pt x="2854" y="776"/>
                    </a:cubicBezTo>
                    <a:close/>
                    <a:moveTo>
                      <a:pt x="2763" y="0"/>
                    </a:moveTo>
                    <a:cubicBezTo>
                      <a:pt x="1142" y="297"/>
                      <a:pt x="1" y="1621"/>
                      <a:pt x="1" y="3150"/>
                    </a:cubicBezTo>
                    <a:cubicBezTo>
                      <a:pt x="1" y="3333"/>
                      <a:pt x="92" y="3538"/>
                      <a:pt x="92" y="3721"/>
                    </a:cubicBezTo>
                    <a:cubicBezTo>
                      <a:pt x="366" y="5250"/>
                      <a:pt x="1713" y="6391"/>
                      <a:pt x="3219" y="6391"/>
                    </a:cubicBezTo>
                    <a:lnTo>
                      <a:pt x="3699" y="6391"/>
                    </a:lnTo>
                    <a:cubicBezTo>
                      <a:pt x="5319" y="6095"/>
                      <a:pt x="6460" y="4771"/>
                      <a:pt x="6460" y="3242"/>
                    </a:cubicBezTo>
                    <a:cubicBezTo>
                      <a:pt x="6460" y="3059"/>
                      <a:pt x="6369" y="2854"/>
                      <a:pt x="6369" y="2671"/>
                    </a:cubicBezTo>
                    <a:cubicBezTo>
                      <a:pt x="6072" y="1142"/>
                      <a:pt x="4749" y="0"/>
                      <a:pt x="3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924725" y="3192175"/>
                <a:ext cx="28550" cy="37675"/>
              </a:xfrm>
              <a:custGeom>
                <a:avLst/>
                <a:gdLst/>
                <a:ahLst/>
                <a:cxnLst/>
                <a:rect l="l" t="t" r="r" b="b"/>
                <a:pathLst>
                  <a:path w="1142" h="1507" extrusionOk="0">
                    <a:moveTo>
                      <a:pt x="92" y="0"/>
                    </a:moveTo>
                    <a:cubicBezTo>
                      <a:pt x="0" y="91"/>
                      <a:pt x="0" y="91"/>
                      <a:pt x="0" y="183"/>
                    </a:cubicBezTo>
                    <a:cubicBezTo>
                      <a:pt x="92" y="183"/>
                      <a:pt x="92" y="274"/>
                      <a:pt x="183" y="274"/>
                    </a:cubicBezTo>
                    <a:cubicBezTo>
                      <a:pt x="571" y="479"/>
                      <a:pt x="753" y="845"/>
                      <a:pt x="753" y="1233"/>
                    </a:cubicBezTo>
                    <a:cubicBezTo>
                      <a:pt x="845" y="1324"/>
                      <a:pt x="845" y="1415"/>
                      <a:pt x="845" y="1415"/>
                    </a:cubicBezTo>
                    <a:lnTo>
                      <a:pt x="936" y="1506"/>
                    </a:lnTo>
                    <a:cubicBezTo>
                      <a:pt x="1142" y="1506"/>
                      <a:pt x="1142" y="1415"/>
                      <a:pt x="1142" y="1324"/>
                    </a:cubicBezTo>
                    <a:cubicBezTo>
                      <a:pt x="1142" y="753"/>
                      <a:pt x="845" y="274"/>
                      <a:pt x="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834000" y="3149375"/>
                <a:ext cx="159225" cy="159225"/>
              </a:xfrm>
              <a:custGeom>
                <a:avLst/>
                <a:gdLst/>
                <a:ahLst/>
                <a:cxnLst/>
                <a:rect l="l" t="t" r="r" b="b"/>
                <a:pathLst>
                  <a:path w="6369" h="6369" extrusionOk="0">
                    <a:moveTo>
                      <a:pt x="3241" y="753"/>
                    </a:moveTo>
                    <a:cubicBezTo>
                      <a:pt x="4382" y="753"/>
                      <a:pt x="5432" y="1621"/>
                      <a:pt x="5615" y="2762"/>
                    </a:cubicBezTo>
                    <a:lnTo>
                      <a:pt x="5615" y="3127"/>
                    </a:lnTo>
                    <a:cubicBezTo>
                      <a:pt x="5615" y="4360"/>
                      <a:pt x="4771" y="5318"/>
                      <a:pt x="3629" y="5501"/>
                    </a:cubicBezTo>
                    <a:cubicBezTo>
                      <a:pt x="3424" y="5615"/>
                      <a:pt x="3333" y="5615"/>
                      <a:pt x="3241" y="5615"/>
                    </a:cubicBezTo>
                    <a:cubicBezTo>
                      <a:pt x="2009" y="5615"/>
                      <a:pt x="959" y="4748"/>
                      <a:pt x="776" y="3515"/>
                    </a:cubicBezTo>
                    <a:lnTo>
                      <a:pt x="776" y="3127"/>
                    </a:lnTo>
                    <a:cubicBezTo>
                      <a:pt x="776" y="1986"/>
                      <a:pt x="1621" y="936"/>
                      <a:pt x="2853" y="753"/>
                    </a:cubicBezTo>
                    <a:close/>
                    <a:moveTo>
                      <a:pt x="2671" y="0"/>
                    </a:moveTo>
                    <a:cubicBezTo>
                      <a:pt x="1141" y="274"/>
                      <a:pt x="0" y="1621"/>
                      <a:pt x="0" y="3127"/>
                    </a:cubicBezTo>
                    <a:cubicBezTo>
                      <a:pt x="0" y="3333"/>
                      <a:pt x="0" y="3515"/>
                      <a:pt x="91" y="3698"/>
                    </a:cubicBezTo>
                    <a:cubicBezTo>
                      <a:pt x="297" y="5227"/>
                      <a:pt x="1621" y="6368"/>
                      <a:pt x="3241" y="6368"/>
                    </a:cubicBezTo>
                    <a:cubicBezTo>
                      <a:pt x="3333" y="6368"/>
                      <a:pt x="3515" y="6368"/>
                      <a:pt x="3721" y="6277"/>
                    </a:cubicBezTo>
                    <a:cubicBezTo>
                      <a:pt x="5341" y="6072"/>
                      <a:pt x="6368" y="4656"/>
                      <a:pt x="6368" y="3127"/>
                    </a:cubicBezTo>
                    <a:lnTo>
                      <a:pt x="6368" y="2648"/>
                    </a:lnTo>
                    <a:cubicBezTo>
                      <a:pt x="6094" y="1050"/>
                      <a:pt x="4771"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807750" y="3289750"/>
                <a:ext cx="97600" cy="214000"/>
              </a:xfrm>
              <a:custGeom>
                <a:avLst/>
                <a:gdLst/>
                <a:ahLst/>
                <a:cxnLst/>
                <a:rect l="l" t="t" r="r" b="b"/>
                <a:pathLst>
                  <a:path w="3904" h="8560" extrusionOk="0">
                    <a:moveTo>
                      <a:pt x="3241" y="0"/>
                    </a:moveTo>
                    <a:lnTo>
                      <a:pt x="0" y="8354"/>
                    </a:lnTo>
                    <a:lnTo>
                      <a:pt x="776" y="8560"/>
                    </a:lnTo>
                    <a:lnTo>
                      <a:pt x="3903" y="274"/>
                    </a:lnTo>
                    <a:lnTo>
                      <a:pt x="324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520150" y="3598450"/>
                <a:ext cx="138100" cy="30850"/>
              </a:xfrm>
              <a:custGeom>
                <a:avLst/>
                <a:gdLst/>
                <a:ahLst/>
                <a:cxnLst/>
                <a:rect l="l" t="t" r="r" b="b"/>
                <a:pathLst>
                  <a:path w="5524" h="1234" extrusionOk="0">
                    <a:moveTo>
                      <a:pt x="5433" y="1"/>
                    </a:moveTo>
                    <a:lnTo>
                      <a:pt x="0" y="480"/>
                    </a:lnTo>
                    <a:lnTo>
                      <a:pt x="91" y="1233"/>
                    </a:lnTo>
                    <a:lnTo>
                      <a:pt x="5524" y="777"/>
                    </a:lnTo>
                    <a:lnTo>
                      <a:pt x="54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667925" y="3494800"/>
                <a:ext cx="223150" cy="207500"/>
              </a:xfrm>
              <a:custGeom>
                <a:avLst/>
                <a:gdLst/>
                <a:ahLst/>
                <a:cxnLst/>
                <a:rect l="l" t="t" r="r" b="b"/>
                <a:pathLst>
                  <a:path w="8926" h="8300" extrusionOk="0">
                    <a:moveTo>
                      <a:pt x="4498" y="1"/>
                    </a:moveTo>
                    <a:cubicBezTo>
                      <a:pt x="4265" y="1"/>
                      <a:pt x="4028" y="20"/>
                      <a:pt x="3790" y="61"/>
                    </a:cubicBezTo>
                    <a:cubicBezTo>
                      <a:pt x="1325" y="449"/>
                      <a:pt x="1" y="2731"/>
                      <a:pt x="366" y="4809"/>
                    </a:cubicBezTo>
                    <a:cubicBezTo>
                      <a:pt x="709" y="7009"/>
                      <a:pt x="2535" y="8299"/>
                      <a:pt x="4405" y="8299"/>
                    </a:cubicBezTo>
                    <a:cubicBezTo>
                      <a:pt x="4649" y="8299"/>
                      <a:pt x="4894" y="8277"/>
                      <a:pt x="5137" y="8232"/>
                    </a:cubicBezTo>
                    <a:cubicBezTo>
                      <a:pt x="7419" y="7867"/>
                      <a:pt x="8926" y="5767"/>
                      <a:pt x="8560" y="3485"/>
                    </a:cubicBezTo>
                    <a:cubicBezTo>
                      <a:pt x="8213" y="1441"/>
                      <a:pt x="6493" y="1"/>
                      <a:pt x="4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774650" y="3522550"/>
                <a:ext cx="54800" cy="66800"/>
              </a:xfrm>
              <a:custGeom>
                <a:avLst/>
                <a:gdLst/>
                <a:ahLst/>
                <a:cxnLst/>
                <a:rect l="l" t="t" r="r" b="b"/>
                <a:pathLst>
                  <a:path w="2192" h="2672" extrusionOk="0">
                    <a:moveTo>
                      <a:pt x="297" y="1"/>
                    </a:moveTo>
                    <a:cubicBezTo>
                      <a:pt x="183" y="1"/>
                      <a:pt x="91" y="1"/>
                      <a:pt x="0" y="183"/>
                    </a:cubicBezTo>
                    <a:lnTo>
                      <a:pt x="0" y="275"/>
                    </a:lnTo>
                    <a:cubicBezTo>
                      <a:pt x="183" y="389"/>
                      <a:pt x="297" y="389"/>
                      <a:pt x="480" y="480"/>
                    </a:cubicBezTo>
                    <a:cubicBezTo>
                      <a:pt x="868" y="571"/>
                      <a:pt x="1141" y="845"/>
                      <a:pt x="1438" y="1142"/>
                    </a:cubicBezTo>
                    <a:cubicBezTo>
                      <a:pt x="1529" y="1416"/>
                      <a:pt x="1621" y="1621"/>
                      <a:pt x="1712" y="1895"/>
                    </a:cubicBezTo>
                    <a:cubicBezTo>
                      <a:pt x="1712" y="2101"/>
                      <a:pt x="1803" y="2192"/>
                      <a:pt x="1803" y="2375"/>
                    </a:cubicBezTo>
                    <a:cubicBezTo>
                      <a:pt x="1803" y="2466"/>
                      <a:pt x="1895" y="2557"/>
                      <a:pt x="1895" y="2557"/>
                    </a:cubicBezTo>
                    <a:cubicBezTo>
                      <a:pt x="2009" y="2671"/>
                      <a:pt x="2009" y="2671"/>
                      <a:pt x="2100" y="2671"/>
                    </a:cubicBezTo>
                    <a:cubicBezTo>
                      <a:pt x="2191" y="2557"/>
                      <a:pt x="2191" y="2557"/>
                      <a:pt x="2191" y="2466"/>
                    </a:cubicBezTo>
                    <a:cubicBezTo>
                      <a:pt x="2191" y="1895"/>
                      <a:pt x="2009" y="1416"/>
                      <a:pt x="1712" y="960"/>
                    </a:cubicBezTo>
                    <a:lnTo>
                      <a:pt x="1141" y="389"/>
                    </a:lnTo>
                    <a:cubicBezTo>
                      <a:pt x="868" y="183"/>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639400" y="3467775"/>
                <a:ext cx="235125" cy="235700"/>
              </a:xfrm>
              <a:custGeom>
                <a:avLst/>
                <a:gdLst/>
                <a:ahLst/>
                <a:cxnLst/>
                <a:rect l="l" t="t" r="r" b="b"/>
                <a:pathLst>
                  <a:path w="9405" h="9428" extrusionOk="0">
                    <a:moveTo>
                      <a:pt x="4748" y="754"/>
                    </a:moveTo>
                    <a:cubicBezTo>
                      <a:pt x="6643" y="754"/>
                      <a:pt x="8263" y="2101"/>
                      <a:pt x="8651" y="4086"/>
                    </a:cubicBezTo>
                    <a:lnTo>
                      <a:pt x="8651" y="4748"/>
                    </a:lnTo>
                    <a:cubicBezTo>
                      <a:pt x="8651" y="6666"/>
                      <a:pt x="7305" y="8286"/>
                      <a:pt x="5319" y="8651"/>
                    </a:cubicBezTo>
                    <a:lnTo>
                      <a:pt x="4748" y="8651"/>
                    </a:lnTo>
                    <a:cubicBezTo>
                      <a:pt x="2854" y="8651"/>
                      <a:pt x="1142" y="7328"/>
                      <a:pt x="845" y="5319"/>
                    </a:cubicBezTo>
                    <a:cubicBezTo>
                      <a:pt x="754" y="5136"/>
                      <a:pt x="754" y="4954"/>
                      <a:pt x="754" y="4748"/>
                    </a:cubicBezTo>
                    <a:cubicBezTo>
                      <a:pt x="754" y="2762"/>
                      <a:pt x="2169" y="1142"/>
                      <a:pt x="4086" y="754"/>
                    </a:cubicBezTo>
                    <a:close/>
                    <a:moveTo>
                      <a:pt x="4748" y="1"/>
                    </a:moveTo>
                    <a:cubicBezTo>
                      <a:pt x="4452" y="1"/>
                      <a:pt x="4178" y="1"/>
                      <a:pt x="3995" y="92"/>
                    </a:cubicBezTo>
                    <a:cubicBezTo>
                      <a:pt x="1598" y="480"/>
                      <a:pt x="1" y="2466"/>
                      <a:pt x="1" y="4748"/>
                    </a:cubicBezTo>
                    <a:cubicBezTo>
                      <a:pt x="1" y="4954"/>
                      <a:pt x="1" y="5228"/>
                      <a:pt x="92" y="5524"/>
                    </a:cubicBezTo>
                    <a:cubicBezTo>
                      <a:pt x="457" y="7807"/>
                      <a:pt x="2466" y="9427"/>
                      <a:pt x="4748" y="9427"/>
                    </a:cubicBezTo>
                    <a:lnTo>
                      <a:pt x="5501" y="9427"/>
                    </a:lnTo>
                    <a:cubicBezTo>
                      <a:pt x="7784" y="9039"/>
                      <a:pt x="9405" y="7031"/>
                      <a:pt x="9405" y="4748"/>
                    </a:cubicBezTo>
                    <a:lnTo>
                      <a:pt x="9405" y="3995"/>
                    </a:lnTo>
                    <a:cubicBezTo>
                      <a:pt x="9017" y="1621"/>
                      <a:pt x="7031"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8263112" y="-390527"/>
              <a:ext cx="1167568" cy="1320706"/>
            </a:xfrm>
            <a:custGeom>
              <a:avLst/>
              <a:gdLst/>
              <a:ahLst/>
              <a:cxnLst/>
              <a:rect l="l" t="t" r="r" b="b"/>
              <a:pathLst>
                <a:path w="31816" h="35989" extrusionOk="0">
                  <a:moveTo>
                    <a:pt x="11986" y="1"/>
                  </a:moveTo>
                  <a:cubicBezTo>
                    <a:pt x="11869" y="2351"/>
                    <a:pt x="11252" y="4554"/>
                    <a:pt x="10165" y="6611"/>
                  </a:cubicBezTo>
                  <a:lnTo>
                    <a:pt x="0" y="25853"/>
                  </a:lnTo>
                  <a:cubicBezTo>
                    <a:pt x="2321" y="28791"/>
                    <a:pt x="5259" y="31111"/>
                    <a:pt x="8578" y="32815"/>
                  </a:cubicBezTo>
                  <a:cubicBezTo>
                    <a:pt x="11634" y="34402"/>
                    <a:pt x="14924" y="35518"/>
                    <a:pt x="18361" y="35988"/>
                  </a:cubicBezTo>
                  <a:lnTo>
                    <a:pt x="31816" y="10782"/>
                  </a:lnTo>
                  <a:lnTo>
                    <a:pt x="119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2"/>
            <p:cNvGrpSpPr/>
            <p:nvPr/>
          </p:nvGrpSpPr>
          <p:grpSpPr>
            <a:xfrm>
              <a:off x="8318599" y="-452809"/>
              <a:ext cx="1187618" cy="1341688"/>
              <a:chOff x="818450" y="1104925"/>
              <a:chExt cx="984350" cy="1112050"/>
            </a:xfrm>
          </p:grpSpPr>
          <p:sp>
            <p:nvSpPr>
              <p:cNvPr id="99" name="Google Shape;99;p2"/>
              <p:cNvSpPr/>
              <p:nvPr/>
            </p:nvSpPr>
            <p:spPr>
              <a:xfrm>
                <a:off x="1336575" y="1634900"/>
                <a:ext cx="237975" cy="462825"/>
              </a:xfrm>
              <a:custGeom>
                <a:avLst/>
                <a:gdLst/>
                <a:ahLst/>
                <a:cxnLst/>
                <a:rect l="l" t="t" r="r" b="b"/>
                <a:pathLst>
                  <a:path w="9519" h="18513" extrusionOk="0">
                    <a:moveTo>
                      <a:pt x="9222" y="1"/>
                    </a:moveTo>
                    <a:cubicBezTo>
                      <a:pt x="9131" y="183"/>
                      <a:pt x="9040" y="366"/>
                      <a:pt x="8948" y="572"/>
                    </a:cubicBezTo>
                    <a:cubicBezTo>
                      <a:pt x="6004" y="6278"/>
                      <a:pt x="3151" y="12075"/>
                      <a:pt x="183" y="17782"/>
                    </a:cubicBezTo>
                    <a:cubicBezTo>
                      <a:pt x="183" y="17964"/>
                      <a:pt x="92" y="18056"/>
                      <a:pt x="1" y="18261"/>
                    </a:cubicBezTo>
                    <a:lnTo>
                      <a:pt x="1" y="18444"/>
                    </a:lnTo>
                    <a:cubicBezTo>
                      <a:pt x="1" y="18489"/>
                      <a:pt x="24" y="18512"/>
                      <a:pt x="58" y="18512"/>
                    </a:cubicBezTo>
                    <a:cubicBezTo>
                      <a:pt x="92" y="18512"/>
                      <a:pt x="138" y="18489"/>
                      <a:pt x="183" y="18444"/>
                    </a:cubicBezTo>
                    <a:cubicBezTo>
                      <a:pt x="389" y="18261"/>
                      <a:pt x="480" y="18056"/>
                      <a:pt x="571" y="17782"/>
                    </a:cubicBezTo>
                    <a:cubicBezTo>
                      <a:pt x="3516" y="12075"/>
                      <a:pt x="6369" y="6460"/>
                      <a:pt x="9222" y="754"/>
                    </a:cubicBezTo>
                    <a:cubicBezTo>
                      <a:pt x="9313" y="572"/>
                      <a:pt x="9428" y="457"/>
                      <a:pt x="9428" y="275"/>
                    </a:cubicBezTo>
                    <a:cubicBezTo>
                      <a:pt x="9519" y="275"/>
                      <a:pt x="9519" y="183"/>
                      <a:pt x="9519" y="92"/>
                    </a:cubicBezTo>
                    <a:cubicBezTo>
                      <a:pt x="9428" y="1"/>
                      <a:pt x="9313" y="1"/>
                      <a:pt x="92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260675" y="1845100"/>
                <a:ext cx="147250" cy="286275"/>
              </a:xfrm>
              <a:custGeom>
                <a:avLst/>
                <a:gdLst/>
                <a:ahLst/>
                <a:cxnLst/>
                <a:rect l="l" t="t" r="r" b="b"/>
                <a:pathLst>
                  <a:path w="5890" h="11451" extrusionOk="0">
                    <a:moveTo>
                      <a:pt x="5783" y="1"/>
                    </a:moveTo>
                    <a:cubicBezTo>
                      <a:pt x="5759" y="1"/>
                      <a:pt x="5733" y="12"/>
                      <a:pt x="5707" y="38"/>
                    </a:cubicBezTo>
                    <a:lnTo>
                      <a:pt x="5502" y="244"/>
                    </a:lnTo>
                    <a:cubicBezTo>
                      <a:pt x="3699" y="3850"/>
                      <a:pt x="1895" y="7456"/>
                      <a:pt x="1" y="11177"/>
                    </a:cubicBezTo>
                    <a:lnTo>
                      <a:pt x="1" y="11268"/>
                    </a:lnTo>
                    <a:cubicBezTo>
                      <a:pt x="1" y="11360"/>
                      <a:pt x="92" y="11360"/>
                      <a:pt x="184" y="11451"/>
                    </a:cubicBezTo>
                    <a:cubicBezTo>
                      <a:pt x="184" y="11360"/>
                      <a:pt x="275" y="11360"/>
                      <a:pt x="366" y="11268"/>
                    </a:cubicBezTo>
                    <a:cubicBezTo>
                      <a:pt x="480" y="11177"/>
                      <a:pt x="572" y="10994"/>
                      <a:pt x="572" y="10789"/>
                    </a:cubicBezTo>
                    <a:cubicBezTo>
                      <a:pt x="2283" y="7456"/>
                      <a:pt x="3995" y="4033"/>
                      <a:pt x="5707" y="609"/>
                    </a:cubicBezTo>
                    <a:cubicBezTo>
                      <a:pt x="5799" y="518"/>
                      <a:pt x="5890" y="335"/>
                      <a:pt x="5890" y="244"/>
                    </a:cubicBezTo>
                    <a:lnTo>
                      <a:pt x="5890" y="152"/>
                    </a:lnTo>
                    <a:cubicBezTo>
                      <a:pt x="5890" y="71"/>
                      <a:pt x="5843" y="1"/>
                      <a:pt x="5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818450" y="1104925"/>
                <a:ext cx="984350" cy="1112050"/>
              </a:xfrm>
              <a:custGeom>
                <a:avLst/>
                <a:gdLst/>
                <a:ahLst/>
                <a:cxnLst/>
                <a:rect l="l" t="t" r="r" b="b"/>
                <a:pathLst>
                  <a:path w="39374" h="44482" extrusionOk="0">
                    <a:moveTo>
                      <a:pt x="14829" y="1048"/>
                    </a:moveTo>
                    <a:lnTo>
                      <a:pt x="38415" y="13576"/>
                    </a:lnTo>
                    <a:lnTo>
                      <a:pt x="22843" y="43702"/>
                    </a:lnTo>
                    <a:lnTo>
                      <a:pt x="22843" y="43702"/>
                    </a:lnTo>
                    <a:cubicBezTo>
                      <a:pt x="20071" y="43400"/>
                      <a:pt x="15830" y="42512"/>
                      <a:pt x="11116" y="40122"/>
                    </a:cubicBezTo>
                    <a:cubicBezTo>
                      <a:pt x="6165" y="37547"/>
                      <a:pt x="2804" y="34272"/>
                      <a:pt x="872" y="31995"/>
                    </a:cubicBezTo>
                    <a:lnTo>
                      <a:pt x="872" y="31995"/>
                    </a:lnTo>
                    <a:lnTo>
                      <a:pt x="12737" y="8920"/>
                    </a:lnTo>
                    <a:cubicBezTo>
                      <a:pt x="13986" y="6509"/>
                      <a:pt x="14747" y="3834"/>
                      <a:pt x="14829" y="1048"/>
                    </a:cubicBezTo>
                    <a:close/>
                    <a:moveTo>
                      <a:pt x="14449" y="1"/>
                    </a:moveTo>
                    <a:cubicBezTo>
                      <a:pt x="14380" y="1"/>
                      <a:pt x="14312" y="29"/>
                      <a:pt x="14266" y="87"/>
                    </a:cubicBezTo>
                    <a:cubicBezTo>
                      <a:pt x="14175" y="178"/>
                      <a:pt x="14061" y="269"/>
                      <a:pt x="14061" y="360"/>
                    </a:cubicBezTo>
                    <a:lnTo>
                      <a:pt x="14061" y="543"/>
                    </a:lnTo>
                    <a:cubicBezTo>
                      <a:pt x="14061" y="3305"/>
                      <a:pt x="13399" y="6067"/>
                      <a:pt x="12075" y="8532"/>
                    </a:cubicBezTo>
                    <a:lnTo>
                      <a:pt x="92" y="31836"/>
                    </a:lnTo>
                    <a:cubicBezTo>
                      <a:pt x="0" y="32042"/>
                      <a:pt x="0" y="32133"/>
                      <a:pt x="92" y="32316"/>
                    </a:cubicBezTo>
                    <a:cubicBezTo>
                      <a:pt x="1986" y="34507"/>
                      <a:pt x="5501" y="38022"/>
                      <a:pt x="10842" y="40784"/>
                    </a:cubicBezTo>
                    <a:cubicBezTo>
                      <a:pt x="15681" y="43340"/>
                      <a:pt x="20155" y="44116"/>
                      <a:pt x="23008" y="44482"/>
                    </a:cubicBezTo>
                    <a:cubicBezTo>
                      <a:pt x="23191" y="44482"/>
                      <a:pt x="23305" y="44390"/>
                      <a:pt x="23396" y="44299"/>
                    </a:cubicBezTo>
                    <a:lnTo>
                      <a:pt x="39283" y="13576"/>
                    </a:lnTo>
                    <a:cubicBezTo>
                      <a:pt x="39374" y="13394"/>
                      <a:pt x="39374" y="13211"/>
                      <a:pt x="39169" y="13097"/>
                    </a:cubicBezTo>
                    <a:lnTo>
                      <a:pt x="14631" y="87"/>
                    </a:lnTo>
                    <a:cubicBezTo>
                      <a:pt x="14586" y="29"/>
                      <a:pt x="14517" y="1"/>
                      <a:pt x="144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108325" y="1355550"/>
                <a:ext cx="128425" cy="76025"/>
              </a:xfrm>
              <a:custGeom>
                <a:avLst/>
                <a:gdLst/>
                <a:ahLst/>
                <a:cxnLst/>
                <a:rect l="l" t="t" r="r" b="b"/>
                <a:pathLst>
                  <a:path w="5137" h="3041" extrusionOk="0">
                    <a:moveTo>
                      <a:pt x="422" y="0"/>
                    </a:moveTo>
                    <a:cubicBezTo>
                      <a:pt x="287" y="0"/>
                      <a:pt x="159" y="85"/>
                      <a:pt x="92" y="219"/>
                    </a:cubicBezTo>
                    <a:cubicBezTo>
                      <a:pt x="1" y="424"/>
                      <a:pt x="1" y="607"/>
                      <a:pt x="183" y="698"/>
                    </a:cubicBezTo>
                    <a:lnTo>
                      <a:pt x="4566" y="2981"/>
                    </a:lnTo>
                    <a:cubicBezTo>
                      <a:pt x="4641" y="3018"/>
                      <a:pt x="4721" y="3041"/>
                      <a:pt x="4795" y="3041"/>
                    </a:cubicBezTo>
                    <a:cubicBezTo>
                      <a:pt x="4899" y="3041"/>
                      <a:pt x="4992" y="2996"/>
                      <a:pt x="5045" y="2889"/>
                    </a:cubicBezTo>
                    <a:cubicBezTo>
                      <a:pt x="5136" y="2707"/>
                      <a:pt x="5136" y="2410"/>
                      <a:pt x="4954" y="2319"/>
                    </a:cubicBezTo>
                    <a:lnTo>
                      <a:pt x="571" y="36"/>
                    </a:lnTo>
                    <a:cubicBezTo>
                      <a:pt x="522" y="12"/>
                      <a:pt x="472" y="0"/>
                      <a:pt x="4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039275" y="1481650"/>
                <a:ext cx="111875" cy="65975"/>
              </a:xfrm>
              <a:custGeom>
                <a:avLst/>
                <a:gdLst/>
                <a:ahLst/>
                <a:cxnLst/>
                <a:rect l="l" t="t" r="r" b="b"/>
                <a:pathLst>
                  <a:path w="4475" h="2639" extrusionOk="0">
                    <a:moveTo>
                      <a:pt x="501" y="1"/>
                    </a:moveTo>
                    <a:cubicBezTo>
                      <a:pt x="345" y="1"/>
                      <a:pt x="176" y="85"/>
                      <a:pt x="92" y="219"/>
                    </a:cubicBezTo>
                    <a:cubicBezTo>
                      <a:pt x="1" y="425"/>
                      <a:pt x="92" y="607"/>
                      <a:pt x="297" y="698"/>
                    </a:cubicBezTo>
                    <a:lnTo>
                      <a:pt x="3813" y="2593"/>
                    </a:lnTo>
                    <a:cubicBezTo>
                      <a:pt x="3863" y="2625"/>
                      <a:pt x="3915" y="2639"/>
                      <a:pt x="3967" y="2639"/>
                    </a:cubicBezTo>
                    <a:cubicBezTo>
                      <a:pt x="4100" y="2639"/>
                      <a:pt x="4226" y="2542"/>
                      <a:pt x="4292" y="2410"/>
                    </a:cubicBezTo>
                    <a:cubicBezTo>
                      <a:pt x="4474" y="2228"/>
                      <a:pt x="4383" y="2022"/>
                      <a:pt x="4201" y="1931"/>
                    </a:cubicBezTo>
                    <a:lnTo>
                      <a:pt x="663" y="37"/>
                    </a:lnTo>
                    <a:cubicBezTo>
                      <a:pt x="614" y="12"/>
                      <a:pt x="558"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973075" y="1607775"/>
                <a:ext cx="130700" cy="77700"/>
              </a:xfrm>
              <a:custGeom>
                <a:avLst/>
                <a:gdLst/>
                <a:ahLst/>
                <a:cxnLst/>
                <a:rect l="l" t="t" r="r" b="b"/>
                <a:pathLst>
                  <a:path w="5228" h="3108" extrusionOk="0">
                    <a:moveTo>
                      <a:pt x="452" y="0"/>
                    </a:moveTo>
                    <a:cubicBezTo>
                      <a:pt x="324" y="0"/>
                      <a:pt x="159" y="85"/>
                      <a:pt x="92" y="219"/>
                    </a:cubicBezTo>
                    <a:cubicBezTo>
                      <a:pt x="1" y="401"/>
                      <a:pt x="92" y="607"/>
                      <a:pt x="275" y="698"/>
                    </a:cubicBezTo>
                    <a:lnTo>
                      <a:pt x="4566" y="3072"/>
                    </a:lnTo>
                    <a:cubicBezTo>
                      <a:pt x="4615" y="3096"/>
                      <a:pt x="4670" y="3107"/>
                      <a:pt x="4728" y="3107"/>
                    </a:cubicBezTo>
                    <a:cubicBezTo>
                      <a:pt x="4884" y="3107"/>
                      <a:pt x="5053" y="3023"/>
                      <a:pt x="5137" y="2889"/>
                    </a:cubicBezTo>
                    <a:cubicBezTo>
                      <a:pt x="5228" y="2684"/>
                      <a:pt x="5137" y="2501"/>
                      <a:pt x="4931" y="2410"/>
                    </a:cubicBezTo>
                    <a:lnTo>
                      <a:pt x="572" y="36"/>
                    </a:lnTo>
                    <a:cubicBezTo>
                      <a:pt x="541" y="11"/>
                      <a:pt x="499" y="0"/>
                      <a:pt x="4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906325" y="1733625"/>
                <a:ext cx="109575" cy="66575"/>
              </a:xfrm>
              <a:custGeom>
                <a:avLst/>
                <a:gdLst/>
                <a:ahLst/>
                <a:cxnLst/>
                <a:rect l="l" t="t" r="r" b="b"/>
                <a:pathLst>
                  <a:path w="4383" h="2663" extrusionOk="0">
                    <a:moveTo>
                      <a:pt x="417" y="1"/>
                    </a:moveTo>
                    <a:cubicBezTo>
                      <a:pt x="283" y="1"/>
                      <a:pt x="158" y="97"/>
                      <a:pt x="92" y="229"/>
                    </a:cubicBezTo>
                    <a:cubicBezTo>
                      <a:pt x="0" y="412"/>
                      <a:pt x="0" y="617"/>
                      <a:pt x="183" y="800"/>
                    </a:cubicBezTo>
                    <a:lnTo>
                      <a:pt x="3812" y="2603"/>
                    </a:lnTo>
                    <a:cubicBezTo>
                      <a:pt x="3850" y="2641"/>
                      <a:pt x="3919" y="2663"/>
                      <a:pt x="3994" y="2663"/>
                    </a:cubicBezTo>
                    <a:cubicBezTo>
                      <a:pt x="4099" y="2663"/>
                      <a:pt x="4215" y="2618"/>
                      <a:pt x="4269" y="2511"/>
                    </a:cubicBezTo>
                    <a:cubicBezTo>
                      <a:pt x="4383" y="2329"/>
                      <a:pt x="4269" y="2032"/>
                      <a:pt x="4086" y="1941"/>
                    </a:cubicBezTo>
                    <a:lnTo>
                      <a:pt x="571" y="46"/>
                    </a:lnTo>
                    <a:cubicBezTo>
                      <a:pt x="521" y="15"/>
                      <a:pt x="468"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2"/>
            <p:cNvGrpSpPr/>
            <p:nvPr/>
          </p:nvGrpSpPr>
          <p:grpSpPr>
            <a:xfrm rot="-1362064">
              <a:off x="1321710" y="-642137"/>
              <a:ext cx="868108" cy="1649265"/>
              <a:chOff x="1783375" y="852575"/>
              <a:chExt cx="663675" cy="1260875"/>
            </a:xfrm>
          </p:grpSpPr>
          <p:sp>
            <p:nvSpPr>
              <p:cNvPr id="107" name="Google Shape;107;p2"/>
              <p:cNvSpPr/>
              <p:nvPr/>
            </p:nvSpPr>
            <p:spPr>
              <a:xfrm>
                <a:off x="1845575" y="852575"/>
                <a:ext cx="563250" cy="1260875"/>
              </a:xfrm>
              <a:custGeom>
                <a:avLst/>
                <a:gdLst/>
                <a:ahLst/>
                <a:cxnLst/>
                <a:rect l="l" t="t" r="r" b="b"/>
                <a:pathLst>
                  <a:path w="22530" h="50435" extrusionOk="0">
                    <a:moveTo>
                      <a:pt x="9610" y="15978"/>
                    </a:moveTo>
                    <a:lnTo>
                      <a:pt x="9793" y="16069"/>
                    </a:lnTo>
                    <a:cubicBezTo>
                      <a:pt x="9884" y="16069"/>
                      <a:pt x="9884" y="16069"/>
                      <a:pt x="9976" y="16161"/>
                    </a:cubicBezTo>
                    <a:cubicBezTo>
                      <a:pt x="10843" y="16731"/>
                      <a:pt x="11893" y="17393"/>
                      <a:pt x="12829" y="18169"/>
                    </a:cubicBezTo>
                    <a:cubicBezTo>
                      <a:pt x="13605" y="18626"/>
                      <a:pt x="14175" y="19105"/>
                      <a:pt x="14746" y="19585"/>
                    </a:cubicBezTo>
                    <a:cubicBezTo>
                      <a:pt x="15317" y="20064"/>
                      <a:pt x="15682" y="20634"/>
                      <a:pt x="16161" y="21114"/>
                    </a:cubicBezTo>
                    <a:cubicBezTo>
                      <a:pt x="16823" y="22050"/>
                      <a:pt x="17302" y="23100"/>
                      <a:pt x="17394" y="24241"/>
                    </a:cubicBezTo>
                    <a:cubicBezTo>
                      <a:pt x="17485" y="24720"/>
                      <a:pt x="17485" y="25200"/>
                      <a:pt x="17485" y="25770"/>
                    </a:cubicBezTo>
                    <a:cubicBezTo>
                      <a:pt x="17485" y="27185"/>
                      <a:pt x="17120" y="28441"/>
                      <a:pt x="16549" y="29582"/>
                    </a:cubicBezTo>
                    <a:cubicBezTo>
                      <a:pt x="15979" y="30723"/>
                      <a:pt x="15408" y="31659"/>
                      <a:pt x="14837" y="32526"/>
                    </a:cubicBezTo>
                    <a:cubicBezTo>
                      <a:pt x="14632" y="32800"/>
                      <a:pt x="14358" y="33097"/>
                      <a:pt x="14175" y="33462"/>
                    </a:cubicBezTo>
                    <a:cubicBezTo>
                      <a:pt x="14061" y="33668"/>
                      <a:pt x="13879" y="33850"/>
                      <a:pt x="13787" y="34147"/>
                    </a:cubicBezTo>
                    <a:cubicBezTo>
                      <a:pt x="13696" y="34238"/>
                      <a:pt x="13605" y="34330"/>
                      <a:pt x="13491" y="34421"/>
                    </a:cubicBezTo>
                    <a:lnTo>
                      <a:pt x="13308" y="34718"/>
                    </a:lnTo>
                    <a:lnTo>
                      <a:pt x="13217" y="34604"/>
                    </a:lnTo>
                    <a:lnTo>
                      <a:pt x="12920" y="34604"/>
                    </a:lnTo>
                    <a:cubicBezTo>
                      <a:pt x="12737" y="34512"/>
                      <a:pt x="12646" y="34421"/>
                      <a:pt x="12464" y="34330"/>
                    </a:cubicBezTo>
                    <a:lnTo>
                      <a:pt x="12075" y="34033"/>
                    </a:lnTo>
                    <a:cubicBezTo>
                      <a:pt x="11596" y="33759"/>
                      <a:pt x="11117" y="33371"/>
                      <a:pt x="10637" y="33097"/>
                    </a:cubicBezTo>
                    <a:cubicBezTo>
                      <a:pt x="9793" y="32526"/>
                      <a:pt x="9040" y="31956"/>
                      <a:pt x="8172" y="31180"/>
                    </a:cubicBezTo>
                    <a:cubicBezTo>
                      <a:pt x="7122" y="30335"/>
                      <a:pt x="6369" y="29285"/>
                      <a:pt x="5707" y="27870"/>
                    </a:cubicBezTo>
                    <a:cubicBezTo>
                      <a:pt x="5502" y="27299"/>
                      <a:pt x="5319" y="26729"/>
                      <a:pt x="5228" y="26044"/>
                    </a:cubicBezTo>
                    <a:cubicBezTo>
                      <a:pt x="5045" y="25200"/>
                      <a:pt x="5137" y="24332"/>
                      <a:pt x="5319" y="23396"/>
                    </a:cubicBezTo>
                    <a:cubicBezTo>
                      <a:pt x="5410" y="22826"/>
                      <a:pt x="5707" y="22164"/>
                      <a:pt x="5981" y="21479"/>
                    </a:cubicBezTo>
                    <a:cubicBezTo>
                      <a:pt x="6278" y="20817"/>
                      <a:pt x="6643" y="20155"/>
                      <a:pt x="7122" y="19402"/>
                    </a:cubicBezTo>
                    <a:cubicBezTo>
                      <a:pt x="7693" y="18352"/>
                      <a:pt x="8355" y="17393"/>
                      <a:pt x="9131" y="16343"/>
                    </a:cubicBezTo>
                    <a:cubicBezTo>
                      <a:pt x="9131" y="16252"/>
                      <a:pt x="9222" y="16069"/>
                      <a:pt x="9496" y="15978"/>
                    </a:cubicBezTo>
                    <a:close/>
                    <a:moveTo>
                      <a:pt x="12920" y="0"/>
                    </a:moveTo>
                    <a:cubicBezTo>
                      <a:pt x="12829" y="92"/>
                      <a:pt x="12737" y="92"/>
                      <a:pt x="12737" y="183"/>
                    </a:cubicBezTo>
                    <a:cubicBezTo>
                      <a:pt x="12646" y="274"/>
                      <a:pt x="12646" y="366"/>
                      <a:pt x="12737" y="480"/>
                    </a:cubicBezTo>
                    <a:lnTo>
                      <a:pt x="12737" y="571"/>
                    </a:lnTo>
                    <a:cubicBezTo>
                      <a:pt x="12829" y="1142"/>
                      <a:pt x="12920" y="1621"/>
                      <a:pt x="12920" y="2078"/>
                    </a:cubicBezTo>
                    <a:lnTo>
                      <a:pt x="13034" y="2466"/>
                    </a:lnTo>
                    <a:cubicBezTo>
                      <a:pt x="13125" y="3333"/>
                      <a:pt x="13217" y="4360"/>
                      <a:pt x="13217" y="5410"/>
                    </a:cubicBezTo>
                    <a:cubicBezTo>
                      <a:pt x="13217" y="6551"/>
                      <a:pt x="13034" y="7693"/>
                      <a:pt x="12737" y="8743"/>
                    </a:cubicBezTo>
                    <a:lnTo>
                      <a:pt x="11893" y="10751"/>
                    </a:lnTo>
                    <a:cubicBezTo>
                      <a:pt x="11208" y="12075"/>
                      <a:pt x="10364" y="13308"/>
                      <a:pt x="9610" y="14449"/>
                    </a:cubicBezTo>
                    <a:cubicBezTo>
                      <a:pt x="9610" y="14449"/>
                      <a:pt x="9496" y="14540"/>
                      <a:pt x="9496" y="14631"/>
                    </a:cubicBezTo>
                    <a:lnTo>
                      <a:pt x="9405" y="14746"/>
                    </a:lnTo>
                    <a:lnTo>
                      <a:pt x="9314" y="14746"/>
                    </a:lnTo>
                    <a:cubicBezTo>
                      <a:pt x="9040" y="14746"/>
                      <a:pt x="8834" y="14631"/>
                      <a:pt x="8743" y="14540"/>
                    </a:cubicBezTo>
                    <a:cubicBezTo>
                      <a:pt x="8081" y="14175"/>
                      <a:pt x="7122" y="13490"/>
                      <a:pt x="6278" y="12828"/>
                    </a:cubicBezTo>
                    <a:cubicBezTo>
                      <a:pt x="5616" y="12349"/>
                      <a:pt x="4931" y="11778"/>
                      <a:pt x="4475" y="11208"/>
                    </a:cubicBezTo>
                    <a:cubicBezTo>
                      <a:pt x="3516" y="10363"/>
                      <a:pt x="2854" y="9496"/>
                      <a:pt x="2375" y="8469"/>
                    </a:cubicBezTo>
                    <a:cubicBezTo>
                      <a:pt x="1987" y="7693"/>
                      <a:pt x="1713" y="6848"/>
                      <a:pt x="1325" y="5798"/>
                    </a:cubicBezTo>
                    <a:cubicBezTo>
                      <a:pt x="1051" y="4931"/>
                      <a:pt x="845" y="4086"/>
                      <a:pt x="663" y="3128"/>
                    </a:cubicBezTo>
                    <a:cubicBezTo>
                      <a:pt x="663" y="3036"/>
                      <a:pt x="572" y="2945"/>
                      <a:pt x="572" y="2854"/>
                    </a:cubicBezTo>
                    <a:cubicBezTo>
                      <a:pt x="480" y="2648"/>
                      <a:pt x="366" y="2557"/>
                      <a:pt x="183" y="2557"/>
                    </a:cubicBezTo>
                    <a:cubicBezTo>
                      <a:pt x="92" y="2557"/>
                      <a:pt x="1" y="2648"/>
                      <a:pt x="1" y="2762"/>
                    </a:cubicBezTo>
                    <a:cubicBezTo>
                      <a:pt x="1" y="2945"/>
                      <a:pt x="1" y="3128"/>
                      <a:pt x="92" y="3333"/>
                    </a:cubicBezTo>
                    <a:lnTo>
                      <a:pt x="92" y="3424"/>
                    </a:lnTo>
                    <a:cubicBezTo>
                      <a:pt x="275" y="4566"/>
                      <a:pt x="663" y="5798"/>
                      <a:pt x="1051" y="6939"/>
                    </a:cubicBezTo>
                    <a:cubicBezTo>
                      <a:pt x="1325" y="7601"/>
                      <a:pt x="1507" y="8172"/>
                      <a:pt x="1804" y="8651"/>
                    </a:cubicBezTo>
                    <a:cubicBezTo>
                      <a:pt x="2375" y="9792"/>
                      <a:pt x="3128" y="10842"/>
                      <a:pt x="4087" y="11778"/>
                    </a:cubicBezTo>
                    <a:cubicBezTo>
                      <a:pt x="4840" y="12554"/>
                      <a:pt x="5616" y="13216"/>
                      <a:pt x="6460" y="13787"/>
                    </a:cubicBezTo>
                    <a:cubicBezTo>
                      <a:pt x="6848" y="14061"/>
                      <a:pt x="7214" y="14358"/>
                      <a:pt x="7602" y="14631"/>
                    </a:cubicBezTo>
                    <a:cubicBezTo>
                      <a:pt x="7898" y="14746"/>
                      <a:pt x="8081" y="14928"/>
                      <a:pt x="8264" y="15019"/>
                    </a:cubicBezTo>
                    <a:lnTo>
                      <a:pt x="8355" y="15111"/>
                    </a:lnTo>
                    <a:cubicBezTo>
                      <a:pt x="8469" y="15202"/>
                      <a:pt x="8652" y="15202"/>
                      <a:pt x="8743" y="15499"/>
                    </a:cubicBezTo>
                    <a:lnTo>
                      <a:pt x="8743" y="15590"/>
                    </a:lnTo>
                    <a:cubicBezTo>
                      <a:pt x="8743" y="15773"/>
                      <a:pt x="8560" y="15978"/>
                      <a:pt x="8469" y="16069"/>
                    </a:cubicBezTo>
                    <a:lnTo>
                      <a:pt x="8469" y="16161"/>
                    </a:lnTo>
                    <a:cubicBezTo>
                      <a:pt x="8172" y="16549"/>
                      <a:pt x="7990" y="16823"/>
                      <a:pt x="7784" y="17211"/>
                    </a:cubicBezTo>
                    <a:cubicBezTo>
                      <a:pt x="7419" y="17781"/>
                      <a:pt x="7122" y="18261"/>
                      <a:pt x="6757" y="18831"/>
                    </a:cubicBezTo>
                    <a:cubicBezTo>
                      <a:pt x="6278" y="19493"/>
                      <a:pt x="5890" y="20246"/>
                      <a:pt x="5502" y="21023"/>
                    </a:cubicBezTo>
                    <a:cubicBezTo>
                      <a:pt x="5137" y="21776"/>
                      <a:pt x="4931" y="22529"/>
                      <a:pt x="4749" y="23305"/>
                    </a:cubicBezTo>
                    <a:cubicBezTo>
                      <a:pt x="4475" y="24241"/>
                      <a:pt x="4475" y="25200"/>
                      <a:pt x="4657" y="26158"/>
                    </a:cubicBezTo>
                    <a:cubicBezTo>
                      <a:pt x="4749" y="27003"/>
                      <a:pt x="5045" y="27756"/>
                      <a:pt x="5410" y="28532"/>
                    </a:cubicBezTo>
                    <a:cubicBezTo>
                      <a:pt x="5981" y="29856"/>
                      <a:pt x="6757" y="30815"/>
                      <a:pt x="7602" y="31568"/>
                    </a:cubicBezTo>
                    <a:cubicBezTo>
                      <a:pt x="7898" y="31865"/>
                      <a:pt x="8172" y="32047"/>
                      <a:pt x="8469" y="32230"/>
                    </a:cubicBezTo>
                    <a:lnTo>
                      <a:pt x="8560" y="32321"/>
                    </a:lnTo>
                    <a:cubicBezTo>
                      <a:pt x="9222" y="32800"/>
                      <a:pt x="9884" y="33371"/>
                      <a:pt x="10546" y="33850"/>
                    </a:cubicBezTo>
                    <a:cubicBezTo>
                      <a:pt x="10934" y="34147"/>
                      <a:pt x="11322" y="34330"/>
                      <a:pt x="11687" y="34604"/>
                    </a:cubicBezTo>
                    <a:cubicBezTo>
                      <a:pt x="11893" y="34718"/>
                      <a:pt x="12075" y="34900"/>
                      <a:pt x="12258" y="34992"/>
                    </a:cubicBezTo>
                    <a:cubicBezTo>
                      <a:pt x="12349" y="35083"/>
                      <a:pt x="12464" y="35083"/>
                      <a:pt x="12464" y="35083"/>
                    </a:cubicBezTo>
                    <a:lnTo>
                      <a:pt x="12646" y="35288"/>
                    </a:lnTo>
                    <a:cubicBezTo>
                      <a:pt x="12737" y="35562"/>
                      <a:pt x="12646" y="35745"/>
                      <a:pt x="12555" y="35950"/>
                    </a:cubicBezTo>
                    <a:cubicBezTo>
                      <a:pt x="12075" y="36612"/>
                      <a:pt x="11505" y="37365"/>
                      <a:pt x="10934" y="38415"/>
                    </a:cubicBezTo>
                    <a:cubicBezTo>
                      <a:pt x="10637" y="39077"/>
                      <a:pt x="10272" y="39739"/>
                      <a:pt x="9976" y="40310"/>
                    </a:cubicBezTo>
                    <a:cubicBezTo>
                      <a:pt x="9496" y="41360"/>
                      <a:pt x="9222" y="42410"/>
                      <a:pt x="9131" y="43460"/>
                    </a:cubicBezTo>
                    <a:cubicBezTo>
                      <a:pt x="9040" y="44122"/>
                      <a:pt x="9040" y="44784"/>
                      <a:pt x="9040" y="45651"/>
                    </a:cubicBezTo>
                    <a:cubicBezTo>
                      <a:pt x="9040" y="46404"/>
                      <a:pt x="9131" y="47066"/>
                      <a:pt x="9222" y="47933"/>
                    </a:cubicBezTo>
                    <a:cubicBezTo>
                      <a:pt x="9222" y="48504"/>
                      <a:pt x="9314" y="49166"/>
                      <a:pt x="9496" y="49828"/>
                    </a:cubicBezTo>
                    <a:cubicBezTo>
                      <a:pt x="9496" y="49919"/>
                      <a:pt x="9496" y="50125"/>
                      <a:pt x="9610" y="50216"/>
                    </a:cubicBezTo>
                    <a:cubicBezTo>
                      <a:pt x="9677" y="50350"/>
                      <a:pt x="9744" y="50434"/>
                      <a:pt x="9811" y="50434"/>
                    </a:cubicBezTo>
                    <a:cubicBezTo>
                      <a:pt x="9835" y="50434"/>
                      <a:pt x="9860" y="50423"/>
                      <a:pt x="9884" y="50399"/>
                    </a:cubicBezTo>
                    <a:cubicBezTo>
                      <a:pt x="10067" y="50399"/>
                      <a:pt x="10181" y="50307"/>
                      <a:pt x="10181" y="50125"/>
                    </a:cubicBezTo>
                    <a:lnTo>
                      <a:pt x="10181" y="50011"/>
                    </a:lnTo>
                    <a:cubicBezTo>
                      <a:pt x="10181" y="49919"/>
                      <a:pt x="10067" y="49828"/>
                      <a:pt x="10067" y="49737"/>
                    </a:cubicBezTo>
                    <a:cubicBezTo>
                      <a:pt x="9793" y="48504"/>
                      <a:pt x="9702" y="47066"/>
                      <a:pt x="9610" y="45560"/>
                    </a:cubicBezTo>
                    <a:cubicBezTo>
                      <a:pt x="9610" y="43848"/>
                      <a:pt x="9884" y="42227"/>
                      <a:pt x="10546" y="40698"/>
                    </a:cubicBezTo>
                    <a:cubicBezTo>
                      <a:pt x="11322" y="38895"/>
                      <a:pt x="12349" y="37274"/>
                      <a:pt x="13125" y="36133"/>
                    </a:cubicBezTo>
                    <a:cubicBezTo>
                      <a:pt x="13217" y="35950"/>
                      <a:pt x="13399" y="35859"/>
                      <a:pt x="13605" y="35859"/>
                    </a:cubicBezTo>
                    <a:lnTo>
                      <a:pt x="13696" y="35859"/>
                    </a:lnTo>
                    <a:lnTo>
                      <a:pt x="13787" y="35950"/>
                    </a:lnTo>
                    <a:cubicBezTo>
                      <a:pt x="13879" y="36042"/>
                      <a:pt x="13970" y="36042"/>
                      <a:pt x="14061" y="36133"/>
                    </a:cubicBezTo>
                    <a:lnTo>
                      <a:pt x="14541" y="36430"/>
                    </a:lnTo>
                    <a:cubicBezTo>
                      <a:pt x="15020" y="36795"/>
                      <a:pt x="15499" y="37092"/>
                      <a:pt x="15979" y="37457"/>
                    </a:cubicBezTo>
                    <a:cubicBezTo>
                      <a:pt x="16641" y="37936"/>
                      <a:pt x="17302" y="38507"/>
                      <a:pt x="17964" y="39077"/>
                    </a:cubicBezTo>
                    <a:cubicBezTo>
                      <a:pt x="19014" y="40127"/>
                      <a:pt x="19768" y="41177"/>
                      <a:pt x="20338" y="42318"/>
                    </a:cubicBezTo>
                    <a:cubicBezTo>
                      <a:pt x="20726" y="43368"/>
                      <a:pt x="21206" y="44418"/>
                      <a:pt x="21480" y="45560"/>
                    </a:cubicBezTo>
                    <a:cubicBezTo>
                      <a:pt x="21594" y="46016"/>
                      <a:pt x="21685" y="46404"/>
                      <a:pt x="21776" y="46884"/>
                    </a:cubicBezTo>
                    <a:cubicBezTo>
                      <a:pt x="21868" y="47066"/>
                      <a:pt x="21868" y="47272"/>
                      <a:pt x="21959" y="47454"/>
                    </a:cubicBezTo>
                    <a:cubicBezTo>
                      <a:pt x="21959" y="47637"/>
                      <a:pt x="21959" y="47728"/>
                      <a:pt x="22050" y="47842"/>
                    </a:cubicBezTo>
                    <a:cubicBezTo>
                      <a:pt x="22050" y="47933"/>
                      <a:pt x="22256" y="47933"/>
                      <a:pt x="22347" y="47933"/>
                    </a:cubicBezTo>
                    <a:cubicBezTo>
                      <a:pt x="22438" y="47933"/>
                      <a:pt x="22529" y="47842"/>
                      <a:pt x="22529" y="47728"/>
                    </a:cubicBezTo>
                    <a:lnTo>
                      <a:pt x="22529" y="47363"/>
                    </a:lnTo>
                    <a:cubicBezTo>
                      <a:pt x="22529" y="47272"/>
                      <a:pt x="22438" y="47066"/>
                      <a:pt x="22438" y="46884"/>
                    </a:cubicBezTo>
                    <a:cubicBezTo>
                      <a:pt x="22347" y="46701"/>
                      <a:pt x="22347" y="46404"/>
                      <a:pt x="22256" y="46130"/>
                    </a:cubicBezTo>
                    <a:cubicBezTo>
                      <a:pt x="22050" y="45560"/>
                      <a:pt x="21959" y="44989"/>
                      <a:pt x="21776" y="44418"/>
                    </a:cubicBezTo>
                    <a:cubicBezTo>
                      <a:pt x="21480" y="43551"/>
                      <a:pt x="21206" y="42798"/>
                      <a:pt x="20818" y="42136"/>
                    </a:cubicBezTo>
                    <a:cubicBezTo>
                      <a:pt x="20247" y="40789"/>
                      <a:pt x="19402" y="39648"/>
                      <a:pt x="18261" y="38598"/>
                    </a:cubicBezTo>
                    <a:cubicBezTo>
                      <a:pt x="17599" y="37936"/>
                      <a:pt x="16914" y="37365"/>
                      <a:pt x="16161" y="36795"/>
                    </a:cubicBezTo>
                    <a:cubicBezTo>
                      <a:pt x="15591" y="36430"/>
                      <a:pt x="15020" y="35950"/>
                      <a:pt x="14358" y="35562"/>
                    </a:cubicBezTo>
                    <a:cubicBezTo>
                      <a:pt x="14267" y="35471"/>
                      <a:pt x="14061" y="35380"/>
                      <a:pt x="13970" y="35174"/>
                    </a:cubicBezTo>
                    <a:lnTo>
                      <a:pt x="13970" y="35083"/>
                    </a:lnTo>
                    <a:lnTo>
                      <a:pt x="13970" y="34992"/>
                    </a:lnTo>
                    <a:cubicBezTo>
                      <a:pt x="14061" y="34809"/>
                      <a:pt x="14175" y="34718"/>
                      <a:pt x="14267" y="34512"/>
                    </a:cubicBezTo>
                    <a:lnTo>
                      <a:pt x="14358" y="34421"/>
                    </a:lnTo>
                    <a:lnTo>
                      <a:pt x="14541" y="34033"/>
                    </a:lnTo>
                    <a:cubicBezTo>
                      <a:pt x="15111" y="33280"/>
                      <a:pt x="15682" y="32435"/>
                      <a:pt x="16161" y="31568"/>
                    </a:cubicBezTo>
                    <a:cubicBezTo>
                      <a:pt x="16253" y="31294"/>
                      <a:pt x="16458" y="31088"/>
                      <a:pt x="16549" y="30815"/>
                    </a:cubicBezTo>
                    <a:lnTo>
                      <a:pt x="16823" y="30427"/>
                    </a:lnTo>
                    <a:cubicBezTo>
                      <a:pt x="17394" y="29468"/>
                      <a:pt x="17782" y="28532"/>
                      <a:pt x="17964" y="27482"/>
                    </a:cubicBezTo>
                    <a:cubicBezTo>
                      <a:pt x="18170" y="26432"/>
                      <a:pt x="18170" y="25382"/>
                      <a:pt x="18056" y="24446"/>
                    </a:cubicBezTo>
                    <a:cubicBezTo>
                      <a:pt x="17964" y="23100"/>
                      <a:pt x="17394" y="21867"/>
                      <a:pt x="16641" y="20817"/>
                    </a:cubicBezTo>
                    <a:cubicBezTo>
                      <a:pt x="16253" y="20246"/>
                      <a:pt x="15682" y="19676"/>
                      <a:pt x="15203" y="19196"/>
                    </a:cubicBezTo>
                    <a:cubicBezTo>
                      <a:pt x="14541" y="18626"/>
                      <a:pt x="13970" y="18169"/>
                      <a:pt x="13399" y="17781"/>
                    </a:cubicBezTo>
                    <a:cubicBezTo>
                      <a:pt x="12737" y="17302"/>
                      <a:pt x="12075" y="16823"/>
                      <a:pt x="11505" y="16343"/>
                    </a:cubicBezTo>
                    <a:lnTo>
                      <a:pt x="10843" y="15978"/>
                    </a:lnTo>
                    <a:cubicBezTo>
                      <a:pt x="10752" y="15887"/>
                      <a:pt x="10637" y="15887"/>
                      <a:pt x="10637" y="15773"/>
                    </a:cubicBezTo>
                    <a:cubicBezTo>
                      <a:pt x="10455" y="15681"/>
                      <a:pt x="10364" y="15681"/>
                      <a:pt x="10272" y="15590"/>
                    </a:cubicBezTo>
                    <a:cubicBezTo>
                      <a:pt x="10181" y="15499"/>
                      <a:pt x="10181" y="15408"/>
                      <a:pt x="10067" y="15408"/>
                    </a:cubicBezTo>
                    <a:lnTo>
                      <a:pt x="10067" y="15316"/>
                    </a:lnTo>
                    <a:lnTo>
                      <a:pt x="9884" y="15202"/>
                    </a:lnTo>
                    <a:lnTo>
                      <a:pt x="10364" y="14540"/>
                    </a:lnTo>
                    <a:cubicBezTo>
                      <a:pt x="10455" y="14358"/>
                      <a:pt x="10546" y="14175"/>
                      <a:pt x="10752" y="13970"/>
                    </a:cubicBezTo>
                    <a:cubicBezTo>
                      <a:pt x="10934" y="13490"/>
                      <a:pt x="11208" y="13125"/>
                      <a:pt x="11505" y="12737"/>
                    </a:cubicBezTo>
                    <a:cubicBezTo>
                      <a:pt x="11984" y="11892"/>
                      <a:pt x="12464" y="11025"/>
                      <a:pt x="12829" y="10066"/>
                    </a:cubicBezTo>
                    <a:cubicBezTo>
                      <a:pt x="13399" y="8834"/>
                      <a:pt x="13696" y="7601"/>
                      <a:pt x="13787" y="6369"/>
                    </a:cubicBezTo>
                    <a:cubicBezTo>
                      <a:pt x="13879" y="5501"/>
                      <a:pt x="13787" y="4657"/>
                      <a:pt x="13787" y="3789"/>
                    </a:cubicBezTo>
                    <a:cubicBezTo>
                      <a:pt x="13696" y="3219"/>
                      <a:pt x="13696" y="2648"/>
                      <a:pt x="13605" y="1986"/>
                    </a:cubicBezTo>
                    <a:lnTo>
                      <a:pt x="13491" y="1621"/>
                    </a:lnTo>
                    <a:cubicBezTo>
                      <a:pt x="13491" y="1233"/>
                      <a:pt x="13399" y="845"/>
                      <a:pt x="13308" y="366"/>
                    </a:cubicBezTo>
                    <a:cubicBezTo>
                      <a:pt x="13217" y="92"/>
                      <a:pt x="13125" y="0"/>
                      <a:pt x="129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783375" y="895375"/>
                <a:ext cx="459400" cy="110275"/>
              </a:xfrm>
              <a:custGeom>
                <a:avLst/>
                <a:gdLst/>
                <a:ahLst/>
                <a:cxnLst/>
                <a:rect l="l" t="t" r="r" b="b"/>
                <a:pathLst>
                  <a:path w="18376" h="4411" extrusionOk="0">
                    <a:moveTo>
                      <a:pt x="17805" y="0"/>
                    </a:moveTo>
                    <a:cubicBezTo>
                      <a:pt x="17599" y="0"/>
                      <a:pt x="17417" y="92"/>
                      <a:pt x="17325" y="92"/>
                    </a:cubicBezTo>
                    <a:cubicBezTo>
                      <a:pt x="15408" y="480"/>
                      <a:pt x="13514" y="754"/>
                      <a:pt x="11619" y="1142"/>
                    </a:cubicBezTo>
                    <a:cubicBezTo>
                      <a:pt x="9702" y="1507"/>
                      <a:pt x="7716" y="1895"/>
                      <a:pt x="5821" y="2283"/>
                    </a:cubicBezTo>
                    <a:cubicBezTo>
                      <a:pt x="4109" y="2557"/>
                      <a:pt x="2489" y="2945"/>
                      <a:pt x="777" y="3219"/>
                    </a:cubicBezTo>
                    <a:cubicBezTo>
                      <a:pt x="686" y="3219"/>
                      <a:pt x="572" y="3333"/>
                      <a:pt x="480" y="3333"/>
                    </a:cubicBezTo>
                    <a:cubicBezTo>
                      <a:pt x="206" y="3424"/>
                      <a:pt x="1" y="3698"/>
                      <a:pt x="115" y="3903"/>
                    </a:cubicBezTo>
                    <a:cubicBezTo>
                      <a:pt x="115" y="4177"/>
                      <a:pt x="298" y="4360"/>
                      <a:pt x="572" y="4360"/>
                    </a:cubicBezTo>
                    <a:cubicBezTo>
                      <a:pt x="640" y="4398"/>
                      <a:pt x="706" y="4411"/>
                      <a:pt x="767" y="4411"/>
                    </a:cubicBezTo>
                    <a:cubicBezTo>
                      <a:pt x="889" y="4411"/>
                      <a:pt x="990" y="4360"/>
                      <a:pt x="1051" y="4360"/>
                    </a:cubicBezTo>
                    <a:cubicBezTo>
                      <a:pt x="3813" y="3903"/>
                      <a:pt x="6575" y="3333"/>
                      <a:pt x="9336" y="2762"/>
                    </a:cubicBezTo>
                    <a:lnTo>
                      <a:pt x="9336" y="2854"/>
                    </a:lnTo>
                    <a:cubicBezTo>
                      <a:pt x="9702" y="2762"/>
                      <a:pt x="10090" y="2648"/>
                      <a:pt x="10478" y="2557"/>
                    </a:cubicBezTo>
                    <a:cubicBezTo>
                      <a:pt x="12852" y="2077"/>
                      <a:pt x="15134" y="1712"/>
                      <a:pt x="17508" y="1233"/>
                    </a:cubicBezTo>
                    <a:cubicBezTo>
                      <a:pt x="17599" y="1233"/>
                      <a:pt x="17805" y="1233"/>
                      <a:pt x="17896" y="1142"/>
                    </a:cubicBezTo>
                    <a:cubicBezTo>
                      <a:pt x="18170" y="1050"/>
                      <a:pt x="18375" y="754"/>
                      <a:pt x="18261" y="571"/>
                    </a:cubicBezTo>
                    <a:cubicBezTo>
                      <a:pt x="18261" y="274"/>
                      <a:pt x="18079" y="92"/>
                      <a:pt x="17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914625" y="1482550"/>
                <a:ext cx="453675" cy="109575"/>
              </a:xfrm>
              <a:custGeom>
                <a:avLst/>
                <a:gdLst/>
                <a:ahLst/>
                <a:cxnLst/>
                <a:rect l="l" t="t" r="r" b="b"/>
                <a:pathLst>
                  <a:path w="18147" h="4383" extrusionOk="0">
                    <a:moveTo>
                      <a:pt x="17394" y="1"/>
                    </a:moveTo>
                    <a:cubicBezTo>
                      <a:pt x="17120" y="1"/>
                      <a:pt x="16914" y="1"/>
                      <a:pt x="16732" y="92"/>
                    </a:cubicBezTo>
                    <a:cubicBezTo>
                      <a:pt x="14152" y="571"/>
                      <a:pt x="11505" y="1050"/>
                      <a:pt x="8925" y="1621"/>
                    </a:cubicBezTo>
                    <a:lnTo>
                      <a:pt x="8925" y="1530"/>
                    </a:lnTo>
                    <a:cubicBezTo>
                      <a:pt x="7990" y="1712"/>
                      <a:pt x="7122" y="1895"/>
                      <a:pt x="6164" y="2100"/>
                    </a:cubicBezTo>
                    <a:cubicBezTo>
                      <a:pt x="4360" y="2466"/>
                      <a:pt x="2466" y="2854"/>
                      <a:pt x="663" y="3128"/>
                    </a:cubicBezTo>
                    <a:cubicBezTo>
                      <a:pt x="571" y="3242"/>
                      <a:pt x="457" y="3242"/>
                      <a:pt x="366" y="3242"/>
                    </a:cubicBezTo>
                    <a:cubicBezTo>
                      <a:pt x="183" y="3333"/>
                      <a:pt x="1" y="3607"/>
                      <a:pt x="1" y="3812"/>
                    </a:cubicBezTo>
                    <a:cubicBezTo>
                      <a:pt x="1" y="4086"/>
                      <a:pt x="183" y="4269"/>
                      <a:pt x="457" y="4383"/>
                    </a:cubicBezTo>
                    <a:cubicBezTo>
                      <a:pt x="663" y="4383"/>
                      <a:pt x="845" y="4383"/>
                      <a:pt x="937" y="4269"/>
                    </a:cubicBezTo>
                    <a:cubicBezTo>
                      <a:pt x="3128" y="3904"/>
                      <a:pt x="5319" y="3516"/>
                      <a:pt x="7510" y="3036"/>
                    </a:cubicBezTo>
                    <a:cubicBezTo>
                      <a:pt x="10546" y="2466"/>
                      <a:pt x="13696" y="1895"/>
                      <a:pt x="16732" y="1233"/>
                    </a:cubicBezTo>
                    <a:cubicBezTo>
                      <a:pt x="17006" y="1233"/>
                      <a:pt x="17211" y="1142"/>
                      <a:pt x="17485" y="1142"/>
                    </a:cubicBezTo>
                    <a:cubicBezTo>
                      <a:pt x="17576" y="1142"/>
                      <a:pt x="17782" y="1050"/>
                      <a:pt x="17873" y="959"/>
                    </a:cubicBezTo>
                    <a:cubicBezTo>
                      <a:pt x="18056" y="845"/>
                      <a:pt x="18147" y="662"/>
                      <a:pt x="18147" y="480"/>
                    </a:cubicBezTo>
                    <a:cubicBezTo>
                      <a:pt x="18147" y="183"/>
                      <a:pt x="17964" y="1"/>
                      <a:pt x="176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997375" y="1972150"/>
                <a:ext cx="449675" cy="109600"/>
              </a:xfrm>
              <a:custGeom>
                <a:avLst/>
                <a:gdLst/>
                <a:ahLst/>
                <a:cxnLst/>
                <a:rect l="l" t="t" r="r" b="b"/>
                <a:pathLst>
                  <a:path w="17987" h="4384" extrusionOk="0">
                    <a:moveTo>
                      <a:pt x="16937" y="1"/>
                    </a:moveTo>
                    <a:lnTo>
                      <a:pt x="12668" y="868"/>
                    </a:lnTo>
                    <a:lnTo>
                      <a:pt x="3812" y="2580"/>
                    </a:lnTo>
                    <a:cubicBezTo>
                      <a:pt x="2854" y="2762"/>
                      <a:pt x="1826" y="2945"/>
                      <a:pt x="776" y="3242"/>
                    </a:cubicBezTo>
                    <a:cubicBezTo>
                      <a:pt x="685" y="3242"/>
                      <a:pt x="480" y="3242"/>
                      <a:pt x="388" y="3333"/>
                    </a:cubicBezTo>
                    <a:cubicBezTo>
                      <a:pt x="115" y="3516"/>
                      <a:pt x="0" y="3812"/>
                      <a:pt x="115" y="4086"/>
                    </a:cubicBezTo>
                    <a:cubicBezTo>
                      <a:pt x="206" y="4292"/>
                      <a:pt x="388" y="4383"/>
                      <a:pt x="685" y="4383"/>
                    </a:cubicBezTo>
                    <a:lnTo>
                      <a:pt x="1142" y="4383"/>
                    </a:lnTo>
                    <a:cubicBezTo>
                      <a:pt x="3812" y="3812"/>
                      <a:pt x="6483" y="3333"/>
                      <a:pt x="9131" y="2762"/>
                    </a:cubicBezTo>
                    <a:cubicBezTo>
                      <a:pt x="9815" y="2671"/>
                      <a:pt x="10477" y="2489"/>
                      <a:pt x="11139" y="2374"/>
                    </a:cubicBezTo>
                    <a:cubicBezTo>
                      <a:pt x="13125" y="2009"/>
                      <a:pt x="15134" y="1621"/>
                      <a:pt x="17119" y="1233"/>
                    </a:cubicBezTo>
                    <a:cubicBezTo>
                      <a:pt x="17325" y="1142"/>
                      <a:pt x="17416" y="1142"/>
                      <a:pt x="17599" y="1051"/>
                    </a:cubicBezTo>
                    <a:cubicBezTo>
                      <a:pt x="17804" y="959"/>
                      <a:pt x="17987" y="777"/>
                      <a:pt x="17987" y="480"/>
                    </a:cubicBezTo>
                    <a:cubicBezTo>
                      <a:pt x="17895" y="206"/>
                      <a:pt x="17690" y="1"/>
                      <a:pt x="1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902650" y="1382700"/>
                <a:ext cx="430275" cy="104450"/>
              </a:xfrm>
              <a:custGeom>
                <a:avLst/>
                <a:gdLst/>
                <a:ahLst/>
                <a:cxnLst/>
                <a:rect l="l" t="t" r="r" b="b"/>
                <a:pathLst>
                  <a:path w="17211" h="4178" extrusionOk="0">
                    <a:moveTo>
                      <a:pt x="16343" y="0"/>
                    </a:moveTo>
                    <a:cubicBezTo>
                      <a:pt x="16161" y="0"/>
                      <a:pt x="16069" y="91"/>
                      <a:pt x="15887" y="91"/>
                    </a:cubicBezTo>
                    <a:cubicBezTo>
                      <a:pt x="13399" y="571"/>
                      <a:pt x="10934" y="1050"/>
                      <a:pt x="8469" y="1529"/>
                    </a:cubicBezTo>
                    <a:cubicBezTo>
                      <a:pt x="7601" y="1712"/>
                      <a:pt x="6848" y="1803"/>
                      <a:pt x="5981" y="1986"/>
                    </a:cubicBezTo>
                    <a:cubicBezTo>
                      <a:pt x="4269" y="2374"/>
                      <a:pt x="2466" y="2671"/>
                      <a:pt x="662" y="3036"/>
                    </a:cubicBezTo>
                    <a:cubicBezTo>
                      <a:pt x="571" y="3036"/>
                      <a:pt x="480" y="3036"/>
                      <a:pt x="366" y="3127"/>
                    </a:cubicBezTo>
                    <a:cubicBezTo>
                      <a:pt x="183" y="3241"/>
                      <a:pt x="0" y="3424"/>
                      <a:pt x="0" y="3698"/>
                    </a:cubicBezTo>
                    <a:cubicBezTo>
                      <a:pt x="92" y="3995"/>
                      <a:pt x="274" y="4177"/>
                      <a:pt x="571" y="4177"/>
                    </a:cubicBezTo>
                    <a:lnTo>
                      <a:pt x="936" y="4177"/>
                    </a:lnTo>
                    <a:cubicBezTo>
                      <a:pt x="3127" y="3812"/>
                      <a:pt x="5227" y="3333"/>
                      <a:pt x="7419" y="2945"/>
                    </a:cubicBezTo>
                    <a:cubicBezTo>
                      <a:pt x="10272" y="2374"/>
                      <a:pt x="13125" y="1803"/>
                      <a:pt x="16069" y="1233"/>
                    </a:cubicBezTo>
                    <a:cubicBezTo>
                      <a:pt x="16161" y="1233"/>
                      <a:pt x="16343" y="1233"/>
                      <a:pt x="16549" y="1141"/>
                    </a:cubicBezTo>
                    <a:cubicBezTo>
                      <a:pt x="16640" y="1141"/>
                      <a:pt x="16823" y="1050"/>
                      <a:pt x="16914" y="959"/>
                    </a:cubicBezTo>
                    <a:cubicBezTo>
                      <a:pt x="17211" y="662"/>
                      <a:pt x="17119" y="183"/>
                      <a:pt x="16731" y="91"/>
                    </a:cubicBezTo>
                    <a:cubicBezTo>
                      <a:pt x="16640" y="0"/>
                      <a:pt x="16457" y="0"/>
                      <a:pt x="163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997375" y="1875300"/>
                <a:ext cx="421150" cy="108850"/>
              </a:xfrm>
              <a:custGeom>
                <a:avLst/>
                <a:gdLst/>
                <a:ahLst/>
                <a:cxnLst/>
                <a:rect l="l" t="t" r="r" b="b"/>
                <a:pathLst>
                  <a:path w="16846" h="4354" extrusionOk="0">
                    <a:moveTo>
                      <a:pt x="16146" y="0"/>
                    </a:moveTo>
                    <a:cubicBezTo>
                      <a:pt x="16087" y="0"/>
                      <a:pt x="16035" y="29"/>
                      <a:pt x="15978" y="86"/>
                    </a:cubicBezTo>
                    <a:cubicBezTo>
                      <a:pt x="15796" y="86"/>
                      <a:pt x="15522" y="86"/>
                      <a:pt x="15316" y="177"/>
                    </a:cubicBezTo>
                    <a:cubicBezTo>
                      <a:pt x="11710" y="930"/>
                      <a:pt x="8103" y="1683"/>
                      <a:pt x="4474" y="2368"/>
                    </a:cubicBezTo>
                    <a:cubicBezTo>
                      <a:pt x="3242" y="2642"/>
                      <a:pt x="2009" y="2939"/>
                      <a:pt x="776" y="3121"/>
                    </a:cubicBezTo>
                    <a:cubicBezTo>
                      <a:pt x="685" y="3121"/>
                      <a:pt x="571" y="3213"/>
                      <a:pt x="388" y="3213"/>
                    </a:cubicBezTo>
                    <a:cubicBezTo>
                      <a:pt x="115" y="3395"/>
                      <a:pt x="0" y="3692"/>
                      <a:pt x="115" y="3875"/>
                    </a:cubicBezTo>
                    <a:cubicBezTo>
                      <a:pt x="206" y="4171"/>
                      <a:pt x="388" y="4354"/>
                      <a:pt x="685" y="4354"/>
                    </a:cubicBezTo>
                    <a:cubicBezTo>
                      <a:pt x="868" y="4354"/>
                      <a:pt x="959" y="4354"/>
                      <a:pt x="1142" y="4263"/>
                    </a:cubicBezTo>
                    <a:cubicBezTo>
                      <a:pt x="3630" y="3783"/>
                      <a:pt x="6095" y="3304"/>
                      <a:pt x="8560" y="2733"/>
                    </a:cubicBezTo>
                    <a:cubicBezTo>
                      <a:pt x="10957" y="2254"/>
                      <a:pt x="13422" y="1798"/>
                      <a:pt x="15796" y="1227"/>
                    </a:cubicBezTo>
                    <a:lnTo>
                      <a:pt x="16275" y="1227"/>
                    </a:lnTo>
                    <a:cubicBezTo>
                      <a:pt x="16366" y="1113"/>
                      <a:pt x="16457" y="1113"/>
                      <a:pt x="16549" y="1021"/>
                    </a:cubicBezTo>
                    <a:cubicBezTo>
                      <a:pt x="16754" y="930"/>
                      <a:pt x="16845" y="748"/>
                      <a:pt x="16754" y="451"/>
                    </a:cubicBezTo>
                    <a:cubicBezTo>
                      <a:pt x="16754" y="268"/>
                      <a:pt x="16549" y="86"/>
                      <a:pt x="16366" y="86"/>
                    </a:cubicBezTo>
                    <a:cubicBezTo>
                      <a:pt x="16275" y="29"/>
                      <a:pt x="16206" y="0"/>
                      <a:pt x="161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838175" y="987825"/>
                <a:ext cx="399450" cy="99875"/>
              </a:xfrm>
              <a:custGeom>
                <a:avLst/>
                <a:gdLst/>
                <a:ahLst/>
                <a:cxnLst/>
                <a:rect l="l" t="t" r="r" b="b"/>
                <a:pathLst>
                  <a:path w="15978" h="3995" extrusionOk="0">
                    <a:moveTo>
                      <a:pt x="15316" y="0"/>
                    </a:moveTo>
                    <a:cubicBezTo>
                      <a:pt x="15133" y="0"/>
                      <a:pt x="14928" y="0"/>
                      <a:pt x="14837" y="91"/>
                    </a:cubicBezTo>
                    <a:cubicBezTo>
                      <a:pt x="12851" y="479"/>
                      <a:pt x="10933" y="867"/>
                      <a:pt x="8948" y="1233"/>
                    </a:cubicBezTo>
                    <a:cubicBezTo>
                      <a:pt x="6186" y="1803"/>
                      <a:pt x="3515" y="2283"/>
                      <a:pt x="776" y="2853"/>
                    </a:cubicBezTo>
                    <a:cubicBezTo>
                      <a:pt x="662" y="2944"/>
                      <a:pt x="479" y="2944"/>
                      <a:pt x="388" y="3059"/>
                    </a:cubicBezTo>
                    <a:cubicBezTo>
                      <a:pt x="91" y="3150"/>
                      <a:pt x="0" y="3424"/>
                      <a:pt x="91" y="3721"/>
                    </a:cubicBezTo>
                    <a:cubicBezTo>
                      <a:pt x="206" y="3903"/>
                      <a:pt x="388" y="3994"/>
                      <a:pt x="662" y="3994"/>
                    </a:cubicBezTo>
                    <a:lnTo>
                      <a:pt x="959" y="3994"/>
                    </a:lnTo>
                    <a:cubicBezTo>
                      <a:pt x="3333" y="3515"/>
                      <a:pt x="5706" y="3059"/>
                      <a:pt x="7989" y="2671"/>
                    </a:cubicBezTo>
                    <a:cubicBezTo>
                      <a:pt x="8560" y="2579"/>
                      <a:pt x="9039" y="2374"/>
                      <a:pt x="9518" y="2283"/>
                    </a:cubicBezTo>
                    <a:cubicBezTo>
                      <a:pt x="11322" y="2009"/>
                      <a:pt x="13216" y="1621"/>
                      <a:pt x="15133" y="1233"/>
                    </a:cubicBezTo>
                    <a:cubicBezTo>
                      <a:pt x="15225" y="1233"/>
                      <a:pt x="15407" y="1141"/>
                      <a:pt x="15499" y="1141"/>
                    </a:cubicBezTo>
                    <a:cubicBezTo>
                      <a:pt x="15795" y="1050"/>
                      <a:pt x="15978" y="776"/>
                      <a:pt x="15887" y="479"/>
                    </a:cubicBezTo>
                    <a:cubicBezTo>
                      <a:pt x="15795" y="205"/>
                      <a:pt x="15613" y="0"/>
                      <a:pt x="15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854725" y="1095100"/>
                <a:ext cx="354375" cy="87900"/>
              </a:xfrm>
              <a:custGeom>
                <a:avLst/>
                <a:gdLst/>
                <a:ahLst/>
                <a:cxnLst/>
                <a:rect l="l" t="t" r="r" b="b"/>
                <a:pathLst>
                  <a:path w="14175" h="3516" extrusionOk="0">
                    <a:moveTo>
                      <a:pt x="13421" y="0"/>
                    </a:moveTo>
                    <a:cubicBezTo>
                      <a:pt x="13421" y="0"/>
                      <a:pt x="13330" y="91"/>
                      <a:pt x="13239" y="91"/>
                    </a:cubicBezTo>
                    <a:cubicBezTo>
                      <a:pt x="12668" y="183"/>
                      <a:pt x="12189" y="274"/>
                      <a:pt x="11618" y="365"/>
                    </a:cubicBezTo>
                    <a:cubicBezTo>
                      <a:pt x="10089" y="571"/>
                      <a:pt x="8560" y="845"/>
                      <a:pt x="6962" y="1141"/>
                    </a:cubicBezTo>
                    <a:cubicBezTo>
                      <a:pt x="6574" y="1233"/>
                      <a:pt x="6186" y="1324"/>
                      <a:pt x="5821" y="1415"/>
                    </a:cubicBezTo>
                    <a:cubicBezTo>
                      <a:pt x="5044" y="1507"/>
                      <a:pt x="4200" y="1712"/>
                      <a:pt x="3424" y="1803"/>
                    </a:cubicBezTo>
                    <a:cubicBezTo>
                      <a:pt x="2579" y="1986"/>
                      <a:pt x="1712" y="2077"/>
                      <a:pt x="959" y="2283"/>
                    </a:cubicBezTo>
                    <a:cubicBezTo>
                      <a:pt x="776" y="2283"/>
                      <a:pt x="571" y="2374"/>
                      <a:pt x="479" y="2374"/>
                    </a:cubicBezTo>
                    <a:cubicBezTo>
                      <a:pt x="114" y="2557"/>
                      <a:pt x="0" y="2853"/>
                      <a:pt x="114" y="3127"/>
                    </a:cubicBezTo>
                    <a:cubicBezTo>
                      <a:pt x="206" y="3333"/>
                      <a:pt x="388" y="3515"/>
                      <a:pt x="685" y="3515"/>
                    </a:cubicBezTo>
                    <a:cubicBezTo>
                      <a:pt x="867" y="3515"/>
                      <a:pt x="1050" y="3424"/>
                      <a:pt x="1255" y="3424"/>
                    </a:cubicBezTo>
                    <a:cubicBezTo>
                      <a:pt x="3059" y="3036"/>
                      <a:pt x="4953" y="2762"/>
                      <a:pt x="6756" y="2374"/>
                    </a:cubicBezTo>
                    <a:cubicBezTo>
                      <a:pt x="8674" y="2077"/>
                      <a:pt x="10568" y="1712"/>
                      <a:pt x="12554" y="1415"/>
                    </a:cubicBezTo>
                    <a:cubicBezTo>
                      <a:pt x="12851" y="1324"/>
                      <a:pt x="13125" y="1233"/>
                      <a:pt x="13513" y="1233"/>
                    </a:cubicBezTo>
                    <a:cubicBezTo>
                      <a:pt x="13604" y="1141"/>
                      <a:pt x="13809" y="1141"/>
                      <a:pt x="13901" y="1050"/>
                    </a:cubicBezTo>
                    <a:cubicBezTo>
                      <a:pt x="14083" y="936"/>
                      <a:pt x="14175" y="753"/>
                      <a:pt x="14175" y="480"/>
                    </a:cubicBezTo>
                    <a:cubicBezTo>
                      <a:pt x="14083" y="274"/>
                      <a:pt x="13992" y="91"/>
                      <a:pt x="13809" y="91"/>
                    </a:cubicBezTo>
                    <a:cubicBezTo>
                      <a:pt x="13695" y="0"/>
                      <a:pt x="13513" y="0"/>
                      <a:pt x="13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911775" y="1294825"/>
                <a:ext cx="349825" cy="88500"/>
              </a:xfrm>
              <a:custGeom>
                <a:avLst/>
                <a:gdLst/>
                <a:ahLst/>
                <a:cxnLst/>
                <a:rect l="l" t="t" r="r" b="b"/>
                <a:pathLst>
                  <a:path w="13993" h="3540" extrusionOk="0">
                    <a:moveTo>
                      <a:pt x="13125" y="0"/>
                    </a:moveTo>
                    <a:cubicBezTo>
                      <a:pt x="13034" y="0"/>
                      <a:pt x="12943" y="0"/>
                      <a:pt x="12851" y="91"/>
                    </a:cubicBezTo>
                    <a:cubicBezTo>
                      <a:pt x="11048" y="365"/>
                      <a:pt x="9131" y="753"/>
                      <a:pt x="7236" y="1141"/>
                    </a:cubicBezTo>
                    <a:cubicBezTo>
                      <a:pt x="5524" y="1415"/>
                      <a:pt x="3812" y="1803"/>
                      <a:pt x="2101" y="2077"/>
                    </a:cubicBezTo>
                    <a:cubicBezTo>
                      <a:pt x="1713" y="2191"/>
                      <a:pt x="1256" y="2283"/>
                      <a:pt x="777" y="2374"/>
                    </a:cubicBezTo>
                    <a:cubicBezTo>
                      <a:pt x="685" y="2374"/>
                      <a:pt x="571" y="2465"/>
                      <a:pt x="389" y="2465"/>
                    </a:cubicBezTo>
                    <a:cubicBezTo>
                      <a:pt x="115" y="2648"/>
                      <a:pt x="1" y="2944"/>
                      <a:pt x="115" y="3218"/>
                    </a:cubicBezTo>
                    <a:cubicBezTo>
                      <a:pt x="189" y="3386"/>
                      <a:pt x="325" y="3539"/>
                      <a:pt x="535" y="3539"/>
                    </a:cubicBezTo>
                    <a:cubicBezTo>
                      <a:pt x="581" y="3539"/>
                      <a:pt x="631" y="3532"/>
                      <a:pt x="685" y="3515"/>
                    </a:cubicBezTo>
                    <a:lnTo>
                      <a:pt x="1142" y="3515"/>
                    </a:lnTo>
                    <a:cubicBezTo>
                      <a:pt x="3151" y="3127"/>
                      <a:pt x="5136" y="2762"/>
                      <a:pt x="7145" y="2374"/>
                    </a:cubicBezTo>
                    <a:cubicBezTo>
                      <a:pt x="9039" y="1986"/>
                      <a:pt x="10957" y="1621"/>
                      <a:pt x="12943" y="1233"/>
                    </a:cubicBezTo>
                    <a:cubicBezTo>
                      <a:pt x="13034" y="1233"/>
                      <a:pt x="13239" y="1233"/>
                      <a:pt x="13331" y="1141"/>
                    </a:cubicBezTo>
                    <a:cubicBezTo>
                      <a:pt x="13422" y="1141"/>
                      <a:pt x="13605" y="1050"/>
                      <a:pt x="13696" y="1050"/>
                    </a:cubicBezTo>
                    <a:cubicBezTo>
                      <a:pt x="13901" y="845"/>
                      <a:pt x="13993" y="662"/>
                      <a:pt x="13901" y="479"/>
                    </a:cubicBezTo>
                    <a:cubicBezTo>
                      <a:pt x="13901" y="183"/>
                      <a:pt x="13696" y="91"/>
                      <a:pt x="13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988250" y="1594400"/>
                <a:ext cx="325850" cy="85625"/>
              </a:xfrm>
              <a:custGeom>
                <a:avLst/>
                <a:gdLst/>
                <a:ahLst/>
                <a:cxnLst/>
                <a:rect l="l" t="t" r="r" b="b"/>
                <a:pathLst>
                  <a:path w="13034" h="3425" extrusionOk="0">
                    <a:moveTo>
                      <a:pt x="12349" y="0"/>
                    </a:moveTo>
                    <a:cubicBezTo>
                      <a:pt x="12349" y="0"/>
                      <a:pt x="12257" y="92"/>
                      <a:pt x="12166" y="92"/>
                    </a:cubicBezTo>
                    <a:lnTo>
                      <a:pt x="11778" y="92"/>
                    </a:lnTo>
                    <a:cubicBezTo>
                      <a:pt x="9975" y="480"/>
                      <a:pt x="8172" y="754"/>
                      <a:pt x="6368" y="1142"/>
                    </a:cubicBezTo>
                    <a:cubicBezTo>
                      <a:pt x="5980" y="1142"/>
                      <a:pt x="5615" y="1233"/>
                      <a:pt x="5227" y="1324"/>
                    </a:cubicBezTo>
                    <a:cubicBezTo>
                      <a:pt x="3995" y="1621"/>
                      <a:pt x="2648" y="1803"/>
                      <a:pt x="1324" y="2077"/>
                    </a:cubicBezTo>
                    <a:cubicBezTo>
                      <a:pt x="1141" y="2077"/>
                      <a:pt x="845" y="2192"/>
                      <a:pt x="662" y="2192"/>
                    </a:cubicBezTo>
                    <a:cubicBezTo>
                      <a:pt x="571" y="2192"/>
                      <a:pt x="365" y="2283"/>
                      <a:pt x="274" y="2374"/>
                    </a:cubicBezTo>
                    <a:cubicBezTo>
                      <a:pt x="92" y="2465"/>
                      <a:pt x="0" y="2762"/>
                      <a:pt x="92" y="3036"/>
                    </a:cubicBezTo>
                    <a:cubicBezTo>
                      <a:pt x="183" y="3333"/>
                      <a:pt x="365" y="3424"/>
                      <a:pt x="662" y="3424"/>
                    </a:cubicBezTo>
                    <a:cubicBezTo>
                      <a:pt x="753" y="3424"/>
                      <a:pt x="936" y="3333"/>
                      <a:pt x="1050" y="3333"/>
                    </a:cubicBezTo>
                    <a:cubicBezTo>
                      <a:pt x="2283" y="3127"/>
                      <a:pt x="3515" y="2853"/>
                      <a:pt x="4839" y="2648"/>
                    </a:cubicBezTo>
                    <a:cubicBezTo>
                      <a:pt x="7213" y="2192"/>
                      <a:pt x="9701" y="1712"/>
                      <a:pt x="12166" y="1233"/>
                    </a:cubicBezTo>
                    <a:cubicBezTo>
                      <a:pt x="12257" y="1233"/>
                      <a:pt x="12463" y="1233"/>
                      <a:pt x="12554" y="1142"/>
                    </a:cubicBezTo>
                    <a:cubicBezTo>
                      <a:pt x="12828" y="1050"/>
                      <a:pt x="13033" y="845"/>
                      <a:pt x="13033" y="571"/>
                    </a:cubicBezTo>
                    <a:cubicBezTo>
                      <a:pt x="12919" y="274"/>
                      <a:pt x="12737" y="0"/>
                      <a:pt x="12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028750" y="1791825"/>
                <a:ext cx="323000" cy="90200"/>
              </a:xfrm>
              <a:custGeom>
                <a:avLst/>
                <a:gdLst/>
                <a:ahLst/>
                <a:cxnLst/>
                <a:rect l="l" t="t" r="r" b="b"/>
                <a:pathLst>
                  <a:path w="12920" h="3608" extrusionOk="0">
                    <a:moveTo>
                      <a:pt x="12167" y="1"/>
                    </a:moveTo>
                    <a:cubicBezTo>
                      <a:pt x="11984" y="92"/>
                      <a:pt x="11870" y="92"/>
                      <a:pt x="11779" y="92"/>
                    </a:cubicBezTo>
                    <a:cubicBezTo>
                      <a:pt x="10364" y="366"/>
                      <a:pt x="8926" y="663"/>
                      <a:pt x="7602" y="937"/>
                    </a:cubicBezTo>
                    <a:cubicBezTo>
                      <a:pt x="5319" y="1416"/>
                      <a:pt x="3037" y="1895"/>
                      <a:pt x="754" y="2375"/>
                    </a:cubicBezTo>
                    <a:cubicBezTo>
                      <a:pt x="571" y="2466"/>
                      <a:pt x="457" y="2466"/>
                      <a:pt x="366" y="2557"/>
                    </a:cubicBezTo>
                    <a:cubicBezTo>
                      <a:pt x="92" y="2649"/>
                      <a:pt x="1" y="2945"/>
                      <a:pt x="1" y="3219"/>
                    </a:cubicBezTo>
                    <a:cubicBezTo>
                      <a:pt x="92" y="3516"/>
                      <a:pt x="366" y="3607"/>
                      <a:pt x="663" y="3607"/>
                    </a:cubicBezTo>
                    <a:cubicBezTo>
                      <a:pt x="754" y="3607"/>
                      <a:pt x="845" y="3607"/>
                      <a:pt x="1028" y="3516"/>
                    </a:cubicBezTo>
                    <a:cubicBezTo>
                      <a:pt x="2854" y="3128"/>
                      <a:pt x="4748" y="2740"/>
                      <a:pt x="6552" y="2375"/>
                    </a:cubicBezTo>
                    <a:cubicBezTo>
                      <a:pt x="8355" y="1987"/>
                      <a:pt x="10272" y="1599"/>
                      <a:pt x="12075" y="1233"/>
                    </a:cubicBezTo>
                    <a:cubicBezTo>
                      <a:pt x="12167" y="1233"/>
                      <a:pt x="12258" y="1233"/>
                      <a:pt x="12349" y="1142"/>
                    </a:cubicBezTo>
                    <a:cubicBezTo>
                      <a:pt x="12441" y="1142"/>
                      <a:pt x="12555" y="1028"/>
                      <a:pt x="12646" y="1028"/>
                    </a:cubicBezTo>
                    <a:cubicBezTo>
                      <a:pt x="12829" y="845"/>
                      <a:pt x="12920" y="663"/>
                      <a:pt x="12829" y="457"/>
                    </a:cubicBezTo>
                    <a:cubicBezTo>
                      <a:pt x="12829" y="275"/>
                      <a:pt x="12737" y="92"/>
                      <a:pt x="12441" y="92"/>
                    </a:cubicBezTo>
                    <a:cubicBezTo>
                      <a:pt x="12349" y="1"/>
                      <a:pt x="12258" y="1"/>
                      <a:pt x="12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2"/>
            <p:cNvGrpSpPr/>
            <p:nvPr/>
          </p:nvGrpSpPr>
          <p:grpSpPr>
            <a:xfrm>
              <a:off x="-445232" y="1741354"/>
              <a:ext cx="1399495" cy="1399495"/>
              <a:chOff x="433275" y="2312250"/>
              <a:chExt cx="1069950" cy="1069950"/>
            </a:xfrm>
          </p:grpSpPr>
          <p:sp>
            <p:nvSpPr>
              <p:cNvPr id="119" name="Google Shape;119;p2"/>
              <p:cNvSpPr/>
              <p:nvPr/>
            </p:nvSpPr>
            <p:spPr>
              <a:xfrm>
                <a:off x="880075" y="2756775"/>
                <a:ext cx="247100" cy="247675"/>
              </a:xfrm>
              <a:custGeom>
                <a:avLst/>
                <a:gdLst/>
                <a:ahLst/>
                <a:cxnLst/>
                <a:rect l="l" t="t" r="r" b="b"/>
                <a:pathLst>
                  <a:path w="9884" h="9907" extrusionOk="0">
                    <a:moveTo>
                      <a:pt x="4954" y="0"/>
                    </a:moveTo>
                    <a:cubicBezTo>
                      <a:pt x="2192" y="0"/>
                      <a:pt x="0" y="2192"/>
                      <a:pt x="0" y="4953"/>
                    </a:cubicBezTo>
                    <a:cubicBezTo>
                      <a:pt x="0" y="7715"/>
                      <a:pt x="2192" y="9907"/>
                      <a:pt x="4954" y="9907"/>
                    </a:cubicBezTo>
                    <a:cubicBezTo>
                      <a:pt x="7715" y="9907"/>
                      <a:pt x="9884" y="7807"/>
                      <a:pt x="9884" y="4953"/>
                    </a:cubicBezTo>
                    <a:cubicBezTo>
                      <a:pt x="9884" y="1918"/>
                      <a:pt x="7510" y="0"/>
                      <a:pt x="49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666075" y="2312250"/>
                <a:ext cx="603775" cy="1069950"/>
              </a:xfrm>
              <a:custGeom>
                <a:avLst/>
                <a:gdLst/>
                <a:ahLst/>
                <a:cxnLst/>
                <a:rect l="l" t="t" r="r" b="b"/>
                <a:pathLst>
                  <a:path w="24151" h="42798" extrusionOk="0">
                    <a:moveTo>
                      <a:pt x="12076" y="754"/>
                    </a:moveTo>
                    <a:cubicBezTo>
                      <a:pt x="13605" y="754"/>
                      <a:pt x="15020" y="1324"/>
                      <a:pt x="16367" y="2283"/>
                    </a:cubicBezTo>
                    <a:cubicBezTo>
                      <a:pt x="18444" y="3812"/>
                      <a:pt x="20156" y="6460"/>
                      <a:pt x="21411" y="9793"/>
                    </a:cubicBezTo>
                    <a:cubicBezTo>
                      <a:pt x="22644" y="13034"/>
                      <a:pt x="23397" y="17028"/>
                      <a:pt x="23397" y="21411"/>
                    </a:cubicBezTo>
                    <a:cubicBezTo>
                      <a:pt x="23397" y="27117"/>
                      <a:pt x="22073" y="32344"/>
                      <a:pt x="19973" y="36042"/>
                    </a:cubicBezTo>
                    <a:cubicBezTo>
                      <a:pt x="18923" y="37959"/>
                      <a:pt x="17782" y="39465"/>
                      <a:pt x="16367" y="40424"/>
                    </a:cubicBezTo>
                    <a:cubicBezTo>
                      <a:pt x="15020" y="41474"/>
                      <a:pt x="13605" y="42045"/>
                      <a:pt x="12076" y="42045"/>
                    </a:cubicBezTo>
                    <a:cubicBezTo>
                      <a:pt x="10569" y="42045"/>
                      <a:pt x="9131" y="41474"/>
                      <a:pt x="7716" y="40424"/>
                    </a:cubicBezTo>
                    <a:cubicBezTo>
                      <a:pt x="5707" y="38895"/>
                      <a:pt x="3995" y="36338"/>
                      <a:pt x="2763" y="33006"/>
                    </a:cubicBezTo>
                    <a:cubicBezTo>
                      <a:pt x="1530" y="29673"/>
                      <a:pt x="754" y="25679"/>
                      <a:pt x="754" y="21411"/>
                    </a:cubicBezTo>
                    <a:cubicBezTo>
                      <a:pt x="754" y="15590"/>
                      <a:pt x="2101" y="10454"/>
                      <a:pt x="4087" y="6665"/>
                    </a:cubicBezTo>
                    <a:cubicBezTo>
                      <a:pt x="5137" y="4862"/>
                      <a:pt x="6369" y="3333"/>
                      <a:pt x="7716" y="2283"/>
                    </a:cubicBezTo>
                    <a:cubicBezTo>
                      <a:pt x="9131" y="1324"/>
                      <a:pt x="10569" y="754"/>
                      <a:pt x="12076" y="754"/>
                    </a:cubicBezTo>
                    <a:close/>
                    <a:moveTo>
                      <a:pt x="12076" y="0"/>
                    </a:moveTo>
                    <a:cubicBezTo>
                      <a:pt x="10364" y="0"/>
                      <a:pt x="8743" y="571"/>
                      <a:pt x="7328" y="1712"/>
                    </a:cubicBezTo>
                    <a:cubicBezTo>
                      <a:pt x="5137" y="3333"/>
                      <a:pt x="3333" y="6095"/>
                      <a:pt x="2010" y="9519"/>
                    </a:cubicBezTo>
                    <a:cubicBezTo>
                      <a:pt x="754" y="12942"/>
                      <a:pt x="1" y="17028"/>
                      <a:pt x="1" y="21411"/>
                    </a:cubicBezTo>
                    <a:cubicBezTo>
                      <a:pt x="1" y="27208"/>
                      <a:pt x="1325" y="32526"/>
                      <a:pt x="3425" y="36430"/>
                    </a:cubicBezTo>
                    <a:cubicBezTo>
                      <a:pt x="4566" y="38324"/>
                      <a:pt x="5799" y="39945"/>
                      <a:pt x="7328" y="41086"/>
                    </a:cubicBezTo>
                    <a:cubicBezTo>
                      <a:pt x="8743" y="42136"/>
                      <a:pt x="10364" y="42798"/>
                      <a:pt x="12076" y="42798"/>
                    </a:cubicBezTo>
                    <a:cubicBezTo>
                      <a:pt x="13787" y="42798"/>
                      <a:pt x="15408" y="42136"/>
                      <a:pt x="16846" y="41086"/>
                    </a:cubicBezTo>
                    <a:cubicBezTo>
                      <a:pt x="19014" y="39374"/>
                      <a:pt x="20840" y="36703"/>
                      <a:pt x="22164" y="33280"/>
                    </a:cubicBezTo>
                    <a:cubicBezTo>
                      <a:pt x="23397" y="29856"/>
                      <a:pt x="24150" y="25770"/>
                      <a:pt x="24150" y="21411"/>
                    </a:cubicBezTo>
                    <a:cubicBezTo>
                      <a:pt x="24150" y="15499"/>
                      <a:pt x="22826" y="10181"/>
                      <a:pt x="20635" y="6369"/>
                    </a:cubicBezTo>
                    <a:cubicBezTo>
                      <a:pt x="19585" y="4383"/>
                      <a:pt x="18261" y="2854"/>
                      <a:pt x="16846" y="1712"/>
                    </a:cubicBezTo>
                    <a:cubicBezTo>
                      <a:pt x="15408" y="571"/>
                      <a:pt x="13787" y="0"/>
                      <a:pt x="12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33125" y="2412100"/>
                <a:ext cx="870250" cy="870250"/>
              </a:xfrm>
              <a:custGeom>
                <a:avLst/>
                <a:gdLst/>
                <a:ahLst/>
                <a:cxnLst/>
                <a:rect l="l" t="t" r="r" b="b"/>
                <a:pathLst>
                  <a:path w="34810" h="34810" extrusionOk="0">
                    <a:moveTo>
                      <a:pt x="26341" y="754"/>
                    </a:moveTo>
                    <a:cubicBezTo>
                      <a:pt x="28715" y="754"/>
                      <a:pt x="30609" y="1439"/>
                      <a:pt x="31956" y="2763"/>
                    </a:cubicBezTo>
                    <a:cubicBezTo>
                      <a:pt x="33371" y="4178"/>
                      <a:pt x="34033" y="6095"/>
                      <a:pt x="34033" y="8378"/>
                    </a:cubicBezTo>
                    <a:cubicBezTo>
                      <a:pt x="34033" y="10843"/>
                      <a:pt x="33280" y="13696"/>
                      <a:pt x="31751" y="16641"/>
                    </a:cubicBezTo>
                    <a:cubicBezTo>
                      <a:pt x="30336" y="19585"/>
                      <a:pt x="28144" y="22644"/>
                      <a:pt x="25382" y="25405"/>
                    </a:cubicBezTo>
                    <a:cubicBezTo>
                      <a:pt x="22621" y="28144"/>
                      <a:pt x="19585" y="30336"/>
                      <a:pt x="16640" y="31774"/>
                    </a:cubicBezTo>
                    <a:cubicBezTo>
                      <a:pt x="13696" y="33280"/>
                      <a:pt x="10843" y="34056"/>
                      <a:pt x="8355" y="34056"/>
                    </a:cubicBezTo>
                    <a:cubicBezTo>
                      <a:pt x="6072" y="34056"/>
                      <a:pt x="4178" y="33394"/>
                      <a:pt x="2763" y="31956"/>
                    </a:cubicBezTo>
                    <a:cubicBezTo>
                      <a:pt x="1416" y="30632"/>
                      <a:pt x="754" y="28715"/>
                      <a:pt x="754" y="26341"/>
                    </a:cubicBezTo>
                    <a:cubicBezTo>
                      <a:pt x="754" y="23876"/>
                      <a:pt x="1507" y="21023"/>
                      <a:pt x="2945" y="18078"/>
                    </a:cubicBezTo>
                    <a:cubicBezTo>
                      <a:pt x="4474" y="15134"/>
                      <a:pt x="6643" y="12167"/>
                      <a:pt x="9405" y="9428"/>
                    </a:cubicBezTo>
                    <a:cubicBezTo>
                      <a:pt x="12167" y="6666"/>
                      <a:pt x="15202" y="4475"/>
                      <a:pt x="18056" y="2945"/>
                    </a:cubicBezTo>
                    <a:cubicBezTo>
                      <a:pt x="21023" y="1530"/>
                      <a:pt x="23876" y="754"/>
                      <a:pt x="26341" y="754"/>
                    </a:cubicBezTo>
                    <a:close/>
                    <a:moveTo>
                      <a:pt x="26341" y="1"/>
                    </a:moveTo>
                    <a:cubicBezTo>
                      <a:pt x="23762" y="1"/>
                      <a:pt x="20817" y="754"/>
                      <a:pt x="17782" y="2283"/>
                    </a:cubicBezTo>
                    <a:cubicBezTo>
                      <a:pt x="14746" y="3813"/>
                      <a:pt x="11687" y="6004"/>
                      <a:pt x="8834" y="8857"/>
                    </a:cubicBezTo>
                    <a:cubicBezTo>
                      <a:pt x="5981" y="11710"/>
                      <a:pt x="3790" y="14746"/>
                      <a:pt x="2283" y="17782"/>
                    </a:cubicBezTo>
                    <a:cubicBezTo>
                      <a:pt x="845" y="20840"/>
                      <a:pt x="1" y="23785"/>
                      <a:pt x="1" y="26341"/>
                    </a:cubicBezTo>
                    <a:cubicBezTo>
                      <a:pt x="1" y="28829"/>
                      <a:pt x="754" y="30998"/>
                      <a:pt x="2283" y="32527"/>
                    </a:cubicBezTo>
                    <a:cubicBezTo>
                      <a:pt x="3790" y="34056"/>
                      <a:pt x="5981" y="34809"/>
                      <a:pt x="8355" y="34809"/>
                    </a:cubicBezTo>
                    <a:cubicBezTo>
                      <a:pt x="11025" y="34809"/>
                      <a:pt x="13970" y="33965"/>
                      <a:pt x="17028" y="32436"/>
                    </a:cubicBezTo>
                    <a:cubicBezTo>
                      <a:pt x="20064" y="30998"/>
                      <a:pt x="23100" y="28715"/>
                      <a:pt x="25953" y="25976"/>
                    </a:cubicBezTo>
                    <a:cubicBezTo>
                      <a:pt x="28715" y="23123"/>
                      <a:pt x="30997" y="20064"/>
                      <a:pt x="32435" y="17029"/>
                    </a:cubicBezTo>
                    <a:cubicBezTo>
                      <a:pt x="33942" y="13993"/>
                      <a:pt x="34809" y="11025"/>
                      <a:pt x="34809" y="8378"/>
                    </a:cubicBezTo>
                    <a:cubicBezTo>
                      <a:pt x="34809" y="6004"/>
                      <a:pt x="34033" y="3813"/>
                      <a:pt x="32527" y="2283"/>
                    </a:cubicBezTo>
                    <a:cubicBezTo>
                      <a:pt x="30997" y="663"/>
                      <a:pt x="28806" y="1"/>
                      <a:pt x="263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33275" y="2545075"/>
                <a:ext cx="1069950" cy="604325"/>
              </a:xfrm>
              <a:custGeom>
                <a:avLst/>
                <a:gdLst/>
                <a:ahLst/>
                <a:cxnLst/>
                <a:rect l="l" t="t" r="r" b="b"/>
                <a:pathLst>
                  <a:path w="42798" h="24173" extrusionOk="0">
                    <a:moveTo>
                      <a:pt x="21388" y="776"/>
                    </a:moveTo>
                    <a:cubicBezTo>
                      <a:pt x="27094" y="776"/>
                      <a:pt x="32321" y="2009"/>
                      <a:pt x="36041" y="4109"/>
                    </a:cubicBezTo>
                    <a:cubicBezTo>
                      <a:pt x="37936" y="5136"/>
                      <a:pt x="39465" y="6391"/>
                      <a:pt x="40424" y="7715"/>
                    </a:cubicBezTo>
                    <a:cubicBezTo>
                      <a:pt x="41451" y="9130"/>
                      <a:pt x="42022" y="10568"/>
                      <a:pt x="42022" y="12098"/>
                    </a:cubicBezTo>
                    <a:cubicBezTo>
                      <a:pt x="42022" y="13604"/>
                      <a:pt x="41451" y="15042"/>
                      <a:pt x="40424" y="16366"/>
                    </a:cubicBezTo>
                    <a:cubicBezTo>
                      <a:pt x="38895" y="18466"/>
                      <a:pt x="36315" y="20178"/>
                      <a:pt x="33006" y="21410"/>
                    </a:cubicBezTo>
                    <a:cubicBezTo>
                      <a:pt x="29673" y="22643"/>
                      <a:pt x="25679" y="23396"/>
                      <a:pt x="21388" y="23396"/>
                    </a:cubicBezTo>
                    <a:cubicBezTo>
                      <a:pt x="15590" y="23396"/>
                      <a:pt x="10454" y="22072"/>
                      <a:pt x="6757" y="19972"/>
                    </a:cubicBezTo>
                    <a:cubicBezTo>
                      <a:pt x="4839" y="18945"/>
                      <a:pt x="3333" y="17690"/>
                      <a:pt x="2283" y="16366"/>
                    </a:cubicBezTo>
                    <a:cubicBezTo>
                      <a:pt x="1324" y="15042"/>
                      <a:pt x="753" y="13604"/>
                      <a:pt x="753" y="12098"/>
                    </a:cubicBezTo>
                    <a:cubicBezTo>
                      <a:pt x="753" y="10568"/>
                      <a:pt x="1324" y="9130"/>
                      <a:pt x="2283" y="7715"/>
                    </a:cubicBezTo>
                    <a:cubicBezTo>
                      <a:pt x="3903" y="5706"/>
                      <a:pt x="6460" y="3995"/>
                      <a:pt x="9792" y="2762"/>
                    </a:cubicBezTo>
                    <a:cubicBezTo>
                      <a:pt x="13034" y="1438"/>
                      <a:pt x="17119" y="776"/>
                      <a:pt x="21388" y="776"/>
                    </a:cubicBezTo>
                    <a:close/>
                    <a:moveTo>
                      <a:pt x="21388" y="0"/>
                    </a:moveTo>
                    <a:cubicBezTo>
                      <a:pt x="15499" y="0"/>
                      <a:pt x="10180" y="1347"/>
                      <a:pt x="6369" y="3424"/>
                    </a:cubicBezTo>
                    <a:cubicBezTo>
                      <a:pt x="4360" y="4565"/>
                      <a:pt x="2853" y="5821"/>
                      <a:pt x="1712" y="7327"/>
                    </a:cubicBezTo>
                    <a:cubicBezTo>
                      <a:pt x="571" y="8765"/>
                      <a:pt x="0" y="10386"/>
                      <a:pt x="0" y="12098"/>
                    </a:cubicBezTo>
                    <a:cubicBezTo>
                      <a:pt x="0" y="13809"/>
                      <a:pt x="571" y="15407"/>
                      <a:pt x="1712" y="16845"/>
                    </a:cubicBezTo>
                    <a:cubicBezTo>
                      <a:pt x="3333" y="19036"/>
                      <a:pt x="6072" y="20840"/>
                      <a:pt x="9496" y="22164"/>
                    </a:cubicBezTo>
                    <a:cubicBezTo>
                      <a:pt x="12919" y="23396"/>
                      <a:pt x="17028" y="24172"/>
                      <a:pt x="21388" y="24172"/>
                    </a:cubicBezTo>
                    <a:cubicBezTo>
                      <a:pt x="27299" y="24172"/>
                      <a:pt x="32526" y="22825"/>
                      <a:pt x="36429" y="20657"/>
                    </a:cubicBezTo>
                    <a:cubicBezTo>
                      <a:pt x="38324" y="19607"/>
                      <a:pt x="39945" y="18260"/>
                      <a:pt x="41086" y="16845"/>
                    </a:cubicBezTo>
                    <a:cubicBezTo>
                      <a:pt x="42136" y="15407"/>
                      <a:pt x="42798" y="13809"/>
                      <a:pt x="42798" y="12098"/>
                    </a:cubicBezTo>
                    <a:cubicBezTo>
                      <a:pt x="42798" y="10386"/>
                      <a:pt x="42136" y="8765"/>
                      <a:pt x="41086" y="7327"/>
                    </a:cubicBezTo>
                    <a:cubicBezTo>
                      <a:pt x="39374" y="5136"/>
                      <a:pt x="36703" y="3333"/>
                      <a:pt x="33280" y="2009"/>
                    </a:cubicBezTo>
                    <a:cubicBezTo>
                      <a:pt x="29856" y="776"/>
                      <a:pt x="25770" y="0"/>
                      <a:pt x="21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33125" y="2412100"/>
                <a:ext cx="870250" cy="870250"/>
              </a:xfrm>
              <a:custGeom>
                <a:avLst/>
                <a:gdLst/>
                <a:ahLst/>
                <a:cxnLst/>
                <a:rect l="l" t="t" r="r" b="b"/>
                <a:pathLst>
                  <a:path w="34810" h="34810" extrusionOk="0">
                    <a:moveTo>
                      <a:pt x="8355" y="754"/>
                    </a:moveTo>
                    <a:cubicBezTo>
                      <a:pt x="10843" y="754"/>
                      <a:pt x="13696" y="1530"/>
                      <a:pt x="16640" y="2945"/>
                    </a:cubicBezTo>
                    <a:cubicBezTo>
                      <a:pt x="19585" y="4475"/>
                      <a:pt x="22621" y="6666"/>
                      <a:pt x="25382" y="9428"/>
                    </a:cubicBezTo>
                    <a:cubicBezTo>
                      <a:pt x="28144" y="12167"/>
                      <a:pt x="30336" y="15134"/>
                      <a:pt x="31751" y="18078"/>
                    </a:cubicBezTo>
                    <a:cubicBezTo>
                      <a:pt x="33280" y="21023"/>
                      <a:pt x="34033" y="23876"/>
                      <a:pt x="34033" y="26341"/>
                    </a:cubicBezTo>
                    <a:cubicBezTo>
                      <a:pt x="34033" y="28715"/>
                      <a:pt x="33371" y="30632"/>
                      <a:pt x="31956" y="31956"/>
                    </a:cubicBezTo>
                    <a:cubicBezTo>
                      <a:pt x="30609" y="33394"/>
                      <a:pt x="28715" y="34056"/>
                      <a:pt x="26341" y="34056"/>
                    </a:cubicBezTo>
                    <a:cubicBezTo>
                      <a:pt x="23876" y="34056"/>
                      <a:pt x="21023" y="33280"/>
                      <a:pt x="18056" y="31774"/>
                    </a:cubicBezTo>
                    <a:cubicBezTo>
                      <a:pt x="15202" y="30336"/>
                      <a:pt x="12167" y="28144"/>
                      <a:pt x="9405" y="25405"/>
                    </a:cubicBezTo>
                    <a:cubicBezTo>
                      <a:pt x="6643" y="22644"/>
                      <a:pt x="4474" y="19585"/>
                      <a:pt x="2945" y="16641"/>
                    </a:cubicBezTo>
                    <a:cubicBezTo>
                      <a:pt x="1507" y="13696"/>
                      <a:pt x="754" y="10843"/>
                      <a:pt x="754" y="8378"/>
                    </a:cubicBezTo>
                    <a:cubicBezTo>
                      <a:pt x="754" y="6095"/>
                      <a:pt x="1416" y="4178"/>
                      <a:pt x="2763" y="2763"/>
                    </a:cubicBezTo>
                    <a:cubicBezTo>
                      <a:pt x="4178" y="1439"/>
                      <a:pt x="6072" y="754"/>
                      <a:pt x="8355" y="754"/>
                    </a:cubicBezTo>
                    <a:close/>
                    <a:moveTo>
                      <a:pt x="8355" y="1"/>
                    </a:moveTo>
                    <a:cubicBezTo>
                      <a:pt x="5981" y="1"/>
                      <a:pt x="3790" y="663"/>
                      <a:pt x="2283" y="2283"/>
                    </a:cubicBezTo>
                    <a:cubicBezTo>
                      <a:pt x="754" y="3813"/>
                      <a:pt x="1" y="6004"/>
                      <a:pt x="1" y="8378"/>
                    </a:cubicBezTo>
                    <a:cubicBezTo>
                      <a:pt x="1" y="11025"/>
                      <a:pt x="845" y="13993"/>
                      <a:pt x="2283" y="17029"/>
                    </a:cubicBezTo>
                    <a:cubicBezTo>
                      <a:pt x="3790" y="20064"/>
                      <a:pt x="5981" y="23123"/>
                      <a:pt x="8834" y="25976"/>
                    </a:cubicBezTo>
                    <a:cubicBezTo>
                      <a:pt x="11687" y="28715"/>
                      <a:pt x="14746" y="30998"/>
                      <a:pt x="17782" y="32436"/>
                    </a:cubicBezTo>
                    <a:cubicBezTo>
                      <a:pt x="20817" y="33965"/>
                      <a:pt x="23762" y="34809"/>
                      <a:pt x="26341" y="34809"/>
                    </a:cubicBezTo>
                    <a:cubicBezTo>
                      <a:pt x="28806" y="34809"/>
                      <a:pt x="30997" y="34056"/>
                      <a:pt x="32527" y="32527"/>
                    </a:cubicBezTo>
                    <a:cubicBezTo>
                      <a:pt x="34033" y="30998"/>
                      <a:pt x="34809" y="28829"/>
                      <a:pt x="34809" y="26341"/>
                    </a:cubicBezTo>
                    <a:cubicBezTo>
                      <a:pt x="34809" y="23785"/>
                      <a:pt x="33942" y="20840"/>
                      <a:pt x="32435" y="17782"/>
                    </a:cubicBezTo>
                    <a:cubicBezTo>
                      <a:pt x="30997" y="14746"/>
                      <a:pt x="28715" y="11710"/>
                      <a:pt x="25953" y="8857"/>
                    </a:cubicBezTo>
                    <a:cubicBezTo>
                      <a:pt x="23100" y="6004"/>
                      <a:pt x="20064" y="3813"/>
                      <a:pt x="17028" y="2283"/>
                    </a:cubicBezTo>
                    <a:cubicBezTo>
                      <a:pt x="13970" y="754"/>
                      <a:pt x="11025" y="1"/>
                      <a:pt x="8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835000" y="2713975"/>
                <a:ext cx="263650" cy="264225"/>
              </a:xfrm>
              <a:custGeom>
                <a:avLst/>
                <a:gdLst/>
                <a:ahLst/>
                <a:cxnLst/>
                <a:rect l="l" t="t" r="r" b="b"/>
                <a:pathLst>
                  <a:path w="10546" h="10569" extrusionOk="0">
                    <a:moveTo>
                      <a:pt x="5319" y="777"/>
                    </a:moveTo>
                    <a:cubicBezTo>
                      <a:pt x="6551" y="777"/>
                      <a:pt x="7692" y="1347"/>
                      <a:pt x="8468" y="2100"/>
                    </a:cubicBezTo>
                    <a:cubicBezTo>
                      <a:pt x="9313" y="2945"/>
                      <a:pt x="9792" y="4086"/>
                      <a:pt x="9792" y="5342"/>
                    </a:cubicBezTo>
                    <a:cubicBezTo>
                      <a:pt x="9792" y="6574"/>
                      <a:pt x="9313" y="7715"/>
                      <a:pt x="8468" y="8469"/>
                    </a:cubicBezTo>
                    <a:cubicBezTo>
                      <a:pt x="7692" y="9336"/>
                      <a:pt x="6551" y="9792"/>
                      <a:pt x="5319" y="9792"/>
                    </a:cubicBezTo>
                    <a:cubicBezTo>
                      <a:pt x="4086" y="9792"/>
                      <a:pt x="2945" y="9336"/>
                      <a:pt x="2100" y="8469"/>
                    </a:cubicBezTo>
                    <a:cubicBezTo>
                      <a:pt x="1324" y="7715"/>
                      <a:pt x="754" y="6574"/>
                      <a:pt x="754" y="5342"/>
                    </a:cubicBezTo>
                    <a:cubicBezTo>
                      <a:pt x="754" y="4086"/>
                      <a:pt x="1324" y="2945"/>
                      <a:pt x="2100" y="2100"/>
                    </a:cubicBezTo>
                    <a:cubicBezTo>
                      <a:pt x="2945" y="1347"/>
                      <a:pt x="4086" y="777"/>
                      <a:pt x="5319" y="777"/>
                    </a:cubicBezTo>
                    <a:close/>
                    <a:moveTo>
                      <a:pt x="5319" y="0"/>
                    </a:moveTo>
                    <a:cubicBezTo>
                      <a:pt x="2374" y="0"/>
                      <a:pt x="0" y="2374"/>
                      <a:pt x="0" y="5342"/>
                    </a:cubicBezTo>
                    <a:cubicBezTo>
                      <a:pt x="0" y="8195"/>
                      <a:pt x="2374" y="10569"/>
                      <a:pt x="5319" y="10569"/>
                    </a:cubicBezTo>
                    <a:cubicBezTo>
                      <a:pt x="8172" y="10569"/>
                      <a:pt x="10546" y="8195"/>
                      <a:pt x="10546" y="5342"/>
                    </a:cubicBezTo>
                    <a:cubicBezTo>
                      <a:pt x="10546" y="2374"/>
                      <a:pt x="8172" y="0"/>
                      <a:pt x="5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2"/>
            <p:cNvGrpSpPr/>
            <p:nvPr/>
          </p:nvGrpSpPr>
          <p:grpSpPr>
            <a:xfrm>
              <a:off x="2754996" y="-118177"/>
              <a:ext cx="693436" cy="776004"/>
              <a:chOff x="2508650" y="1095875"/>
              <a:chExt cx="530150" cy="593275"/>
            </a:xfrm>
          </p:grpSpPr>
          <p:sp>
            <p:nvSpPr>
              <p:cNvPr id="126" name="Google Shape;126;p2"/>
              <p:cNvSpPr/>
              <p:nvPr/>
            </p:nvSpPr>
            <p:spPr>
              <a:xfrm>
                <a:off x="2551450" y="1352550"/>
                <a:ext cx="380650" cy="282550"/>
              </a:xfrm>
              <a:custGeom>
                <a:avLst/>
                <a:gdLst/>
                <a:ahLst/>
                <a:cxnLst/>
                <a:rect l="l" t="t" r="r" b="b"/>
                <a:pathLst>
                  <a:path w="15226" h="11302" extrusionOk="0">
                    <a:moveTo>
                      <a:pt x="6958" y="0"/>
                    </a:moveTo>
                    <a:cubicBezTo>
                      <a:pt x="6272" y="0"/>
                      <a:pt x="5721" y="670"/>
                      <a:pt x="5798" y="1389"/>
                    </a:cubicBezTo>
                    <a:lnTo>
                      <a:pt x="5798" y="1594"/>
                    </a:lnTo>
                    <a:cubicBezTo>
                      <a:pt x="5433" y="1480"/>
                      <a:pt x="5045" y="1389"/>
                      <a:pt x="4657" y="1297"/>
                    </a:cubicBezTo>
                    <a:cubicBezTo>
                      <a:pt x="4201" y="1206"/>
                      <a:pt x="3813" y="1206"/>
                      <a:pt x="3333" y="1115"/>
                    </a:cubicBezTo>
                    <a:cubicBezTo>
                      <a:pt x="3333" y="1115"/>
                      <a:pt x="3242" y="1024"/>
                      <a:pt x="3151" y="909"/>
                    </a:cubicBezTo>
                    <a:cubicBezTo>
                      <a:pt x="3059" y="818"/>
                      <a:pt x="2854" y="727"/>
                      <a:pt x="2763" y="727"/>
                    </a:cubicBezTo>
                    <a:cubicBezTo>
                      <a:pt x="2567" y="656"/>
                      <a:pt x="2370" y="621"/>
                      <a:pt x="2178" y="621"/>
                    </a:cubicBezTo>
                    <a:cubicBezTo>
                      <a:pt x="1634" y="621"/>
                      <a:pt x="1138" y="899"/>
                      <a:pt x="868" y="1389"/>
                    </a:cubicBezTo>
                    <a:cubicBezTo>
                      <a:pt x="663" y="1685"/>
                      <a:pt x="571" y="2051"/>
                      <a:pt x="571" y="2347"/>
                    </a:cubicBezTo>
                    <a:cubicBezTo>
                      <a:pt x="1" y="5109"/>
                      <a:pt x="777" y="7392"/>
                      <a:pt x="2763" y="9286"/>
                    </a:cubicBezTo>
                    <a:cubicBezTo>
                      <a:pt x="4087" y="10519"/>
                      <a:pt x="5616" y="11181"/>
                      <a:pt x="7419" y="11295"/>
                    </a:cubicBezTo>
                    <a:cubicBezTo>
                      <a:pt x="7532" y="11299"/>
                      <a:pt x="7645" y="11301"/>
                      <a:pt x="7756" y="11301"/>
                    </a:cubicBezTo>
                    <a:cubicBezTo>
                      <a:pt x="9975" y="11301"/>
                      <a:pt x="11788" y="10437"/>
                      <a:pt x="13331" y="8807"/>
                    </a:cubicBezTo>
                    <a:cubicBezTo>
                      <a:pt x="14358" y="7757"/>
                      <a:pt x="14929" y="6433"/>
                      <a:pt x="15134" y="4904"/>
                    </a:cubicBezTo>
                    <a:cubicBezTo>
                      <a:pt x="15225" y="4813"/>
                      <a:pt x="15225" y="4721"/>
                      <a:pt x="15134" y="4630"/>
                    </a:cubicBezTo>
                    <a:lnTo>
                      <a:pt x="14929" y="4630"/>
                    </a:lnTo>
                    <a:cubicBezTo>
                      <a:pt x="14472" y="4813"/>
                      <a:pt x="14084" y="4813"/>
                      <a:pt x="13696" y="4813"/>
                    </a:cubicBezTo>
                    <a:cubicBezTo>
                      <a:pt x="13217" y="4813"/>
                      <a:pt x="12851" y="4721"/>
                      <a:pt x="12372" y="4630"/>
                    </a:cubicBezTo>
                    <a:cubicBezTo>
                      <a:pt x="11322" y="4447"/>
                      <a:pt x="10272" y="3968"/>
                      <a:pt x="9336" y="3489"/>
                    </a:cubicBezTo>
                    <a:cubicBezTo>
                      <a:pt x="8857" y="3192"/>
                      <a:pt x="8286" y="2918"/>
                      <a:pt x="7807" y="2621"/>
                    </a:cubicBezTo>
                    <a:cubicBezTo>
                      <a:pt x="7624" y="2530"/>
                      <a:pt x="7510" y="2439"/>
                      <a:pt x="7328" y="2347"/>
                    </a:cubicBezTo>
                    <a:cubicBezTo>
                      <a:pt x="7419" y="2256"/>
                      <a:pt x="7510" y="2256"/>
                      <a:pt x="7510" y="2165"/>
                    </a:cubicBezTo>
                    <a:cubicBezTo>
                      <a:pt x="7990" y="1868"/>
                      <a:pt x="8286" y="1389"/>
                      <a:pt x="8081" y="818"/>
                    </a:cubicBezTo>
                    <a:cubicBezTo>
                      <a:pt x="7990" y="453"/>
                      <a:pt x="7716" y="156"/>
                      <a:pt x="7328" y="65"/>
                    </a:cubicBezTo>
                    <a:cubicBezTo>
                      <a:pt x="7202" y="21"/>
                      <a:pt x="7078" y="0"/>
                      <a:pt x="69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634775" y="1330925"/>
                <a:ext cx="47375" cy="41500"/>
              </a:xfrm>
              <a:custGeom>
                <a:avLst/>
                <a:gdLst/>
                <a:ahLst/>
                <a:cxnLst/>
                <a:rect l="l" t="t" r="r" b="b"/>
                <a:pathLst>
                  <a:path w="1895" h="1660" extrusionOk="0">
                    <a:moveTo>
                      <a:pt x="1005" y="1"/>
                    </a:moveTo>
                    <a:cubicBezTo>
                      <a:pt x="731" y="1"/>
                      <a:pt x="461" y="127"/>
                      <a:pt x="297" y="359"/>
                    </a:cubicBezTo>
                    <a:cubicBezTo>
                      <a:pt x="0" y="747"/>
                      <a:pt x="92" y="1204"/>
                      <a:pt x="480" y="1500"/>
                    </a:cubicBezTo>
                    <a:cubicBezTo>
                      <a:pt x="633" y="1609"/>
                      <a:pt x="796" y="1660"/>
                      <a:pt x="957" y="1660"/>
                    </a:cubicBezTo>
                    <a:cubicBezTo>
                      <a:pt x="1203" y="1660"/>
                      <a:pt x="1441" y="1539"/>
                      <a:pt x="1621" y="1318"/>
                    </a:cubicBezTo>
                    <a:cubicBezTo>
                      <a:pt x="1895" y="1021"/>
                      <a:pt x="1803" y="451"/>
                      <a:pt x="1530" y="177"/>
                    </a:cubicBezTo>
                    <a:cubicBezTo>
                      <a:pt x="1374" y="58"/>
                      <a:pt x="1189" y="1"/>
                      <a:pt x="10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787125" y="1435200"/>
                <a:ext cx="111875" cy="156925"/>
              </a:xfrm>
              <a:custGeom>
                <a:avLst/>
                <a:gdLst/>
                <a:ahLst/>
                <a:cxnLst/>
                <a:rect l="l" t="t" r="r" b="b"/>
                <a:pathLst>
                  <a:path w="4475" h="6277" extrusionOk="0">
                    <a:moveTo>
                      <a:pt x="4360" y="0"/>
                    </a:moveTo>
                    <a:cubicBezTo>
                      <a:pt x="4269" y="0"/>
                      <a:pt x="4178" y="0"/>
                      <a:pt x="4086" y="91"/>
                    </a:cubicBezTo>
                    <a:cubicBezTo>
                      <a:pt x="4086" y="457"/>
                      <a:pt x="4086" y="845"/>
                      <a:pt x="3995" y="1141"/>
                    </a:cubicBezTo>
                    <a:cubicBezTo>
                      <a:pt x="3995" y="1507"/>
                      <a:pt x="3904" y="1895"/>
                      <a:pt x="3790" y="2168"/>
                    </a:cubicBezTo>
                    <a:cubicBezTo>
                      <a:pt x="3607" y="2556"/>
                      <a:pt x="3516" y="2944"/>
                      <a:pt x="3333" y="3218"/>
                    </a:cubicBezTo>
                    <a:cubicBezTo>
                      <a:pt x="3128" y="3515"/>
                      <a:pt x="2945" y="3789"/>
                      <a:pt x="2763" y="4086"/>
                    </a:cubicBezTo>
                    <a:lnTo>
                      <a:pt x="1895" y="4930"/>
                    </a:lnTo>
                    <a:cubicBezTo>
                      <a:pt x="1713" y="5136"/>
                      <a:pt x="1325" y="5318"/>
                      <a:pt x="1051" y="5501"/>
                    </a:cubicBezTo>
                    <a:cubicBezTo>
                      <a:pt x="754" y="5706"/>
                      <a:pt x="366" y="5889"/>
                      <a:pt x="92" y="5980"/>
                    </a:cubicBezTo>
                    <a:cubicBezTo>
                      <a:pt x="1" y="6163"/>
                      <a:pt x="1" y="6163"/>
                      <a:pt x="183" y="6277"/>
                    </a:cubicBezTo>
                    <a:cubicBezTo>
                      <a:pt x="275" y="6277"/>
                      <a:pt x="366" y="6277"/>
                      <a:pt x="480" y="6163"/>
                    </a:cubicBezTo>
                    <a:cubicBezTo>
                      <a:pt x="845" y="6072"/>
                      <a:pt x="1233" y="5889"/>
                      <a:pt x="1621" y="5592"/>
                    </a:cubicBezTo>
                    <a:cubicBezTo>
                      <a:pt x="2945" y="4656"/>
                      <a:pt x="3904" y="3310"/>
                      <a:pt x="4269" y="1712"/>
                    </a:cubicBezTo>
                    <a:cubicBezTo>
                      <a:pt x="4474" y="1233"/>
                      <a:pt x="4474" y="845"/>
                      <a:pt x="4474" y="365"/>
                    </a:cubicBezTo>
                    <a:cubicBezTo>
                      <a:pt x="4474" y="274"/>
                      <a:pt x="4474" y="91"/>
                      <a:pt x="4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739200" y="1546450"/>
                <a:ext cx="78775" cy="34725"/>
              </a:xfrm>
              <a:custGeom>
                <a:avLst/>
                <a:gdLst/>
                <a:ahLst/>
                <a:cxnLst/>
                <a:rect l="l" t="t" r="r" b="b"/>
                <a:pathLst>
                  <a:path w="3151" h="1389" extrusionOk="0">
                    <a:moveTo>
                      <a:pt x="2968" y="1"/>
                    </a:moveTo>
                    <a:cubicBezTo>
                      <a:pt x="2853" y="1"/>
                      <a:pt x="2762" y="115"/>
                      <a:pt x="2671" y="115"/>
                    </a:cubicBezTo>
                    <a:cubicBezTo>
                      <a:pt x="2009" y="686"/>
                      <a:pt x="1347" y="868"/>
                      <a:pt x="480" y="1051"/>
                    </a:cubicBezTo>
                    <a:lnTo>
                      <a:pt x="206" y="1051"/>
                    </a:lnTo>
                    <a:cubicBezTo>
                      <a:pt x="206" y="1051"/>
                      <a:pt x="114" y="1051"/>
                      <a:pt x="114" y="1142"/>
                    </a:cubicBezTo>
                    <a:cubicBezTo>
                      <a:pt x="0" y="1142"/>
                      <a:pt x="0" y="1256"/>
                      <a:pt x="114" y="1348"/>
                    </a:cubicBezTo>
                    <a:lnTo>
                      <a:pt x="206" y="1348"/>
                    </a:lnTo>
                    <a:cubicBezTo>
                      <a:pt x="267" y="1348"/>
                      <a:pt x="327" y="1388"/>
                      <a:pt x="388" y="1388"/>
                    </a:cubicBezTo>
                    <a:cubicBezTo>
                      <a:pt x="419" y="1388"/>
                      <a:pt x="449" y="1378"/>
                      <a:pt x="480" y="1348"/>
                    </a:cubicBezTo>
                    <a:cubicBezTo>
                      <a:pt x="1438" y="1256"/>
                      <a:pt x="2283" y="960"/>
                      <a:pt x="3059" y="389"/>
                    </a:cubicBezTo>
                    <a:lnTo>
                      <a:pt x="3059" y="298"/>
                    </a:lnTo>
                    <a:cubicBezTo>
                      <a:pt x="3150" y="115"/>
                      <a:pt x="3059" y="1"/>
                      <a:pt x="2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508650" y="1104225"/>
                <a:ext cx="518750" cy="584925"/>
              </a:xfrm>
              <a:custGeom>
                <a:avLst/>
                <a:gdLst/>
                <a:ahLst/>
                <a:cxnLst/>
                <a:rect l="l" t="t" r="r" b="b"/>
                <a:pathLst>
                  <a:path w="20750" h="23397" extrusionOk="0">
                    <a:moveTo>
                      <a:pt x="16184" y="1050"/>
                    </a:moveTo>
                    <a:lnTo>
                      <a:pt x="19699" y="3538"/>
                    </a:lnTo>
                    <a:lnTo>
                      <a:pt x="16549" y="7898"/>
                    </a:lnTo>
                    <a:lnTo>
                      <a:pt x="16367" y="8103"/>
                    </a:lnTo>
                    <a:lnTo>
                      <a:pt x="16275" y="8286"/>
                    </a:lnTo>
                    <a:lnTo>
                      <a:pt x="16458" y="8560"/>
                    </a:lnTo>
                    <a:cubicBezTo>
                      <a:pt x="17599" y="10089"/>
                      <a:pt x="18261" y="11984"/>
                      <a:pt x="18261" y="13901"/>
                    </a:cubicBezTo>
                    <a:cubicBezTo>
                      <a:pt x="18261" y="15704"/>
                      <a:pt x="17691" y="17507"/>
                      <a:pt x="16641" y="19037"/>
                    </a:cubicBezTo>
                    <a:cubicBezTo>
                      <a:pt x="14929" y="21410"/>
                      <a:pt x="12190" y="22643"/>
                      <a:pt x="9519" y="22643"/>
                    </a:cubicBezTo>
                    <a:cubicBezTo>
                      <a:pt x="7716" y="22643"/>
                      <a:pt x="5913" y="22164"/>
                      <a:pt x="4383" y="21022"/>
                    </a:cubicBezTo>
                    <a:cubicBezTo>
                      <a:pt x="2010" y="19311"/>
                      <a:pt x="777" y="16663"/>
                      <a:pt x="777" y="13901"/>
                    </a:cubicBezTo>
                    <a:cubicBezTo>
                      <a:pt x="777" y="12189"/>
                      <a:pt x="1233" y="10386"/>
                      <a:pt x="2375" y="8765"/>
                    </a:cubicBezTo>
                    <a:cubicBezTo>
                      <a:pt x="4087" y="6391"/>
                      <a:pt x="6757" y="5136"/>
                      <a:pt x="9519" y="5136"/>
                    </a:cubicBezTo>
                    <a:cubicBezTo>
                      <a:pt x="10478" y="5136"/>
                      <a:pt x="11505" y="5342"/>
                      <a:pt x="12464" y="5707"/>
                    </a:cubicBezTo>
                    <a:lnTo>
                      <a:pt x="12646" y="5707"/>
                    </a:lnTo>
                    <a:lnTo>
                      <a:pt x="13034" y="5342"/>
                    </a:lnTo>
                    <a:lnTo>
                      <a:pt x="16184" y="1050"/>
                    </a:lnTo>
                    <a:close/>
                    <a:moveTo>
                      <a:pt x="15979" y="0"/>
                    </a:moveTo>
                    <a:lnTo>
                      <a:pt x="12433" y="4870"/>
                    </a:lnTo>
                    <a:lnTo>
                      <a:pt x="12433" y="4870"/>
                    </a:lnTo>
                    <a:cubicBezTo>
                      <a:pt x="11540" y="4539"/>
                      <a:pt x="10491" y="4383"/>
                      <a:pt x="9519" y="4383"/>
                    </a:cubicBezTo>
                    <a:cubicBezTo>
                      <a:pt x="6575" y="4383"/>
                      <a:pt x="3630" y="5821"/>
                      <a:pt x="1804" y="8377"/>
                    </a:cubicBezTo>
                    <a:cubicBezTo>
                      <a:pt x="572" y="9998"/>
                      <a:pt x="1" y="11984"/>
                      <a:pt x="1" y="13901"/>
                    </a:cubicBezTo>
                    <a:cubicBezTo>
                      <a:pt x="1" y="16845"/>
                      <a:pt x="1348" y="19790"/>
                      <a:pt x="3904" y="21684"/>
                    </a:cubicBezTo>
                    <a:cubicBezTo>
                      <a:pt x="5616" y="22826"/>
                      <a:pt x="7625" y="23396"/>
                      <a:pt x="9519" y="23396"/>
                    </a:cubicBezTo>
                    <a:cubicBezTo>
                      <a:pt x="12464" y="23396"/>
                      <a:pt x="15408" y="22072"/>
                      <a:pt x="17211" y="19516"/>
                    </a:cubicBezTo>
                    <a:cubicBezTo>
                      <a:pt x="18467" y="17804"/>
                      <a:pt x="19037" y="15887"/>
                      <a:pt x="19037" y="13901"/>
                    </a:cubicBezTo>
                    <a:cubicBezTo>
                      <a:pt x="19037" y="11886"/>
                      <a:pt x="18407" y="9975"/>
                      <a:pt x="17186" y="8312"/>
                    </a:cubicBezTo>
                    <a:lnTo>
                      <a:pt x="17186" y="8312"/>
                    </a:lnTo>
                    <a:lnTo>
                      <a:pt x="17211" y="8286"/>
                    </a:lnTo>
                    <a:lnTo>
                      <a:pt x="20749" y="3333"/>
                    </a:lnTo>
                    <a:lnTo>
                      <a:pt x="159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884700" y="1095875"/>
                <a:ext cx="154100" cy="114875"/>
              </a:xfrm>
              <a:custGeom>
                <a:avLst/>
                <a:gdLst/>
                <a:ahLst/>
                <a:cxnLst/>
                <a:rect l="l" t="t" r="r" b="b"/>
                <a:pathLst>
                  <a:path w="6164" h="4595" extrusionOk="0">
                    <a:moveTo>
                      <a:pt x="418" y="1"/>
                    </a:moveTo>
                    <a:cubicBezTo>
                      <a:pt x="306" y="1"/>
                      <a:pt x="199" y="45"/>
                      <a:pt x="92" y="152"/>
                    </a:cubicBezTo>
                    <a:cubicBezTo>
                      <a:pt x="1" y="334"/>
                      <a:pt x="92" y="540"/>
                      <a:pt x="183" y="722"/>
                    </a:cubicBezTo>
                    <a:lnTo>
                      <a:pt x="5502" y="4534"/>
                    </a:lnTo>
                    <a:cubicBezTo>
                      <a:pt x="5587" y="4572"/>
                      <a:pt x="5684" y="4594"/>
                      <a:pt x="5774" y="4594"/>
                    </a:cubicBezTo>
                    <a:cubicBezTo>
                      <a:pt x="5903" y="4594"/>
                      <a:pt x="6019" y="4550"/>
                      <a:pt x="6072" y="4443"/>
                    </a:cubicBezTo>
                    <a:cubicBezTo>
                      <a:pt x="6164" y="4238"/>
                      <a:pt x="6164" y="4055"/>
                      <a:pt x="5981" y="3872"/>
                    </a:cubicBezTo>
                    <a:lnTo>
                      <a:pt x="663" y="60"/>
                    </a:lnTo>
                    <a:cubicBezTo>
                      <a:pt x="578" y="23"/>
                      <a:pt x="496" y="1"/>
                      <a:pt x="4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2"/>
            <p:cNvGrpSpPr/>
            <p:nvPr/>
          </p:nvGrpSpPr>
          <p:grpSpPr>
            <a:xfrm>
              <a:off x="3084788" y="4639509"/>
              <a:ext cx="624766" cy="814361"/>
              <a:chOff x="2956025" y="4162225"/>
              <a:chExt cx="477650" cy="622600"/>
            </a:xfrm>
          </p:grpSpPr>
          <p:sp>
            <p:nvSpPr>
              <p:cNvPr id="133" name="Google Shape;133;p2"/>
              <p:cNvSpPr/>
              <p:nvPr/>
            </p:nvSpPr>
            <p:spPr>
              <a:xfrm>
                <a:off x="3017675" y="4435575"/>
                <a:ext cx="361225" cy="295025"/>
              </a:xfrm>
              <a:custGeom>
                <a:avLst/>
                <a:gdLst/>
                <a:ahLst/>
                <a:cxnLst/>
                <a:rect l="l" t="t" r="r" b="b"/>
                <a:pathLst>
                  <a:path w="14449" h="11801" extrusionOk="0">
                    <a:moveTo>
                      <a:pt x="12942" y="0"/>
                    </a:moveTo>
                    <a:cubicBezTo>
                      <a:pt x="12942" y="92"/>
                      <a:pt x="12828" y="92"/>
                      <a:pt x="12828" y="183"/>
                    </a:cubicBezTo>
                    <a:cubicBezTo>
                      <a:pt x="12554" y="571"/>
                      <a:pt x="12371" y="845"/>
                      <a:pt x="11983" y="1142"/>
                    </a:cubicBezTo>
                    <a:cubicBezTo>
                      <a:pt x="11687" y="1415"/>
                      <a:pt x="11321" y="1712"/>
                      <a:pt x="10933" y="1895"/>
                    </a:cubicBezTo>
                    <a:cubicBezTo>
                      <a:pt x="9975" y="2465"/>
                      <a:pt x="8948" y="2762"/>
                      <a:pt x="7898" y="3036"/>
                    </a:cubicBezTo>
                    <a:cubicBezTo>
                      <a:pt x="7327" y="3127"/>
                      <a:pt x="6756" y="3333"/>
                      <a:pt x="6186" y="3424"/>
                    </a:cubicBezTo>
                    <a:cubicBezTo>
                      <a:pt x="5980" y="3515"/>
                      <a:pt x="5798" y="3515"/>
                      <a:pt x="5615" y="3515"/>
                    </a:cubicBezTo>
                    <a:cubicBezTo>
                      <a:pt x="5615" y="3424"/>
                      <a:pt x="5706" y="3333"/>
                      <a:pt x="5706" y="3333"/>
                    </a:cubicBezTo>
                    <a:cubicBezTo>
                      <a:pt x="5889" y="2762"/>
                      <a:pt x="5706" y="2191"/>
                      <a:pt x="5227" y="1895"/>
                    </a:cubicBezTo>
                    <a:cubicBezTo>
                      <a:pt x="4987" y="1782"/>
                      <a:pt x="4756" y="1704"/>
                      <a:pt x="4523" y="1704"/>
                    </a:cubicBezTo>
                    <a:cubicBezTo>
                      <a:pt x="4379" y="1704"/>
                      <a:pt x="4234" y="1734"/>
                      <a:pt x="4086" y="1803"/>
                    </a:cubicBezTo>
                    <a:cubicBezTo>
                      <a:pt x="3333" y="2191"/>
                      <a:pt x="3127" y="3241"/>
                      <a:pt x="3812" y="3812"/>
                    </a:cubicBezTo>
                    <a:cubicBezTo>
                      <a:pt x="3903" y="3903"/>
                      <a:pt x="3994" y="3903"/>
                      <a:pt x="4086" y="3995"/>
                    </a:cubicBezTo>
                    <a:cubicBezTo>
                      <a:pt x="3698" y="4177"/>
                      <a:pt x="3333" y="4383"/>
                      <a:pt x="2945" y="4565"/>
                    </a:cubicBezTo>
                    <a:cubicBezTo>
                      <a:pt x="2557" y="4748"/>
                      <a:pt x="2191" y="5045"/>
                      <a:pt x="1803" y="5227"/>
                    </a:cubicBezTo>
                    <a:cubicBezTo>
                      <a:pt x="1803" y="5273"/>
                      <a:pt x="1780" y="5273"/>
                      <a:pt x="1746" y="5273"/>
                    </a:cubicBezTo>
                    <a:cubicBezTo>
                      <a:pt x="1712" y="5273"/>
                      <a:pt x="1666" y="5273"/>
                      <a:pt x="1621" y="5319"/>
                    </a:cubicBezTo>
                    <a:cubicBezTo>
                      <a:pt x="1415" y="5319"/>
                      <a:pt x="1324" y="5319"/>
                      <a:pt x="1141" y="5410"/>
                    </a:cubicBezTo>
                    <a:cubicBezTo>
                      <a:pt x="388" y="5615"/>
                      <a:pt x="0" y="6460"/>
                      <a:pt x="183" y="7236"/>
                    </a:cubicBezTo>
                    <a:cubicBezTo>
                      <a:pt x="274" y="7510"/>
                      <a:pt x="479" y="7807"/>
                      <a:pt x="571" y="8080"/>
                    </a:cubicBezTo>
                    <a:cubicBezTo>
                      <a:pt x="1986" y="10454"/>
                      <a:pt x="4086" y="11687"/>
                      <a:pt x="6848" y="11801"/>
                    </a:cubicBezTo>
                    <a:cubicBezTo>
                      <a:pt x="8651" y="11801"/>
                      <a:pt x="10271" y="11230"/>
                      <a:pt x="11687" y="10089"/>
                    </a:cubicBezTo>
                    <a:cubicBezTo>
                      <a:pt x="13513" y="8651"/>
                      <a:pt x="14357" y="6757"/>
                      <a:pt x="14448" y="4383"/>
                    </a:cubicBezTo>
                    <a:cubicBezTo>
                      <a:pt x="14448" y="2853"/>
                      <a:pt x="13969" y="1530"/>
                      <a:pt x="13216" y="274"/>
                    </a:cubicBezTo>
                    <a:cubicBezTo>
                      <a:pt x="13125" y="183"/>
                      <a:pt x="13125" y="0"/>
                      <a:pt x="129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041625" y="4509175"/>
                <a:ext cx="42825" cy="42825"/>
              </a:xfrm>
              <a:custGeom>
                <a:avLst/>
                <a:gdLst/>
                <a:ahLst/>
                <a:cxnLst/>
                <a:rect l="l" t="t" r="r" b="b"/>
                <a:pathLst>
                  <a:path w="1713" h="1713" extrusionOk="0">
                    <a:moveTo>
                      <a:pt x="754" y="1"/>
                    </a:moveTo>
                    <a:cubicBezTo>
                      <a:pt x="366" y="92"/>
                      <a:pt x="1" y="480"/>
                      <a:pt x="1" y="959"/>
                    </a:cubicBezTo>
                    <a:cubicBezTo>
                      <a:pt x="92" y="1325"/>
                      <a:pt x="457" y="1713"/>
                      <a:pt x="937" y="1713"/>
                    </a:cubicBezTo>
                    <a:cubicBezTo>
                      <a:pt x="1325" y="1621"/>
                      <a:pt x="1713" y="1233"/>
                      <a:pt x="1599" y="754"/>
                    </a:cubicBezTo>
                    <a:cubicBezTo>
                      <a:pt x="1599" y="389"/>
                      <a:pt x="1233" y="1"/>
                      <a:pt x="7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291000" y="4433275"/>
                <a:ext cx="54800" cy="189275"/>
              </a:xfrm>
              <a:custGeom>
                <a:avLst/>
                <a:gdLst/>
                <a:ahLst/>
                <a:cxnLst/>
                <a:rect l="l" t="t" r="r" b="b"/>
                <a:pathLst>
                  <a:path w="2192" h="7571" extrusionOk="0">
                    <a:moveTo>
                      <a:pt x="183" y="1"/>
                    </a:moveTo>
                    <a:cubicBezTo>
                      <a:pt x="92" y="92"/>
                      <a:pt x="0" y="92"/>
                      <a:pt x="0" y="275"/>
                    </a:cubicBezTo>
                    <a:cubicBezTo>
                      <a:pt x="297" y="572"/>
                      <a:pt x="480" y="845"/>
                      <a:pt x="662" y="1142"/>
                    </a:cubicBezTo>
                    <a:cubicBezTo>
                      <a:pt x="868" y="1416"/>
                      <a:pt x="1050" y="1713"/>
                      <a:pt x="1142" y="2078"/>
                    </a:cubicBezTo>
                    <a:cubicBezTo>
                      <a:pt x="1324" y="2375"/>
                      <a:pt x="1438" y="2763"/>
                      <a:pt x="1530" y="3128"/>
                    </a:cubicBezTo>
                    <a:cubicBezTo>
                      <a:pt x="1621" y="3516"/>
                      <a:pt x="1621" y="3790"/>
                      <a:pt x="1621" y="4178"/>
                    </a:cubicBezTo>
                    <a:lnTo>
                      <a:pt x="1621" y="5319"/>
                    </a:lnTo>
                    <a:cubicBezTo>
                      <a:pt x="1621" y="5707"/>
                      <a:pt x="1530" y="5981"/>
                      <a:pt x="1324" y="6369"/>
                    </a:cubicBezTo>
                    <a:cubicBezTo>
                      <a:pt x="1233" y="6757"/>
                      <a:pt x="1050" y="7031"/>
                      <a:pt x="959" y="7419"/>
                    </a:cubicBezTo>
                    <a:cubicBezTo>
                      <a:pt x="1013" y="7526"/>
                      <a:pt x="1035" y="7570"/>
                      <a:pt x="1081" y="7570"/>
                    </a:cubicBezTo>
                    <a:cubicBezTo>
                      <a:pt x="1113" y="7570"/>
                      <a:pt x="1157" y="7548"/>
                      <a:pt x="1233" y="7510"/>
                    </a:cubicBezTo>
                    <a:cubicBezTo>
                      <a:pt x="1233" y="7419"/>
                      <a:pt x="1324" y="7328"/>
                      <a:pt x="1438" y="7214"/>
                    </a:cubicBezTo>
                    <a:cubicBezTo>
                      <a:pt x="1621" y="6940"/>
                      <a:pt x="1712" y="6461"/>
                      <a:pt x="1804" y="6072"/>
                    </a:cubicBezTo>
                    <a:cubicBezTo>
                      <a:pt x="2192" y="4475"/>
                      <a:pt x="2009" y="2854"/>
                      <a:pt x="1233" y="1325"/>
                    </a:cubicBezTo>
                    <a:cubicBezTo>
                      <a:pt x="1050" y="937"/>
                      <a:pt x="754" y="572"/>
                      <a:pt x="480" y="184"/>
                    </a:cubicBezTo>
                    <a:cubicBezTo>
                      <a:pt x="388" y="184"/>
                      <a:pt x="297"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272175" y="4571750"/>
                <a:ext cx="42825" cy="73275"/>
              </a:xfrm>
              <a:custGeom>
                <a:avLst/>
                <a:gdLst/>
                <a:ahLst/>
                <a:cxnLst/>
                <a:rect l="l" t="t" r="r" b="b"/>
                <a:pathLst>
                  <a:path w="1713" h="2931" extrusionOk="0">
                    <a:moveTo>
                      <a:pt x="1541" y="0"/>
                    </a:moveTo>
                    <a:cubicBezTo>
                      <a:pt x="1497" y="0"/>
                      <a:pt x="1454" y="28"/>
                      <a:pt x="1415" y="77"/>
                    </a:cubicBezTo>
                    <a:cubicBezTo>
                      <a:pt x="1324" y="77"/>
                      <a:pt x="1324" y="168"/>
                      <a:pt x="1324" y="260"/>
                    </a:cubicBezTo>
                    <a:cubicBezTo>
                      <a:pt x="1141" y="1104"/>
                      <a:pt x="753" y="1789"/>
                      <a:pt x="274" y="2451"/>
                    </a:cubicBezTo>
                    <a:cubicBezTo>
                      <a:pt x="183" y="2542"/>
                      <a:pt x="91" y="2542"/>
                      <a:pt x="91" y="2633"/>
                    </a:cubicBezTo>
                    <a:lnTo>
                      <a:pt x="0" y="2725"/>
                    </a:lnTo>
                    <a:cubicBezTo>
                      <a:pt x="0" y="2816"/>
                      <a:pt x="91" y="2930"/>
                      <a:pt x="183" y="2930"/>
                    </a:cubicBezTo>
                    <a:cubicBezTo>
                      <a:pt x="274" y="2816"/>
                      <a:pt x="365" y="2816"/>
                      <a:pt x="479" y="2725"/>
                    </a:cubicBezTo>
                    <a:cubicBezTo>
                      <a:pt x="1141" y="2063"/>
                      <a:pt x="1507" y="1218"/>
                      <a:pt x="1712" y="260"/>
                    </a:cubicBezTo>
                    <a:lnTo>
                      <a:pt x="1712" y="168"/>
                    </a:lnTo>
                    <a:cubicBezTo>
                      <a:pt x="1660" y="51"/>
                      <a:pt x="1600" y="0"/>
                      <a:pt x="1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956025" y="4164525"/>
                <a:ext cx="477650" cy="620300"/>
              </a:xfrm>
              <a:custGeom>
                <a:avLst/>
                <a:gdLst/>
                <a:ahLst/>
                <a:cxnLst/>
                <a:rect l="l" t="t" r="r" b="b"/>
                <a:pathLst>
                  <a:path w="19106" h="24812" extrusionOk="0">
                    <a:moveTo>
                      <a:pt x="10158" y="753"/>
                    </a:moveTo>
                    <a:lnTo>
                      <a:pt x="10729" y="6095"/>
                    </a:lnTo>
                    <a:lnTo>
                      <a:pt x="10729" y="6369"/>
                    </a:lnTo>
                    <a:lnTo>
                      <a:pt x="10843" y="6665"/>
                    </a:lnTo>
                    <a:lnTo>
                      <a:pt x="11117" y="6665"/>
                    </a:lnTo>
                    <a:cubicBezTo>
                      <a:pt x="14837" y="7327"/>
                      <a:pt x="17873" y="10363"/>
                      <a:pt x="18261" y="14357"/>
                    </a:cubicBezTo>
                    <a:cubicBezTo>
                      <a:pt x="18261" y="14654"/>
                      <a:pt x="18352" y="15019"/>
                      <a:pt x="18352" y="15316"/>
                    </a:cubicBezTo>
                    <a:cubicBezTo>
                      <a:pt x="18352" y="19676"/>
                      <a:pt x="15020" y="23487"/>
                      <a:pt x="10455" y="23967"/>
                    </a:cubicBezTo>
                    <a:cubicBezTo>
                      <a:pt x="10158" y="24058"/>
                      <a:pt x="9884" y="24058"/>
                      <a:pt x="9496" y="24058"/>
                    </a:cubicBezTo>
                    <a:cubicBezTo>
                      <a:pt x="5137" y="24058"/>
                      <a:pt x="1325" y="20726"/>
                      <a:pt x="845" y="16252"/>
                    </a:cubicBezTo>
                    <a:cubicBezTo>
                      <a:pt x="845" y="15887"/>
                      <a:pt x="754" y="15590"/>
                      <a:pt x="754" y="15316"/>
                    </a:cubicBezTo>
                    <a:cubicBezTo>
                      <a:pt x="754" y="11687"/>
                      <a:pt x="2945" y="8560"/>
                      <a:pt x="6164" y="7236"/>
                    </a:cubicBezTo>
                    <a:lnTo>
                      <a:pt x="6460" y="7122"/>
                    </a:lnTo>
                    <a:lnTo>
                      <a:pt x="6460" y="6665"/>
                    </a:lnTo>
                    <a:lnTo>
                      <a:pt x="6460" y="6551"/>
                    </a:lnTo>
                    <a:lnTo>
                      <a:pt x="5890" y="1233"/>
                    </a:lnTo>
                    <a:lnTo>
                      <a:pt x="10158" y="753"/>
                    </a:lnTo>
                    <a:close/>
                    <a:moveTo>
                      <a:pt x="10843" y="0"/>
                    </a:moveTo>
                    <a:lnTo>
                      <a:pt x="5023" y="571"/>
                    </a:lnTo>
                    <a:lnTo>
                      <a:pt x="5694" y="6543"/>
                    </a:lnTo>
                    <a:lnTo>
                      <a:pt x="5694" y="6543"/>
                    </a:lnTo>
                    <a:cubicBezTo>
                      <a:pt x="2287" y="8030"/>
                      <a:pt x="1" y="11486"/>
                      <a:pt x="1" y="15316"/>
                    </a:cubicBezTo>
                    <a:cubicBezTo>
                      <a:pt x="1" y="15590"/>
                      <a:pt x="92" y="15978"/>
                      <a:pt x="92" y="16366"/>
                    </a:cubicBezTo>
                    <a:cubicBezTo>
                      <a:pt x="572" y="21205"/>
                      <a:pt x="4749" y="24811"/>
                      <a:pt x="9496" y="24811"/>
                    </a:cubicBezTo>
                    <a:cubicBezTo>
                      <a:pt x="9884" y="24811"/>
                      <a:pt x="10272" y="24811"/>
                      <a:pt x="10546" y="24720"/>
                    </a:cubicBezTo>
                    <a:cubicBezTo>
                      <a:pt x="15499" y="24241"/>
                      <a:pt x="19106" y="20155"/>
                      <a:pt x="19106" y="15316"/>
                    </a:cubicBezTo>
                    <a:cubicBezTo>
                      <a:pt x="19106" y="14928"/>
                      <a:pt x="19014" y="14654"/>
                      <a:pt x="19014" y="14266"/>
                    </a:cubicBezTo>
                    <a:cubicBezTo>
                      <a:pt x="18547" y="10078"/>
                      <a:pt x="15448" y="6825"/>
                      <a:pt x="11501" y="5950"/>
                    </a:cubicBezTo>
                    <a:lnTo>
                      <a:pt x="11501" y="5950"/>
                    </a:lnTo>
                    <a:lnTo>
                      <a:pt x="108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062750" y="4162225"/>
                <a:ext cx="183200" cy="36025"/>
              </a:xfrm>
              <a:custGeom>
                <a:avLst/>
                <a:gdLst/>
                <a:ahLst/>
                <a:cxnLst/>
                <a:rect l="l" t="t" r="r" b="b"/>
                <a:pathLst>
                  <a:path w="7328" h="1441" extrusionOk="0">
                    <a:moveTo>
                      <a:pt x="6939" y="1"/>
                    </a:moveTo>
                    <a:lnTo>
                      <a:pt x="388" y="663"/>
                    </a:lnTo>
                    <a:cubicBezTo>
                      <a:pt x="183" y="754"/>
                      <a:pt x="0" y="937"/>
                      <a:pt x="92" y="1142"/>
                    </a:cubicBezTo>
                    <a:cubicBezTo>
                      <a:pt x="92" y="1291"/>
                      <a:pt x="229" y="1440"/>
                      <a:pt x="378" y="1440"/>
                    </a:cubicBezTo>
                    <a:cubicBezTo>
                      <a:pt x="412" y="1440"/>
                      <a:pt x="446" y="1433"/>
                      <a:pt x="480" y="1416"/>
                    </a:cubicBezTo>
                    <a:lnTo>
                      <a:pt x="7030" y="754"/>
                    </a:lnTo>
                    <a:cubicBezTo>
                      <a:pt x="7236" y="754"/>
                      <a:pt x="7327" y="572"/>
                      <a:pt x="7327" y="366"/>
                    </a:cubicBezTo>
                    <a:cubicBezTo>
                      <a:pt x="7327" y="92"/>
                      <a:pt x="7145" y="1"/>
                      <a:pt x="6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2"/>
            <p:cNvGrpSpPr/>
            <p:nvPr/>
          </p:nvGrpSpPr>
          <p:grpSpPr>
            <a:xfrm>
              <a:off x="3813996" y="16380"/>
              <a:ext cx="668780" cy="615806"/>
              <a:chOff x="3209975" y="1113925"/>
              <a:chExt cx="511300" cy="470800"/>
            </a:xfrm>
          </p:grpSpPr>
          <p:sp>
            <p:nvSpPr>
              <p:cNvPr id="140" name="Google Shape;140;p2"/>
              <p:cNvSpPr/>
              <p:nvPr/>
            </p:nvSpPr>
            <p:spPr>
              <a:xfrm>
                <a:off x="3302975" y="1185250"/>
                <a:ext cx="26275" cy="40550"/>
              </a:xfrm>
              <a:custGeom>
                <a:avLst/>
                <a:gdLst/>
                <a:ahLst/>
                <a:cxnLst/>
                <a:rect l="l" t="t" r="r" b="b"/>
                <a:pathLst>
                  <a:path w="1051" h="1622" extrusionOk="0">
                    <a:moveTo>
                      <a:pt x="92" y="1"/>
                    </a:moveTo>
                    <a:cubicBezTo>
                      <a:pt x="1" y="92"/>
                      <a:pt x="1" y="92"/>
                      <a:pt x="1" y="183"/>
                    </a:cubicBezTo>
                    <a:lnTo>
                      <a:pt x="92" y="297"/>
                    </a:lnTo>
                    <a:cubicBezTo>
                      <a:pt x="480" y="571"/>
                      <a:pt x="571" y="959"/>
                      <a:pt x="571" y="1324"/>
                    </a:cubicBezTo>
                    <a:cubicBezTo>
                      <a:pt x="571" y="1439"/>
                      <a:pt x="571" y="1530"/>
                      <a:pt x="663" y="1530"/>
                    </a:cubicBezTo>
                    <a:lnTo>
                      <a:pt x="663" y="1621"/>
                    </a:lnTo>
                    <a:cubicBezTo>
                      <a:pt x="845" y="1621"/>
                      <a:pt x="959" y="1621"/>
                      <a:pt x="959" y="1530"/>
                    </a:cubicBezTo>
                    <a:cubicBezTo>
                      <a:pt x="1051" y="959"/>
                      <a:pt x="845" y="480"/>
                      <a:pt x="389" y="92"/>
                    </a:cubicBezTo>
                    <a:cubicBezTo>
                      <a:pt x="389" y="1"/>
                      <a:pt x="275"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209975" y="1140175"/>
                <a:ext cx="159800" cy="159225"/>
              </a:xfrm>
              <a:custGeom>
                <a:avLst/>
                <a:gdLst/>
                <a:ahLst/>
                <a:cxnLst/>
                <a:rect l="l" t="t" r="r" b="b"/>
                <a:pathLst>
                  <a:path w="6392" h="6369" extrusionOk="0">
                    <a:moveTo>
                      <a:pt x="3241" y="754"/>
                    </a:moveTo>
                    <a:cubicBezTo>
                      <a:pt x="3903" y="754"/>
                      <a:pt x="4474" y="1050"/>
                      <a:pt x="4953" y="1416"/>
                    </a:cubicBezTo>
                    <a:cubicBezTo>
                      <a:pt x="5341" y="1895"/>
                      <a:pt x="5615" y="2466"/>
                      <a:pt x="5615" y="3127"/>
                    </a:cubicBezTo>
                    <a:cubicBezTo>
                      <a:pt x="5615" y="3904"/>
                      <a:pt x="5341" y="4474"/>
                      <a:pt x="4953" y="4953"/>
                    </a:cubicBezTo>
                    <a:cubicBezTo>
                      <a:pt x="4474" y="5319"/>
                      <a:pt x="3903" y="5615"/>
                      <a:pt x="3241" y="5615"/>
                    </a:cubicBezTo>
                    <a:cubicBezTo>
                      <a:pt x="2488" y="5615"/>
                      <a:pt x="1918" y="5319"/>
                      <a:pt x="1438" y="4953"/>
                    </a:cubicBezTo>
                    <a:cubicBezTo>
                      <a:pt x="1050" y="4474"/>
                      <a:pt x="776" y="3904"/>
                      <a:pt x="776" y="3127"/>
                    </a:cubicBezTo>
                    <a:cubicBezTo>
                      <a:pt x="776" y="2466"/>
                      <a:pt x="1050" y="1895"/>
                      <a:pt x="1438" y="1416"/>
                    </a:cubicBezTo>
                    <a:cubicBezTo>
                      <a:pt x="1918" y="1050"/>
                      <a:pt x="2488" y="754"/>
                      <a:pt x="3241" y="754"/>
                    </a:cubicBezTo>
                    <a:close/>
                    <a:moveTo>
                      <a:pt x="3241" y="0"/>
                    </a:moveTo>
                    <a:cubicBezTo>
                      <a:pt x="1438" y="0"/>
                      <a:pt x="0" y="1416"/>
                      <a:pt x="0" y="3127"/>
                    </a:cubicBezTo>
                    <a:cubicBezTo>
                      <a:pt x="0" y="4953"/>
                      <a:pt x="1438" y="6369"/>
                      <a:pt x="3241" y="6369"/>
                    </a:cubicBezTo>
                    <a:cubicBezTo>
                      <a:pt x="4953" y="6369"/>
                      <a:pt x="6391" y="4953"/>
                      <a:pt x="6391" y="3127"/>
                    </a:cubicBezTo>
                    <a:cubicBezTo>
                      <a:pt x="6391" y="1416"/>
                      <a:pt x="4953"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360050" y="1218350"/>
                <a:ext cx="135250" cy="26275"/>
              </a:xfrm>
              <a:custGeom>
                <a:avLst/>
                <a:gdLst/>
                <a:ahLst/>
                <a:cxnLst/>
                <a:rect l="l" t="t" r="r" b="b"/>
                <a:pathLst>
                  <a:path w="5410" h="1051" extrusionOk="0">
                    <a:moveTo>
                      <a:pt x="0" y="0"/>
                    </a:moveTo>
                    <a:lnTo>
                      <a:pt x="0" y="685"/>
                    </a:lnTo>
                    <a:lnTo>
                      <a:pt x="5319" y="1050"/>
                    </a:lnTo>
                    <a:lnTo>
                      <a:pt x="5410" y="29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512400" y="1144725"/>
                <a:ext cx="208875" cy="207175"/>
              </a:xfrm>
              <a:custGeom>
                <a:avLst/>
                <a:gdLst/>
                <a:ahLst/>
                <a:cxnLst/>
                <a:rect l="l" t="t" r="r" b="b"/>
                <a:pathLst>
                  <a:path w="8355" h="8287" extrusionOk="0">
                    <a:moveTo>
                      <a:pt x="4178" y="1"/>
                    </a:moveTo>
                    <a:cubicBezTo>
                      <a:pt x="1713" y="1"/>
                      <a:pt x="1" y="2010"/>
                      <a:pt x="1" y="4201"/>
                    </a:cubicBezTo>
                    <a:cubicBezTo>
                      <a:pt x="92" y="6666"/>
                      <a:pt x="2078" y="8287"/>
                      <a:pt x="4269" y="8287"/>
                    </a:cubicBezTo>
                    <a:cubicBezTo>
                      <a:pt x="6460" y="8287"/>
                      <a:pt x="8355" y="6483"/>
                      <a:pt x="8355" y="4087"/>
                    </a:cubicBezTo>
                    <a:cubicBezTo>
                      <a:pt x="8355" y="1804"/>
                      <a:pt x="6551"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623675" y="1173275"/>
                <a:ext cx="47950" cy="73625"/>
              </a:xfrm>
              <a:custGeom>
                <a:avLst/>
                <a:gdLst/>
                <a:ahLst/>
                <a:cxnLst/>
                <a:rect l="l" t="t" r="r" b="b"/>
                <a:pathLst>
                  <a:path w="1918" h="2945" extrusionOk="0">
                    <a:moveTo>
                      <a:pt x="389" y="0"/>
                    </a:moveTo>
                    <a:cubicBezTo>
                      <a:pt x="297" y="0"/>
                      <a:pt x="115" y="0"/>
                      <a:pt x="1" y="92"/>
                    </a:cubicBezTo>
                    <a:lnTo>
                      <a:pt x="1" y="297"/>
                    </a:lnTo>
                    <a:cubicBezTo>
                      <a:pt x="206" y="297"/>
                      <a:pt x="297" y="388"/>
                      <a:pt x="389" y="480"/>
                    </a:cubicBezTo>
                    <a:cubicBezTo>
                      <a:pt x="777" y="662"/>
                      <a:pt x="1051" y="959"/>
                      <a:pt x="1256" y="1347"/>
                    </a:cubicBezTo>
                    <a:cubicBezTo>
                      <a:pt x="1347" y="1621"/>
                      <a:pt x="1439" y="1803"/>
                      <a:pt x="1439" y="2100"/>
                    </a:cubicBezTo>
                    <a:lnTo>
                      <a:pt x="1439" y="2580"/>
                    </a:lnTo>
                    <a:cubicBezTo>
                      <a:pt x="1439" y="2671"/>
                      <a:pt x="1530" y="2762"/>
                      <a:pt x="1530" y="2853"/>
                    </a:cubicBezTo>
                    <a:cubicBezTo>
                      <a:pt x="1530" y="2853"/>
                      <a:pt x="1621" y="2853"/>
                      <a:pt x="1621" y="2945"/>
                    </a:cubicBezTo>
                    <a:lnTo>
                      <a:pt x="1712" y="2853"/>
                    </a:lnTo>
                    <a:cubicBezTo>
                      <a:pt x="1712" y="2853"/>
                      <a:pt x="1827" y="2853"/>
                      <a:pt x="1827" y="2762"/>
                    </a:cubicBezTo>
                    <a:cubicBezTo>
                      <a:pt x="1918" y="2191"/>
                      <a:pt x="1827" y="1712"/>
                      <a:pt x="1621" y="1142"/>
                    </a:cubicBezTo>
                    <a:cubicBezTo>
                      <a:pt x="1439" y="959"/>
                      <a:pt x="1347" y="662"/>
                      <a:pt x="1142" y="480"/>
                    </a:cubicBezTo>
                    <a:cubicBezTo>
                      <a:pt x="868" y="297"/>
                      <a:pt x="685" y="92"/>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3478725" y="1113925"/>
                <a:ext cx="238000" cy="235700"/>
              </a:xfrm>
              <a:custGeom>
                <a:avLst/>
                <a:gdLst/>
                <a:ahLst/>
                <a:cxnLst/>
                <a:rect l="l" t="t" r="r" b="b"/>
                <a:pathLst>
                  <a:path w="9520" h="9428" extrusionOk="0">
                    <a:moveTo>
                      <a:pt x="4771" y="754"/>
                    </a:moveTo>
                    <a:cubicBezTo>
                      <a:pt x="5913" y="754"/>
                      <a:pt x="6849" y="1142"/>
                      <a:pt x="7625" y="1895"/>
                    </a:cubicBezTo>
                    <a:cubicBezTo>
                      <a:pt x="8287" y="2671"/>
                      <a:pt x="8766" y="3607"/>
                      <a:pt x="8766" y="4657"/>
                    </a:cubicBezTo>
                    <a:cubicBezTo>
                      <a:pt x="8766" y="5798"/>
                      <a:pt x="8287" y="6757"/>
                      <a:pt x="7625" y="7510"/>
                    </a:cubicBezTo>
                    <a:cubicBezTo>
                      <a:pt x="6849" y="8172"/>
                      <a:pt x="5913" y="8651"/>
                      <a:pt x="4771" y="8651"/>
                    </a:cubicBezTo>
                    <a:cubicBezTo>
                      <a:pt x="3721" y="8651"/>
                      <a:pt x="2671" y="8172"/>
                      <a:pt x="2010" y="7510"/>
                    </a:cubicBezTo>
                    <a:cubicBezTo>
                      <a:pt x="1233" y="6757"/>
                      <a:pt x="777" y="5798"/>
                      <a:pt x="777" y="4657"/>
                    </a:cubicBezTo>
                    <a:cubicBezTo>
                      <a:pt x="777" y="3607"/>
                      <a:pt x="1233" y="2671"/>
                      <a:pt x="2010" y="1895"/>
                    </a:cubicBezTo>
                    <a:cubicBezTo>
                      <a:pt x="2671" y="1142"/>
                      <a:pt x="3721" y="754"/>
                      <a:pt x="4771" y="754"/>
                    </a:cubicBezTo>
                    <a:close/>
                    <a:moveTo>
                      <a:pt x="4771" y="0"/>
                    </a:moveTo>
                    <a:cubicBezTo>
                      <a:pt x="2192" y="0"/>
                      <a:pt x="1" y="2100"/>
                      <a:pt x="1" y="4657"/>
                    </a:cubicBezTo>
                    <a:cubicBezTo>
                      <a:pt x="1" y="7327"/>
                      <a:pt x="2192" y="9427"/>
                      <a:pt x="4771" y="9427"/>
                    </a:cubicBezTo>
                    <a:cubicBezTo>
                      <a:pt x="7419" y="9427"/>
                      <a:pt x="9519" y="7327"/>
                      <a:pt x="9519" y="4657"/>
                    </a:cubicBezTo>
                    <a:cubicBezTo>
                      <a:pt x="9519" y="2100"/>
                      <a:pt x="7419" y="0"/>
                      <a:pt x="4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3469600" y="1470575"/>
                <a:ext cx="25700" cy="40525"/>
              </a:xfrm>
              <a:custGeom>
                <a:avLst/>
                <a:gdLst/>
                <a:ahLst/>
                <a:cxnLst/>
                <a:rect l="l" t="t" r="r" b="b"/>
                <a:pathLst>
                  <a:path w="1028" h="1621" extrusionOk="0">
                    <a:moveTo>
                      <a:pt x="92" y="0"/>
                    </a:moveTo>
                    <a:cubicBezTo>
                      <a:pt x="92" y="92"/>
                      <a:pt x="1" y="92"/>
                      <a:pt x="1" y="183"/>
                    </a:cubicBezTo>
                    <a:cubicBezTo>
                      <a:pt x="92" y="183"/>
                      <a:pt x="92" y="297"/>
                      <a:pt x="92" y="297"/>
                    </a:cubicBezTo>
                    <a:cubicBezTo>
                      <a:pt x="457" y="571"/>
                      <a:pt x="571" y="959"/>
                      <a:pt x="663" y="1324"/>
                    </a:cubicBezTo>
                    <a:lnTo>
                      <a:pt x="663" y="1529"/>
                    </a:lnTo>
                    <a:cubicBezTo>
                      <a:pt x="663" y="1621"/>
                      <a:pt x="663" y="1621"/>
                      <a:pt x="754" y="1621"/>
                    </a:cubicBezTo>
                    <a:cubicBezTo>
                      <a:pt x="845" y="1621"/>
                      <a:pt x="937" y="1621"/>
                      <a:pt x="937" y="1529"/>
                    </a:cubicBezTo>
                    <a:cubicBezTo>
                      <a:pt x="1028" y="959"/>
                      <a:pt x="845" y="480"/>
                      <a:pt x="366" y="92"/>
                    </a:cubicBezTo>
                    <a:cubicBezTo>
                      <a:pt x="366" y="0"/>
                      <a:pt x="275"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3374300" y="1425500"/>
                <a:ext cx="159250" cy="159225"/>
              </a:xfrm>
              <a:custGeom>
                <a:avLst/>
                <a:gdLst/>
                <a:ahLst/>
                <a:cxnLst/>
                <a:rect l="l" t="t" r="r" b="b"/>
                <a:pathLst>
                  <a:path w="6370" h="6369" extrusionOk="0">
                    <a:moveTo>
                      <a:pt x="3242" y="753"/>
                    </a:moveTo>
                    <a:cubicBezTo>
                      <a:pt x="3904" y="753"/>
                      <a:pt x="4475" y="959"/>
                      <a:pt x="4954" y="1415"/>
                    </a:cubicBezTo>
                    <a:cubicBezTo>
                      <a:pt x="5319" y="1895"/>
                      <a:pt x="5616" y="2465"/>
                      <a:pt x="5616" y="3127"/>
                    </a:cubicBezTo>
                    <a:cubicBezTo>
                      <a:pt x="5616" y="3812"/>
                      <a:pt x="5319" y="4474"/>
                      <a:pt x="4954" y="4839"/>
                    </a:cubicBezTo>
                    <a:cubicBezTo>
                      <a:pt x="4475" y="5318"/>
                      <a:pt x="3904" y="5615"/>
                      <a:pt x="3242" y="5615"/>
                    </a:cubicBezTo>
                    <a:cubicBezTo>
                      <a:pt x="2557" y="5615"/>
                      <a:pt x="1895" y="5318"/>
                      <a:pt x="1530" y="4839"/>
                    </a:cubicBezTo>
                    <a:cubicBezTo>
                      <a:pt x="1051" y="4474"/>
                      <a:pt x="754" y="3812"/>
                      <a:pt x="754" y="3127"/>
                    </a:cubicBezTo>
                    <a:cubicBezTo>
                      <a:pt x="754" y="2465"/>
                      <a:pt x="1051" y="1895"/>
                      <a:pt x="1530" y="1415"/>
                    </a:cubicBezTo>
                    <a:cubicBezTo>
                      <a:pt x="1895" y="959"/>
                      <a:pt x="2557" y="753"/>
                      <a:pt x="3242" y="753"/>
                    </a:cubicBezTo>
                    <a:close/>
                    <a:moveTo>
                      <a:pt x="3242" y="0"/>
                    </a:moveTo>
                    <a:cubicBezTo>
                      <a:pt x="1416" y="0"/>
                      <a:pt x="1" y="1415"/>
                      <a:pt x="1" y="3127"/>
                    </a:cubicBezTo>
                    <a:cubicBezTo>
                      <a:pt x="1" y="4953"/>
                      <a:pt x="1416" y="6368"/>
                      <a:pt x="3242" y="6368"/>
                    </a:cubicBezTo>
                    <a:cubicBezTo>
                      <a:pt x="4954" y="6368"/>
                      <a:pt x="6369" y="4953"/>
                      <a:pt x="6369" y="3127"/>
                    </a:cubicBezTo>
                    <a:cubicBezTo>
                      <a:pt x="6369" y="1415"/>
                      <a:pt x="4954" y="0"/>
                      <a:pt x="3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3481025" y="1325625"/>
                <a:ext cx="81050" cy="123850"/>
              </a:xfrm>
              <a:custGeom>
                <a:avLst/>
                <a:gdLst/>
                <a:ahLst/>
                <a:cxnLst/>
                <a:rect l="l" t="t" r="r" b="b"/>
                <a:pathLst>
                  <a:path w="3242" h="4954" extrusionOk="0">
                    <a:moveTo>
                      <a:pt x="2579" y="1"/>
                    </a:moveTo>
                    <a:lnTo>
                      <a:pt x="0" y="4566"/>
                    </a:lnTo>
                    <a:lnTo>
                      <a:pt x="685" y="4954"/>
                    </a:lnTo>
                    <a:lnTo>
                      <a:pt x="3241" y="389"/>
                    </a:lnTo>
                    <a:lnTo>
                      <a:pt x="25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2"/>
            <p:cNvGrpSpPr/>
            <p:nvPr/>
          </p:nvGrpSpPr>
          <p:grpSpPr>
            <a:xfrm rot="4519132">
              <a:off x="5878151" y="16493"/>
              <a:ext cx="662831" cy="697167"/>
              <a:chOff x="4391750" y="873675"/>
              <a:chExt cx="506750" cy="533000"/>
            </a:xfrm>
          </p:grpSpPr>
          <p:sp>
            <p:nvSpPr>
              <p:cNvPr id="150" name="Google Shape;150;p2"/>
              <p:cNvSpPr/>
              <p:nvPr/>
            </p:nvSpPr>
            <p:spPr>
              <a:xfrm>
                <a:off x="4736400" y="919475"/>
                <a:ext cx="26275" cy="42125"/>
              </a:xfrm>
              <a:custGeom>
                <a:avLst/>
                <a:gdLst/>
                <a:ahLst/>
                <a:cxnLst/>
                <a:rect l="l" t="t" r="r" b="b"/>
                <a:pathLst>
                  <a:path w="1051" h="1685" extrusionOk="0">
                    <a:moveTo>
                      <a:pt x="172" y="1"/>
                    </a:moveTo>
                    <a:cubicBezTo>
                      <a:pt x="138" y="1"/>
                      <a:pt x="115" y="29"/>
                      <a:pt x="115" y="86"/>
                    </a:cubicBezTo>
                    <a:lnTo>
                      <a:pt x="1" y="178"/>
                    </a:lnTo>
                    <a:cubicBezTo>
                      <a:pt x="115" y="269"/>
                      <a:pt x="115" y="269"/>
                      <a:pt x="115" y="360"/>
                    </a:cubicBezTo>
                    <a:cubicBezTo>
                      <a:pt x="480" y="543"/>
                      <a:pt x="572" y="931"/>
                      <a:pt x="686" y="1410"/>
                    </a:cubicBezTo>
                    <a:lnTo>
                      <a:pt x="686" y="1593"/>
                    </a:lnTo>
                    <a:cubicBezTo>
                      <a:pt x="686" y="1593"/>
                      <a:pt x="686" y="1684"/>
                      <a:pt x="777" y="1684"/>
                    </a:cubicBezTo>
                    <a:cubicBezTo>
                      <a:pt x="868" y="1684"/>
                      <a:pt x="960" y="1593"/>
                      <a:pt x="960" y="1501"/>
                    </a:cubicBezTo>
                    <a:cubicBezTo>
                      <a:pt x="1051" y="931"/>
                      <a:pt x="868" y="452"/>
                      <a:pt x="389" y="86"/>
                    </a:cubicBezTo>
                    <a:lnTo>
                      <a:pt x="298" y="86"/>
                    </a:lnTo>
                    <a:cubicBezTo>
                      <a:pt x="252" y="29"/>
                      <a:pt x="206"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641675" y="873675"/>
                <a:ext cx="159250" cy="159250"/>
              </a:xfrm>
              <a:custGeom>
                <a:avLst/>
                <a:gdLst/>
                <a:ahLst/>
                <a:cxnLst/>
                <a:rect l="l" t="t" r="r" b="b"/>
                <a:pathLst>
                  <a:path w="6370" h="6370" extrusionOk="0">
                    <a:moveTo>
                      <a:pt x="3219" y="777"/>
                    </a:moveTo>
                    <a:cubicBezTo>
                      <a:pt x="3904" y="777"/>
                      <a:pt x="4475" y="1051"/>
                      <a:pt x="4931" y="1530"/>
                    </a:cubicBezTo>
                    <a:cubicBezTo>
                      <a:pt x="5319" y="1918"/>
                      <a:pt x="5616" y="2580"/>
                      <a:pt x="5616" y="3242"/>
                    </a:cubicBezTo>
                    <a:cubicBezTo>
                      <a:pt x="5616" y="3904"/>
                      <a:pt x="5319" y="4475"/>
                      <a:pt x="4931" y="4954"/>
                    </a:cubicBezTo>
                    <a:cubicBezTo>
                      <a:pt x="4475" y="5342"/>
                      <a:pt x="3904" y="5616"/>
                      <a:pt x="3219" y="5616"/>
                    </a:cubicBezTo>
                    <a:cubicBezTo>
                      <a:pt x="2557" y="5616"/>
                      <a:pt x="1895" y="5342"/>
                      <a:pt x="1507" y="4954"/>
                    </a:cubicBezTo>
                    <a:cubicBezTo>
                      <a:pt x="1051" y="4475"/>
                      <a:pt x="754" y="3904"/>
                      <a:pt x="754" y="3242"/>
                    </a:cubicBezTo>
                    <a:cubicBezTo>
                      <a:pt x="754" y="2580"/>
                      <a:pt x="1051" y="1918"/>
                      <a:pt x="1507" y="1530"/>
                    </a:cubicBezTo>
                    <a:cubicBezTo>
                      <a:pt x="1895" y="1051"/>
                      <a:pt x="2557" y="777"/>
                      <a:pt x="3219" y="777"/>
                    </a:cubicBezTo>
                    <a:close/>
                    <a:moveTo>
                      <a:pt x="3219" y="1"/>
                    </a:moveTo>
                    <a:cubicBezTo>
                      <a:pt x="1416" y="1"/>
                      <a:pt x="1" y="1439"/>
                      <a:pt x="1" y="3242"/>
                    </a:cubicBezTo>
                    <a:cubicBezTo>
                      <a:pt x="1" y="4954"/>
                      <a:pt x="1416" y="6369"/>
                      <a:pt x="3219" y="6369"/>
                    </a:cubicBezTo>
                    <a:cubicBezTo>
                      <a:pt x="4931" y="6369"/>
                      <a:pt x="6369" y="4954"/>
                      <a:pt x="6369" y="3242"/>
                    </a:cubicBezTo>
                    <a:cubicBezTo>
                      <a:pt x="6369" y="1439"/>
                      <a:pt x="4931" y="1"/>
                      <a:pt x="3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572650" y="1009500"/>
                <a:ext cx="130700" cy="202025"/>
              </a:xfrm>
              <a:custGeom>
                <a:avLst/>
                <a:gdLst/>
                <a:ahLst/>
                <a:cxnLst/>
                <a:rect l="l" t="t" r="r" b="b"/>
                <a:pathLst>
                  <a:path w="5228" h="8081" extrusionOk="0">
                    <a:moveTo>
                      <a:pt x="4565" y="0"/>
                    </a:moveTo>
                    <a:lnTo>
                      <a:pt x="0" y="7693"/>
                    </a:lnTo>
                    <a:lnTo>
                      <a:pt x="662" y="8081"/>
                    </a:lnTo>
                    <a:lnTo>
                      <a:pt x="5227" y="366"/>
                    </a:lnTo>
                    <a:lnTo>
                      <a:pt x="4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422550" y="1194875"/>
                <a:ext cx="209450" cy="206675"/>
              </a:xfrm>
              <a:custGeom>
                <a:avLst/>
                <a:gdLst/>
                <a:ahLst/>
                <a:cxnLst/>
                <a:rect l="l" t="t" r="r" b="b"/>
                <a:pathLst>
                  <a:path w="8378" h="8267" extrusionOk="0">
                    <a:moveTo>
                      <a:pt x="4450" y="0"/>
                    </a:moveTo>
                    <a:cubicBezTo>
                      <a:pt x="4398" y="0"/>
                      <a:pt x="4345" y="1"/>
                      <a:pt x="4292" y="4"/>
                    </a:cubicBezTo>
                    <a:cubicBezTo>
                      <a:pt x="1713" y="4"/>
                      <a:pt x="1" y="1989"/>
                      <a:pt x="115" y="4181"/>
                    </a:cubicBezTo>
                    <a:cubicBezTo>
                      <a:pt x="115" y="6646"/>
                      <a:pt x="2101" y="8266"/>
                      <a:pt x="4292" y="8266"/>
                    </a:cubicBezTo>
                    <a:cubicBezTo>
                      <a:pt x="6575" y="8266"/>
                      <a:pt x="8378" y="6463"/>
                      <a:pt x="8378" y="4089"/>
                    </a:cubicBezTo>
                    <a:cubicBezTo>
                      <a:pt x="8378" y="1860"/>
                      <a:pt x="6657" y="0"/>
                      <a:pt x="4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4534400" y="1223475"/>
                <a:ext cx="47975" cy="73650"/>
              </a:xfrm>
              <a:custGeom>
                <a:avLst/>
                <a:gdLst/>
                <a:ahLst/>
                <a:cxnLst/>
                <a:rect l="l" t="t" r="r" b="b"/>
                <a:pathLst>
                  <a:path w="1919" h="2946" extrusionOk="0">
                    <a:moveTo>
                      <a:pt x="389" y="1"/>
                    </a:moveTo>
                    <a:cubicBezTo>
                      <a:pt x="297" y="1"/>
                      <a:pt x="206" y="1"/>
                      <a:pt x="1" y="92"/>
                    </a:cubicBezTo>
                    <a:cubicBezTo>
                      <a:pt x="92" y="92"/>
                      <a:pt x="92" y="183"/>
                      <a:pt x="92" y="275"/>
                    </a:cubicBezTo>
                    <a:cubicBezTo>
                      <a:pt x="206" y="275"/>
                      <a:pt x="297" y="366"/>
                      <a:pt x="480" y="480"/>
                    </a:cubicBezTo>
                    <a:cubicBezTo>
                      <a:pt x="868" y="663"/>
                      <a:pt x="1051" y="937"/>
                      <a:pt x="1233" y="1325"/>
                    </a:cubicBezTo>
                    <a:cubicBezTo>
                      <a:pt x="1347" y="1507"/>
                      <a:pt x="1439" y="1804"/>
                      <a:pt x="1439" y="2078"/>
                    </a:cubicBezTo>
                    <a:cubicBezTo>
                      <a:pt x="1439" y="2283"/>
                      <a:pt x="1439" y="2466"/>
                      <a:pt x="1530" y="2557"/>
                    </a:cubicBezTo>
                    <a:lnTo>
                      <a:pt x="1530" y="2854"/>
                    </a:lnTo>
                    <a:cubicBezTo>
                      <a:pt x="1621" y="2854"/>
                      <a:pt x="1621" y="2854"/>
                      <a:pt x="1713" y="2945"/>
                    </a:cubicBezTo>
                    <a:lnTo>
                      <a:pt x="1713" y="2854"/>
                    </a:lnTo>
                    <a:cubicBezTo>
                      <a:pt x="1804" y="2854"/>
                      <a:pt x="1804" y="2763"/>
                      <a:pt x="1804" y="2763"/>
                    </a:cubicBezTo>
                    <a:cubicBezTo>
                      <a:pt x="1918" y="2192"/>
                      <a:pt x="1804" y="1713"/>
                      <a:pt x="1621" y="1142"/>
                    </a:cubicBezTo>
                    <a:cubicBezTo>
                      <a:pt x="1530" y="937"/>
                      <a:pt x="1347" y="663"/>
                      <a:pt x="1142" y="480"/>
                    </a:cubicBezTo>
                    <a:cubicBezTo>
                      <a:pt x="959" y="275"/>
                      <a:pt x="663" y="92"/>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4391750" y="1164150"/>
                <a:ext cx="235700" cy="235125"/>
              </a:xfrm>
              <a:custGeom>
                <a:avLst/>
                <a:gdLst/>
                <a:ahLst/>
                <a:cxnLst/>
                <a:rect l="l" t="t" r="r" b="b"/>
                <a:pathLst>
                  <a:path w="9428" h="9405" extrusionOk="0">
                    <a:moveTo>
                      <a:pt x="4657" y="753"/>
                    </a:moveTo>
                    <a:cubicBezTo>
                      <a:pt x="5798" y="753"/>
                      <a:pt x="6757" y="1141"/>
                      <a:pt x="7510" y="1895"/>
                    </a:cubicBezTo>
                    <a:cubicBezTo>
                      <a:pt x="8195" y="2556"/>
                      <a:pt x="8651" y="3606"/>
                      <a:pt x="8651" y="4656"/>
                    </a:cubicBezTo>
                    <a:cubicBezTo>
                      <a:pt x="8651" y="5798"/>
                      <a:pt x="8195" y="6733"/>
                      <a:pt x="7510" y="7510"/>
                    </a:cubicBezTo>
                    <a:cubicBezTo>
                      <a:pt x="6757" y="8171"/>
                      <a:pt x="5798" y="8651"/>
                      <a:pt x="4657" y="8651"/>
                    </a:cubicBezTo>
                    <a:cubicBezTo>
                      <a:pt x="3630" y="8651"/>
                      <a:pt x="2580" y="8171"/>
                      <a:pt x="1918" y="7510"/>
                    </a:cubicBezTo>
                    <a:cubicBezTo>
                      <a:pt x="1142" y="6733"/>
                      <a:pt x="776" y="5798"/>
                      <a:pt x="776" y="4656"/>
                    </a:cubicBezTo>
                    <a:cubicBezTo>
                      <a:pt x="776" y="3606"/>
                      <a:pt x="1142" y="2556"/>
                      <a:pt x="1918" y="1895"/>
                    </a:cubicBezTo>
                    <a:cubicBezTo>
                      <a:pt x="2580" y="1141"/>
                      <a:pt x="3630" y="753"/>
                      <a:pt x="4657" y="753"/>
                    </a:cubicBezTo>
                    <a:close/>
                    <a:moveTo>
                      <a:pt x="4657" y="0"/>
                    </a:moveTo>
                    <a:cubicBezTo>
                      <a:pt x="2100" y="0"/>
                      <a:pt x="0" y="2077"/>
                      <a:pt x="0" y="4656"/>
                    </a:cubicBezTo>
                    <a:cubicBezTo>
                      <a:pt x="0" y="7304"/>
                      <a:pt x="2100" y="9404"/>
                      <a:pt x="4657" y="9404"/>
                    </a:cubicBezTo>
                    <a:cubicBezTo>
                      <a:pt x="7327" y="9404"/>
                      <a:pt x="9427" y="7304"/>
                      <a:pt x="9427" y="4656"/>
                    </a:cubicBezTo>
                    <a:cubicBezTo>
                      <a:pt x="9427" y="2077"/>
                      <a:pt x="7327" y="0"/>
                      <a:pt x="4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4831700" y="1293100"/>
                <a:ext cx="26275" cy="42250"/>
              </a:xfrm>
              <a:custGeom>
                <a:avLst/>
                <a:gdLst/>
                <a:ahLst/>
                <a:cxnLst/>
                <a:rect l="l" t="t" r="r" b="b"/>
                <a:pathLst>
                  <a:path w="1051" h="1690" extrusionOk="0">
                    <a:moveTo>
                      <a:pt x="152" y="1"/>
                    </a:moveTo>
                    <a:cubicBezTo>
                      <a:pt x="115" y="1"/>
                      <a:pt x="92" y="23"/>
                      <a:pt x="92" y="69"/>
                    </a:cubicBezTo>
                    <a:lnTo>
                      <a:pt x="1" y="160"/>
                    </a:lnTo>
                    <a:cubicBezTo>
                      <a:pt x="92" y="252"/>
                      <a:pt x="92" y="252"/>
                      <a:pt x="92" y="343"/>
                    </a:cubicBezTo>
                    <a:cubicBezTo>
                      <a:pt x="480" y="548"/>
                      <a:pt x="571" y="914"/>
                      <a:pt x="663" y="1393"/>
                    </a:cubicBezTo>
                    <a:lnTo>
                      <a:pt x="663" y="1575"/>
                    </a:lnTo>
                    <a:cubicBezTo>
                      <a:pt x="663" y="1575"/>
                      <a:pt x="663" y="1690"/>
                      <a:pt x="754" y="1690"/>
                    </a:cubicBezTo>
                    <a:cubicBezTo>
                      <a:pt x="868" y="1690"/>
                      <a:pt x="959" y="1575"/>
                      <a:pt x="959" y="1484"/>
                    </a:cubicBezTo>
                    <a:cubicBezTo>
                      <a:pt x="1051" y="914"/>
                      <a:pt x="868" y="434"/>
                      <a:pt x="389" y="69"/>
                    </a:cubicBezTo>
                    <a:lnTo>
                      <a:pt x="297" y="69"/>
                    </a:lnTo>
                    <a:cubicBezTo>
                      <a:pt x="240" y="23"/>
                      <a:pt x="189"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4739275" y="1246875"/>
                <a:ext cx="159225" cy="159800"/>
              </a:xfrm>
              <a:custGeom>
                <a:avLst/>
                <a:gdLst/>
                <a:ahLst/>
                <a:cxnLst/>
                <a:rect l="l" t="t" r="r" b="b"/>
                <a:pathLst>
                  <a:path w="6369" h="6392" extrusionOk="0">
                    <a:moveTo>
                      <a:pt x="3218" y="777"/>
                    </a:moveTo>
                    <a:cubicBezTo>
                      <a:pt x="3880" y="777"/>
                      <a:pt x="4451" y="1051"/>
                      <a:pt x="4930" y="1530"/>
                    </a:cubicBezTo>
                    <a:cubicBezTo>
                      <a:pt x="5410" y="1918"/>
                      <a:pt x="5592" y="2580"/>
                      <a:pt x="5592" y="3242"/>
                    </a:cubicBezTo>
                    <a:cubicBezTo>
                      <a:pt x="5592" y="3904"/>
                      <a:pt x="5410" y="4474"/>
                      <a:pt x="4930" y="4954"/>
                    </a:cubicBezTo>
                    <a:cubicBezTo>
                      <a:pt x="4451" y="5433"/>
                      <a:pt x="3880" y="5616"/>
                      <a:pt x="3218" y="5616"/>
                    </a:cubicBezTo>
                    <a:cubicBezTo>
                      <a:pt x="2556" y="5616"/>
                      <a:pt x="1895" y="5433"/>
                      <a:pt x="1506" y="4954"/>
                    </a:cubicBezTo>
                    <a:cubicBezTo>
                      <a:pt x="1027" y="4474"/>
                      <a:pt x="753" y="3904"/>
                      <a:pt x="753" y="3242"/>
                    </a:cubicBezTo>
                    <a:cubicBezTo>
                      <a:pt x="753" y="2580"/>
                      <a:pt x="1027" y="1918"/>
                      <a:pt x="1506" y="1530"/>
                    </a:cubicBezTo>
                    <a:cubicBezTo>
                      <a:pt x="1895" y="1051"/>
                      <a:pt x="2556" y="777"/>
                      <a:pt x="3218" y="777"/>
                    </a:cubicBezTo>
                    <a:close/>
                    <a:moveTo>
                      <a:pt x="3218" y="1"/>
                    </a:moveTo>
                    <a:cubicBezTo>
                      <a:pt x="1415" y="1"/>
                      <a:pt x="0" y="1439"/>
                      <a:pt x="0" y="3242"/>
                    </a:cubicBezTo>
                    <a:cubicBezTo>
                      <a:pt x="0" y="4954"/>
                      <a:pt x="1415" y="6392"/>
                      <a:pt x="3218" y="6392"/>
                    </a:cubicBezTo>
                    <a:cubicBezTo>
                      <a:pt x="4930" y="6392"/>
                      <a:pt x="6368" y="4954"/>
                      <a:pt x="6368" y="3242"/>
                    </a:cubicBezTo>
                    <a:cubicBezTo>
                      <a:pt x="6368" y="1439"/>
                      <a:pt x="4930" y="1"/>
                      <a:pt x="3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4613150" y="1306800"/>
                <a:ext cx="135275" cy="28550"/>
              </a:xfrm>
              <a:custGeom>
                <a:avLst/>
                <a:gdLst/>
                <a:ahLst/>
                <a:cxnLst/>
                <a:rect l="l" t="t" r="r" b="b"/>
                <a:pathLst>
                  <a:path w="5411" h="1142" extrusionOk="0">
                    <a:moveTo>
                      <a:pt x="1" y="0"/>
                    </a:moveTo>
                    <a:lnTo>
                      <a:pt x="1" y="754"/>
                    </a:lnTo>
                    <a:lnTo>
                      <a:pt x="5410" y="1142"/>
                    </a:lnTo>
                    <a:lnTo>
                      <a:pt x="5410" y="36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rot="-10219298">
              <a:off x="665153" y="4391424"/>
              <a:ext cx="671798" cy="491160"/>
              <a:chOff x="1676675" y="2892575"/>
              <a:chExt cx="513600" cy="375500"/>
            </a:xfrm>
          </p:grpSpPr>
          <p:sp>
            <p:nvSpPr>
              <p:cNvPr id="160" name="Google Shape;160;p2"/>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2"/>
            <p:cNvGrpSpPr/>
            <p:nvPr/>
          </p:nvGrpSpPr>
          <p:grpSpPr>
            <a:xfrm rot="-1029874">
              <a:off x="2173543" y="4584097"/>
              <a:ext cx="388888" cy="809134"/>
              <a:chOff x="3885600" y="970650"/>
              <a:chExt cx="297325" cy="618625"/>
            </a:xfrm>
          </p:grpSpPr>
          <p:sp>
            <p:nvSpPr>
              <p:cNvPr id="169" name="Google Shape;169;p2"/>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2"/>
            <p:cNvGrpSpPr/>
            <p:nvPr/>
          </p:nvGrpSpPr>
          <p:grpSpPr>
            <a:xfrm rot="1692883">
              <a:off x="4226040" y="4429759"/>
              <a:ext cx="388906" cy="809171"/>
              <a:chOff x="3885600" y="970650"/>
              <a:chExt cx="297325" cy="618625"/>
            </a:xfrm>
          </p:grpSpPr>
          <p:sp>
            <p:nvSpPr>
              <p:cNvPr id="175" name="Google Shape;175;p2"/>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_HEADER_1">
    <p:spTree>
      <p:nvGrpSpPr>
        <p:cNvPr id="1" name="Shape 555"/>
        <p:cNvGrpSpPr/>
        <p:nvPr/>
      </p:nvGrpSpPr>
      <p:grpSpPr>
        <a:xfrm>
          <a:off x="0" y="0"/>
          <a:ext cx="0" cy="0"/>
          <a:chOff x="0" y="0"/>
          <a:chExt cx="0" cy="0"/>
        </a:xfrm>
      </p:grpSpPr>
      <p:sp>
        <p:nvSpPr>
          <p:cNvPr id="556" name="Google Shape;556;p13"/>
          <p:cNvSpPr txBox="1">
            <a:spLocks noGrp="1"/>
          </p:cNvSpPr>
          <p:nvPr>
            <p:ph type="title"/>
          </p:nvPr>
        </p:nvSpPr>
        <p:spPr>
          <a:xfrm>
            <a:off x="5279875" y="2215700"/>
            <a:ext cx="3150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600"/>
              <a:buNone/>
              <a:defRPr sz="3600">
                <a:solidFill>
                  <a:schemeClr val="accent2"/>
                </a:solidFill>
              </a:defRPr>
            </a:lvl1pPr>
            <a:lvl2pPr lvl="1" rtl="0">
              <a:spcBef>
                <a:spcPts val="0"/>
              </a:spcBef>
              <a:spcAft>
                <a:spcPts val="0"/>
              </a:spcAft>
              <a:buClr>
                <a:schemeClr val="dk2"/>
              </a:buClr>
              <a:buSzPts val="3600"/>
              <a:buNone/>
              <a:defRPr sz="3600">
                <a:solidFill>
                  <a:schemeClr val="dk2"/>
                </a:solidFill>
              </a:defRPr>
            </a:lvl2pPr>
            <a:lvl3pPr lvl="2" rtl="0">
              <a:spcBef>
                <a:spcPts val="0"/>
              </a:spcBef>
              <a:spcAft>
                <a:spcPts val="0"/>
              </a:spcAft>
              <a:buClr>
                <a:schemeClr val="dk2"/>
              </a:buClr>
              <a:buSzPts val="3600"/>
              <a:buNone/>
              <a:defRPr sz="3600">
                <a:solidFill>
                  <a:schemeClr val="dk2"/>
                </a:solidFill>
              </a:defRPr>
            </a:lvl3pPr>
            <a:lvl4pPr lvl="3" rtl="0">
              <a:spcBef>
                <a:spcPts val="0"/>
              </a:spcBef>
              <a:spcAft>
                <a:spcPts val="0"/>
              </a:spcAft>
              <a:buClr>
                <a:schemeClr val="dk2"/>
              </a:buClr>
              <a:buSzPts val="3600"/>
              <a:buNone/>
              <a:defRPr sz="3600">
                <a:solidFill>
                  <a:schemeClr val="dk2"/>
                </a:solidFill>
              </a:defRPr>
            </a:lvl4pPr>
            <a:lvl5pPr lvl="4" rtl="0">
              <a:spcBef>
                <a:spcPts val="0"/>
              </a:spcBef>
              <a:spcAft>
                <a:spcPts val="0"/>
              </a:spcAft>
              <a:buClr>
                <a:schemeClr val="dk2"/>
              </a:buClr>
              <a:buSzPts val="3600"/>
              <a:buNone/>
              <a:defRPr sz="3600">
                <a:solidFill>
                  <a:schemeClr val="dk2"/>
                </a:solidFill>
              </a:defRPr>
            </a:lvl5pPr>
            <a:lvl6pPr lvl="5" rtl="0">
              <a:spcBef>
                <a:spcPts val="0"/>
              </a:spcBef>
              <a:spcAft>
                <a:spcPts val="0"/>
              </a:spcAft>
              <a:buClr>
                <a:schemeClr val="dk2"/>
              </a:buClr>
              <a:buSzPts val="3600"/>
              <a:buNone/>
              <a:defRPr sz="3600">
                <a:solidFill>
                  <a:schemeClr val="dk2"/>
                </a:solidFill>
              </a:defRPr>
            </a:lvl6pPr>
            <a:lvl7pPr lvl="6" rtl="0">
              <a:spcBef>
                <a:spcPts val="0"/>
              </a:spcBef>
              <a:spcAft>
                <a:spcPts val="0"/>
              </a:spcAft>
              <a:buClr>
                <a:schemeClr val="dk2"/>
              </a:buClr>
              <a:buSzPts val="3600"/>
              <a:buNone/>
              <a:defRPr sz="3600">
                <a:solidFill>
                  <a:schemeClr val="dk2"/>
                </a:solidFill>
              </a:defRPr>
            </a:lvl7pPr>
            <a:lvl8pPr lvl="7" rtl="0">
              <a:spcBef>
                <a:spcPts val="0"/>
              </a:spcBef>
              <a:spcAft>
                <a:spcPts val="0"/>
              </a:spcAft>
              <a:buClr>
                <a:schemeClr val="dk2"/>
              </a:buClr>
              <a:buSzPts val="3600"/>
              <a:buNone/>
              <a:defRPr sz="3600">
                <a:solidFill>
                  <a:schemeClr val="dk2"/>
                </a:solidFill>
              </a:defRPr>
            </a:lvl8pPr>
            <a:lvl9pPr lvl="8" rtl="0">
              <a:spcBef>
                <a:spcPts val="0"/>
              </a:spcBef>
              <a:spcAft>
                <a:spcPts val="0"/>
              </a:spcAft>
              <a:buClr>
                <a:schemeClr val="dk2"/>
              </a:buClr>
              <a:buSzPts val="3600"/>
              <a:buNone/>
              <a:defRPr sz="3600">
                <a:solidFill>
                  <a:schemeClr val="dk2"/>
                </a:solidFill>
              </a:defRPr>
            </a:lvl9pPr>
          </a:lstStyle>
          <a:p>
            <a:endParaRPr/>
          </a:p>
        </p:txBody>
      </p:sp>
      <p:sp>
        <p:nvSpPr>
          <p:cNvPr id="557" name="Google Shape;557;p13"/>
          <p:cNvSpPr txBox="1">
            <a:spLocks noGrp="1"/>
          </p:cNvSpPr>
          <p:nvPr>
            <p:ph type="title" idx="2" hasCustomPrompt="1"/>
          </p:nvPr>
        </p:nvSpPr>
        <p:spPr>
          <a:xfrm>
            <a:off x="5279875" y="1097875"/>
            <a:ext cx="31509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6"/>
              </a:buClr>
              <a:buSzPts val="6000"/>
              <a:buNone/>
              <a:defRPr sz="6000">
                <a:solidFill>
                  <a:schemeClr val="accent6"/>
                </a:solidFill>
              </a:defRPr>
            </a:lvl1pPr>
            <a:lvl2pPr lvl="1" rtl="0">
              <a:spcBef>
                <a:spcPts val="0"/>
              </a:spcBef>
              <a:spcAft>
                <a:spcPts val="0"/>
              </a:spcAft>
              <a:buClr>
                <a:schemeClr val="dk2"/>
              </a:buClr>
              <a:buSzPts val="6000"/>
              <a:buNone/>
              <a:defRPr sz="6000">
                <a:solidFill>
                  <a:schemeClr val="dk2"/>
                </a:solidFill>
              </a:defRPr>
            </a:lvl2pPr>
            <a:lvl3pPr lvl="2" rtl="0">
              <a:spcBef>
                <a:spcPts val="0"/>
              </a:spcBef>
              <a:spcAft>
                <a:spcPts val="0"/>
              </a:spcAft>
              <a:buClr>
                <a:schemeClr val="dk2"/>
              </a:buClr>
              <a:buSzPts val="6000"/>
              <a:buNone/>
              <a:defRPr sz="6000">
                <a:solidFill>
                  <a:schemeClr val="dk2"/>
                </a:solidFill>
              </a:defRPr>
            </a:lvl3pPr>
            <a:lvl4pPr lvl="3" rtl="0">
              <a:spcBef>
                <a:spcPts val="0"/>
              </a:spcBef>
              <a:spcAft>
                <a:spcPts val="0"/>
              </a:spcAft>
              <a:buClr>
                <a:schemeClr val="dk2"/>
              </a:buClr>
              <a:buSzPts val="6000"/>
              <a:buNone/>
              <a:defRPr sz="6000">
                <a:solidFill>
                  <a:schemeClr val="dk2"/>
                </a:solidFill>
              </a:defRPr>
            </a:lvl4pPr>
            <a:lvl5pPr lvl="4" rtl="0">
              <a:spcBef>
                <a:spcPts val="0"/>
              </a:spcBef>
              <a:spcAft>
                <a:spcPts val="0"/>
              </a:spcAft>
              <a:buClr>
                <a:schemeClr val="dk2"/>
              </a:buClr>
              <a:buSzPts val="6000"/>
              <a:buNone/>
              <a:defRPr sz="6000">
                <a:solidFill>
                  <a:schemeClr val="dk2"/>
                </a:solidFill>
              </a:defRPr>
            </a:lvl5pPr>
            <a:lvl6pPr lvl="5" rtl="0">
              <a:spcBef>
                <a:spcPts val="0"/>
              </a:spcBef>
              <a:spcAft>
                <a:spcPts val="0"/>
              </a:spcAft>
              <a:buClr>
                <a:schemeClr val="dk2"/>
              </a:buClr>
              <a:buSzPts val="6000"/>
              <a:buNone/>
              <a:defRPr sz="6000">
                <a:solidFill>
                  <a:schemeClr val="dk2"/>
                </a:solidFill>
              </a:defRPr>
            </a:lvl6pPr>
            <a:lvl7pPr lvl="6" rtl="0">
              <a:spcBef>
                <a:spcPts val="0"/>
              </a:spcBef>
              <a:spcAft>
                <a:spcPts val="0"/>
              </a:spcAft>
              <a:buClr>
                <a:schemeClr val="dk2"/>
              </a:buClr>
              <a:buSzPts val="6000"/>
              <a:buNone/>
              <a:defRPr sz="6000">
                <a:solidFill>
                  <a:schemeClr val="dk2"/>
                </a:solidFill>
              </a:defRPr>
            </a:lvl7pPr>
            <a:lvl8pPr lvl="7" rtl="0">
              <a:spcBef>
                <a:spcPts val="0"/>
              </a:spcBef>
              <a:spcAft>
                <a:spcPts val="0"/>
              </a:spcAft>
              <a:buClr>
                <a:schemeClr val="dk2"/>
              </a:buClr>
              <a:buSzPts val="6000"/>
              <a:buNone/>
              <a:defRPr sz="6000">
                <a:solidFill>
                  <a:schemeClr val="dk2"/>
                </a:solidFill>
              </a:defRPr>
            </a:lvl8pPr>
            <a:lvl9pPr lvl="8" rtl="0">
              <a:spcBef>
                <a:spcPts val="0"/>
              </a:spcBef>
              <a:spcAft>
                <a:spcPts val="0"/>
              </a:spcAft>
              <a:buClr>
                <a:schemeClr val="dk2"/>
              </a:buClr>
              <a:buSzPts val="6000"/>
              <a:buNone/>
              <a:defRPr sz="6000">
                <a:solidFill>
                  <a:schemeClr val="dk2"/>
                </a:solidFill>
              </a:defRPr>
            </a:lvl9pPr>
          </a:lstStyle>
          <a:p>
            <a:r>
              <a:t>xx%</a:t>
            </a:r>
          </a:p>
        </p:txBody>
      </p:sp>
      <p:sp>
        <p:nvSpPr>
          <p:cNvPr id="558" name="Google Shape;558;p13"/>
          <p:cNvSpPr txBox="1">
            <a:spLocks noGrp="1"/>
          </p:cNvSpPr>
          <p:nvPr>
            <p:ph type="subTitle" idx="1"/>
          </p:nvPr>
        </p:nvSpPr>
        <p:spPr>
          <a:xfrm>
            <a:off x="5279800" y="3197025"/>
            <a:ext cx="31509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grpSp>
        <p:nvGrpSpPr>
          <p:cNvPr id="559" name="Google Shape;559;p13"/>
          <p:cNvGrpSpPr/>
          <p:nvPr/>
        </p:nvGrpSpPr>
        <p:grpSpPr>
          <a:xfrm>
            <a:off x="1520390" y="435691"/>
            <a:ext cx="7800397" cy="3826129"/>
            <a:chOff x="1520390" y="435691"/>
            <a:chExt cx="7800397" cy="3826129"/>
          </a:xfrm>
        </p:grpSpPr>
        <p:grpSp>
          <p:nvGrpSpPr>
            <p:cNvPr id="560" name="Google Shape;560;p13"/>
            <p:cNvGrpSpPr/>
            <p:nvPr/>
          </p:nvGrpSpPr>
          <p:grpSpPr>
            <a:xfrm rot="-2700000" flipH="1">
              <a:off x="7996733" y="501083"/>
              <a:ext cx="868091" cy="1649232"/>
              <a:chOff x="1783375" y="852575"/>
              <a:chExt cx="663675" cy="1260875"/>
            </a:xfrm>
          </p:grpSpPr>
          <p:sp>
            <p:nvSpPr>
              <p:cNvPr id="561" name="Google Shape;561;p13"/>
              <p:cNvSpPr/>
              <p:nvPr/>
            </p:nvSpPr>
            <p:spPr>
              <a:xfrm>
                <a:off x="1845575" y="852575"/>
                <a:ext cx="563250" cy="1260875"/>
              </a:xfrm>
              <a:custGeom>
                <a:avLst/>
                <a:gdLst/>
                <a:ahLst/>
                <a:cxnLst/>
                <a:rect l="l" t="t" r="r" b="b"/>
                <a:pathLst>
                  <a:path w="22530" h="50435" extrusionOk="0">
                    <a:moveTo>
                      <a:pt x="9610" y="15978"/>
                    </a:moveTo>
                    <a:lnTo>
                      <a:pt x="9793" y="16069"/>
                    </a:lnTo>
                    <a:cubicBezTo>
                      <a:pt x="9884" y="16069"/>
                      <a:pt x="9884" y="16069"/>
                      <a:pt x="9976" y="16161"/>
                    </a:cubicBezTo>
                    <a:cubicBezTo>
                      <a:pt x="10843" y="16731"/>
                      <a:pt x="11893" y="17393"/>
                      <a:pt x="12829" y="18169"/>
                    </a:cubicBezTo>
                    <a:cubicBezTo>
                      <a:pt x="13605" y="18626"/>
                      <a:pt x="14175" y="19105"/>
                      <a:pt x="14746" y="19585"/>
                    </a:cubicBezTo>
                    <a:cubicBezTo>
                      <a:pt x="15317" y="20064"/>
                      <a:pt x="15682" y="20634"/>
                      <a:pt x="16161" y="21114"/>
                    </a:cubicBezTo>
                    <a:cubicBezTo>
                      <a:pt x="16823" y="22050"/>
                      <a:pt x="17302" y="23100"/>
                      <a:pt x="17394" y="24241"/>
                    </a:cubicBezTo>
                    <a:cubicBezTo>
                      <a:pt x="17485" y="24720"/>
                      <a:pt x="17485" y="25200"/>
                      <a:pt x="17485" y="25770"/>
                    </a:cubicBezTo>
                    <a:cubicBezTo>
                      <a:pt x="17485" y="27185"/>
                      <a:pt x="17120" y="28441"/>
                      <a:pt x="16549" y="29582"/>
                    </a:cubicBezTo>
                    <a:cubicBezTo>
                      <a:pt x="15979" y="30723"/>
                      <a:pt x="15408" y="31659"/>
                      <a:pt x="14837" y="32526"/>
                    </a:cubicBezTo>
                    <a:cubicBezTo>
                      <a:pt x="14632" y="32800"/>
                      <a:pt x="14358" y="33097"/>
                      <a:pt x="14175" y="33462"/>
                    </a:cubicBezTo>
                    <a:cubicBezTo>
                      <a:pt x="14061" y="33668"/>
                      <a:pt x="13879" y="33850"/>
                      <a:pt x="13787" y="34147"/>
                    </a:cubicBezTo>
                    <a:cubicBezTo>
                      <a:pt x="13696" y="34238"/>
                      <a:pt x="13605" y="34330"/>
                      <a:pt x="13491" y="34421"/>
                    </a:cubicBezTo>
                    <a:lnTo>
                      <a:pt x="13308" y="34718"/>
                    </a:lnTo>
                    <a:lnTo>
                      <a:pt x="13217" y="34604"/>
                    </a:lnTo>
                    <a:lnTo>
                      <a:pt x="12920" y="34604"/>
                    </a:lnTo>
                    <a:cubicBezTo>
                      <a:pt x="12737" y="34512"/>
                      <a:pt x="12646" y="34421"/>
                      <a:pt x="12464" y="34330"/>
                    </a:cubicBezTo>
                    <a:lnTo>
                      <a:pt x="12075" y="34033"/>
                    </a:lnTo>
                    <a:cubicBezTo>
                      <a:pt x="11596" y="33759"/>
                      <a:pt x="11117" y="33371"/>
                      <a:pt x="10637" y="33097"/>
                    </a:cubicBezTo>
                    <a:cubicBezTo>
                      <a:pt x="9793" y="32526"/>
                      <a:pt x="9040" y="31956"/>
                      <a:pt x="8172" y="31180"/>
                    </a:cubicBezTo>
                    <a:cubicBezTo>
                      <a:pt x="7122" y="30335"/>
                      <a:pt x="6369" y="29285"/>
                      <a:pt x="5707" y="27870"/>
                    </a:cubicBezTo>
                    <a:cubicBezTo>
                      <a:pt x="5502" y="27299"/>
                      <a:pt x="5319" y="26729"/>
                      <a:pt x="5228" y="26044"/>
                    </a:cubicBezTo>
                    <a:cubicBezTo>
                      <a:pt x="5045" y="25200"/>
                      <a:pt x="5137" y="24332"/>
                      <a:pt x="5319" y="23396"/>
                    </a:cubicBezTo>
                    <a:cubicBezTo>
                      <a:pt x="5410" y="22826"/>
                      <a:pt x="5707" y="22164"/>
                      <a:pt x="5981" y="21479"/>
                    </a:cubicBezTo>
                    <a:cubicBezTo>
                      <a:pt x="6278" y="20817"/>
                      <a:pt x="6643" y="20155"/>
                      <a:pt x="7122" y="19402"/>
                    </a:cubicBezTo>
                    <a:cubicBezTo>
                      <a:pt x="7693" y="18352"/>
                      <a:pt x="8355" y="17393"/>
                      <a:pt x="9131" y="16343"/>
                    </a:cubicBezTo>
                    <a:cubicBezTo>
                      <a:pt x="9131" y="16252"/>
                      <a:pt x="9222" y="16069"/>
                      <a:pt x="9496" y="15978"/>
                    </a:cubicBezTo>
                    <a:close/>
                    <a:moveTo>
                      <a:pt x="12920" y="0"/>
                    </a:moveTo>
                    <a:cubicBezTo>
                      <a:pt x="12829" y="92"/>
                      <a:pt x="12737" y="92"/>
                      <a:pt x="12737" y="183"/>
                    </a:cubicBezTo>
                    <a:cubicBezTo>
                      <a:pt x="12646" y="274"/>
                      <a:pt x="12646" y="366"/>
                      <a:pt x="12737" y="480"/>
                    </a:cubicBezTo>
                    <a:lnTo>
                      <a:pt x="12737" y="571"/>
                    </a:lnTo>
                    <a:cubicBezTo>
                      <a:pt x="12829" y="1142"/>
                      <a:pt x="12920" y="1621"/>
                      <a:pt x="12920" y="2078"/>
                    </a:cubicBezTo>
                    <a:lnTo>
                      <a:pt x="13034" y="2466"/>
                    </a:lnTo>
                    <a:cubicBezTo>
                      <a:pt x="13125" y="3333"/>
                      <a:pt x="13217" y="4360"/>
                      <a:pt x="13217" y="5410"/>
                    </a:cubicBezTo>
                    <a:cubicBezTo>
                      <a:pt x="13217" y="6551"/>
                      <a:pt x="13034" y="7693"/>
                      <a:pt x="12737" y="8743"/>
                    </a:cubicBezTo>
                    <a:lnTo>
                      <a:pt x="11893" y="10751"/>
                    </a:lnTo>
                    <a:cubicBezTo>
                      <a:pt x="11208" y="12075"/>
                      <a:pt x="10364" y="13308"/>
                      <a:pt x="9610" y="14449"/>
                    </a:cubicBezTo>
                    <a:cubicBezTo>
                      <a:pt x="9610" y="14449"/>
                      <a:pt x="9496" y="14540"/>
                      <a:pt x="9496" y="14631"/>
                    </a:cubicBezTo>
                    <a:lnTo>
                      <a:pt x="9405" y="14746"/>
                    </a:lnTo>
                    <a:lnTo>
                      <a:pt x="9314" y="14746"/>
                    </a:lnTo>
                    <a:cubicBezTo>
                      <a:pt x="9040" y="14746"/>
                      <a:pt x="8834" y="14631"/>
                      <a:pt x="8743" y="14540"/>
                    </a:cubicBezTo>
                    <a:cubicBezTo>
                      <a:pt x="8081" y="14175"/>
                      <a:pt x="7122" y="13490"/>
                      <a:pt x="6278" y="12828"/>
                    </a:cubicBezTo>
                    <a:cubicBezTo>
                      <a:pt x="5616" y="12349"/>
                      <a:pt x="4931" y="11778"/>
                      <a:pt x="4475" y="11208"/>
                    </a:cubicBezTo>
                    <a:cubicBezTo>
                      <a:pt x="3516" y="10363"/>
                      <a:pt x="2854" y="9496"/>
                      <a:pt x="2375" y="8469"/>
                    </a:cubicBezTo>
                    <a:cubicBezTo>
                      <a:pt x="1987" y="7693"/>
                      <a:pt x="1713" y="6848"/>
                      <a:pt x="1325" y="5798"/>
                    </a:cubicBezTo>
                    <a:cubicBezTo>
                      <a:pt x="1051" y="4931"/>
                      <a:pt x="845" y="4086"/>
                      <a:pt x="663" y="3128"/>
                    </a:cubicBezTo>
                    <a:cubicBezTo>
                      <a:pt x="663" y="3036"/>
                      <a:pt x="572" y="2945"/>
                      <a:pt x="572" y="2854"/>
                    </a:cubicBezTo>
                    <a:cubicBezTo>
                      <a:pt x="480" y="2648"/>
                      <a:pt x="366" y="2557"/>
                      <a:pt x="183" y="2557"/>
                    </a:cubicBezTo>
                    <a:cubicBezTo>
                      <a:pt x="92" y="2557"/>
                      <a:pt x="1" y="2648"/>
                      <a:pt x="1" y="2762"/>
                    </a:cubicBezTo>
                    <a:cubicBezTo>
                      <a:pt x="1" y="2945"/>
                      <a:pt x="1" y="3128"/>
                      <a:pt x="92" y="3333"/>
                    </a:cubicBezTo>
                    <a:lnTo>
                      <a:pt x="92" y="3424"/>
                    </a:lnTo>
                    <a:cubicBezTo>
                      <a:pt x="275" y="4566"/>
                      <a:pt x="663" y="5798"/>
                      <a:pt x="1051" y="6939"/>
                    </a:cubicBezTo>
                    <a:cubicBezTo>
                      <a:pt x="1325" y="7601"/>
                      <a:pt x="1507" y="8172"/>
                      <a:pt x="1804" y="8651"/>
                    </a:cubicBezTo>
                    <a:cubicBezTo>
                      <a:pt x="2375" y="9792"/>
                      <a:pt x="3128" y="10842"/>
                      <a:pt x="4087" y="11778"/>
                    </a:cubicBezTo>
                    <a:cubicBezTo>
                      <a:pt x="4840" y="12554"/>
                      <a:pt x="5616" y="13216"/>
                      <a:pt x="6460" y="13787"/>
                    </a:cubicBezTo>
                    <a:cubicBezTo>
                      <a:pt x="6848" y="14061"/>
                      <a:pt x="7214" y="14358"/>
                      <a:pt x="7602" y="14631"/>
                    </a:cubicBezTo>
                    <a:cubicBezTo>
                      <a:pt x="7898" y="14746"/>
                      <a:pt x="8081" y="14928"/>
                      <a:pt x="8264" y="15019"/>
                    </a:cubicBezTo>
                    <a:lnTo>
                      <a:pt x="8355" y="15111"/>
                    </a:lnTo>
                    <a:cubicBezTo>
                      <a:pt x="8469" y="15202"/>
                      <a:pt x="8652" y="15202"/>
                      <a:pt x="8743" y="15499"/>
                    </a:cubicBezTo>
                    <a:lnTo>
                      <a:pt x="8743" y="15590"/>
                    </a:lnTo>
                    <a:cubicBezTo>
                      <a:pt x="8743" y="15773"/>
                      <a:pt x="8560" y="15978"/>
                      <a:pt x="8469" y="16069"/>
                    </a:cubicBezTo>
                    <a:lnTo>
                      <a:pt x="8469" y="16161"/>
                    </a:lnTo>
                    <a:cubicBezTo>
                      <a:pt x="8172" y="16549"/>
                      <a:pt x="7990" y="16823"/>
                      <a:pt x="7784" y="17211"/>
                    </a:cubicBezTo>
                    <a:cubicBezTo>
                      <a:pt x="7419" y="17781"/>
                      <a:pt x="7122" y="18261"/>
                      <a:pt x="6757" y="18831"/>
                    </a:cubicBezTo>
                    <a:cubicBezTo>
                      <a:pt x="6278" y="19493"/>
                      <a:pt x="5890" y="20246"/>
                      <a:pt x="5502" y="21023"/>
                    </a:cubicBezTo>
                    <a:cubicBezTo>
                      <a:pt x="5137" y="21776"/>
                      <a:pt x="4931" y="22529"/>
                      <a:pt x="4749" y="23305"/>
                    </a:cubicBezTo>
                    <a:cubicBezTo>
                      <a:pt x="4475" y="24241"/>
                      <a:pt x="4475" y="25200"/>
                      <a:pt x="4657" y="26158"/>
                    </a:cubicBezTo>
                    <a:cubicBezTo>
                      <a:pt x="4749" y="27003"/>
                      <a:pt x="5045" y="27756"/>
                      <a:pt x="5410" y="28532"/>
                    </a:cubicBezTo>
                    <a:cubicBezTo>
                      <a:pt x="5981" y="29856"/>
                      <a:pt x="6757" y="30815"/>
                      <a:pt x="7602" y="31568"/>
                    </a:cubicBezTo>
                    <a:cubicBezTo>
                      <a:pt x="7898" y="31865"/>
                      <a:pt x="8172" y="32047"/>
                      <a:pt x="8469" y="32230"/>
                    </a:cubicBezTo>
                    <a:lnTo>
                      <a:pt x="8560" y="32321"/>
                    </a:lnTo>
                    <a:cubicBezTo>
                      <a:pt x="9222" y="32800"/>
                      <a:pt x="9884" y="33371"/>
                      <a:pt x="10546" y="33850"/>
                    </a:cubicBezTo>
                    <a:cubicBezTo>
                      <a:pt x="10934" y="34147"/>
                      <a:pt x="11322" y="34330"/>
                      <a:pt x="11687" y="34604"/>
                    </a:cubicBezTo>
                    <a:cubicBezTo>
                      <a:pt x="11893" y="34718"/>
                      <a:pt x="12075" y="34900"/>
                      <a:pt x="12258" y="34992"/>
                    </a:cubicBezTo>
                    <a:cubicBezTo>
                      <a:pt x="12349" y="35083"/>
                      <a:pt x="12464" y="35083"/>
                      <a:pt x="12464" y="35083"/>
                    </a:cubicBezTo>
                    <a:lnTo>
                      <a:pt x="12646" y="35288"/>
                    </a:lnTo>
                    <a:cubicBezTo>
                      <a:pt x="12737" y="35562"/>
                      <a:pt x="12646" y="35745"/>
                      <a:pt x="12555" y="35950"/>
                    </a:cubicBezTo>
                    <a:cubicBezTo>
                      <a:pt x="12075" y="36612"/>
                      <a:pt x="11505" y="37365"/>
                      <a:pt x="10934" y="38415"/>
                    </a:cubicBezTo>
                    <a:cubicBezTo>
                      <a:pt x="10637" y="39077"/>
                      <a:pt x="10272" y="39739"/>
                      <a:pt x="9976" y="40310"/>
                    </a:cubicBezTo>
                    <a:cubicBezTo>
                      <a:pt x="9496" y="41360"/>
                      <a:pt x="9222" y="42410"/>
                      <a:pt x="9131" y="43460"/>
                    </a:cubicBezTo>
                    <a:cubicBezTo>
                      <a:pt x="9040" y="44122"/>
                      <a:pt x="9040" y="44784"/>
                      <a:pt x="9040" y="45651"/>
                    </a:cubicBezTo>
                    <a:cubicBezTo>
                      <a:pt x="9040" y="46404"/>
                      <a:pt x="9131" y="47066"/>
                      <a:pt x="9222" y="47933"/>
                    </a:cubicBezTo>
                    <a:cubicBezTo>
                      <a:pt x="9222" y="48504"/>
                      <a:pt x="9314" y="49166"/>
                      <a:pt x="9496" y="49828"/>
                    </a:cubicBezTo>
                    <a:cubicBezTo>
                      <a:pt x="9496" y="49919"/>
                      <a:pt x="9496" y="50125"/>
                      <a:pt x="9610" y="50216"/>
                    </a:cubicBezTo>
                    <a:cubicBezTo>
                      <a:pt x="9677" y="50350"/>
                      <a:pt x="9744" y="50434"/>
                      <a:pt x="9811" y="50434"/>
                    </a:cubicBezTo>
                    <a:cubicBezTo>
                      <a:pt x="9835" y="50434"/>
                      <a:pt x="9860" y="50423"/>
                      <a:pt x="9884" y="50399"/>
                    </a:cubicBezTo>
                    <a:cubicBezTo>
                      <a:pt x="10067" y="50399"/>
                      <a:pt x="10181" y="50307"/>
                      <a:pt x="10181" y="50125"/>
                    </a:cubicBezTo>
                    <a:lnTo>
                      <a:pt x="10181" y="50011"/>
                    </a:lnTo>
                    <a:cubicBezTo>
                      <a:pt x="10181" y="49919"/>
                      <a:pt x="10067" y="49828"/>
                      <a:pt x="10067" y="49737"/>
                    </a:cubicBezTo>
                    <a:cubicBezTo>
                      <a:pt x="9793" y="48504"/>
                      <a:pt x="9702" y="47066"/>
                      <a:pt x="9610" y="45560"/>
                    </a:cubicBezTo>
                    <a:cubicBezTo>
                      <a:pt x="9610" y="43848"/>
                      <a:pt x="9884" y="42227"/>
                      <a:pt x="10546" y="40698"/>
                    </a:cubicBezTo>
                    <a:cubicBezTo>
                      <a:pt x="11322" y="38895"/>
                      <a:pt x="12349" y="37274"/>
                      <a:pt x="13125" y="36133"/>
                    </a:cubicBezTo>
                    <a:cubicBezTo>
                      <a:pt x="13217" y="35950"/>
                      <a:pt x="13399" y="35859"/>
                      <a:pt x="13605" y="35859"/>
                    </a:cubicBezTo>
                    <a:lnTo>
                      <a:pt x="13696" y="35859"/>
                    </a:lnTo>
                    <a:lnTo>
                      <a:pt x="13787" y="35950"/>
                    </a:lnTo>
                    <a:cubicBezTo>
                      <a:pt x="13879" y="36042"/>
                      <a:pt x="13970" y="36042"/>
                      <a:pt x="14061" y="36133"/>
                    </a:cubicBezTo>
                    <a:lnTo>
                      <a:pt x="14541" y="36430"/>
                    </a:lnTo>
                    <a:cubicBezTo>
                      <a:pt x="15020" y="36795"/>
                      <a:pt x="15499" y="37092"/>
                      <a:pt x="15979" y="37457"/>
                    </a:cubicBezTo>
                    <a:cubicBezTo>
                      <a:pt x="16641" y="37936"/>
                      <a:pt x="17302" y="38507"/>
                      <a:pt x="17964" y="39077"/>
                    </a:cubicBezTo>
                    <a:cubicBezTo>
                      <a:pt x="19014" y="40127"/>
                      <a:pt x="19768" y="41177"/>
                      <a:pt x="20338" y="42318"/>
                    </a:cubicBezTo>
                    <a:cubicBezTo>
                      <a:pt x="20726" y="43368"/>
                      <a:pt x="21206" y="44418"/>
                      <a:pt x="21480" y="45560"/>
                    </a:cubicBezTo>
                    <a:cubicBezTo>
                      <a:pt x="21594" y="46016"/>
                      <a:pt x="21685" y="46404"/>
                      <a:pt x="21776" y="46884"/>
                    </a:cubicBezTo>
                    <a:cubicBezTo>
                      <a:pt x="21868" y="47066"/>
                      <a:pt x="21868" y="47272"/>
                      <a:pt x="21959" y="47454"/>
                    </a:cubicBezTo>
                    <a:cubicBezTo>
                      <a:pt x="21959" y="47637"/>
                      <a:pt x="21959" y="47728"/>
                      <a:pt x="22050" y="47842"/>
                    </a:cubicBezTo>
                    <a:cubicBezTo>
                      <a:pt x="22050" y="47933"/>
                      <a:pt x="22256" y="47933"/>
                      <a:pt x="22347" y="47933"/>
                    </a:cubicBezTo>
                    <a:cubicBezTo>
                      <a:pt x="22438" y="47933"/>
                      <a:pt x="22529" y="47842"/>
                      <a:pt x="22529" y="47728"/>
                    </a:cubicBezTo>
                    <a:lnTo>
                      <a:pt x="22529" y="47363"/>
                    </a:lnTo>
                    <a:cubicBezTo>
                      <a:pt x="22529" y="47272"/>
                      <a:pt x="22438" y="47066"/>
                      <a:pt x="22438" y="46884"/>
                    </a:cubicBezTo>
                    <a:cubicBezTo>
                      <a:pt x="22347" y="46701"/>
                      <a:pt x="22347" y="46404"/>
                      <a:pt x="22256" y="46130"/>
                    </a:cubicBezTo>
                    <a:cubicBezTo>
                      <a:pt x="22050" y="45560"/>
                      <a:pt x="21959" y="44989"/>
                      <a:pt x="21776" y="44418"/>
                    </a:cubicBezTo>
                    <a:cubicBezTo>
                      <a:pt x="21480" y="43551"/>
                      <a:pt x="21206" y="42798"/>
                      <a:pt x="20818" y="42136"/>
                    </a:cubicBezTo>
                    <a:cubicBezTo>
                      <a:pt x="20247" y="40789"/>
                      <a:pt x="19402" y="39648"/>
                      <a:pt x="18261" y="38598"/>
                    </a:cubicBezTo>
                    <a:cubicBezTo>
                      <a:pt x="17599" y="37936"/>
                      <a:pt x="16914" y="37365"/>
                      <a:pt x="16161" y="36795"/>
                    </a:cubicBezTo>
                    <a:cubicBezTo>
                      <a:pt x="15591" y="36430"/>
                      <a:pt x="15020" y="35950"/>
                      <a:pt x="14358" y="35562"/>
                    </a:cubicBezTo>
                    <a:cubicBezTo>
                      <a:pt x="14267" y="35471"/>
                      <a:pt x="14061" y="35380"/>
                      <a:pt x="13970" y="35174"/>
                    </a:cubicBezTo>
                    <a:lnTo>
                      <a:pt x="13970" y="35083"/>
                    </a:lnTo>
                    <a:lnTo>
                      <a:pt x="13970" y="34992"/>
                    </a:lnTo>
                    <a:cubicBezTo>
                      <a:pt x="14061" y="34809"/>
                      <a:pt x="14175" y="34718"/>
                      <a:pt x="14267" y="34512"/>
                    </a:cubicBezTo>
                    <a:lnTo>
                      <a:pt x="14358" y="34421"/>
                    </a:lnTo>
                    <a:lnTo>
                      <a:pt x="14541" y="34033"/>
                    </a:lnTo>
                    <a:cubicBezTo>
                      <a:pt x="15111" y="33280"/>
                      <a:pt x="15682" y="32435"/>
                      <a:pt x="16161" y="31568"/>
                    </a:cubicBezTo>
                    <a:cubicBezTo>
                      <a:pt x="16253" y="31294"/>
                      <a:pt x="16458" y="31088"/>
                      <a:pt x="16549" y="30815"/>
                    </a:cubicBezTo>
                    <a:lnTo>
                      <a:pt x="16823" y="30427"/>
                    </a:lnTo>
                    <a:cubicBezTo>
                      <a:pt x="17394" y="29468"/>
                      <a:pt x="17782" y="28532"/>
                      <a:pt x="17964" y="27482"/>
                    </a:cubicBezTo>
                    <a:cubicBezTo>
                      <a:pt x="18170" y="26432"/>
                      <a:pt x="18170" y="25382"/>
                      <a:pt x="18056" y="24446"/>
                    </a:cubicBezTo>
                    <a:cubicBezTo>
                      <a:pt x="17964" y="23100"/>
                      <a:pt x="17394" y="21867"/>
                      <a:pt x="16641" y="20817"/>
                    </a:cubicBezTo>
                    <a:cubicBezTo>
                      <a:pt x="16253" y="20246"/>
                      <a:pt x="15682" y="19676"/>
                      <a:pt x="15203" y="19196"/>
                    </a:cubicBezTo>
                    <a:cubicBezTo>
                      <a:pt x="14541" y="18626"/>
                      <a:pt x="13970" y="18169"/>
                      <a:pt x="13399" y="17781"/>
                    </a:cubicBezTo>
                    <a:cubicBezTo>
                      <a:pt x="12737" y="17302"/>
                      <a:pt x="12075" y="16823"/>
                      <a:pt x="11505" y="16343"/>
                    </a:cubicBezTo>
                    <a:lnTo>
                      <a:pt x="10843" y="15978"/>
                    </a:lnTo>
                    <a:cubicBezTo>
                      <a:pt x="10752" y="15887"/>
                      <a:pt x="10637" y="15887"/>
                      <a:pt x="10637" y="15773"/>
                    </a:cubicBezTo>
                    <a:cubicBezTo>
                      <a:pt x="10455" y="15681"/>
                      <a:pt x="10364" y="15681"/>
                      <a:pt x="10272" y="15590"/>
                    </a:cubicBezTo>
                    <a:cubicBezTo>
                      <a:pt x="10181" y="15499"/>
                      <a:pt x="10181" y="15408"/>
                      <a:pt x="10067" y="15408"/>
                    </a:cubicBezTo>
                    <a:lnTo>
                      <a:pt x="10067" y="15316"/>
                    </a:lnTo>
                    <a:lnTo>
                      <a:pt x="9884" y="15202"/>
                    </a:lnTo>
                    <a:lnTo>
                      <a:pt x="10364" y="14540"/>
                    </a:lnTo>
                    <a:cubicBezTo>
                      <a:pt x="10455" y="14358"/>
                      <a:pt x="10546" y="14175"/>
                      <a:pt x="10752" y="13970"/>
                    </a:cubicBezTo>
                    <a:cubicBezTo>
                      <a:pt x="10934" y="13490"/>
                      <a:pt x="11208" y="13125"/>
                      <a:pt x="11505" y="12737"/>
                    </a:cubicBezTo>
                    <a:cubicBezTo>
                      <a:pt x="11984" y="11892"/>
                      <a:pt x="12464" y="11025"/>
                      <a:pt x="12829" y="10066"/>
                    </a:cubicBezTo>
                    <a:cubicBezTo>
                      <a:pt x="13399" y="8834"/>
                      <a:pt x="13696" y="7601"/>
                      <a:pt x="13787" y="6369"/>
                    </a:cubicBezTo>
                    <a:cubicBezTo>
                      <a:pt x="13879" y="5501"/>
                      <a:pt x="13787" y="4657"/>
                      <a:pt x="13787" y="3789"/>
                    </a:cubicBezTo>
                    <a:cubicBezTo>
                      <a:pt x="13696" y="3219"/>
                      <a:pt x="13696" y="2648"/>
                      <a:pt x="13605" y="1986"/>
                    </a:cubicBezTo>
                    <a:lnTo>
                      <a:pt x="13491" y="1621"/>
                    </a:lnTo>
                    <a:cubicBezTo>
                      <a:pt x="13491" y="1233"/>
                      <a:pt x="13399" y="845"/>
                      <a:pt x="13308" y="366"/>
                    </a:cubicBezTo>
                    <a:cubicBezTo>
                      <a:pt x="13217" y="92"/>
                      <a:pt x="13125" y="0"/>
                      <a:pt x="129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3"/>
              <p:cNvSpPr/>
              <p:nvPr/>
            </p:nvSpPr>
            <p:spPr>
              <a:xfrm>
                <a:off x="1783375" y="895375"/>
                <a:ext cx="459400" cy="110275"/>
              </a:xfrm>
              <a:custGeom>
                <a:avLst/>
                <a:gdLst/>
                <a:ahLst/>
                <a:cxnLst/>
                <a:rect l="l" t="t" r="r" b="b"/>
                <a:pathLst>
                  <a:path w="18376" h="4411" extrusionOk="0">
                    <a:moveTo>
                      <a:pt x="17805" y="0"/>
                    </a:moveTo>
                    <a:cubicBezTo>
                      <a:pt x="17599" y="0"/>
                      <a:pt x="17417" y="92"/>
                      <a:pt x="17325" y="92"/>
                    </a:cubicBezTo>
                    <a:cubicBezTo>
                      <a:pt x="15408" y="480"/>
                      <a:pt x="13514" y="754"/>
                      <a:pt x="11619" y="1142"/>
                    </a:cubicBezTo>
                    <a:cubicBezTo>
                      <a:pt x="9702" y="1507"/>
                      <a:pt x="7716" y="1895"/>
                      <a:pt x="5821" y="2283"/>
                    </a:cubicBezTo>
                    <a:cubicBezTo>
                      <a:pt x="4109" y="2557"/>
                      <a:pt x="2489" y="2945"/>
                      <a:pt x="777" y="3219"/>
                    </a:cubicBezTo>
                    <a:cubicBezTo>
                      <a:pt x="686" y="3219"/>
                      <a:pt x="572" y="3333"/>
                      <a:pt x="480" y="3333"/>
                    </a:cubicBezTo>
                    <a:cubicBezTo>
                      <a:pt x="206" y="3424"/>
                      <a:pt x="1" y="3698"/>
                      <a:pt x="115" y="3903"/>
                    </a:cubicBezTo>
                    <a:cubicBezTo>
                      <a:pt x="115" y="4177"/>
                      <a:pt x="298" y="4360"/>
                      <a:pt x="572" y="4360"/>
                    </a:cubicBezTo>
                    <a:cubicBezTo>
                      <a:pt x="640" y="4398"/>
                      <a:pt x="706" y="4411"/>
                      <a:pt x="767" y="4411"/>
                    </a:cubicBezTo>
                    <a:cubicBezTo>
                      <a:pt x="889" y="4411"/>
                      <a:pt x="990" y="4360"/>
                      <a:pt x="1051" y="4360"/>
                    </a:cubicBezTo>
                    <a:cubicBezTo>
                      <a:pt x="3813" y="3903"/>
                      <a:pt x="6575" y="3333"/>
                      <a:pt x="9336" y="2762"/>
                    </a:cubicBezTo>
                    <a:lnTo>
                      <a:pt x="9336" y="2854"/>
                    </a:lnTo>
                    <a:cubicBezTo>
                      <a:pt x="9702" y="2762"/>
                      <a:pt x="10090" y="2648"/>
                      <a:pt x="10478" y="2557"/>
                    </a:cubicBezTo>
                    <a:cubicBezTo>
                      <a:pt x="12852" y="2077"/>
                      <a:pt x="15134" y="1712"/>
                      <a:pt x="17508" y="1233"/>
                    </a:cubicBezTo>
                    <a:cubicBezTo>
                      <a:pt x="17599" y="1233"/>
                      <a:pt x="17805" y="1233"/>
                      <a:pt x="17896" y="1142"/>
                    </a:cubicBezTo>
                    <a:cubicBezTo>
                      <a:pt x="18170" y="1050"/>
                      <a:pt x="18375" y="754"/>
                      <a:pt x="18261" y="571"/>
                    </a:cubicBezTo>
                    <a:cubicBezTo>
                      <a:pt x="18261" y="274"/>
                      <a:pt x="18079" y="92"/>
                      <a:pt x="17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3"/>
              <p:cNvSpPr/>
              <p:nvPr/>
            </p:nvSpPr>
            <p:spPr>
              <a:xfrm>
                <a:off x="1914625" y="1482550"/>
                <a:ext cx="453675" cy="109575"/>
              </a:xfrm>
              <a:custGeom>
                <a:avLst/>
                <a:gdLst/>
                <a:ahLst/>
                <a:cxnLst/>
                <a:rect l="l" t="t" r="r" b="b"/>
                <a:pathLst>
                  <a:path w="18147" h="4383" extrusionOk="0">
                    <a:moveTo>
                      <a:pt x="17394" y="1"/>
                    </a:moveTo>
                    <a:cubicBezTo>
                      <a:pt x="17120" y="1"/>
                      <a:pt x="16914" y="1"/>
                      <a:pt x="16732" y="92"/>
                    </a:cubicBezTo>
                    <a:cubicBezTo>
                      <a:pt x="14152" y="571"/>
                      <a:pt x="11505" y="1050"/>
                      <a:pt x="8925" y="1621"/>
                    </a:cubicBezTo>
                    <a:lnTo>
                      <a:pt x="8925" y="1530"/>
                    </a:lnTo>
                    <a:cubicBezTo>
                      <a:pt x="7990" y="1712"/>
                      <a:pt x="7122" y="1895"/>
                      <a:pt x="6164" y="2100"/>
                    </a:cubicBezTo>
                    <a:cubicBezTo>
                      <a:pt x="4360" y="2466"/>
                      <a:pt x="2466" y="2854"/>
                      <a:pt x="663" y="3128"/>
                    </a:cubicBezTo>
                    <a:cubicBezTo>
                      <a:pt x="571" y="3242"/>
                      <a:pt x="457" y="3242"/>
                      <a:pt x="366" y="3242"/>
                    </a:cubicBezTo>
                    <a:cubicBezTo>
                      <a:pt x="183" y="3333"/>
                      <a:pt x="1" y="3607"/>
                      <a:pt x="1" y="3812"/>
                    </a:cubicBezTo>
                    <a:cubicBezTo>
                      <a:pt x="1" y="4086"/>
                      <a:pt x="183" y="4269"/>
                      <a:pt x="457" y="4383"/>
                    </a:cubicBezTo>
                    <a:cubicBezTo>
                      <a:pt x="663" y="4383"/>
                      <a:pt x="845" y="4383"/>
                      <a:pt x="937" y="4269"/>
                    </a:cubicBezTo>
                    <a:cubicBezTo>
                      <a:pt x="3128" y="3904"/>
                      <a:pt x="5319" y="3516"/>
                      <a:pt x="7510" y="3036"/>
                    </a:cubicBezTo>
                    <a:cubicBezTo>
                      <a:pt x="10546" y="2466"/>
                      <a:pt x="13696" y="1895"/>
                      <a:pt x="16732" y="1233"/>
                    </a:cubicBezTo>
                    <a:cubicBezTo>
                      <a:pt x="17006" y="1233"/>
                      <a:pt x="17211" y="1142"/>
                      <a:pt x="17485" y="1142"/>
                    </a:cubicBezTo>
                    <a:cubicBezTo>
                      <a:pt x="17576" y="1142"/>
                      <a:pt x="17782" y="1050"/>
                      <a:pt x="17873" y="959"/>
                    </a:cubicBezTo>
                    <a:cubicBezTo>
                      <a:pt x="18056" y="845"/>
                      <a:pt x="18147" y="662"/>
                      <a:pt x="18147" y="480"/>
                    </a:cubicBezTo>
                    <a:cubicBezTo>
                      <a:pt x="18147" y="183"/>
                      <a:pt x="17964" y="1"/>
                      <a:pt x="176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3"/>
              <p:cNvSpPr/>
              <p:nvPr/>
            </p:nvSpPr>
            <p:spPr>
              <a:xfrm>
                <a:off x="1997375" y="1972150"/>
                <a:ext cx="449675" cy="109600"/>
              </a:xfrm>
              <a:custGeom>
                <a:avLst/>
                <a:gdLst/>
                <a:ahLst/>
                <a:cxnLst/>
                <a:rect l="l" t="t" r="r" b="b"/>
                <a:pathLst>
                  <a:path w="17987" h="4384" extrusionOk="0">
                    <a:moveTo>
                      <a:pt x="16937" y="1"/>
                    </a:moveTo>
                    <a:lnTo>
                      <a:pt x="12668" y="868"/>
                    </a:lnTo>
                    <a:lnTo>
                      <a:pt x="3812" y="2580"/>
                    </a:lnTo>
                    <a:cubicBezTo>
                      <a:pt x="2854" y="2762"/>
                      <a:pt x="1826" y="2945"/>
                      <a:pt x="776" y="3242"/>
                    </a:cubicBezTo>
                    <a:cubicBezTo>
                      <a:pt x="685" y="3242"/>
                      <a:pt x="480" y="3242"/>
                      <a:pt x="388" y="3333"/>
                    </a:cubicBezTo>
                    <a:cubicBezTo>
                      <a:pt x="115" y="3516"/>
                      <a:pt x="0" y="3812"/>
                      <a:pt x="115" y="4086"/>
                    </a:cubicBezTo>
                    <a:cubicBezTo>
                      <a:pt x="206" y="4292"/>
                      <a:pt x="388" y="4383"/>
                      <a:pt x="685" y="4383"/>
                    </a:cubicBezTo>
                    <a:lnTo>
                      <a:pt x="1142" y="4383"/>
                    </a:lnTo>
                    <a:cubicBezTo>
                      <a:pt x="3812" y="3812"/>
                      <a:pt x="6483" y="3333"/>
                      <a:pt x="9131" y="2762"/>
                    </a:cubicBezTo>
                    <a:cubicBezTo>
                      <a:pt x="9815" y="2671"/>
                      <a:pt x="10477" y="2489"/>
                      <a:pt x="11139" y="2374"/>
                    </a:cubicBezTo>
                    <a:cubicBezTo>
                      <a:pt x="13125" y="2009"/>
                      <a:pt x="15134" y="1621"/>
                      <a:pt x="17119" y="1233"/>
                    </a:cubicBezTo>
                    <a:cubicBezTo>
                      <a:pt x="17325" y="1142"/>
                      <a:pt x="17416" y="1142"/>
                      <a:pt x="17599" y="1051"/>
                    </a:cubicBezTo>
                    <a:cubicBezTo>
                      <a:pt x="17804" y="959"/>
                      <a:pt x="17987" y="777"/>
                      <a:pt x="17987" y="480"/>
                    </a:cubicBezTo>
                    <a:cubicBezTo>
                      <a:pt x="17895" y="206"/>
                      <a:pt x="17690" y="1"/>
                      <a:pt x="1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3"/>
              <p:cNvSpPr/>
              <p:nvPr/>
            </p:nvSpPr>
            <p:spPr>
              <a:xfrm>
                <a:off x="1902650" y="1382700"/>
                <a:ext cx="430275" cy="104450"/>
              </a:xfrm>
              <a:custGeom>
                <a:avLst/>
                <a:gdLst/>
                <a:ahLst/>
                <a:cxnLst/>
                <a:rect l="l" t="t" r="r" b="b"/>
                <a:pathLst>
                  <a:path w="17211" h="4178" extrusionOk="0">
                    <a:moveTo>
                      <a:pt x="16343" y="0"/>
                    </a:moveTo>
                    <a:cubicBezTo>
                      <a:pt x="16161" y="0"/>
                      <a:pt x="16069" y="91"/>
                      <a:pt x="15887" y="91"/>
                    </a:cubicBezTo>
                    <a:cubicBezTo>
                      <a:pt x="13399" y="571"/>
                      <a:pt x="10934" y="1050"/>
                      <a:pt x="8469" y="1529"/>
                    </a:cubicBezTo>
                    <a:cubicBezTo>
                      <a:pt x="7601" y="1712"/>
                      <a:pt x="6848" y="1803"/>
                      <a:pt x="5981" y="1986"/>
                    </a:cubicBezTo>
                    <a:cubicBezTo>
                      <a:pt x="4269" y="2374"/>
                      <a:pt x="2466" y="2671"/>
                      <a:pt x="662" y="3036"/>
                    </a:cubicBezTo>
                    <a:cubicBezTo>
                      <a:pt x="571" y="3036"/>
                      <a:pt x="480" y="3036"/>
                      <a:pt x="366" y="3127"/>
                    </a:cubicBezTo>
                    <a:cubicBezTo>
                      <a:pt x="183" y="3241"/>
                      <a:pt x="0" y="3424"/>
                      <a:pt x="0" y="3698"/>
                    </a:cubicBezTo>
                    <a:cubicBezTo>
                      <a:pt x="92" y="3995"/>
                      <a:pt x="274" y="4177"/>
                      <a:pt x="571" y="4177"/>
                    </a:cubicBezTo>
                    <a:lnTo>
                      <a:pt x="936" y="4177"/>
                    </a:lnTo>
                    <a:cubicBezTo>
                      <a:pt x="3127" y="3812"/>
                      <a:pt x="5227" y="3333"/>
                      <a:pt x="7419" y="2945"/>
                    </a:cubicBezTo>
                    <a:cubicBezTo>
                      <a:pt x="10272" y="2374"/>
                      <a:pt x="13125" y="1803"/>
                      <a:pt x="16069" y="1233"/>
                    </a:cubicBezTo>
                    <a:cubicBezTo>
                      <a:pt x="16161" y="1233"/>
                      <a:pt x="16343" y="1233"/>
                      <a:pt x="16549" y="1141"/>
                    </a:cubicBezTo>
                    <a:cubicBezTo>
                      <a:pt x="16640" y="1141"/>
                      <a:pt x="16823" y="1050"/>
                      <a:pt x="16914" y="959"/>
                    </a:cubicBezTo>
                    <a:cubicBezTo>
                      <a:pt x="17211" y="662"/>
                      <a:pt x="17119" y="183"/>
                      <a:pt x="16731" y="91"/>
                    </a:cubicBezTo>
                    <a:cubicBezTo>
                      <a:pt x="16640" y="0"/>
                      <a:pt x="16457" y="0"/>
                      <a:pt x="163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a:off x="1997375" y="1875300"/>
                <a:ext cx="421150" cy="108850"/>
              </a:xfrm>
              <a:custGeom>
                <a:avLst/>
                <a:gdLst/>
                <a:ahLst/>
                <a:cxnLst/>
                <a:rect l="l" t="t" r="r" b="b"/>
                <a:pathLst>
                  <a:path w="16846" h="4354" extrusionOk="0">
                    <a:moveTo>
                      <a:pt x="16146" y="0"/>
                    </a:moveTo>
                    <a:cubicBezTo>
                      <a:pt x="16087" y="0"/>
                      <a:pt x="16035" y="29"/>
                      <a:pt x="15978" y="86"/>
                    </a:cubicBezTo>
                    <a:cubicBezTo>
                      <a:pt x="15796" y="86"/>
                      <a:pt x="15522" y="86"/>
                      <a:pt x="15316" y="177"/>
                    </a:cubicBezTo>
                    <a:cubicBezTo>
                      <a:pt x="11710" y="930"/>
                      <a:pt x="8103" y="1683"/>
                      <a:pt x="4474" y="2368"/>
                    </a:cubicBezTo>
                    <a:cubicBezTo>
                      <a:pt x="3242" y="2642"/>
                      <a:pt x="2009" y="2939"/>
                      <a:pt x="776" y="3121"/>
                    </a:cubicBezTo>
                    <a:cubicBezTo>
                      <a:pt x="685" y="3121"/>
                      <a:pt x="571" y="3213"/>
                      <a:pt x="388" y="3213"/>
                    </a:cubicBezTo>
                    <a:cubicBezTo>
                      <a:pt x="115" y="3395"/>
                      <a:pt x="0" y="3692"/>
                      <a:pt x="115" y="3875"/>
                    </a:cubicBezTo>
                    <a:cubicBezTo>
                      <a:pt x="206" y="4171"/>
                      <a:pt x="388" y="4354"/>
                      <a:pt x="685" y="4354"/>
                    </a:cubicBezTo>
                    <a:cubicBezTo>
                      <a:pt x="868" y="4354"/>
                      <a:pt x="959" y="4354"/>
                      <a:pt x="1142" y="4263"/>
                    </a:cubicBezTo>
                    <a:cubicBezTo>
                      <a:pt x="3630" y="3783"/>
                      <a:pt x="6095" y="3304"/>
                      <a:pt x="8560" y="2733"/>
                    </a:cubicBezTo>
                    <a:cubicBezTo>
                      <a:pt x="10957" y="2254"/>
                      <a:pt x="13422" y="1798"/>
                      <a:pt x="15796" y="1227"/>
                    </a:cubicBezTo>
                    <a:lnTo>
                      <a:pt x="16275" y="1227"/>
                    </a:lnTo>
                    <a:cubicBezTo>
                      <a:pt x="16366" y="1113"/>
                      <a:pt x="16457" y="1113"/>
                      <a:pt x="16549" y="1021"/>
                    </a:cubicBezTo>
                    <a:cubicBezTo>
                      <a:pt x="16754" y="930"/>
                      <a:pt x="16845" y="748"/>
                      <a:pt x="16754" y="451"/>
                    </a:cubicBezTo>
                    <a:cubicBezTo>
                      <a:pt x="16754" y="268"/>
                      <a:pt x="16549" y="86"/>
                      <a:pt x="16366" y="86"/>
                    </a:cubicBezTo>
                    <a:cubicBezTo>
                      <a:pt x="16275" y="29"/>
                      <a:pt x="16206" y="0"/>
                      <a:pt x="161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a:off x="1838175" y="987825"/>
                <a:ext cx="399450" cy="99875"/>
              </a:xfrm>
              <a:custGeom>
                <a:avLst/>
                <a:gdLst/>
                <a:ahLst/>
                <a:cxnLst/>
                <a:rect l="l" t="t" r="r" b="b"/>
                <a:pathLst>
                  <a:path w="15978" h="3995" extrusionOk="0">
                    <a:moveTo>
                      <a:pt x="15316" y="0"/>
                    </a:moveTo>
                    <a:cubicBezTo>
                      <a:pt x="15133" y="0"/>
                      <a:pt x="14928" y="0"/>
                      <a:pt x="14837" y="91"/>
                    </a:cubicBezTo>
                    <a:cubicBezTo>
                      <a:pt x="12851" y="479"/>
                      <a:pt x="10933" y="867"/>
                      <a:pt x="8948" y="1233"/>
                    </a:cubicBezTo>
                    <a:cubicBezTo>
                      <a:pt x="6186" y="1803"/>
                      <a:pt x="3515" y="2283"/>
                      <a:pt x="776" y="2853"/>
                    </a:cubicBezTo>
                    <a:cubicBezTo>
                      <a:pt x="662" y="2944"/>
                      <a:pt x="479" y="2944"/>
                      <a:pt x="388" y="3059"/>
                    </a:cubicBezTo>
                    <a:cubicBezTo>
                      <a:pt x="91" y="3150"/>
                      <a:pt x="0" y="3424"/>
                      <a:pt x="91" y="3721"/>
                    </a:cubicBezTo>
                    <a:cubicBezTo>
                      <a:pt x="206" y="3903"/>
                      <a:pt x="388" y="3994"/>
                      <a:pt x="662" y="3994"/>
                    </a:cubicBezTo>
                    <a:lnTo>
                      <a:pt x="959" y="3994"/>
                    </a:lnTo>
                    <a:cubicBezTo>
                      <a:pt x="3333" y="3515"/>
                      <a:pt x="5706" y="3059"/>
                      <a:pt x="7989" y="2671"/>
                    </a:cubicBezTo>
                    <a:cubicBezTo>
                      <a:pt x="8560" y="2579"/>
                      <a:pt x="9039" y="2374"/>
                      <a:pt x="9518" y="2283"/>
                    </a:cubicBezTo>
                    <a:cubicBezTo>
                      <a:pt x="11322" y="2009"/>
                      <a:pt x="13216" y="1621"/>
                      <a:pt x="15133" y="1233"/>
                    </a:cubicBezTo>
                    <a:cubicBezTo>
                      <a:pt x="15225" y="1233"/>
                      <a:pt x="15407" y="1141"/>
                      <a:pt x="15499" y="1141"/>
                    </a:cubicBezTo>
                    <a:cubicBezTo>
                      <a:pt x="15795" y="1050"/>
                      <a:pt x="15978" y="776"/>
                      <a:pt x="15887" y="479"/>
                    </a:cubicBezTo>
                    <a:cubicBezTo>
                      <a:pt x="15795" y="205"/>
                      <a:pt x="15613" y="0"/>
                      <a:pt x="15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a:off x="1854725" y="1095100"/>
                <a:ext cx="354375" cy="87900"/>
              </a:xfrm>
              <a:custGeom>
                <a:avLst/>
                <a:gdLst/>
                <a:ahLst/>
                <a:cxnLst/>
                <a:rect l="l" t="t" r="r" b="b"/>
                <a:pathLst>
                  <a:path w="14175" h="3516" extrusionOk="0">
                    <a:moveTo>
                      <a:pt x="13421" y="0"/>
                    </a:moveTo>
                    <a:cubicBezTo>
                      <a:pt x="13421" y="0"/>
                      <a:pt x="13330" y="91"/>
                      <a:pt x="13239" y="91"/>
                    </a:cubicBezTo>
                    <a:cubicBezTo>
                      <a:pt x="12668" y="183"/>
                      <a:pt x="12189" y="274"/>
                      <a:pt x="11618" y="365"/>
                    </a:cubicBezTo>
                    <a:cubicBezTo>
                      <a:pt x="10089" y="571"/>
                      <a:pt x="8560" y="845"/>
                      <a:pt x="6962" y="1141"/>
                    </a:cubicBezTo>
                    <a:cubicBezTo>
                      <a:pt x="6574" y="1233"/>
                      <a:pt x="6186" y="1324"/>
                      <a:pt x="5821" y="1415"/>
                    </a:cubicBezTo>
                    <a:cubicBezTo>
                      <a:pt x="5044" y="1507"/>
                      <a:pt x="4200" y="1712"/>
                      <a:pt x="3424" y="1803"/>
                    </a:cubicBezTo>
                    <a:cubicBezTo>
                      <a:pt x="2579" y="1986"/>
                      <a:pt x="1712" y="2077"/>
                      <a:pt x="959" y="2283"/>
                    </a:cubicBezTo>
                    <a:cubicBezTo>
                      <a:pt x="776" y="2283"/>
                      <a:pt x="571" y="2374"/>
                      <a:pt x="479" y="2374"/>
                    </a:cubicBezTo>
                    <a:cubicBezTo>
                      <a:pt x="114" y="2557"/>
                      <a:pt x="0" y="2853"/>
                      <a:pt x="114" y="3127"/>
                    </a:cubicBezTo>
                    <a:cubicBezTo>
                      <a:pt x="206" y="3333"/>
                      <a:pt x="388" y="3515"/>
                      <a:pt x="685" y="3515"/>
                    </a:cubicBezTo>
                    <a:cubicBezTo>
                      <a:pt x="867" y="3515"/>
                      <a:pt x="1050" y="3424"/>
                      <a:pt x="1255" y="3424"/>
                    </a:cubicBezTo>
                    <a:cubicBezTo>
                      <a:pt x="3059" y="3036"/>
                      <a:pt x="4953" y="2762"/>
                      <a:pt x="6756" y="2374"/>
                    </a:cubicBezTo>
                    <a:cubicBezTo>
                      <a:pt x="8674" y="2077"/>
                      <a:pt x="10568" y="1712"/>
                      <a:pt x="12554" y="1415"/>
                    </a:cubicBezTo>
                    <a:cubicBezTo>
                      <a:pt x="12851" y="1324"/>
                      <a:pt x="13125" y="1233"/>
                      <a:pt x="13513" y="1233"/>
                    </a:cubicBezTo>
                    <a:cubicBezTo>
                      <a:pt x="13604" y="1141"/>
                      <a:pt x="13809" y="1141"/>
                      <a:pt x="13901" y="1050"/>
                    </a:cubicBezTo>
                    <a:cubicBezTo>
                      <a:pt x="14083" y="936"/>
                      <a:pt x="14175" y="753"/>
                      <a:pt x="14175" y="480"/>
                    </a:cubicBezTo>
                    <a:cubicBezTo>
                      <a:pt x="14083" y="274"/>
                      <a:pt x="13992" y="91"/>
                      <a:pt x="13809" y="91"/>
                    </a:cubicBezTo>
                    <a:cubicBezTo>
                      <a:pt x="13695" y="0"/>
                      <a:pt x="13513" y="0"/>
                      <a:pt x="13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a:off x="1911775" y="1294825"/>
                <a:ext cx="349825" cy="88500"/>
              </a:xfrm>
              <a:custGeom>
                <a:avLst/>
                <a:gdLst/>
                <a:ahLst/>
                <a:cxnLst/>
                <a:rect l="l" t="t" r="r" b="b"/>
                <a:pathLst>
                  <a:path w="13993" h="3540" extrusionOk="0">
                    <a:moveTo>
                      <a:pt x="13125" y="0"/>
                    </a:moveTo>
                    <a:cubicBezTo>
                      <a:pt x="13034" y="0"/>
                      <a:pt x="12943" y="0"/>
                      <a:pt x="12851" y="91"/>
                    </a:cubicBezTo>
                    <a:cubicBezTo>
                      <a:pt x="11048" y="365"/>
                      <a:pt x="9131" y="753"/>
                      <a:pt x="7236" y="1141"/>
                    </a:cubicBezTo>
                    <a:cubicBezTo>
                      <a:pt x="5524" y="1415"/>
                      <a:pt x="3812" y="1803"/>
                      <a:pt x="2101" y="2077"/>
                    </a:cubicBezTo>
                    <a:cubicBezTo>
                      <a:pt x="1713" y="2191"/>
                      <a:pt x="1256" y="2283"/>
                      <a:pt x="777" y="2374"/>
                    </a:cubicBezTo>
                    <a:cubicBezTo>
                      <a:pt x="685" y="2374"/>
                      <a:pt x="571" y="2465"/>
                      <a:pt x="389" y="2465"/>
                    </a:cubicBezTo>
                    <a:cubicBezTo>
                      <a:pt x="115" y="2648"/>
                      <a:pt x="1" y="2944"/>
                      <a:pt x="115" y="3218"/>
                    </a:cubicBezTo>
                    <a:cubicBezTo>
                      <a:pt x="189" y="3386"/>
                      <a:pt x="325" y="3539"/>
                      <a:pt x="535" y="3539"/>
                    </a:cubicBezTo>
                    <a:cubicBezTo>
                      <a:pt x="581" y="3539"/>
                      <a:pt x="631" y="3532"/>
                      <a:pt x="685" y="3515"/>
                    </a:cubicBezTo>
                    <a:lnTo>
                      <a:pt x="1142" y="3515"/>
                    </a:lnTo>
                    <a:cubicBezTo>
                      <a:pt x="3151" y="3127"/>
                      <a:pt x="5136" y="2762"/>
                      <a:pt x="7145" y="2374"/>
                    </a:cubicBezTo>
                    <a:cubicBezTo>
                      <a:pt x="9039" y="1986"/>
                      <a:pt x="10957" y="1621"/>
                      <a:pt x="12943" y="1233"/>
                    </a:cubicBezTo>
                    <a:cubicBezTo>
                      <a:pt x="13034" y="1233"/>
                      <a:pt x="13239" y="1233"/>
                      <a:pt x="13331" y="1141"/>
                    </a:cubicBezTo>
                    <a:cubicBezTo>
                      <a:pt x="13422" y="1141"/>
                      <a:pt x="13605" y="1050"/>
                      <a:pt x="13696" y="1050"/>
                    </a:cubicBezTo>
                    <a:cubicBezTo>
                      <a:pt x="13901" y="845"/>
                      <a:pt x="13993" y="662"/>
                      <a:pt x="13901" y="479"/>
                    </a:cubicBezTo>
                    <a:cubicBezTo>
                      <a:pt x="13901" y="183"/>
                      <a:pt x="13696" y="91"/>
                      <a:pt x="13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a:off x="1988250" y="1594400"/>
                <a:ext cx="325850" cy="85625"/>
              </a:xfrm>
              <a:custGeom>
                <a:avLst/>
                <a:gdLst/>
                <a:ahLst/>
                <a:cxnLst/>
                <a:rect l="l" t="t" r="r" b="b"/>
                <a:pathLst>
                  <a:path w="13034" h="3425" extrusionOk="0">
                    <a:moveTo>
                      <a:pt x="12349" y="0"/>
                    </a:moveTo>
                    <a:cubicBezTo>
                      <a:pt x="12349" y="0"/>
                      <a:pt x="12257" y="92"/>
                      <a:pt x="12166" y="92"/>
                    </a:cubicBezTo>
                    <a:lnTo>
                      <a:pt x="11778" y="92"/>
                    </a:lnTo>
                    <a:cubicBezTo>
                      <a:pt x="9975" y="480"/>
                      <a:pt x="8172" y="754"/>
                      <a:pt x="6368" y="1142"/>
                    </a:cubicBezTo>
                    <a:cubicBezTo>
                      <a:pt x="5980" y="1142"/>
                      <a:pt x="5615" y="1233"/>
                      <a:pt x="5227" y="1324"/>
                    </a:cubicBezTo>
                    <a:cubicBezTo>
                      <a:pt x="3995" y="1621"/>
                      <a:pt x="2648" y="1803"/>
                      <a:pt x="1324" y="2077"/>
                    </a:cubicBezTo>
                    <a:cubicBezTo>
                      <a:pt x="1141" y="2077"/>
                      <a:pt x="845" y="2192"/>
                      <a:pt x="662" y="2192"/>
                    </a:cubicBezTo>
                    <a:cubicBezTo>
                      <a:pt x="571" y="2192"/>
                      <a:pt x="365" y="2283"/>
                      <a:pt x="274" y="2374"/>
                    </a:cubicBezTo>
                    <a:cubicBezTo>
                      <a:pt x="92" y="2465"/>
                      <a:pt x="0" y="2762"/>
                      <a:pt x="92" y="3036"/>
                    </a:cubicBezTo>
                    <a:cubicBezTo>
                      <a:pt x="183" y="3333"/>
                      <a:pt x="365" y="3424"/>
                      <a:pt x="662" y="3424"/>
                    </a:cubicBezTo>
                    <a:cubicBezTo>
                      <a:pt x="753" y="3424"/>
                      <a:pt x="936" y="3333"/>
                      <a:pt x="1050" y="3333"/>
                    </a:cubicBezTo>
                    <a:cubicBezTo>
                      <a:pt x="2283" y="3127"/>
                      <a:pt x="3515" y="2853"/>
                      <a:pt x="4839" y="2648"/>
                    </a:cubicBezTo>
                    <a:cubicBezTo>
                      <a:pt x="7213" y="2192"/>
                      <a:pt x="9701" y="1712"/>
                      <a:pt x="12166" y="1233"/>
                    </a:cubicBezTo>
                    <a:cubicBezTo>
                      <a:pt x="12257" y="1233"/>
                      <a:pt x="12463" y="1233"/>
                      <a:pt x="12554" y="1142"/>
                    </a:cubicBezTo>
                    <a:cubicBezTo>
                      <a:pt x="12828" y="1050"/>
                      <a:pt x="13033" y="845"/>
                      <a:pt x="13033" y="571"/>
                    </a:cubicBezTo>
                    <a:cubicBezTo>
                      <a:pt x="12919" y="274"/>
                      <a:pt x="12737" y="0"/>
                      <a:pt x="12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a:off x="2028750" y="1791825"/>
                <a:ext cx="323000" cy="90200"/>
              </a:xfrm>
              <a:custGeom>
                <a:avLst/>
                <a:gdLst/>
                <a:ahLst/>
                <a:cxnLst/>
                <a:rect l="l" t="t" r="r" b="b"/>
                <a:pathLst>
                  <a:path w="12920" h="3608" extrusionOk="0">
                    <a:moveTo>
                      <a:pt x="12167" y="1"/>
                    </a:moveTo>
                    <a:cubicBezTo>
                      <a:pt x="11984" y="92"/>
                      <a:pt x="11870" y="92"/>
                      <a:pt x="11779" y="92"/>
                    </a:cubicBezTo>
                    <a:cubicBezTo>
                      <a:pt x="10364" y="366"/>
                      <a:pt x="8926" y="663"/>
                      <a:pt x="7602" y="937"/>
                    </a:cubicBezTo>
                    <a:cubicBezTo>
                      <a:pt x="5319" y="1416"/>
                      <a:pt x="3037" y="1895"/>
                      <a:pt x="754" y="2375"/>
                    </a:cubicBezTo>
                    <a:cubicBezTo>
                      <a:pt x="571" y="2466"/>
                      <a:pt x="457" y="2466"/>
                      <a:pt x="366" y="2557"/>
                    </a:cubicBezTo>
                    <a:cubicBezTo>
                      <a:pt x="92" y="2649"/>
                      <a:pt x="1" y="2945"/>
                      <a:pt x="1" y="3219"/>
                    </a:cubicBezTo>
                    <a:cubicBezTo>
                      <a:pt x="92" y="3516"/>
                      <a:pt x="366" y="3607"/>
                      <a:pt x="663" y="3607"/>
                    </a:cubicBezTo>
                    <a:cubicBezTo>
                      <a:pt x="754" y="3607"/>
                      <a:pt x="845" y="3607"/>
                      <a:pt x="1028" y="3516"/>
                    </a:cubicBezTo>
                    <a:cubicBezTo>
                      <a:pt x="2854" y="3128"/>
                      <a:pt x="4748" y="2740"/>
                      <a:pt x="6552" y="2375"/>
                    </a:cubicBezTo>
                    <a:cubicBezTo>
                      <a:pt x="8355" y="1987"/>
                      <a:pt x="10272" y="1599"/>
                      <a:pt x="12075" y="1233"/>
                    </a:cubicBezTo>
                    <a:cubicBezTo>
                      <a:pt x="12167" y="1233"/>
                      <a:pt x="12258" y="1233"/>
                      <a:pt x="12349" y="1142"/>
                    </a:cubicBezTo>
                    <a:cubicBezTo>
                      <a:pt x="12441" y="1142"/>
                      <a:pt x="12555" y="1028"/>
                      <a:pt x="12646" y="1028"/>
                    </a:cubicBezTo>
                    <a:cubicBezTo>
                      <a:pt x="12829" y="845"/>
                      <a:pt x="12920" y="663"/>
                      <a:pt x="12829" y="457"/>
                    </a:cubicBezTo>
                    <a:cubicBezTo>
                      <a:pt x="12829" y="275"/>
                      <a:pt x="12737" y="92"/>
                      <a:pt x="12441" y="92"/>
                    </a:cubicBezTo>
                    <a:cubicBezTo>
                      <a:pt x="12349" y="1"/>
                      <a:pt x="12258" y="1"/>
                      <a:pt x="12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13"/>
            <p:cNvGrpSpPr/>
            <p:nvPr/>
          </p:nvGrpSpPr>
          <p:grpSpPr>
            <a:xfrm rot="1029874" flipH="1">
              <a:off x="1631124" y="3413322"/>
              <a:ext cx="388888" cy="809134"/>
              <a:chOff x="3885600" y="970650"/>
              <a:chExt cx="297325" cy="618625"/>
            </a:xfrm>
          </p:grpSpPr>
          <p:sp>
            <p:nvSpPr>
              <p:cNvPr id="573" name="Google Shape;573;p13"/>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3"/>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3"/>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3"/>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1">
  <p:cSld name="CUSTOM_1">
    <p:spTree>
      <p:nvGrpSpPr>
        <p:cNvPr id="1" name="Shape 699"/>
        <p:cNvGrpSpPr/>
        <p:nvPr/>
      </p:nvGrpSpPr>
      <p:grpSpPr>
        <a:xfrm>
          <a:off x="0" y="0"/>
          <a:ext cx="0" cy="0"/>
          <a:chOff x="0" y="0"/>
          <a:chExt cx="0" cy="0"/>
        </a:xfrm>
      </p:grpSpPr>
      <p:sp>
        <p:nvSpPr>
          <p:cNvPr id="700" name="Google Shape;700;p20"/>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lvl1pPr>
            <a:lvl2pPr lvl="1">
              <a:spcBef>
                <a:spcPts val="0"/>
              </a:spcBef>
              <a:spcAft>
                <a:spcPts val="0"/>
              </a:spcAft>
              <a:buSzPts val="2800"/>
              <a:buNone/>
              <a:defRPr>
                <a:latin typeface="Kodchasan"/>
                <a:ea typeface="Kodchasan"/>
                <a:cs typeface="Kodchasan"/>
                <a:sym typeface="Kodchasan"/>
              </a:defRPr>
            </a:lvl2pPr>
            <a:lvl3pPr lvl="2">
              <a:spcBef>
                <a:spcPts val="0"/>
              </a:spcBef>
              <a:spcAft>
                <a:spcPts val="0"/>
              </a:spcAft>
              <a:buSzPts val="2800"/>
              <a:buNone/>
              <a:defRPr>
                <a:latin typeface="Kodchasan"/>
                <a:ea typeface="Kodchasan"/>
                <a:cs typeface="Kodchasan"/>
                <a:sym typeface="Kodchasan"/>
              </a:defRPr>
            </a:lvl3pPr>
            <a:lvl4pPr lvl="3">
              <a:spcBef>
                <a:spcPts val="0"/>
              </a:spcBef>
              <a:spcAft>
                <a:spcPts val="0"/>
              </a:spcAft>
              <a:buSzPts val="2800"/>
              <a:buNone/>
              <a:defRPr>
                <a:latin typeface="Kodchasan"/>
                <a:ea typeface="Kodchasan"/>
                <a:cs typeface="Kodchasan"/>
                <a:sym typeface="Kodchasan"/>
              </a:defRPr>
            </a:lvl4pPr>
            <a:lvl5pPr lvl="4">
              <a:spcBef>
                <a:spcPts val="0"/>
              </a:spcBef>
              <a:spcAft>
                <a:spcPts val="0"/>
              </a:spcAft>
              <a:buSzPts val="2800"/>
              <a:buNone/>
              <a:defRPr>
                <a:latin typeface="Kodchasan"/>
                <a:ea typeface="Kodchasan"/>
                <a:cs typeface="Kodchasan"/>
                <a:sym typeface="Kodchasan"/>
              </a:defRPr>
            </a:lvl5pPr>
            <a:lvl6pPr lvl="5">
              <a:spcBef>
                <a:spcPts val="0"/>
              </a:spcBef>
              <a:spcAft>
                <a:spcPts val="0"/>
              </a:spcAft>
              <a:buSzPts val="2800"/>
              <a:buNone/>
              <a:defRPr>
                <a:latin typeface="Kodchasan"/>
                <a:ea typeface="Kodchasan"/>
                <a:cs typeface="Kodchasan"/>
                <a:sym typeface="Kodchasan"/>
              </a:defRPr>
            </a:lvl6pPr>
            <a:lvl7pPr lvl="6">
              <a:spcBef>
                <a:spcPts val="0"/>
              </a:spcBef>
              <a:spcAft>
                <a:spcPts val="0"/>
              </a:spcAft>
              <a:buSzPts val="2800"/>
              <a:buNone/>
              <a:defRPr>
                <a:latin typeface="Kodchasan"/>
                <a:ea typeface="Kodchasan"/>
                <a:cs typeface="Kodchasan"/>
                <a:sym typeface="Kodchasan"/>
              </a:defRPr>
            </a:lvl7pPr>
            <a:lvl8pPr lvl="7">
              <a:spcBef>
                <a:spcPts val="0"/>
              </a:spcBef>
              <a:spcAft>
                <a:spcPts val="0"/>
              </a:spcAft>
              <a:buSzPts val="2800"/>
              <a:buNone/>
              <a:defRPr>
                <a:latin typeface="Kodchasan"/>
                <a:ea typeface="Kodchasan"/>
                <a:cs typeface="Kodchasan"/>
                <a:sym typeface="Kodchasan"/>
              </a:defRPr>
            </a:lvl8pPr>
            <a:lvl9pPr lvl="8">
              <a:spcBef>
                <a:spcPts val="0"/>
              </a:spcBef>
              <a:spcAft>
                <a:spcPts val="0"/>
              </a:spcAft>
              <a:buSzPts val="2800"/>
              <a:buNone/>
              <a:defRPr>
                <a:latin typeface="Kodchasan"/>
                <a:ea typeface="Kodchasan"/>
                <a:cs typeface="Kodchasan"/>
                <a:sym typeface="Kodchasan"/>
              </a:defRPr>
            </a:lvl9pPr>
          </a:lstStyle>
          <a:p>
            <a:endParaRPr/>
          </a:p>
        </p:txBody>
      </p:sp>
      <p:sp>
        <p:nvSpPr>
          <p:cNvPr id="701" name="Google Shape;701;p20"/>
          <p:cNvSpPr txBox="1">
            <a:spLocks noGrp="1"/>
          </p:cNvSpPr>
          <p:nvPr>
            <p:ph type="ctrTitle" idx="2"/>
          </p:nvPr>
        </p:nvSpPr>
        <p:spPr>
          <a:xfrm>
            <a:off x="1788334" y="1670650"/>
            <a:ext cx="27705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702" name="Google Shape;702;p20"/>
          <p:cNvSpPr txBox="1">
            <a:spLocks noGrp="1"/>
          </p:cNvSpPr>
          <p:nvPr>
            <p:ph type="subTitle" idx="1"/>
          </p:nvPr>
        </p:nvSpPr>
        <p:spPr>
          <a:xfrm>
            <a:off x="1788336" y="1903850"/>
            <a:ext cx="2421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03" name="Google Shape;703;p20"/>
          <p:cNvSpPr txBox="1">
            <a:spLocks noGrp="1"/>
          </p:cNvSpPr>
          <p:nvPr>
            <p:ph type="title" idx="3" hasCustomPrompt="1"/>
          </p:nvPr>
        </p:nvSpPr>
        <p:spPr>
          <a:xfrm>
            <a:off x="723239" y="1580800"/>
            <a:ext cx="1031100" cy="8181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accent5"/>
              </a:buClr>
              <a:buSzPts val="4800"/>
              <a:buNone/>
              <a:defRPr sz="4900" b="0">
                <a:solidFill>
                  <a:schemeClr val="accent5"/>
                </a:solidFill>
              </a:defRPr>
            </a:lvl1pPr>
            <a:lvl2pPr lvl="1"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704" name="Google Shape;704;p20"/>
          <p:cNvSpPr txBox="1">
            <a:spLocks noGrp="1"/>
          </p:cNvSpPr>
          <p:nvPr>
            <p:ph type="ctrTitle" idx="4"/>
          </p:nvPr>
        </p:nvSpPr>
        <p:spPr>
          <a:xfrm>
            <a:off x="5447534" y="1670650"/>
            <a:ext cx="27705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705" name="Google Shape;705;p20"/>
          <p:cNvSpPr txBox="1">
            <a:spLocks noGrp="1"/>
          </p:cNvSpPr>
          <p:nvPr>
            <p:ph type="subTitle" idx="5"/>
          </p:nvPr>
        </p:nvSpPr>
        <p:spPr>
          <a:xfrm>
            <a:off x="5447536" y="1903850"/>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06" name="Google Shape;706;p20"/>
          <p:cNvSpPr txBox="1">
            <a:spLocks noGrp="1"/>
          </p:cNvSpPr>
          <p:nvPr>
            <p:ph type="title" idx="6" hasCustomPrompt="1"/>
          </p:nvPr>
        </p:nvSpPr>
        <p:spPr>
          <a:xfrm>
            <a:off x="4384940" y="1580800"/>
            <a:ext cx="1031100" cy="8181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accent5"/>
              </a:buClr>
              <a:buSzPts val="4800"/>
              <a:buNone/>
              <a:defRPr sz="4900" b="0">
                <a:solidFill>
                  <a:schemeClr val="accent5"/>
                </a:solidFill>
              </a:defRPr>
            </a:lvl1pPr>
            <a:lvl2pPr lvl="1"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707" name="Google Shape;707;p20"/>
          <p:cNvSpPr txBox="1">
            <a:spLocks noGrp="1"/>
          </p:cNvSpPr>
          <p:nvPr>
            <p:ph type="ctrTitle" idx="7"/>
          </p:nvPr>
        </p:nvSpPr>
        <p:spPr>
          <a:xfrm>
            <a:off x="1788327" y="3316350"/>
            <a:ext cx="27705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708" name="Google Shape;708;p20"/>
          <p:cNvSpPr txBox="1">
            <a:spLocks noGrp="1"/>
          </p:cNvSpPr>
          <p:nvPr>
            <p:ph type="subTitle" idx="8"/>
          </p:nvPr>
        </p:nvSpPr>
        <p:spPr>
          <a:xfrm>
            <a:off x="1788336" y="3549550"/>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09" name="Google Shape;709;p20"/>
          <p:cNvSpPr txBox="1">
            <a:spLocks noGrp="1"/>
          </p:cNvSpPr>
          <p:nvPr>
            <p:ph type="title" idx="9" hasCustomPrompt="1"/>
          </p:nvPr>
        </p:nvSpPr>
        <p:spPr>
          <a:xfrm>
            <a:off x="723239" y="3226500"/>
            <a:ext cx="1031100" cy="8181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accent5"/>
              </a:buClr>
              <a:buSzPts val="4800"/>
              <a:buNone/>
              <a:defRPr sz="4900" b="0">
                <a:solidFill>
                  <a:schemeClr val="accent5"/>
                </a:solidFill>
              </a:defRPr>
            </a:lvl1pPr>
            <a:lvl2pPr lvl="1"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20"/>
          <p:cNvSpPr txBox="1">
            <a:spLocks noGrp="1"/>
          </p:cNvSpPr>
          <p:nvPr>
            <p:ph type="ctrTitle" idx="13"/>
          </p:nvPr>
        </p:nvSpPr>
        <p:spPr>
          <a:xfrm>
            <a:off x="5447536" y="3316350"/>
            <a:ext cx="29985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711" name="Google Shape;711;p20"/>
          <p:cNvSpPr txBox="1">
            <a:spLocks noGrp="1"/>
          </p:cNvSpPr>
          <p:nvPr>
            <p:ph type="subTitle" idx="14"/>
          </p:nvPr>
        </p:nvSpPr>
        <p:spPr>
          <a:xfrm>
            <a:off x="5447536" y="3549550"/>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2" name="Google Shape;712;p20"/>
          <p:cNvSpPr txBox="1">
            <a:spLocks noGrp="1"/>
          </p:cNvSpPr>
          <p:nvPr>
            <p:ph type="title" idx="15" hasCustomPrompt="1"/>
          </p:nvPr>
        </p:nvSpPr>
        <p:spPr>
          <a:xfrm>
            <a:off x="4384940" y="3226500"/>
            <a:ext cx="1031100" cy="8181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accent5"/>
              </a:buClr>
              <a:buSzPts val="4800"/>
              <a:buNone/>
              <a:defRPr sz="4900" b="0">
                <a:solidFill>
                  <a:schemeClr val="accent5"/>
                </a:solidFill>
              </a:defRPr>
            </a:lvl1pPr>
            <a:lvl2pPr lvl="1"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713" name="Google Shape;713;p20"/>
          <p:cNvGrpSpPr/>
          <p:nvPr/>
        </p:nvGrpSpPr>
        <p:grpSpPr>
          <a:xfrm>
            <a:off x="48099" y="90421"/>
            <a:ext cx="8952758" cy="4915319"/>
            <a:chOff x="48099" y="90421"/>
            <a:chExt cx="8952758" cy="4915319"/>
          </a:xfrm>
        </p:grpSpPr>
        <p:grpSp>
          <p:nvGrpSpPr>
            <p:cNvPr id="714" name="Google Shape;714;p20"/>
            <p:cNvGrpSpPr/>
            <p:nvPr/>
          </p:nvGrpSpPr>
          <p:grpSpPr>
            <a:xfrm rot="-1370779">
              <a:off x="8087458" y="4160307"/>
              <a:ext cx="805790" cy="717135"/>
              <a:chOff x="4370625" y="3149375"/>
              <a:chExt cx="622600" cy="554100"/>
            </a:xfrm>
          </p:grpSpPr>
          <p:sp>
            <p:nvSpPr>
              <p:cNvPr id="715" name="Google Shape;715;p20"/>
              <p:cNvSpPr/>
              <p:nvPr/>
            </p:nvSpPr>
            <p:spPr>
              <a:xfrm>
                <a:off x="4458500" y="3586475"/>
                <a:ext cx="30850" cy="38250"/>
              </a:xfrm>
              <a:custGeom>
                <a:avLst/>
                <a:gdLst/>
                <a:ahLst/>
                <a:cxnLst/>
                <a:rect l="l" t="t" r="r" b="b"/>
                <a:pathLst>
                  <a:path w="1234" h="1530" extrusionOk="0">
                    <a:moveTo>
                      <a:pt x="184" y="0"/>
                    </a:moveTo>
                    <a:cubicBezTo>
                      <a:pt x="184" y="0"/>
                      <a:pt x="92" y="0"/>
                      <a:pt x="92" y="114"/>
                    </a:cubicBezTo>
                    <a:cubicBezTo>
                      <a:pt x="1" y="114"/>
                      <a:pt x="1" y="206"/>
                      <a:pt x="1" y="206"/>
                    </a:cubicBezTo>
                    <a:cubicBezTo>
                      <a:pt x="92" y="297"/>
                      <a:pt x="92" y="297"/>
                      <a:pt x="184" y="297"/>
                    </a:cubicBezTo>
                    <a:cubicBezTo>
                      <a:pt x="572" y="571"/>
                      <a:pt x="754" y="868"/>
                      <a:pt x="846" y="1256"/>
                    </a:cubicBezTo>
                    <a:lnTo>
                      <a:pt x="846" y="1530"/>
                    </a:lnTo>
                    <a:lnTo>
                      <a:pt x="960" y="1530"/>
                    </a:lnTo>
                    <a:cubicBezTo>
                      <a:pt x="1142" y="1530"/>
                      <a:pt x="1234" y="1438"/>
                      <a:pt x="1142" y="1347"/>
                    </a:cubicBezTo>
                    <a:cubicBezTo>
                      <a:pt x="1142" y="776"/>
                      <a:pt x="846" y="388"/>
                      <a:pt x="389" y="114"/>
                    </a:cubicBezTo>
                    <a:cubicBezTo>
                      <a:pt x="389" y="0"/>
                      <a:pt x="275" y="0"/>
                      <a:pt x="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0"/>
              <p:cNvSpPr/>
              <p:nvPr/>
            </p:nvSpPr>
            <p:spPr>
              <a:xfrm>
                <a:off x="4370625" y="3543675"/>
                <a:ext cx="161525" cy="159800"/>
              </a:xfrm>
              <a:custGeom>
                <a:avLst/>
                <a:gdLst/>
                <a:ahLst/>
                <a:cxnLst/>
                <a:rect l="l" t="t" r="r" b="b"/>
                <a:pathLst>
                  <a:path w="6461" h="6392" extrusionOk="0">
                    <a:moveTo>
                      <a:pt x="3219" y="776"/>
                    </a:moveTo>
                    <a:cubicBezTo>
                      <a:pt x="4361" y="776"/>
                      <a:pt x="5410" y="1621"/>
                      <a:pt x="5616" y="2762"/>
                    </a:cubicBezTo>
                    <a:cubicBezTo>
                      <a:pt x="5616" y="2968"/>
                      <a:pt x="5707" y="3059"/>
                      <a:pt x="5707" y="3242"/>
                    </a:cubicBezTo>
                    <a:cubicBezTo>
                      <a:pt x="5707" y="4383"/>
                      <a:pt x="4840" y="5433"/>
                      <a:pt x="3607" y="5615"/>
                    </a:cubicBezTo>
                    <a:lnTo>
                      <a:pt x="3219" y="5615"/>
                    </a:lnTo>
                    <a:cubicBezTo>
                      <a:pt x="2078" y="5615"/>
                      <a:pt x="1051" y="4771"/>
                      <a:pt x="845" y="3630"/>
                    </a:cubicBezTo>
                    <a:cubicBezTo>
                      <a:pt x="845" y="3424"/>
                      <a:pt x="754" y="3333"/>
                      <a:pt x="754" y="3150"/>
                    </a:cubicBezTo>
                    <a:cubicBezTo>
                      <a:pt x="754" y="2009"/>
                      <a:pt x="1621" y="959"/>
                      <a:pt x="2854" y="776"/>
                    </a:cubicBezTo>
                    <a:close/>
                    <a:moveTo>
                      <a:pt x="2763" y="0"/>
                    </a:moveTo>
                    <a:cubicBezTo>
                      <a:pt x="1142" y="297"/>
                      <a:pt x="1" y="1621"/>
                      <a:pt x="1" y="3150"/>
                    </a:cubicBezTo>
                    <a:cubicBezTo>
                      <a:pt x="1" y="3333"/>
                      <a:pt x="92" y="3538"/>
                      <a:pt x="92" y="3721"/>
                    </a:cubicBezTo>
                    <a:cubicBezTo>
                      <a:pt x="366" y="5250"/>
                      <a:pt x="1713" y="6391"/>
                      <a:pt x="3219" y="6391"/>
                    </a:cubicBezTo>
                    <a:lnTo>
                      <a:pt x="3699" y="6391"/>
                    </a:lnTo>
                    <a:cubicBezTo>
                      <a:pt x="5319" y="6095"/>
                      <a:pt x="6460" y="4771"/>
                      <a:pt x="6460" y="3242"/>
                    </a:cubicBezTo>
                    <a:cubicBezTo>
                      <a:pt x="6460" y="3059"/>
                      <a:pt x="6369" y="2854"/>
                      <a:pt x="6369" y="2671"/>
                    </a:cubicBezTo>
                    <a:cubicBezTo>
                      <a:pt x="6072" y="1142"/>
                      <a:pt x="4749" y="0"/>
                      <a:pt x="3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0"/>
              <p:cNvSpPr/>
              <p:nvPr/>
            </p:nvSpPr>
            <p:spPr>
              <a:xfrm>
                <a:off x="4924725" y="3192175"/>
                <a:ext cx="28550" cy="37675"/>
              </a:xfrm>
              <a:custGeom>
                <a:avLst/>
                <a:gdLst/>
                <a:ahLst/>
                <a:cxnLst/>
                <a:rect l="l" t="t" r="r" b="b"/>
                <a:pathLst>
                  <a:path w="1142" h="1507" extrusionOk="0">
                    <a:moveTo>
                      <a:pt x="92" y="0"/>
                    </a:moveTo>
                    <a:cubicBezTo>
                      <a:pt x="0" y="91"/>
                      <a:pt x="0" y="91"/>
                      <a:pt x="0" y="183"/>
                    </a:cubicBezTo>
                    <a:cubicBezTo>
                      <a:pt x="92" y="183"/>
                      <a:pt x="92" y="274"/>
                      <a:pt x="183" y="274"/>
                    </a:cubicBezTo>
                    <a:cubicBezTo>
                      <a:pt x="571" y="479"/>
                      <a:pt x="753" y="845"/>
                      <a:pt x="753" y="1233"/>
                    </a:cubicBezTo>
                    <a:cubicBezTo>
                      <a:pt x="845" y="1324"/>
                      <a:pt x="845" y="1415"/>
                      <a:pt x="845" y="1415"/>
                    </a:cubicBezTo>
                    <a:lnTo>
                      <a:pt x="936" y="1506"/>
                    </a:lnTo>
                    <a:cubicBezTo>
                      <a:pt x="1142" y="1506"/>
                      <a:pt x="1142" y="1415"/>
                      <a:pt x="1142" y="1324"/>
                    </a:cubicBezTo>
                    <a:cubicBezTo>
                      <a:pt x="1142" y="753"/>
                      <a:pt x="845" y="274"/>
                      <a:pt x="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0"/>
              <p:cNvSpPr/>
              <p:nvPr/>
            </p:nvSpPr>
            <p:spPr>
              <a:xfrm>
                <a:off x="4834000" y="3149375"/>
                <a:ext cx="159225" cy="159225"/>
              </a:xfrm>
              <a:custGeom>
                <a:avLst/>
                <a:gdLst/>
                <a:ahLst/>
                <a:cxnLst/>
                <a:rect l="l" t="t" r="r" b="b"/>
                <a:pathLst>
                  <a:path w="6369" h="6369" extrusionOk="0">
                    <a:moveTo>
                      <a:pt x="3241" y="753"/>
                    </a:moveTo>
                    <a:cubicBezTo>
                      <a:pt x="4382" y="753"/>
                      <a:pt x="5432" y="1621"/>
                      <a:pt x="5615" y="2762"/>
                    </a:cubicBezTo>
                    <a:lnTo>
                      <a:pt x="5615" y="3127"/>
                    </a:lnTo>
                    <a:cubicBezTo>
                      <a:pt x="5615" y="4360"/>
                      <a:pt x="4771" y="5318"/>
                      <a:pt x="3629" y="5501"/>
                    </a:cubicBezTo>
                    <a:cubicBezTo>
                      <a:pt x="3424" y="5615"/>
                      <a:pt x="3333" y="5615"/>
                      <a:pt x="3241" y="5615"/>
                    </a:cubicBezTo>
                    <a:cubicBezTo>
                      <a:pt x="2009" y="5615"/>
                      <a:pt x="959" y="4748"/>
                      <a:pt x="776" y="3515"/>
                    </a:cubicBezTo>
                    <a:lnTo>
                      <a:pt x="776" y="3127"/>
                    </a:lnTo>
                    <a:cubicBezTo>
                      <a:pt x="776" y="1986"/>
                      <a:pt x="1621" y="936"/>
                      <a:pt x="2853" y="753"/>
                    </a:cubicBezTo>
                    <a:close/>
                    <a:moveTo>
                      <a:pt x="2671" y="0"/>
                    </a:moveTo>
                    <a:cubicBezTo>
                      <a:pt x="1141" y="274"/>
                      <a:pt x="0" y="1621"/>
                      <a:pt x="0" y="3127"/>
                    </a:cubicBezTo>
                    <a:cubicBezTo>
                      <a:pt x="0" y="3333"/>
                      <a:pt x="0" y="3515"/>
                      <a:pt x="91" y="3698"/>
                    </a:cubicBezTo>
                    <a:cubicBezTo>
                      <a:pt x="297" y="5227"/>
                      <a:pt x="1621" y="6368"/>
                      <a:pt x="3241" y="6368"/>
                    </a:cubicBezTo>
                    <a:cubicBezTo>
                      <a:pt x="3333" y="6368"/>
                      <a:pt x="3515" y="6368"/>
                      <a:pt x="3721" y="6277"/>
                    </a:cubicBezTo>
                    <a:cubicBezTo>
                      <a:pt x="5341" y="6072"/>
                      <a:pt x="6368" y="4656"/>
                      <a:pt x="6368" y="3127"/>
                    </a:cubicBezTo>
                    <a:lnTo>
                      <a:pt x="6368" y="2648"/>
                    </a:lnTo>
                    <a:cubicBezTo>
                      <a:pt x="6094" y="1050"/>
                      <a:pt x="4771"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0"/>
              <p:cNvSpPr/>
              <p:nvPr/>
            </p:nvSpPr>
            <p:spPr>
              <a:xfrm>
                <a:off x="4807750" y="3289750"/>
                <a:ext cx="97600" cy="214000"/>
              </a:xfrm>
              <a:custGeom>
                <a:avLst/>
                <a:gdLst/>
                <a:ahLst/>
                <a:cxnLst/>
                <a:rect l="l" t="t" r="r" b="b"/>
                <a:pathLst>
                  <a:path w="3904" h="8560" extrusionOk="0">
                    <a:moveTo>
                      <a:pt x="3241" y="0"/>
                    </a:moveTo>
                    <a:lnTo>
                      <a:pt x="0" y="8354"/>
                    </a:lnTo>
                    <a:lnTo>
                      <a:pt x="776" y="8560"/>
                    </a:lnTo>
                    <a:lnTo>
                      <a:pt x="3903" y="274"/>
                    </a:lnTo>
                    <a:lnTo>
                      <a:pt x="324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0"/>
              <p:cNvSpPr/>
              <p:nvPr/>
            </p:nvSpPr>
            <p:spPr>
              <a:xfrm>
                <a:off x="4520150" y="3598450"/>
                <a:ext cx="138100" cy="30850"/>
              </a:xfrm>
              <a:custGeom>
                <a:avLst/>
                <a:gdLst/>
                <a:ahLst/>
                <a:cxnLst/>
                <a:rect l="l" t="t" r="r" b="b"/>
                <a:pathLst>
                  <a:path w="5524" h="1234" extrusionOk="0">
                    <a:moveTo>
                      <a:pt x="5433" y="1"/>
                    </a:moveTo>
                    <a:lnTo>
                      <a:pt x="0" y="480"/>
                    </a:lnTo>
                    <a:lnTo>
                      <a:pt x="91" y="1233"/>
                    </a:lnTo>
                    <a:lnTo>
                      <a:pt x="5524" y="777"/>
                    </a:lnTo>
                    <a:lnTo>
                      <a:pt x="54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0"/>
              <p:cNvSpPr/>
              <p:nvPr/>
            </p:nvSpPr>
            <p:spPr>
              <a:xfrm>
                <a:off x="4667925" y="3494800"/>
                <a:ext cx="223150" cy="207500"/>
              </a:xfrm>
              <a:custGeom>
                <a:avLst/>
                <a:gdLst/>
                <a:ahLst/>
                <a:cxnLst/>
                <a:rect l="l" t="t" r="r" b="b"/>
                <a:pathLst>
                  <a:path w="8926" h="8300" extrusionOk="0">
                    <a:moveTo>
                      <a:pt x="4498" y="1"/>
                    </a:moveTo>
                    <a:cubicBezTo>
                      <a:pt x="4265" y="1"/>
                      <a:pt x="4028" y="20"/>
                      <a:pt x="3790" y="61"/>
                    </a:cubicBezTo>
                    <a:cubicBezTo>
                      <a:pt x="1325" y="449"/>
                      <a:pt x="1" y="2731"/>
                      <a:pt x="366" y="4809"/>
                    </a:cubicBezTo>
                    <a:cubicBezTo>
                      <a:pt x="709" y="7009"/>
                      <a:pt x="2535" y="8299"/>
                      <a:pt x="4405" y="8299"/>
                    </a:cubicBezTo>
                    <a:cubicBezTo>
                      <a:pt x="4649" y="8299"/>
                      <a:pt x="4894" y="8277"/>
                      <a:pt x="5137" y="8232"/>
                    </a:cubicBezTo>
                    <a:cubicBezTo>
                      <a:pt x="7419" y="7867"/>
                      <a:pt x="8926" y="5767"/>
                      <a:pt x="8560" y="3485"/>
                    </a:cubicBezTo>
                    <a:cubicBezTo>
                      <a:pt x="8213" y="1441"/>
                      <a:pt x="6493" y="1"/>
                      <a:pt x="4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0"/>
              <p:cNvSpPr/>
              <p:nvPr/>
            </p:nvSpPr>
            <p:spPr>
              <a:xfrm>
                <a:off x="4774650" y="3522550"/>
                <a:ext cx="54800" cy="66800"/>
              </a:xfrm>
              <a:custGeom>
                <a:avLst/>
                <a:gdLst/>
                <a:ahLst/>
                <a:cxnLst/>
                <a:rect l="l" t="t" r="r" b="b"/>
                <a:pathLst>
                  <a:path w="2192" h="2672" extrusionOk="0">
                    <a:moveTo>
                      <a:pt x="297" y="1"/>
                    </a:moveTo>
                    <a:cubicBezTo>
                      <a:pt x="183" y="1"/>
                      <a:pt x="91" y="1"/>
                      <a:pt x="0" y="183"/>
                    </a:cubicBezTo>
                    <a:lnTo>
                      <a:pt x="0" y="275"/>
                    </a:lnTo>
                    <a:cubicBezTo>
                      <a:pt x="183" y="389"/>
                      <a:pt x="297" y="389"/>
                      <a:pt x="480" y="480"/>
                    </a:cubicBezTo>
                    <a:cubicBezTo>
                      <a:pt x="868" y="571"/>
                      <a:pt x="1141" y="845"/>
                      <a:pt x="1438" y="1142"/>
                    </a:cubicBezTo>
                    <a:cubicBezTo>
                      <a:pt x="1529" y="1416"/>
                      <a:pt x="1621" y="1621"/>
                      <a:pt x="1712" y="1895"/>
                    </a:cubicBezTo>
                    <a:cubicBezTo>
                      <a:pt x="1712" y="2101"/>
                      <a:pt x="1803" y="2192"/>
                      <a:pt x="1803" y="2375"/>
                    </a:cubicBezTo>
                    <a:cubicBezTo>
                      <a:pt x="1803" y="2466"/>
                      <a:pt x="1895" y="2557"/>
                      <a:pt x="1895" y="2557"/>
                    </a:cubicBezTo>
                    <a:cubicBezTo>
                      <a:pt x="2009" y="2671"/>
                      <a:pt x="2009" y="2671"/>
                      <a:pt x="2100" y="2671"/>
                    </a:cubicBezTo>
                    <a:cubicBezTo>
                      <a:pt x="2191" y="2557"/>
                      <a:pt x="2191" y="2557"/>
                      <a:pt x="2191" y="2466"/>
                    </a:cubicBezTo>
                    <a:cubicBezTo>
                      <a:pt x="2191" y="1895"/>
                      <a:pt x="2009" y="1416"/>
                      <a:pt x="1712" y="960"/>
                    </a:cubicBezTo>
                    <a:lnTo>
                      <a:pt x="1141" y="389"/>
                    </a:lnTo>
                    <a:cubicBezTo>
                      <a:pt x="868" y="183"/>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0"/>
              <p:cNvSpPr/>
              <p:nvPr/>
            </p:nvSpPr>
            <p:spPr>
              <a:xfrm>
                <a:off x="4639400" y="3467775"/>
                <a:ext cx="235125" cy="235700"/>
              </a:xfrm>
              <a:custGeom>
                <a:avLst/>
                <a:gdLst/>
                <a:ahLst/>
                <a:cxnLst/>
                <a:rect l="l" t="t" r="r" b="b"/>
                <a:pathLst>
                  <a:path w="9405" h="9428" extrusionOk="0">
                    <a:moveTo>
                      <a:pt x="4748" y="754"/>
                    </a:moveTo>
                    <a:cubicBezTo>
                      <a:pt x="6643" y="754"/>
                      <a:pt x="8263" y="2101"/>
                      <a:pt x="8651" y="4086"/>
                    </a:cubicBezTo>
                    <a:lnTo>
                      <a:pt x="8651" y="4748"/>
                    </a:lnTo>
                    <a:cubicBezTo>
                      <a:pt x="8651" y="6666"/>
                      <a:pt x="7305" y="8286"/>
                      <a:pt x="5319" y="8651"/>
                    </a:cubicBezTo>
                    <a:lnTo>
                      <a:pt x="4748" y="8651"/>
                    </a:lnTo>
                    <a:cubicBezTo>
                      <a:pt x="2854" y="8651"/>
                      <a:pt x="1142" y="7328"/>
                      <a:pt x="845" y="5319"/>
                    </a:cubicBezTo>
                    <a:cubicBezTo>
                      <a:pt x="754" y="5136"/>
                      <a:pt x="754" y="4954"/>
                      <a:pt x="754" y="4748"/>
                    </a:cubicBezTo>
                    <a:cubicBezTo>
                      <a:pt x="754" y="2762"/>
                      <a:pt x="2169" y="1142"/>
                      <a:pt x="4086" y="754"/>
                    </a:cubicBezTo>
                    <a:close/>
                    <a:moveTo>
                      <a:pt x="4748" y="1"/>
                    </a:moveTo>
                    <a:cubicBezTo>
                      <a:pt x="4452" y="1"/>
                      <a:pt x="4178" y="1"/>
                      <a:pt x="3995" y="92"/>
                    </a:cubicBezTo>
                    <a:cubicBezTo>
                      <a:pt x="1598" y="480"/>
                      <a:pt x="1" y="2466"/>
                      <a:pt x="1" y="4748"/>
                    </a:cubicBezTo>
                    <a:cubicBezTo>
                      <a:pt x="1" y="4954"/>
                      <a:pt x="1" y="5228"/>
                      <a:pt x="92" y="5524"/>
                    </a:cubicBezTo>
                    <a:cubicBezTo>
                      <a:pt x="457" y="7807"/>
                      <a:pt x="2466" y="9427"/>
                      <a:pt x="4748" y="9427"/>
                    </a:cubicBezTo>
                    <a:lnTo>
                      <a:pt x="5501" y="9427"/>
                    </a:lnTo>
                    <a:cubicBezTo>
                      <a:pt x="7784" y="9039"/>
                      <a:pt x="9405" y="7031"/>
                      <a:pt x="9405" y="4748"/>
                    </a:cubicBezTo>
                    <a:lnTo>
                      <a:pt x="9405" y="3995"/>
                    </a:lnTo>
                    <a:cubicBezTo>
                      <a:pt x="9017" y="1621"/>
                      <a:pt x="7031"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20"/>
            <p:cNvGrpSpPr/>
            <p:nvPr/>
          </p:nvGrpSpPr>
          <p:grpSpPr>
            <a:xfrm rot="-1473163">
              <a:off x="162976" y="567468"/>
              <a:ext cx="662812" cy="697147"/>
              <a:chOff x="4391750" y="873675"/>
              <a:chExt cx="506750" cy="533000"/>
            </a:xfrm>
          </p:grpSpPr>
          <p:sp>
            <p:nvSpPr>
              <p:cNvPr id="725" name="Google Shape;725;p20"/>
              <p:cNvSpPr/>
              <p:nvPr/>
            </p:nvSpPr>
            <p:spPr>
              <a:xfrm>
                <a:off x="4736400" y="919475"/>
                <a:ext cx="26275" cy="42125"/>
              </a:xfrm>
              <a:custGeom>
                <a:avLst/>
                <a:gdLst/>
                <a:ahLst/>
                <a:cxnLst/>
                <a:rect l="l" t="t" r="r" b="b"/>
                <a:pathLst>
                  <a:path w="1051" h="1685" extrusionOk="0">
                    <a:moveTo>
                      <a:pt x="172" y="1"/>
                    </a:moveTo>
                    <a:cubicBezTo>
                      <a:pt x="138" y="1"/>
                      <a:pt x="115" y="29"/>
                      <a:pt x="115" y="86"/>
                    </a:cubicBezTo>
                    <a:lnTo>
                      <a:pt x="1" y="178"/>
                    </a:lnTo>
                    <a:cubicBezTo>
                      <a:pt x="115" y="269"/>
                      <a:pt x="115" y="269"/>
                      <a:pt x="115" y="360"/>
                    </a:cubicBezTo>
                    <a:cubicBezTo>
                      <a:pt x="480" y="543"/>
                      <a:pt x="572" y="931"/>
                      <a:pt x="686" y="1410"/>
                    </a:cubicBezTo>
                    <a:lnTo>
                      <a:pt x="686" y="1593"/>
                    </a:lnTo>
                    <a:cubicBezTo>
                      <a:pt x="686" y="1593"/>
                      <a:pt x="686" y="1684"/>
                      <a:pt x="777" y="1684"/>
                    </a:cubicBezTo>
                    <a:cubicBezTo>
                      <a:pt x="868" y="1684"/>
                      <a:pt x="960" y="1593"/>
                      <a:pt x="960" y="1501"/>
                    </a:cubicBezTo>
                    <a:cubicBezTo>
                      <a:pt x="1051" y="931"/>
                      <a:pt x="868" y="452"/>
                      <a:pt x="389" y="86"/>
                    </a:cubicBezTo>
                    <a:lnTo>
                      <a:pt x="298" y="86"/>
                    </a:lnTo>
                    <a:cubicBezTo>
                      <a:pt x="252" y="29"/>
                      <a:pt x="206"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0"/>
              <p:cNvSpPr/>
              <p:nvPr/>
            </p:nvSpPr>
            <p:spPr>
              <a:xfrm>
                <a:off x="4641675" y="873675"/>
                <a:ext cx="159250" cy="159250"/>
              </a:xfrm>
              <a:custGeom>
                <a:avLst/>
                <a:gdLst/>
                <a:ahLst/>
                <a:cxnLst/>
                <a:rect l="l" t="t" r="r" b="b"/>
                <a:pathLst>
                  <a:path w="6370" h="6370" extrusionOk="0">
                    <a:moveTo>
                      <a:pt x="3219" y="777"/>
                    </a:moveTo>
                    <a:cubicBezTo>
                      <a:pt x="3904" y="777"/>
                      <a:pt x="4475" y="1051"/>
                      <a:pt x="4931" y="1530"/>
                    </a:cubicBezTo>
                    <a:cubicBezTo>
                      <a:pt x="5319" y="1918"/>
                      <a:pt x="5616" y="2580"/>
                      <a:pt x="5616" y="3242"/>
                    </a:cubicBezTo>
                    <a:cubicBezTo>
                      <a:pt x="5616" y="3904"/>
                      <a:pt x="5319" y="4475"/>
                      <a:pt x="4931" y="4954"/>
                    </a:cubicBezTo>
                    <a:cubicBezTo>
                      <a:pt x="4475" y="5342"/>
                      <a:pt x="3904" y="5616"/>
                      <a:pt x="3219" y="5616"/>
                    </a:cubicBezTo>
                    <a:cubicBezTo>
                      <a:pt x="2557" y="5616"/>
                      <a:pt x="1895" y="5342"/>
                      <a:pt x="1507" y="4954"/>
                    </a:cubicBezTo>
                    <a:cubicBezTo>
                      <a:pt x="1051" y="4475"/>
                      <a:pt x="754" y="3904"/>
                      <a:pt x="754" y="3242"/>
                    </a:cubicBezTo>
                    <a:cubicBezTo>
                      <a:pt x="754" y="2580"/>
                      <a:pt x="1051" y="1918"/>
                      <a:pt x="1507" y="1530"/>
                    </a:cubicBezTo>
                    <a:cubicBezTo>
                      <a:pt x="1895" y="1051"/>
                      <a:pt x="2557" y="777"/>
                      <a:pt x="3219" y="777"/>
                    </a:cubicBezTo>
                    <a:close/>
                    <a:moveTo>
                      <a:pt x="3219" y="1"/>
                    </a:moveTo>
                    <a:cubicBezTo>
                      <a:pt x="1416" y="1"/>
                      <a:pt x="1" y="1439"/>
                      <a:pt x="1" y="3242"/>
                    </a:cubicBezTo>
                    <a:cubicBezTo>
                      <a:pt x="1" y="4954"/>
                      <a:pt x="1416" y="6369"/>
                      <a:pt x="3219" y="6369"/>
                    </a:cubicBezTo>
                    <a:cubicBezTo>
                      <a:pt x="4931" y="6369"/>
                      <a:pt x="6369" y="4954"/>
                      <a:pt x="6369" y="3242"/>
                    </a:cubicBezTo>
                    <a:cubicBezTo>
                      <a:pt x="6369" y="1439"/>
                      <a:pt x="4931" y="1"/>
                      <a:pt x="3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0"/>
              <p:cNvSpPr/>
              <p:nvPr/>
            </p:nvSpPr>
            <p:spPr>
              <a:xfrm>
                <a:off x="4572650" y="1009500"/>
                <a:ext cx="130700" cy="202025"/>
              </a:xfrm>
              <a:custGeom>
                <a:avLst/>
                <a:gdLst/>
                <a:ahLst/>
                <a:cxnLst/>
                <a:rect l="l" t="t" r="r" b="b"/>
                <a:pathLst>
                  <a:path w="5228" h="8081" extrusionOk="0">
                    <a:moveTo>
                      <a:pt x="4565" y="0"/>
                    </a:moveTo>
                    <a:lnTo>
                      <a:pt x="0" y="7693"/>
                    </a:lnTo>
                    <a:lnTo>
                      <a:pt x="662" y="8081"/>
                    </a:lnTo>
                    <a:lnTo>
                      <a:pt x="5227" y="366"/>
                    </a:lnTo>
                    <a:lnTo>
                      <a:pt x="4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0"/>
              <p:cNvSpPr/>
              <p:nvPr/>
            </p:nvSpPr>
            <p:spPr>
              <a:xfrm>
                <a:off x="4422550" y="1194875"/>
                <a:ext cx="209450" cy="206675"/>
              </a:xfrm>
              <a:custGeom>
                <a:avLst/>
                <a:gdLst/>
                <a:ahLst/>
                <a:cxnLst/>
                <a:rect l="l" t="t" r="r" b="b"/>
                <a:pathLst>
                  <a:path w="8378" h="8267" extrusionOk="0">
                    <a:moveTo>
                      <a:pt x="4450" y="0"/>
                    </a:moveTo>
                    <a:cubicBezTo>
                      <a:pt x="4398" y="0"/>
                      <a:pt x="4345" y="1"/>
                      <a:pt x="4292" y="4"/>
                    </a:cubicBezTo>
                    <a:cubicBezTo>
                      <a:pt x="1713" y="4"/>
                      <a:pt x="1" y="1989"/>
                      <a:pt x="115" y="4181"/>
                    </a:cubicBezTo>
                    <a:cubicBezTo>
                      <a:pt x="115" y="6646"/>
                      <a:pt x="2101" y="8266"/>
                      <a:pt x="4292" y="8266"/>
                    </a:cubicBezTo>
                    <a:cubicBezTo>
                      <a:pt x="6575" y="8266"/>
                      <a:pt x="8378" y="6463"/>
                      <a:pt x="8378" y="4089"/>
                    </a:cubicBezTo>
                    <a:cubicBezTo>
                      <a:pt x="8378" y="1860"/>
                      <a:pt x="6657" y="0"/>
                      <a:pt x="4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0"/>
              <p:cNvSpPr/>
              <p:nvPr/>
            </p:nvSpPr>
            <p:spPr>
              <a:xfrm>
                <a:off x="4534400" y="1223475"/>
                <a:ext cx="47975" cy="73650"/>
              </a:xfrm>
              <a:custGeom>
                <a:avLst/>
                <a:gdLst/>
                <a:ahLst/>
                <a:cxnLst/>
                <a:rect l="l" t="t" r="r" b="b"/>
                <a:pathLst>
                  <a:path w="1919" h="2946" extrusionOk="0">
                    <a:moveTo>
                      <a:pt x="389" y="1"/>
                    </a:moveTo>
                    <a:cubicBezTo>
                      <a:pt x="297" y="1"/>
                      <a:pt x="206" y="1"/>
                      <a:pt x="1" y="92"/>
                    </a:cubicBezTo>
                    <a:cubicBezTo>
                      <a:pt x="92" y="92"/>
                      <a:pt x="92" y="183"/>
                      <a:pt x="92" y="275"/>
                    </a:cubicBezTo>
                    <a:cubicBezTo>
                      <a:pt x="206" y="275"/>
                      <a:pt x="297" y="366"/>
                      <a:pt x="480" y="480"/>
                    </a:cubicBezTo>
                    <a:cubicBezTo>
                      <a:pt x="868" y="663"/>
                      <a:pt x="1051" y="937"/>
                      <a:pt x="1233" y="1325"/>
                    </a:cubicBezTo>
                    <a:cubicBezTo>
                      <a:pt x="1347" y="1507"/>
                      <a:pt x="1439" y="1804"/>
                      <a:pt x="1439" y="2078"/>
                    </a:cubicBezTo>
                    <a:cubicBezTo>
                      <a:pt x="1439" y="2283"/>
                      <a:pt x="1439" y="2466"/>
                      <a:pt x="1530" y="2557"/>
                    </a:cubicBezTo>
                    <a:lnTo>
                      <a:pt x="1530" y="2854"/>
                    </a:lnTo>
                    <a:cubicBezTo>
                      <a:pt x="1621" y="2854"/>
                      <a:pt x="1621" y="2854"/>
                      <a:pt x="1713" y="2945"/>
                    </a:cubicBezTo>
                    <a:lnTo>
                      <a:pt x="1713" y="2854"/>
                    </a:lnTo>
                    <a:cubicBezTo>
                      <a:pt x="1804" y="2854"/>
                      <a:pt x="1804" y="2763"/>
                      <a:pt x="1804" y="2763"/>
                    </a:cubicBezTo>
                    <a:cubicBezTo>
                      <a:pt x="1918" y="2192"/>
                      <a:pt x="1804" y="1713"/>
                      <a:pt x="1621" y="1142"/>
                    </a:cubicBezTo>
                    <a:cubicBezTo>
                      <a:pt x="1530" y="937"/>
                      <a:pt x="1347" y="663"/>
                      <a:pt x="1142" y="480"/>
                    </a:cubicBezTo>
                    <a:cubicBezTo>
                      <a:pt x="959" y="275"/>
                      <a:pt x="663" y="92"/>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0"/>
              <p:cNvSpPr/>
              <p:nvPr/>
            </p:nvSpPr>
            <p:spPr>
              <a:xfrm>
                <a:off x="4391750" y="1164150"/>
                <a:ext cx="235700" cy="235125"/>
              </a:xfrm>
              <a:custGeom>
                <a:avLst/>
                <a:gdLst/>
                <a:ahLst/>
                <a:cxnLst/>
                <a:rect l="l" t="t" r="r" b="b"/>
                <a:pathLst>
                  <a:path w="9428" h="9405" extrusionOk="0">
                    <a:moveTo>
                      <a:pt x="4657" y="753"/>
                    </a:moveTo>
                    <a:cubicBezTo>
                      <a:pt x="5798" y="753"/>
                      <a:pt x="6757" y="1141"/>
                      <a:pt x="7510" y="1895"/>
                    </a:cubicBezTo>
                    <a:cubicBezTo>
                      <a:pt x="8195" y="2556"/>
                      <a:pt x="8651" y="3606"/>
                      <a:pt x="8651" y="4656"/>
                    </a:cubicBezTo>
                    <a:cubicBezTo>
                      <a:pt x="8651" y="5798"/>
                      <a:pt x="8195" y="6733"/>
                      <a:pt x="7510" y="7510"/>
                    </a:cubicBezTo>
                    <a:cubicBezTo>
                      <a:pt x="6757" y="8171"/>
                      <a:pt x="5798" y="8651"/>
                      <a:pt x="4657" y="8651"/>
                    </a:cubicBezTo>
                    <a:cubicBezTo>
                      <a:pt x="3630" y="8651"/>
                      <a:pt x="2580" y="8171"/>
                      <a:pt x="1918" y="7510"/>
                    </a:cubicBezTo>
                    <a:cubicBezTo>
                      <a:pt x="1142" y="6733"/>
                      <a:pt x="776" y="5798"/>
                      <a:pt x="776" y="4656"/>
                    </a:cubicBezTo>
                    <a:cubicBezTo>
                      <a:pt x="776" y="3606"/>
                      <a:pt x="1142" y="2556"/>
                      <a:pt x="1918" y="1895"/>
                    </a:cubicBezTo>
                    <a:cubicBezTo>
                      <a:pt x="2580" y="1141"/>
                      <a:pt x="3630" y="753"/>
                      <a:pt x="4657" y="753"/>
                    </a:cubicBezTo>
                    <a:close/>
                    <a:moveTo>
                      <a:pt x="4657" y="0"/>
                    </a:moveTo>
                    <a:cubicBezTo>
                      <a:pt x="2100" y="0"/>
                      <a:pt x="0" y="2077"/>
                      <a:pt x="0" y="4656"/>
                    </a:cubicBezTo>
                    <a:cubicBezTo>
                      <a:pt x="0" y="7304"/>
                      <a:pt x="2100" y="9404"/>
                      <a:pt x="4657" y="9404"/>
                    </a:cubicBezTo>
                    <a:cubicBezTo>
                      <a:pt x="7327" y="9404"/>
                      <a:pt x="9427" y="7304"/>
                      <a:pt x="9427" y="4656"/>
                    </a:cubicBezTo>
                    <a:cubicBezTo>
                      <a:pt x="9427" y="2077"/>
                      <a:pt x="7327" y="0"/>
                      <a:pt x="4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0"/>
              <p:cNvSpPr/>
              <p:nvPr/>
            </p:nvSpPr>
            <p:spPr>
              <a:xfrm>
                <a:off x="4831700" y="1293100"/>
                <a:ext cx="26275" cy="42250"/>
              </a:xfrm>
              <a:custGeom>
                <a:avLst/>
                <a:gdLst/>
                <a:ahLst/>
                <a:cxnLst/>
                <a:rect l="l" t="t" r="r" b="b"/>
                <a:pathLst>
                  <a:path w="1051" h="1690" extrusionOk="0">
                    <a:moveTo>
                      <a:pt x="152" y="1"/>
                    </a:moveTo>
                    <a:cubicBezTo>
                      <a:pt x="115" y="1"/>
                      <a:pt x="92" y="23"/>
                      <a:pt x="92" y="69"/>
                    </a:cubicBezTo>
                    <a:lnTo>
                      <a:pt x="1" y="160"/>
                    </a:lnTo>
                    <a:cubicBezTo>
                      <a:pt x="92" y="252"/>
                      <a:pt x="92" y="252"/>
                      <a:pt x="92" y="343"/>
                    </a:cubicBezTo>
                    <a:cubicBezTo>
                      <a:pt x="480" y="548"/>
                      <a:pt x="571" y="914"/>
                      <a:pt x="663" y="1393"/>
                    </a:cubicBezTo>
                    <a:lnTo>
                      <a:pt x="663" y="1575"/>
                    </a:lnTo>
                    <a:cubicBezTo>
                      <a:pt x="663" y="1575"/>
                      <a:pt x="663" y="1690"/>
                      <a:pt x="754" y="1690"/>
                    </a:cubicBezTo>
                    <a:cubicBezTo>
                      <a:pt x="868" y="1690"/>
                      <a:pt x="959" y="1575"/>
                      <a:pt x="959" y="1484"/>
                    </a:cubicBezTo>
                    <a:cubicBezTo>
                      <a:pt x="1051" y="914"/>
                      <a:pt x="868" y="434"/>
                      <a:pt x="389" y="69"/>
                    </a:cubicBezTo>
                    <a:lnTo>
                      <a:pt x="297" y="69"/>
                    </a:lnTo>
                    <a:cubicBezTo>
                      <a:pt x="240" y="23"/>
                      <a:pt x="189"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0"/>
              <p:cNvSpPr/>
              <p:nvPr/>
            </p:nvSpPr>
            <p:spPr>
              <a:xfrm>
                <a:off x="4739275" y="1246875"/>
                <a:ext cx="159225" cy="159800"/>
              </a:xfrm>
              <a:custGeom>
                <a:avLst/>
                <a:gdLst/>
                <a:ahLst/>
                <a:cxnLst/>
                <a:rect l="l" t="t" r="r" b="b"/>
                <a:pathLst>
                  <a:path w="6369" h="6392" extrusionOk="0">
                    <a:moveTo>
                      <a:pt x="3218" y="777"/>
                    </a:moveTo>
                    <a:cubicBezTo>
                      <a:pt x="3880" y="777"/>
                      <a:pt x="4451" y="1051"/>
                      <a:pt x="4930" y="1530"/>
                    </a:cubicBezTo>
                    <a:cubicBezTo>
                      <a:pt x="5410" y="1918"/>
                      <a:pt x="5592" y="2580"/>
                      <a:pt x="5592" y="3242"/>
                    </a:cubicBezTo>
                    <a:cubicBezTo>
                      <a:pt x="5592" y="3904"/>
                      <a:pt x="5410" y="4474"/>
                      <a:pt x="4930" y="4954"/>
                    </a:cubicBezTo>
                    <a:cubicBezTo>
                      <a:pt x="4451" y="5433"/>
                      <a:pt x="3880" y="5616"/>
                      <a:pt x="3218" y="5616"/>
                    </a:cubicBezTo>
                    <a:cubicBezTo>
                      <a:pt x="2556" y="5616"/>
                      <a:pt x="1895" y="5433"/>
                      <a:pt x="1506" y="4954"/>
                    </a:cubicBezTo>
                    <a:cubicBezTo>
                      <a:pt x="1027" y="4474"/>
                      <a:pt x="753" y="3904"/>
                      <a:pt x="753" y="3242"/>
                    </a:cubicBezTo>
                    <a:cubicBezTo>
                      <a:pt x="753" y="2580"/>
                      <a:pt x="1027" y="1918"/>
                      <a:pt x="1506" y="1530"/>
                    </a:cubicBezTo>
                    <a:cubicBezTo>
                      <a:pt x="1895" y="1051"/>
                      <a:pt x="2556" y="777"/>
                      <a:pt x="3218" y="777"/>
                    </a:cubicBezTo>
                    <a:close/>
                    <a:moveTo>
                      <a:pt x="3218" y="1"/>
                    </a:moveTo>
                    <a:cubicBezTo>
                      <a:pt x="1415" y="1"/>
                      <a:pt x="0" y="1439"/>
                      <a:pt x="0" y="3242"/>
                    </a:cubicBezTo>
                    <a:cubicBezTo>
                      <a:pt x="0" y="4954"/>
                      <a:pt x="1415" y="6392"/>
                      <a:pt x="3218" y="6392"/>
                    </a:cubicBezTo>
                    <a:cubicBezTo>
                      <a:pt x="4930" y="6392"/>
                      <a:pt x="6368" y="4954"/>
                      <a:pt x="6368" y="3242"/>
                    </a:cubicBezTo>
                    <a:cubicBezTo>
                      <a:pt x="6368" y="1439"/>
                      <a:pt x="4930" y="1"/>
                      <a:pt x="3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0"/>
              <p:cNvSpPr/>
              <p:nvPr/>
            </p:nvSpPr>
            <p:spPr>
              <a:xfrm>
                <a:off x="4613150" y="1306800"/>
                <a:ext cx="135275" cy="28550"/>
              </a:xfrm>
              <a:custGeom>
                <a:avLst/>
                <a:gdLst/>
                <a:ahLst/>
                <a:cxnLst/>
                <a:rect l="l" t="t" r="r" b="b"/>
                <a:pathLst>
                  <a:path w="5411" h="1142" extrusionOk="0">
                    <a:moveTo>
                      <a:pt x="1" y="0"/>
                    </a:moveTo>
                    <a:lnTo>
                      <a:pt x="1" y="754"/>
                    </a:lnTo>
                    <a:lnTo>
                      <a:pt x="5410" y="1142"/>
                    </a:lnTo>
                    <a:lnTo>
                      <a:pt x="5410" y="36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20"/>
            <p:cNvGrpSpPr/>
            <p:nvPr/>
          </p:nvGrpSpPr>
          <p:grpSpPr>
            <a:xfrm rot="-211973">
              <a:off x="377329" y="4273298"/>
              <a:ext cx="671781" cy="491149"/>
              <a:chOff x="1676675" y="2892575"/>
              <a:chExt cx="513600" cy="375500"/>
            </a:xfrm>
          </p:grpSpPr>
          <p:sp>
            <p:nvSpPr>
              <p:cNvPr id="735" name="Google Shape;735;p20"/>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0"/>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0"/>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0"/>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0"/>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0"/>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0"/>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0"/>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 name="Google Shape;743;p20"/>
            <p:cNvGrpSpPr/>
            <p:nvPr/>
          </p:nvGrpSpPr>
          <p:grpSpPr>
            <a:xfrm rot="-8909990" flipH="1">
              <a:off x="8250268" y="229731"/>
              <a:ext cx="671758" cy="491131"/>
              <a:chOff x="1676675" y="2892575"/>
              <a:chExt cx="513600" cy="375500"/>
            </a:xfrm>
          </p:grpSpPr>
          <p:sp>
            <p:nvSpPr>
              <p:cNvPr id="744" name="Google Shape;744;p20"/>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0"/>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0"/>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0"/>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0"/>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0"/>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0"/>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0"/>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2">
  <p:cSld name="CUSTOM_1_1">
    <p:spTree>
      <p:nvGrpSpPr>
        <p:cNvPr id="1" name="Shape 752"/>
        <p:cNvGrpSpPr/>
        <p:nvPr/>
      </p:nvGrpSpPr>
      <p:grpSpPr>
        <a:xfrm>
          <a:off x="0" y="0"/>
          <a:ext cx="0" cy="0"/>
          <a:chOff x="0" y="0"/>
          <a:chExt cx="0" cy="0"/>
        </a:xfrm>
      </p:grpSpPr>
      <p:sp>
        <p:nvSpPr>
          <p:cNvPr id="753" name="Google Shape;753;p21"/>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754" name="Google Shape;754;p21"/>
          <p:cNvSpPr txBox="1">
            <a:spLocks noGrp="1"/>
          </p:cNvSpPr>
          <p:nvPr>
            <p:ph type="ctrTitle" idx="2"/>
          </p:nvPr>
        </p:nvSpPr>
        <p:spPr>
          <a:xfrm>
            <a:off x="713226" y="1977000"/>
            <a:ext cx="24210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solidFill>
                  <a:schemeClr val="accent2"/>
                </a:solidFill>
              </a:defRPr>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755" name="Google Shape;755;p21"/>
          <p:cNvSpPr txBox="1">
            <a:spLocks noGrp="1"/>
          </p:cNvSpPr>
          <p:nvPr>
            <p:ph type="subTitle" idx="1"/>
          </p:nvPr>
        </p:nvSpPr>
        <p:spPr>
          <a:xfrm>
            <a:off x="713236" y="2210200"/>
            <a:ext cx="2421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6" name="Google Shape;756;p21"/>
          <p:cNvSpPr txBox="1">
            <a:spLocks noGrp="1"/>
          </p:cNvSpPr>
          <p:nvPr>
            <p:ph type="title" idx="3" hasCustomPrompt="1"/>
          </p:nvPr>
        </p:nvSpPr>
        <p:spPr>
          <a:xfrm>
            <a:off x="713214" y="1239450"/>
            <a:ext cx="1031100" cy="8181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5"/>
              </a:buClr>
              <a:buSzPts val="4800"/>
              <a:buNone/>
              <a:defRPr sz="4900" b="0">
                <a:solidFill>
                  <a:schemeClr val="accent5"/>
                </a:solidFill>
              </a:defRPr>
            </a:lvl1pPr>
            <a:lvl2pPr lvl="1"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757" name="Google Shape;757;p21"/>
          <p:cNvSpPr txBox="1">
            <a:spLocks noGrp="1"/>
          </p:cNvSpPr>
          <p:nvPr>
            <p:ph type="ctrTitle" idx="4"/>
          </p:nvPr>
        </p:nvSpPr>
        <p:spPr>
          <a:xfrm>
            <a:off x="3369126" y="1977000"/>
            <a:ext cx="24210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solidFill>
                  <a:schemeClr val="accent2"/>
                </a:solidFill>
              </a:defRPr>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758" name="Google Shape;758;p21"/>
          <p:cNvSpPr txBox="1">
            <a:spLocks noGrp="1"/>
          </p:cNvSpPr>
          <p:nvPr>
            <p:ph type="subTitle" idx="5"/>
          </p:nvPr>
        </p:nvSpPr>
        <p:spPr>
          <a:xfrm>
            <a:off x="3369136" y="2210200"/>
            <a:ext cx="2421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9" name="Google Shape;759;p21"/>
          <p:cNvSpPr txBox="1">
            <a:spLocks noGrp="1"/>
          </p:cNvSpPr>
          <p:nvPr>
            <p:ph type="title" idx="6" hasCustomPrompt="1"/>
          </p:nvPr>
        </p:nvSpPr>
        <p:spPr>
          <a:xfrm>
            <a:off x="3369114" y="1239450"/>
            <a:ext cx="1031100" cy="8181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5"/>
              </a:buClr>
              <a:buSzPts val="4800"/>
              <a:buNone/>
              <a:defRPr sz="4900" b="0">
                <a:solidFill>
                  <a:schemeClr val="accent5"/>
                </a:solidFill>
              </a:defRPr>
            </a:lvl1pPr>
            <a:lvl2pPr lvl="1"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760" name="Google Shape;760;p21"/>
          <p:cNvSpPr txBox="1">
            <a:spLocks noGrp="1"/>
          </p:cNvSpPr>
          <p:nvPr>
            <p:ph type="ctrTitle" idx="7"/>
          </p:nvPr>
        </p:nvSpPr>
        <p:spPr>
          <a:xfrm>
            <a:off x="6025026" y="1977000"/>
            <a:ext cx="24210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solidFill>
                  <a:schemeClr val="accent2"/>
                </a:solidFill>
              </a:defRPr>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761" name="Google Shape;761;p21"/>
          <p:cNvSpPr txBox="1">
            <a:spLocks noGrp="1"/>
          </p:cNvSpPr>
          <p:nvPr>
            <p:ph type="subTitle" idx="8"/>
          </p:nvPr>
        </p:nvSpPr>
        <p:spPr>
          <a:xfrm>
            <a:off x="6025036" y="2210200"/>
            <a:ext cx="2421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2" name="Google Shape;762;p21"/>
          <p:cNvSpPr txBox="1">
            <a:spLocks noGrp="1"/>
          </p:cNvSpPr>
          <p:nvPr>
            <p:ph type="title" idx="9" hasCustomPrompt="1"/>
          </p:nvPr>
        </p:nvSpPr>
        <p:spPr>
          <a:xfrm>
            <a:off x="6025014" y="1239450"/>
            <a:ext cx="1031100" cy="8181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5"/>
              </a:buClr>
              <a:buSzPts val="4800"/>
              <a:buNone/>
              <a:defRPr sz="4900" b="0">
                <a:solidFill>
                  <a:schemeClr val="accent5"/>
                </a:solidFill>
              </a:defRPr>
            </a:lvl1pPr>
            <a:lvl2pPr lvl="1"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763" name="Google Shape;763;p21"/>
          <p:cNvSpPr txBox="1">
            <a:spLocks noGrp="1"/>
          </p:cNvSpPr>
          <p:nvPr>
            <p:ph type="ctrTitle" idx="13"/>
          </p:nvPr>
        </p:nvSpPr>
        <p:spPr>
          <a:xfrm>
            <a:off x="2033551" y="3793525"/>
            <a:ext cx="24210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solidFill>
                  <a:schemeClr val="accent2"/>
                </a:solidFill>
              </a:defRPr>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764" name="Google Shape;764;p21"/>
          <p:cNvSpPr txBox="1">
            <a:spLocks noGrp="1"/>
          </p:cNvSpPr>
          <p:nvPr>
            <p:ph type="subTitle" idx="14"/>
          </p:nvPr>
        </p:nvSpPr>
        <p:spPr>
          <a:xfrm>
            <a:off x="2033561" y="4026725"/>
            <a:ext cx="2421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5" name="Google Shape;765;p21"/>
          <p:cNvSpPr txBox="1">
            <a:spLocks noGrp="1"/>
          </p:cNvSpPr>
          <p:nvPr>
            <p:ph type="title" idx="15" hasCustomPrompt="1"/>
          </p:nvPr>
        </p:nvSpPr>
        <p:spPr>
          <a:xfrm>
            <a:off x="2033539" y="3055975"/>
            <a:ext cx="1031100" cy="8181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5"/>
              </a:buClr>
              <a:buSzPts val="4800"/>
              <a:buNone/>
              <a:defRPr sz="4900" b="0">
                <a:solidFill>
                  <a:schemeClr val="accent5"/>
                </a:solidFill>
              </a:defRPr>
            </a:lvl1pPr>
            <a:lvl2pPr lvl="1"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766" name="Google Shape;766;p21"/>
          <p:cNvSpPr txBox="1">
            <a:spLocks noGrp="1"/>
          </p:cNvSpPr>
          <p:nvPr>
            <p:ph type="ctrTitle" idx="16"/>
          </p:nvPr>
        </p:nvSpPr>
        <p:spPr>
          <a:xfrm>
            <a:off x="4689451" y="3793525"/>
            <a:ext cx="24210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solidFill>
                  <a:schemeClr val="accent2"/>
                </a:solidFill>
              </a:defRPr>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767" name="Google Shape;767;p21"/>
          <p:cNvSpPr txBox="1">
            <a:spLocks noGrp="1"/>
          </p:cNvSpPr>
          <p:nvPr>
            <p:ph type="subTitle" idx="17"/>
          </p:nvPr>
        </p:nvSpPr>
        <p:spPr>
          <a:xfrm>
            <a:off x="4689461" y="4026725"/>
            <a:ext cx="2421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8" name="Google Shape;768;p21"/>
          <p:cNvSpPr txBox="1">
            <a:spLocks noGrp="1"/>
          </p:cNvSpPr>
          <p:nvPr>
            <p:ph type="title" idx="18" hasCustomPrompt="1"/>
          </p:nvPr>
        </p:nvSpPr>
        <p:spPr>
          <a:xfrm>
            <a:off x="4689439" y="3055975"/>
            <a:ext cx="1031100" cy="8181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5"/>
              </a:buClr>
              <a:buSzPts val="4800"/>
              <a:buNone/>
              <a:defRPr sz="4900" b="0">
                <a:solidFill>
                  <a:schemeClr val="accent5"/>
                </a:solidFill>
              </a:defRPr>
            </a:lvl1pPr>
            <a:lvl2pPr lvl="1"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769" name="Google Shape;769;p21"/>
          <p:cNvGrpSpPr/>
          <p:nvPr/>
        </p:nvGrpSpPr>
        <p:grpSpPr>
          <a:xfrm>
            <a:off x="624781" y="2935546"/>
            <a:ext cx="8012627" cy="1679284"/>
            <a:chOff x="624781" y="2935546"/>
            <a:chExt cx="8012627" cy="1679284"/>
          </a:xfrm>
        </p:grpSpPr>
        <p:grpSp>
          <p:nvGrpSpPr>
            <p:cNvPr id="770" name="Google Shape;770;p21"/>
            <p:cNvGrpSpPr/>
            <p:nvPr/>
          </p:nvGrpSpPr>
          <p:grpSpPr>
            <a:xfrm rot="-1370779">
              <a:off x="7724008" y="3403757"/>
              <a:ext cx="805790" cy="717135"/>
              <a:chOff x="4370625" y="3149375"/>
              <a:chExt cx="622600" cy="554100"/>
            </a:xfrm>
          </p:grpSpPr>
          <p:sp>
            <p:nvSpPr>
              <p:cNvPr id="771" name="Google Shape;771;p21"/>
              <p:cNvSpPr/>
              <p:nvPr/>
            </p:nvSpPr>
            <p:spPr>
              <a:xfrm>
                <a:off x="4458500" y="3586475"/>
                <a:ext cx="30850" cy="38250"/>
              </a:xfrm>
              <a:custGeom>
                <a:avLst/>
                <a:gdLst/>
                <a:ahLst/>
                <a:cxnLst/>
                <a:rect l="l" t="t" r="r" b="b"/>
                <a:pathLst>
                  <a:path w="1234" h="1530" extrusionOk="0">
                    <a:moveTo>
                      <a:pt x="184" y="0"/>
                    </a:moveTo>
                    <a:cubicBezTo>
                      <a:pt x="184" y="0"/>
                      <a:pt x="92" y="0"/>
                      <a:pt x="92" y="114"/>
                    </a:cubicBezTo>
                    <a:cubicBezTo>
                      <a:pt x="1" y="114"/>
                      <a:pt x="1" y="206"/>
                      <a:pt x="1" y="206"/>
                    </a:cubicBezTo>
                    <a:cubicBezTo>
                      <a:pt x="92" y="297"/>
                      <a:pt x="92" y="297"/>
                      <a:pt x="184" y="297"/>
                    </a:cubicBezTo>
                    <a:cubicBezTo>
                      <a:pt x="572" y="571"/>
                      <a:pt x="754" y="868"/>
                      <a:pt x="846" y="1256"/>
                    </a:cubicBezTo>
                    <a:lnTo>
                      <a:pt x="846" y="1530"/>
                    </a:lnTo>
                    <a:lnTo>
                      <a:pt x="960" y="1530"/>
                    </a:lnTo>
                    <a:cubicBezTo>
                      <a:pt x="1142" y="1530"/>
                      <a:pt x="1234" y="1438"/>
                      <a:pt x="1142" y="1347"/>
                    </a:cubicBezTo>
                    <a:cubicBezTo>
                      <a:pt x="1142" y="776"/>
                      <a:pt x="846" y="388"/>
                      <a:pt x="389" y="114"/>
                    </a:cubicBezTo>
                    <a:cubicBezTo>
                      <a:pt x="389" y="0"/>
                      <a:pt x="275" y="0"/>
                      <a:pt x="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1"/>
              <p:cNvSpPr/>
              <p:nvPr/>
            </p:nvSpPr>
            <p:spPr>
              <a:xfrm>
                <a:off x="4370625" y="3543675"/>
                <a:ext cx="161525" cy="159800"/>
              </a:xfrm>
              <a:custGeom>
                <a:avLst/>
                <a:gdLst/>
                <a:ahLst/>
                <a:cxnLst/>
                <a:rect l="l" t="t" r="r" b="b"/>
                <a:pathLst>
                  <a:path w="6461" h="6392" extrusionOk="0">
                    <a:moveTo>
                      <a:pt x="3219" y="776"/>
                    </a:moveTo>
                    <a:cubicBezTo>
                      <a:pt x="4361" y="776"/>
                      <a:pt x="5410" y="1621"/>
                      <a:pt x="5616" y="2762"/>
                    </a:cubicBezTo>
                    <a:cubicBezTo>
                      <a:pt x="5616" y="2968"/>
                      <a:pt x="5707" y="3059"/>
                      <a:pt x="5707" y="3242"/>
                    </a:cubicBezTo>
                    <a:cubicBezTo>
                      <a:pt x="5707" y="4383"/>
                      <a:pt x="4840" y="5433"/>
                      <a:pt x="3607" y="5615"/>
                    </a:cubicBezTo>
                    <a:lnTo>
                      <a:pt x="3219" y="5615"/>
                    </a:lnTo>
                    <a:cubicBezTo>
                      <a:pt x="2078" y="5615"/>
                      <a:pt x="1051" y="4771"/>
                      <a:pt x="845" y="3630"/>
                    </a:cubicBezTo>
                    <a:cubicBezTo>
                      <a:pt x="845" y="3424"/>
                      <a:pt x="754" y="3333"/>
                      <a:pt x="754" y="3150"/>
                    </a:cubicBezTo>
                    <a:cubicBezTo>
                      <a:pt x="754" y="2009"/>
                      <a:pt x="1621" y="959"/>
                      <a:pt x="2854" y="776"/>
                    </a:cubicBezTo>
                    <a:close/>
                    <a:moveTo>
                      <a:pt x="2763" y="0"/>
                    </a:moveTo>
                    <a:cubicBezTo>
                      <a:pt x="1142" y="297"/>
                      <a:pt x="1" y="1621"/>
                      <a:pt x="1" y="3150"/>
                    </a:cubicBezTo>
                    <a:cubicBezTo>
                      <a:pt x="1" y="3333"/>
                      <a:pt x="92" y="3538"/>
                      <a:pt x="92" y="3721"/>
                    </a:cubicBezTo>
                    <a:cubicBezTo>
                      <a:pt x="366" y="5250"/>
                      <a:pt x="1713" y="6391"/>
                      <a:pt x="3219" y="6391"/>
                    </a:cubicBezTo>
                    <a:lnTo>
                      <a:pt x="3699" y="6391"/>
                    </a:lnTo>
                    <a:cubicBezTo>
                      <a:pt x="5319" y="6095"/>
                      <a:pt x="6460" y="4771"/>
                      <a:pt x="6460" y="3242"/>
                    </a:cubicBezTo>
                    <a:cubicBezTo>
                      <a:pt x="6460" y="3059"/>
                      <a:pt x="6369" y="2854"/>
                      <a:pt x="6369" y="2671"/>
                    </a:cubicBezTo>
                    <a:cubicBezTo>
                      <a:pt x="6072" y="1142"/>
                      <a:pt x="4749" y="0"/>
                      <a:pt x="3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1"/>
              <p:cNvSpPr/>
              <p:nvPr/>
            </p:nvSpPr>
            <p:spPr>
              <a:xfrm>
                <a:off x="4924725" y="3192175"/>
                <a:ext cx="28550" cy="37675"/>
              </a:xfrm>
              <a:custGeom>
                <a:avLst/>
                <a:gdLst/>
                <a:ahLst/>
                <a:cxnLst/>
                <a:rect l="l" t="t" r="r" b="b"/>
                <a:pathLst>
                  <a:path w="1142" h="1507" extrusionOk="0">
                    <a:moveTo>
                      <a:pt x="92" y="0"/>
                    </a:moveTo>
                    <a:cubicBezTo>
                      <a:pt x="0" y="91"/>
                      <a:pt x="0" y="91"/>
                      <a:pt x="0" y="183"/>
                    </a:cubicBezTo>
                    <a:cubicBezTo>
                      <a:pt x="92" y="183"/>
                      <a:pt x="92" y="274"/>
                      <a:pt x="183" y="274"/>
                    </a:cubicBezTo>
                    <a:cubicBezTo>
                      <a:pt x="571" y="479"/>
                      <a:pt x="753" y="845"/>
                      <a:pt x="753" y="1233"/>
                    </a:cubicBezTo>
                    <a:cubicBezTo>
                      <a:pt x="845" y="1324"/>
                      <a:pt x="845" y="1415"/>
                      <a:pt x="845" y="1415"/>
                    </a:cubicBezTo>
                    <a:lnTo>
                      <a:pt x="936" y="1506"/>
                    </a:lnTo>
                    <a:cubicBezTo>
                      <a:pt x="1142" y="1506"/>
                      <a:pt x="1142" y="1415"/>
                      <a:pt x="1142" y="1324"/>
                    </a:cubicBezTo>
                    <a:cubicBezTo>
                      <a:pt x="1142" y="753"/>
                      <a:pt x="845" y="274"/>
                      <a:pt x="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1"/>
              <p:cNvSpPr/>
              <p:nvPr/>
            </p:nvSpPr>
            <p:spPr>
              <a:xfrm>
                <a:off x="4834000" y="3149375"/>
                <a:ext cx="159225" cy="159225"/>
              </a:xfrm>
              <a:custGeom>
                <a:avLst/>
                <a:gdLst/>
                <a:ahLst/>
                <a:cxnLst/>
                <a:rect l="l" t="t" r="r" b="b"/>
                <a:pathLst>
                  <a:path w="6369" h="6369" extrusionOk="0">
                    <a:moveTo>
                      <a:pt x="3241" y="753"/>
                    </a:moveTo>
                    <a:cubicBezTo>
                      <a:pt x="4382" y="753"/>
                      <a:pt x="5432" y="1621"/>
                      <a:pt x="5615" y="2762"/>
                    </a:cubicBezTo>
                    <a:lnTo>
                      <a:pt x="5615" y="3127"/>
                    </a:lnTo>
                    <a:cubicBezTo>
                      <a:pt x="5615" y="4360"/>
                      <a:pt x="4771" y="5318"/>
                      <a:pt x="3629" y="5501"/>
                    </a:cubicBezTo>
                    <a:cubicBezTo>
                      <a:pt x="3424" y="5615"/>
                      <a:pt x="3333" y="5615"/>
                      <a:pt x="3241" y="5615"/>
                    </a:cubicBezTo>
                    <a:cubicBezTo>
                      <a:pt x="2009" y="5615"/>
                      <a:pt x="959" y="4748"/>
                      <a:pt x="776" y="3515"/>
                    </a:cubicBezTo>
                    <a:lnTo>
                      <a:pt x="776" y="3127"/>
                    </a:lnTo>
                    <a:cubicBezTo>
                      <a:pt x="776" y="1986"/>
                      <a:pt x="1621" y="936"/>
                      <a:pt x="2853" y="753"/>
                    </a:cubicBezTo>
                    <a:close/>
                    <a:moveTo>
                      <a:pt x="2671" y="0"/>
                    </a:moveTo>
                    <a:cubicBezTo>
                      <a:pt x="1141" y="274"/>
                      <a:pt x="0" y="1621"/>
                      <a:pt x="0" y="3127"/>
                    </a:cubicBezTo>
                    <a:cubicBezTo>
                      <a:pt x="0" y="3333"/>
                      <a:pt x="0" y="3515"/>
                      <a:pt x="91" y="3698"/>
                    </a:cubicBezTo>
                    <a:cubicBezTo>
                      <a:pt x="297" y="5227"/>
                      <a:pt x="1621" y="6368"/>
                      <a:pt x="3241" y="6368"/>
                    </a:cubicBezTo>
                    <a:cubicBezTo>
                      <a:pt x="3333" y="6368"/>
                      <a:pt x="3515" y="6368"/>
                      <a:pt x="3721" y="6277"/>
                    </a:cubicBezTo>
                    <a:cubicBezTo>
                      <a:pt x="5341" y="6072"/>
                      <a:pt x="6368" y="4656"/>
                      <a:pt x="6368" y="3127"/>
                    </a:cubicBezTo>
                    <a:lnTo>
                      <a:pt x="6368" y="2648"/>
                    </a:lnTo>
                    <a:cubicBezTo>
                      <a:pt x="6094" y="1050"/>
                      <a:pt x="4771"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1"/>
              <p:cNvSpPr/>
              <p:nvPr/>
            </p:nvSpPr>
            <p:spPr>
              <a:xfrm>
                <a:off x="4807750" y="3289750"/>
                <a:ext cx="97600" cy="214000"/>
              </a:xfrm>
              <a:custGeom>
                <a:avLst/>
                <a:gdLst/>
                <a:ahLst/>
                <a:cxnLst/>
                <a:rect l="l" t="t" r="r" b="b"/>
                <a:pathLst>
                  <a:path w="3904" h="8560" extrusionOk="0">
                    <a:moveTo>
                      <a:pt x="3241" y="0"/>
                    </a:moveTo>
                    <a:lnTo>
                      <a:pt x="0" y="8354"/>
                    </a:lnTo>
                    <a:lnTo>
                      <a:pt x="776" y="8560"/>
                    </a:lnTo>
                    <a:lnTo>
                      <a:pt x="3903" y="274"/>
                    </a:lnTo>
                    <a:lnTo>
                      <a:pt x="324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1"/>
              <p:cNvSpPr/>
              <p:nvPr/>
            </p:nvSpPr>
            <p:spPr>
              <a:xfrm>
                <a:off x="4520150" y="3598450"/>
                <a:ext cx="138100" cy="30850"/>
              </a:xfrm>
              <a:custGeom>
                <a:avLst/>
                <a:gdLst/>
                <a:ahLst/>
                <a:cxnLst/>
                <a:rect l="l" t="t" r="r" b="b"/>
                <a:pathLst>
                  <a:path w="5524" h="1234" extrusionOk="0">
                    <a:moveTo>
                      <a:pt x="5433" y="1"/>
                    </a:moveTo>
                    <a:lnTo>
                      <a:pt x="0" y="480"/>
                    </a:lnTo>
                    <a:lnTo>
                      <a:pt x="91" y="1233"/>
                    </a:lnTo>
                    <a:lnTo>
                      <a:pt x="5524" y="777"/>
                    </a:lnTo>
                    <a:lnTo>
                      <a:pt x="54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1"/>
              <p:cNvSpPr/>
              <p:nvPr/>
            </p:nvSpPr>
            <p:spPr>
              <a:xfrm>
                <a:off x="4667925" y="3494800"/>
                <a:ext cx="223150" cy="207500"/>
              </a:xfrm>
              <a:custGeom>
                <a:avLst/>
                <a:gdLst/>
                <a:ahLst/>
                <a:cxnLst/>
                <a:rect l="l" t="t" r="r" b="b"/>
                <a:pathLst>
                  <a:path w="8926" h="8300" extrusionOk="0">
                    <a:moveTo>
                      <a:pt x="4498" y="1"/>
                    </a:moveTo>
                    <a:cubicBezTo>
                      <a:pt x="4265" y="1"/>
                      <a:pt x="4028" y="20"/>
                      <a:pt x="3790" y="61"/>
                    </a:cubicBezTo>
                    <a:cubicBezTo>
                      <a:pt x="1325" y="449"/>
                      <a:pt x="1" y="2731"/>
                      <a:pt x="366" y="4809"/>
                    </a:cubicBezTo>
                    <a:cubicBezTo>
                      <a:pt x="709" y="7009"/>
                      <a:pt x="2535" y="8299"/>
                      <a:pt x="4405" y="8299"/>
                    </a:cubicBezTo>
                    <a:cubicBezTo>
                      <a:pt x="4649" y="8299"/>
                      <a:pt x="4894" y="8277"/>
                      <a:pt x="5137" y="8232"/>
                    </a:cubicBezTo>
                    <a:cubicBezTo>
                      <a:pt x="7419" y="7867"/>
                      <a:pt x="8926" y="5767"/>
                      <a:pt x="8560" y="3485"/>
                    </a:cubicBezTo>
                    <a:cubicBezTo>
                      <a:pt x="8213" y="1441"/>
                      <a:pt x="6493" y="1"/>
                      <a:pt x="4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1"/>
              <p:cNvSpPr/>
              <p:nvPr/>
            </p:nvSpPr>
            <p:spPr>
              <a:xfrm>
                <a:off x="4774650" y="3522550"/>
                <a:ext cx="54800" cy="66800"/>
              </a:xfrm>
              <a:custGeom>
                <a:avLst/>
                <a:gdLst/>
                <a:ahLst/>
                <a:cxnLst/>
                <a:rect l="l" t="t" r="r" b="b"/>
                <a:pathLst>
                  <a:path w="2192" h="2672" extrusionOk="0">
                    <a:moveTo>
                      <a:pt x="297" y="1"/>
                    </a:moveTo>
                    <a:cubicBezTo>
                      <a:pt x="183" y="1"/>
                      <a:pt x="91" y="1"/>
                      <a:pt x="0" y="183"/>
                    </a:cubicBezTo>
                    <a:lnTo>
                      <a:pt x="0" y="275"/>
                    </a:lnTo>
                    <a:cubicBezTo>
                      <a:pt x="183" y="389"/>
                      <a:pt x="297" y="389"/>
                      <a:pt x="480" y="480"/>
                    </a:cubicBezTo>
                    <a:cubicBezTo>
                      <a:pt x="868" y="571"/>
                      <a:pt x="1141" y="845"/>
                      <a:pt x="1438" y="1142"/>
                    </a:cubicBezTo>
                    <a:cubicBezTo>
                      <a:pt x="1529" y="1416"/>
                      <a:pt x="1621" y="1621"/>
                      <a:pt x="1712" y="1895"/>
                    </a:cubicBezTo>
                    <a:cubicBezTo>
                      <a:pt x="1712" y="2101"/>
                      <a:pt x="1803" y="2192"/>
                      <a:pt x="1803" y="2375"/>
                    </a:cubicBezTo>
                    <a:cubicBezTo>
                      <a:pt x="1803" y="2466"/>
                      <a:pt x="1895" y="2557"/>
                      <a:pt x="1895" y="2557"/>
                    </a:cubicBezTo>
                    <a:cubicBezTo>
                      <a:pt x="2009" y="2671"/>
                      <a:pt x="2009" y="2671"/>
                      <a:pt x="2100" y="2671"/>
                    </a:cubicBezTo>
                    <a:cubicBezTo>
                      <a:pt x="2191" y="2557"/>
                      <a:pt x="2191" y="2557"/>
                      <a:pt x="2191" y="2466"/>
                    </a:cubicBezTo>
                    <a:cubicBezTo>
                      <a:pt x="2191" y="1895"/>
                      <a:pt x="2009" y="1416"/>
                      <a:pt x="1712" y="960"/>
                    </a:cubicBezTo>
                    <a:lnTo>
                      <a:pt x="1141" y="389"/>
                    </a:lnTo>
                    <a:cubicBezTo>
                      <a:pt x="868" y="183"/>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1"/>
              <p:cNvSpPr/>
              <p:nvPr/>
            </p:nvSpPr>
            <p:spPr>
              <a:xfrm>
                <a:off x="4639400" y="3467775"/>
                <a:ext cx="235125" cy="235700"/>
              </a:xfrm>
              <a:custGeom>
                <a:avLst/>
                <a:gdLst/>
                <a:ahLst/>
                <a:cxnLst/>
                <a:rect l="l" t="t" r="r" b="b"/>
                <a:pathLst>
                  <a:path w="9405" h="9428" extrusionOk="0">
                    <a:moveTo>
                      <a:pt x="4748" y="754"/>
                    </a:moveTo>
                    <a:cubicBezTo>
                      <a:pt x="6643" y="754"/>
                      <a:pt x="8263" y="2101"/>
                      <a:pt x="8651" y="4086"/>
                    </a:cubicBezTo>
                    <a:lnTo>
                      <a:pt x="8651" y="4748"/>
                    </a:lnTo>
                    <a:cubicBezTo>
                      <a:pt x="8651" y="6666"/>
                      <a:pt x="7305" y="8286"/>
                      <a:pt x="5319" y="8651"/>
                    </a:cubicBezTo>
                    <a:lnTo>
                      <a:pt x="4748" y="8651"/>
                    </a:lnTo>
                    <a:cubicBezTo>
                      <a:pt x="2854" y="8651"/>
                      <a:pt x="1142" y="7328"/>
                      <a:pt x="845" y="5319"/>
                    </a:cubicBezTo>
                    <a:cubicBezTo>
                      <a:pt x="754" y="5136"/>
                      <a:pt x="754" y="4954"/>
                      <a:pt x="754" y="4748"/>
                    </a:cubicBezTo>
                    <a:cubicBezTo>
                      <a:pt x="754" y="2762"/>
                      <a:pt x="2169" y="1142"/>
                      <a:pt x="4086" y="754"/>
                    </a:cubicBezTo>
                    <a:close/>
                    <a:moveTo>
                      <a:pt x="4748" y="1"/>
                    </a:moveTo>
                    <a:cubicBezTo>
                      <a:pt x="4452" y="1"/>
                      <a:pt x="4178" y="1"/>
                      <a:pt x="3995" y="92"/>
                    </a:cubicBezTo>
                    <a:cubicBezTo>
                      <a:pt x="1598" y="480"/>
                      <a:pt x="1" y="2466"/>
                      <a:pt x="1" y="4748"/>
                    </a:cubicBezTo>
                    <a:cubicBezTo>
                      <a:pt x="1" y="4954"/>
                      <a:pt x="1" y="5228"/>
                      <a:pt x="92" y="5524"/>
                    </a:cubicBezTo>
                    <a:cubicBezTo>
                      <a:pt x="457" y="7807"/>
                      <a:pt x="2466" y="9427"/>
                      <a:pt x="4748" y="9427"/>
                    </a:cubicBezTo>
                    <a:lnTo>
                      <a:pt x="5501" y="9427"/>
                    </a:lnTo>
                    <a:cubicBezTo>
                      <a:pt x="7784" y="9039"/>
                      <a:pt x="9405" y="7031"/>
                      <a:pt x="9405" y="4748"/>
                    </a:cubicBezTo>
                    <a:lnTo>
                      <a:pt x="9405" y="3995"/>
                    </a:lnTo>
                    <a:cubicBezTo>
                      <a:pt x="9017" y="1621"/>
                      <a:pt x="7031"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 name="Google Shape;780;p21"/>
            <p:cNvGrpSpPr/>
            <p:nvPr/>
          </p:nvGrpSpPr>
          <p:grpSpPr>
            <a:xfrm rot="-1473163">
              <a:off x="966639" y="3811493"/>
              <a:ext cx="662812" cy="697147"/>
              <a:chOff x="4391750" y="873675"/>
              <a:chExt cx="506750" cy="533000"/>
            </a:xfrm>
          </p:grpSpPr>
          <p:sp>
            <p:nvSpPr>
              <p:cNvPr id="781" name="Google Shape;781;p21"/>
              <p:cNvSpPr/>
              <p:nvPr/>
            </p:nvSpPr>
            <p:spPr>
              <a:xfrm>
                <a:off x="4736400" y="919475"/>
                <a:ext cx="26275" cy="42125"/>
              </a:xfrm>
              <a:custGeom>
                <a:avLst/>
                <a:gdLst/>
                <a:ahLst/>
                <a:cxnLst/>
                <a:rect l="l" t="t" r="r" b="b"/>
                <a:pathLst>
                  <a:path w="1051" h="1685" extrusionOk="0">
                    <a:moveTo>
                      <a:pt x="172" y="1"/>
                    </a:moveTo>
                    <a:cubicBezTo>
                      <a:pt x="138" y="1"/>
                      <a:pt x="115" y="29"/>
                      <a:pt x="115" y="86"/>
                    </a:cubicBezTo>
                    <a:lnTo>
                      <a:pt x="1" y="178"/>
                    </a:lnTo>
                    <a:cubicBezTo>
                      <a:pt x="115" y="269"/>
                      <a:pt x="115" y="269"/>
                      <a:pt x="115" y="360"/>
                    </a:cubicBezTo>
                    <a:cubicBezTo>
                      <a:pt x="480" y="543"/>
                      <a:pt x="572" y="931"/>
                      <a:pt x="686" y="1410"/>
                    </a:cubicBezTo>
                    <a:lnTo>
                      <a:pt x="686" y="1593"/>
                    </a:lnTo>
                    <a:cubicBezTo>
                      <a:pt x="686" y="1593"/>
                      <a:pt x="686" y="1684"/>
                      <a:pt x="777" y="1684"/>
                    </a:cubicBezTo>
                    <a:cubicBezTo>
                      <a:pt x="868" y="1684"/>
                      <a:pt x="960" y="1593"/>
                      <a:pt x="960" y="1501"/>
                    </a:cubicBezTo>
                    <a:cubicBezTo>
                      <a:pt x="1051" y="931"/>
                      <a:pt x="868" y="452"/>
                      <a:pt x="389" y="86"/>
                    </a:cubicBezTo>
                    <a:lnTo>
                      <a:pt x="298" y="86"/>
                    </a:lnTo>
                    <a:cubicBezTo>
                      <a:pt x="252" y="29"/>
                      <a:pt x="206"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1"/>
              <p:cNvSpPr/>
              <p:nvPr/>
            </p:nvSpPr>
            <p:spPr>
              <a:xfrm>
                <a:off x="4641675" y="873675"/>
                <a:ext cx="159250" cy="159250"/>
              </a:xfrm>
              <a:custGeom>
                <a:avLst/>
                <a:gdLst/>
                <a:ahLst/>
                <a:cxnLst/>
                <a:rect l="l" t="t" r="r" b="b"/>
                <a:pathLst>
                  <a:path w="6370" h="6370" extrusionOk="0">
                    <a:moveTo>
                      <a:pt x="3219" y="777"/>
                    </a:moveTo>
                    <a:cubicBezTo>
                      <a:pt x="3904" y="777"/>
                      <a:pt x="4475" y="1051"/>
                      <a:pt x="4931" y="1530"/>
                    </a:cubicBezTo>
                    <a:cubicBezTo>
                      <a:pt x="5319" y="1918"/>
                      <a:pt x="5616" y="2580"/>
                      <a:pt x="5616" y="3242"/>
                    </a:cubicBezTo>
                    <a:cubicBezTo>
                      <a:pt x="5616" y="3904"/>
                      <a:pt x="5319" y="4475"/>
                      <a:pt x="4931" y="4954"/>
                    </a:cubicBezTo>
                    <a:cubicBezTo>
                      <a:pt x="4475" y="5342"/>
                      <a:pt x="3904" y="5616"/>
                      <a:pt x="3219" y="5616"/>
                    </a:cubicBezTo>
                    <a:cubicBezTo>
                      <a:pt x="2557" y="5616"/>
                      <a:pt x="1895" y="5342"/>
                      <a:pt x="1507" y="4954"/>
                    </a:cubicBezTo>
                    <a:cubicBezTo>
                      <a:pt x="1051" y="4475"/>
                      <a:pt x="754" y="3904"/>
                      <a:pt x="754" y="3242"/>
                    </a:cubicBezTo>
                    <a:cubicBezTo>
                      <a:pt x="754" y="2580"/>
                      <a:pt x="1051" y="1918"/>
                      <a:pt x="1507" y="1530"/>
                    </a:cubicBezTo>
                    <a:cubicBezTo>
                      <a:pt x="1895" y="1051"/>
                      <a:pt x="2557" y="777"/>
                      <a:pt x="3219" y="777"/>
                    </a:cubicBezTo>
                    <a:close/>
                    <a:moveTo>
                      <a:pt x="3219" y="1"/>
                    </a:moveTo>
                    <a:cubicBezTo>
                      <a:pt x="1416" y="1"/>
                      <a:pt x="1" y="1439"/>
                      <a:pt x="1" y="3242"/>
                    </a:cubicBezTo>
                    <a:cubicBezTo>
                      <a:pt x="1" y="4954"/>
                      <a:pt x="1416" y="6369"/>
                      <a:pt x="3219" y="6369"/>
                    </a:cubicBezTo>
                    <a:cubicBezTo>
                      <a:pt x="4931" y="6369"/>
                      <a:pt x="6369" y="4954"/>
                      <a:pt x="6369" y="3242"/>
                    </a:cubicBezTo>
                    <a:cubicBezTo>
                      <a:pt x="6369" y="1439"/>
                      <a:pt x="4931" y="1"/>
                      <a:pt x="3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1"/>
              <p:cNvSpPr/>
              <p:nvPr/>
            </p:nvSpPr>
            <p:spPr>
              <a:xfrm>
                <a:off x="4572650" y="1009500"/>
                <a:ext cx="130700" cy="202025"/>
              </a:xfrm>
              <a:custGeom>
                <a:avLst/>
                <a:gdLst/>
                <a:ahLst/>
                <a:cxnLst/>
                <a:rect l="l" t="t" r="r" b="b"/>
                <a:pathLst>
                  <a:path w="5228" h="8081" extrusionOk="0">
                    <a:moveTo>
                      <a:pt x="4565" y="0"/>
                    </a:moveTo>
                    <a:lnTo>
                      <a:pt x="0" y="7693"/>
                    </a:lnTo>
                    <a:lnTo>
                      <a:pt x="662" y="8081"/>
                    </a:lnTo>
                    <a:lnTo>
                      <a:pt x="5227" y="366"/>
                    </a:lnTo>
                    <a:lnTo>
                      <a:pt x="4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1"/>
              <p:cNvSpPr/>
              <p:nvPr/>
            </p:nvSpPr>
            <p:spPr>
              <a:xfrm>
                <a:off x="4422550" y="1194875"/>
                <a:ext cx="209450" cy="206675"/>
              </a:xfrm>
              <a:custGeom>
                <a:avLst/>
                <a:gdLst/>
                <a:ahLst/>
                <a:cxnLst/>
                <a:rect l="l" t="t" r="r" b="b"/>
                <a:pathLst>
                  <a:path w="8378" h="8267" extrusionOk="0">
                    <a:moveTo>
                      <a:pt x="4450" y="0"/>
                    </a:moveTo>
                    <a:cubicBezTo>
                      <a:pt x="4398" y="0"/>
                      <a:pt x="4345" y="1"/>
                      <a:pt x="4292" y="4"/>
                    </a:cubicBezTo>
                    <a:cubicBezTo>
                      <a:pt x="1713" y="4"/>
                      <a:pt x="1" y="1989"/>
                      <a:pt x="115" y="4181"/>
                    </a:cubicBezTo>
                    <a:cubicBezTo>
                      <a:pt x="115" y="6646"/>
                      <a:pt x="2101" y="8266"/>
                      <a:pt x="4292" y="8266"/>
                    </a:cubicBezTo>
                    <a:cubicBezTo>
                      <a:pt x="6575" y="8266"/>
                      <a:pt x="8378" y="6463"/>
                      <a:pt x="8378" y="4089"/>
                    </a:cubicBezTo>
                    <a:cubicBezTo>
                      <a:pt x="8378" y="1860"/>
                      <a:pt x="6657" y="0"/>
                      <a:pt x="4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1"/>
              <p:cNvSpPr/>
              <p:nvPr/>
            </p:nvSpPr>
            <p:spPr>
              <a:xfrm>
                <a:off x="4534400" y="1223475"/>
                <a:ext cx="47975" cy="73650"/>
              </a:xfrm>
              <a:custGeom>
                <a:avLst/>
                <a:gdLst/>
                <a:ahLst/>
                <a:cxnLst/>
                <a:rect l="l" t="t" r="r" b="b"/>
                <a:pathLst>
                  <a:path w="1919" h="2946" extrusionOk="0">
                    <a:moveTo>
                      <a:pt x="389" y="1"/>
                    </a:moveTo>
                    <a:cubicBezTo>
                      <a:pt x="297" y="1"/>
                      <a:pt x="206" y="1"/>
                      <a:pt x="1" y="92"/>
                    </a:cubicBezTo>
                    <a:cubicBezTo>
                      <a:pt x="92" y="92"/>
                      <a:pt x="92" y="183"/>
                      <a:pt x="92" y="275"/>
                    </a:cubicBezTo>
                    <a:cubicBezTo>
                      <a:pt x="206" y="275"/>
                      <a:pt x="297" y="366"/>
                      <a:pt x="480" y="480"/>
                    </a:cubicBezTo>
                    <a:cubicBezTo>
                      <a:pt x="868" y="663"/>
                      <a:pt x="1051" y="937"/>
                      <a:pt x="1233" y="1325"/>
                    </a:cubicBezTo>
                    <a:cubicBezTo>
                      <a:pt x="1347" y="1507"/>
                      <a:pt x="1439" y="1804"/>
                      <a:pt x="1439" y="2078"/>
                    </a:cubicBezTo>
                    <a:cubicBezTo>
                      <a:pt x="1439" y="2283"/>
                      <a:pt x="1439" y="2466"/>
                      <a:pt x="1530" y="2557"/>
                    </a:cubicBezTo>
                    <a:lnTo>
                      <a:pt x="1530" y="2854"/>
                    </a:lnTo>
                    <a:cubicBezTo>
                      <a:pt x="1621" y="2854"/>
                      <a:pt x="1621" y="2854"/>
                      <a:pt x="1713" y="2945"/>
                    </a:cubicBezTo>
                    <a:lnTo>
                      <a:pt x="1713" y="2854"/>
                    </a:lnTo>
                    <a:cubicBezTo>
                      <a:pt x="1804" y="2854"/>
                      <a:pt x="1804" y="2763"/>
                      <a:pt x="1804" y="2763"/>
                    </a:cubicBezTo>
                    <a:cubicBezTo>
                      <a:pt x="1918" y="2192"/>
                      <a:pt x="1804" y="1713"/>
                      <a:pt x="1621" y="1142"/>
                    </a:cubicBezTo>
                    <a:cubicBezTo>
                      <a:pt x="1530" y="937"/>
                      <a:pt x="1347" y="663"/>
                      <a:pt x="1142" y="480"/>
                    </a:cubicBezTo>
                    <a:cubicBezTo>
                      <a:pt x="959" y="275"/>
                      <a:pt x="663" y="92"/>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1"/>
              <p:cNvSpPr/>
              <p:nvPr/>
            </p:nvSpPr>
            <p:spPr>
              <a:xfrm>
                <a:off x="4391750" y="1164150"/>
                <a:ext cx="235700" cy="235125"/>
              </a:xfrm>
              <a:custGeom>
                <a:avLst/>
                <a:gdLst/>
                <a:ahLst/>
                <a:cxnLst/>
                <a:rect l="l" t="t" r="r" b="b"/>
                <a:pathLst>
                  <a:path w="9428" h="9405" extrusionOk="0">
                    <a:moveTo>
                      <a:pt x="4657" y="753"/>
                    </a:moveTo>
                    <a:cubicBezTo>
                      <a:pt x="5798" y="753"/>
                      <a:pt x="6757" y="1141"/>
                      <a:pt x="7510" y="1895"/>
                    </a:cubicBezTo>
                    <a:cubicBezTo>
                      <a:pt x="8195" y="2556"/>
                      <a:pt x="8651" y="3606"/>
                      <a:pt x="8651" y="4656"/>
                    </a:cubicBezTo>
                    <a:cubicBezTo>
                      <a:pt x="8651" y="5798"/>
                      <a:pt x="8195" y="6733"/>
                      <a:pt x="7510" y="7510"/>
                    </a:cubicBezTo>
                    <a:cubicBezTo>
                      <a:pt x="6757" y="8171"/>
                      <a:pt x="5798" y="8651"/>
                      <a:pt x="4657" y="8651"/>
                    </a:cubicBezTo>
                    <a:cubicBezTo>
                      <a:pt x="3630" y="8651"/>
                      <a:pt x="2580" y="8171"/>
                      <a:pt x="1918" y="7510"/>
                    </a:cubicBezTo>
                    <a:cubicBezTo>
                      <a:pt x="1142" y="6733"/>
                      <a:pt x="776" y="5798"/>
                      <a:pt x="776" y="4656"/>
                    </a:cubicBezTo>
                    <a:cubicBezTo>
                      <a:pt x="776" y="3606"/>
                      <a:pt x="1142" y="2556"/>
                      <a:pt x="1918" y="1895"/>
                    </a:cubicBezTo>
                    <a:cubicBezTo>
                      <a:pt x="2580" y="1141"/>
                      <a:pt x="3630" y="753"/>
                      <a:pt x="4657" y="753"/>
                    </a:cubicBezTo>
                    <a:close/>
                    <a:moveTo>
                      <a:pt x="4657" y="0"/>
                    </a:moveTo>
                    <a:cubicBezTo>
                      <a:pt x="2100" y="0"/>
                      <a:pt x="0" y="2077"/>
                      <a:pt x="0" y="4656"/>
                    </a:cubicBezTo>
                    <a:cubicBezTo>
                      <a:pt x="0" y="7304"/>
                      <a:pt x="2100" y="9404"/>
                      <a:pt x="4657" y="9404"/>
                    </a:cubicBezTo>
                    <a:cubicBezTo>
                      <a:pt x="7327" y="9404"/>
                      <a:pt x="9427" y="7304"/>
                      <a:pt x="9427" y="4656"/>
                    </a:cubicBezTo>
                    <a:cubicBezTo>
                      <a:pt x="9427" y="2077"/>
                      <a:pt x="7327" y="0"/>
                      <a:pt x="4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1"/>
              <p:cNvSpPr/>
              <p:nvPr/>
            </p:nvSpPr>
            <p:spPr>
              <a:xfrm>
                <a:off x="4831700" y="1293100"/>
                <a:ext cx="26275" cy="42250"/>
              </a:xfrm>
              <a:custGeom>
                <a:avLst/>
                <a:gdLst/>
                <a:ahLst/>
                <a:cxnLst/>
                <a:rect l="l" t="t" r="r" b="b"/>
                <a:pathLst>
                  <a:path w="1051" h="1690" extrusionOk="0">
                    <a:moveTo>
                      <a:pt x="152" y="1"/>
                    </a:moveTo>
                    <a:cubicBezTo>
                      <a:pt x="115" y="1"/>
                      <a:pt x="92" y="23"/>
                      <a:pt x="92" y="69"/>
                    </a:cubicBezTo>
                    <a:lnTo>
                      <a:pt x="1" y="160"/>
                    </a:lnTo>
                    <a:cubicBezTo>
                      <a:pt x="92" y="252"/>
                      <a:pt x="92" y="252"/>
                      <a:pt x="92" y="343"/>
                    </a:cubicBezTo>
                    <a:cubicBezTo>
                      <a:pt x="480" y="548"/>
                      <a:pt x="571" y="914"/>
                      <a:pt x="663" y="1393"/>
                    </a:cubicBezTo>
                    <a:lnTo>
                      <a:pt x="663" y="1575"/>
                    </a:lnTo>
                    <a:cubicBezTo>
                      <a:pt x="663" y="1575"/>
                      <a:pt x="663" y="1690"/>
                      <a:pt x="754" y="1690"/>
                    </a:cubicBezTo>
                    <a:cubicBezTo>
                      <a:pt x="868" y="1690"/>
                      <a:pt x="959" y="1575"/>
                      <a:pt x="959" y="1484"/>
                    </a:cubicBezTo>
                    <a:cubicBezTo>
                      <a:pt x="1051" y="914"/>
                      <a:pt x="868" y="434"/>
                      <a:pt x="389" y="69"/>
                    </a:cubicBezTo>
                    <a:lnTo>
                      <a:pt x="297" y="69"/>
                    </a:lnTo>
                    <a:cubicBezTo>
                      <a:pt x="240" y="23"/>
                      <a:pt x="189"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1"/>
              <p:cNvSpPr/>
              <p:nvPr/>
            </p:nvSpPr>
            <p:spPr>
              <a:xfrm>
                <a:off x="4739275" y="1246875"/>
                <a:ext cx="159225" cy="159800"/>
              </a:xfrm>
              <a:custGeom>
                <a:avLst/>
                <a:gdLst/>
                <a:ahLst/>
                <a:cxnLst/>
                <a:rect l="l" t="t" r="r" b="b"/>
                <a:pathLst>
                  <a:path w="6369" h="6392" extrusionOk="0">
                    <a:moveTo>
                      <a:pt x="3218" y="777"/>
                    </a:moveTo>
                    <a:cubicBezTo>
                      <a:pt x="3880" y="777"/>
                      <a:pt x="4451" y="1051"/>
                      <a:pt x="4930" y="1530"/>
                    </a:cubicBezTo>
                    <a:cubicBezTo>
                      <a:pt x="5410" y="1918"/>
                      <a:pt x="5592" y="2580"/>
                      <a:pt x="5592" y="3242"/>
                    </a:cubicBezTo>
                    <a:cubicBezTo>
                      <a:pt x="5592" y="3904"/>
                      <a:pt x="5410" y="4474"/>
                      <a:pt x="4930" y="4954"/>
                    </a:cubicBezTo>
                    <a:cubicBezTo>
                      <a:pt x="4451" y="5433"/>
                      <a:pt x="3880" y="5616"/>
                      <a:pt x="3218" y="5616"/>
                    </a:cubicBezTo>
                    <a:cubicBezTo>
                      <a:pt x="2556" y="5616"/>
                      <a:pt x="1895" y="5433"/>
                      <a:pt x="1506" y="4954"/>
                    </a:cubicBezTo>
                    <a:cubicBezTo>
                      <a:pt x="1027" y="4474"/>
                      <a:pt x="753" y="3904"/>
                      <a:pt x="753" y="3242"/>
                    </a:cubicBezTo>
                    <a:cubicBezTo>
                      <a:pt x="753" y="2580"/>
                      <a:pt x="1027" y="1918"/>
                      <a:pt x="1506" y="1530"/>
                    </a:cubicBezTo>
                    <a:cubicBezTo>
                      <a:pt x="1895" y="1051"/>
                      <a:pt x="2556" y="777"/>
                      <a:pt x="3218" y="777"/>
                    </a:cubicBezTo>
                    <a:close/>
                    <a:moveTo>
                      <a:pt x="3218" y="1"/>
                    </a:moveTo>
                    <a:cubicBezTo>
                      <a:pt x="1415" y="1"/>
                      <a:pt x="0" y="1439"/>
                      <a:pt x="0" y="3242"/>
                    </a:cubicBezTo>
                    <a:cubicBezTo>
                      <a:pt x="0" y="4954"/>
                      <a:pt x="1415" y="6392"/>
                      <a:pt x="3218" y="6392"/>
                    </a:cubicBezTo>
                    <a:cubicBezTo>
                      <a:pt x="4930" y="6392"/>
                      <a:pt x="6368" y="4954"/>
                      <a:pt x="6368" y="3242"/>
                    </a:cubicBezTo>
                    <a:cubicBezTo>
                      <a:pt x="6368" y="1439"/>
                      <a:pt x="4930" y="1"/>
                      <a:pt x="3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1"/>
              <p:cNvSpPr/>
              <p:nvPr/>
            </p:nvSpPr>
            <p:spPr>
              <a:xfrm>
                <a:off x="4613150" y="1306800"/>
                <a:ext cx="135275" cy="28550"/>
              </a:xfrm>
              <a:custGeom>
                <a:avLst/>
                <a:gdLst/>
                <a:ahLst/>
                <a:cxnLst/>
                <a:rect l="l" t="t" r="r" b="b"/>
                <a:pathLst>
                  <a:path w="5411" h="1142" extrusionOk="0">
                    <a:moveTo>
                      <a:pt x="1" y="0"/>
                    </a:moveTo>
                    <a:lnTo>
                      <a:pt x="1" y="754"/>
                    </a:lnTo>
                    <a:lnTo>
                      <a:pt x="5410" y="1142"/>
                    </a:lnTo>
                    <a:lnTo>
                      <a:pt x="5410" y="36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21"/>
            <p:cNvGrpSpPr/>
            <p:nvPr/>
          </p:nvGrpSpPr>
          <p:grpSpPr>
            <a:xfrm rot="-211973">
              <a:off x="7283179" y="3074848"/>
              <a:ext cx="671781" cy="491149"/>
              <a:chOff x="1676675" y="2892575"/>
              <a:chExt cx="513600" cy="375500"/>
            </a:xfrm>
          </p:grpSpPr>
          <p:sp>
            <p:nvSpPr>
              <p:cNvPr id="791" name="Google Shape;791;p21"/>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1"/>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1"/>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1"/>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1"/>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1"/>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1"/>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1"/>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 name="Google Shape;799;p21"/>
            <p:cNvGrpSpPr/>
            <p:nvPr/>
          </p:nvGrpSpPr>
          <p:grpSpPr>
            <a:xfrm rot="-8909990" flipH="1">
              <a:off x="703593" y="3074856"/>
              <a:ext cx="671758" cy="491131"/>
              <a:chOff x="1676675" y="2892575"/>
              <a:chExt cx="513600" cy="375500"/>
            </a:xfrm>
          </p:grpSpPr>
          <p:sp>
            <p:nvSpPr>
              <p:cNvPr id="800" name="Google Shape;800;p21"/>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1"/>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1"/>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1"/>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1"/>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1"/>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1"/>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1"/>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3">
  <p:cSld name="CUSTOM_1_1_1">
    <p:spTree>
      <p:nvGrpSpPr>
        <p:cNvPr id="1" name="Shape 808"/>
        <p:cNvGrpSpPr/>
        <p:nvPr/>
      </p:nvGrpSpPr>
      <p:grpSpPr>
        <a:xfrm>
          <a:off x="0" y="0"/>
          <a:ext cx="0" cy="0"/>
          <a:chOff x="0" y="0"/>
          <a:chExt cx="0" cy="0"/>
        </a:xfrm>
      </p:grpSpPr>
      <p:sp>
        <p:nvSpPr>
          <p:cNvPr id="809" name="Google Shape;809;p22"/>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10" name="Google Shape;810;p22"/>
          <p:cNvSpPr txBox="1">
            <a:spLocks noGrp="1"/>
          </p:cNvSpPr>
          <p:nvPr>
            <p:ph type="ctrTitle" idx="2"/>
          </p:nvPr>
        </p:nvSpPr>
        <p:spPr>
          <a:xfrm>
            <a:off x="1788334" y="1443000"/>
            <a:ext cx="27705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solidFill>
                  <a:schemeClr val="accent2"/>
                </a:solidFill>
              </a:defRPr>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811" name="Google Shape;811;p22"/>
          <p:cNvSpPr txBox="1">
            <a:spLocks noGrp="1"/>
          </p:cNvSpPr>
          <p:nvPr>
            <p:ph type="subTitle" idx="1"/>
          </p:nvPr>
        </p:nvSpPr>
        <p:spPr>
          <a:xfrm>
            <a:off x="1788336" y="1676200"/>
            <a:ext cx="2421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2" name="Google Shape;812;p22"/>
          <p:cNvSpPr txBox="1">
            <a:spLocks noGrp="1"/>
          </p:cNvSpPr>
          <p:nvPr>
            <p:ph type="title" idx="3" hasCustomPrompt="1"/>
          </p:nvPr>
        </p:nvSpPr>
        <p:spPr>
          <a:xfrm>
            <a:off x="723239" y="1353150"/>
            <a:ext cx="1031100" cy="8181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4800"/>
              <a:buNone/>
              <a:defRPr sz="4900">
                <a:solidFill>
                  <a:schemeClr val="accent4"/>
                </a:solidFill>
              </a:defRPr>
            </a:lvl1pPr>
            <a:lvl2pPr lvl="1"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813" name="Google Shape;813;p22"/>
          <p:cNvSpPr txBox="1">
            <a:spLocks noGrp="1"/>
          </p:cNvSpPr>
          <p:nvPr>
            <p:ph type="ctrTitle" idx="4"/>
          </p:nvPr>
        </p:nvSpPr>
        <p:spPr>
          <a:xfrm>
            <a:off x="1785834" y="3565875"/>
            <a:ext cx="27705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solidFill>
                  <a:schemeClr val="accent2"/>
                </a:solidFill>
              </a:defRPr>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814" name="Google Shape;814;p22"/>
          <p:cNvSpPr txBox="1">
            <a:spLocks noGrp="1"/>
          </p:cNvSpPr>
          <p:nvPr>
            <p:ph type="subTitle" idx="5"/>
          </p:nvPr>
        </p:nvSpPr>
        <p:spPr>
          <a:xfrm>
            <a:off x="1785836" y="3799075"/>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5" name="Google Shape;815;p22"/>
          <p:cNvSpPr txBox="1">
            <a:spLocks noGrp="1"/>
          </p:cNvSpPr>
          <p:nvPr>
            <p:ph type="title" idx="6" hasCustomPrompt="1"/>
          </p:nvPr>
        </p:nvSpPr>
        <p:spPr>
          <a:xfrm>
            <a:off x="723240" y="3476025"/>
            <a:ext cx="1031100" cy="8181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4800"/>
              <a:buNone/>
              <a:defRPr sz="4900">
                <a:solidFill>
                  <a:schemeClr val="accent2"/>
                </a:solidFill>
              </a:defRPr>
            </a:lvl1pPr>
            <a:lvl2pPr lvl="1"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816" name="Google Shape;816;p22"/>
          <p:cNvSpPr txBox="1">
            <a:spLocks noGrp="1"/>
          </p:cNvSpPr>
          <p:nvPr>
            <p:ph type="ctrTitle" idx="7"/>
          </p:nvPr>
        </p:nvSpPr>
        <p:spPr>
          <a:xfrm>
            <a:off x="1788327" y="2504438"/>
            <a:ext cx="27705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solidFill>
                  <a:schemeClr val="accent2"/>
                </a:solidFill>
              </a:defRPr>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817" name="Google Shape;817;p22"/>
          <p:cNvSpPr txBox="1">
            <a:spLocks noGrp="1"/>
          </p:cNvSpPr>
          <p:nvPr>
            <p:ph type="subTitle" idx="8"/>
          </p:nvPr>
        </p:nvSpPr>
        <p:spPr>
          <a:xfrm>
            <a:off x="1788336" y="2737638"/>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8" name="Google Shape;818;p22"/>
          <p:cNvSpPr txBox="1">
            <a:spLocks noGrp="1"/>
          </p:cNvSpPr>
          <p:nvPr>
            <p:ph type="title" idx="9" hasCustomPrompt="1"/>
          </p:nvPr>
        </p:nvSpPr>
        <p:spPr>
          <a:xfrm>
            <a:off x="723239" y="2414588"/>
            <a:ext cx="1031100" cy="8181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4800"/>
              <a:buNone/>
              <a:defRPr sz="4900">
                <a:solidFill>
                  <a:schemeClr val="accent3"/>
                </a:solidFill>
              </a:defRPr>
            </a:lvl1pPr>
            <a:lvl2pPr lvl="1"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819" name="Google Shape;819;p22"/>
          <p:cNvGrpSpPr/>
          <p:nvPr/>
        </p:nvGrpSpPr>
        <p:grpSpPr>
          <a:xfrm>
            <a:off x="5784100" y="260071"/>
            <a:ext cx="2860295" cy="4623345"/>
            <a:chOff x="5647950" y="467746"/>
            <a:chExt cx="2860295" cy="4623345"/>
          </a:xfrm>
        </p:grpSpPr>
        <p:grpSp>
          <p:nvGrpSpPr>
            <p:cNvPr id="820" name="Google Shape;820;p22"/>
            <p:cNvGrpSpPr/>
            <p:nvPr/>
          </p:nvGrpSpPr>
          <p:grpSpPr>
            <a:xfrm rot="10800000" flipH="1">
              <a:off x="7435807" y="2196613"/>
              <a:ext cx="1072437" cy="1522985"/>
              <a:chOff x="8701057" y="953702"/>
              <a:chExt cx="1072437" cy="1522985"/>
            </a:xfrm>
          </p:grpSpPr>
          <p:sp>
            <p:nvSpPr>
              <p:cNvPr id="821" name="Google Shape;821;p22"/>
              <p:cNvSpPr/>
              <p:nvPr/>
            </p:nvSpPr>
            <p:spPr>
              <a:xfrm>
                <a:off x="8731519" y="953702"/>
                <a:ext cx="985232" cy="1522985"/>
              </a:xfrm>
              <a:custGeom>
                <a:avLst/>
                <a:gdLst/>
                <a:ahLst/>
                <a:cxnLst/>
                <a:rect l="l" t="t" r="r" b="b"/>
                <a:pathLst>
                  <a:path w="27557" h="42598" extrusionOk="0">
                    <a:moveTo>
                      <a:pt x="17157" y="13955"/>
                    </a:moveTo>
                    <a:cubicBezTo>
                      <a:pt x="17275" y="14072"/>
                      <a:pt x="17275" y="14307"/>
                      <a:pt x="17392" y="14454"/>
                    </a:cubicBezTo>
                    <a:cubicBezTo>
                      <a:pt x="17774" y="15424"/>
                      <a:pt x="18127" y="16275"/>
                      <a:pt x="18362" y="17245"/>
                    </a:cubicBezTo>
                    <a:cubicBezTo>
                      <a:pt x="18626" y="17979"/>
                      <a:pt x="18861" y="18596"/>
                      <a:pt x="18979" y="19213"/>
                    </a:cubicBezTo>
                    <a:cubicBezTo>
                      <a:pt x="19096" y="19830"/>
                      <a:pt x="19096" y="20447"/>
                      <a:pt x="19096" y="21064"/>
                    </a:cubicBezTo>
                    <a:cubicBezTo>
                      <a:pt x="19096" y="21798"/>
                      <a:pt x="18979" y="22533"/>
                      <a:pt x="18626" y="23267"/>
                    </a:cubicBezTo>
                    <a:cubicBezTo>
                      <a:pt x="18509" y="23737"/>
                      <a:pt x="18244" y="24237"/>
                      <a:pt x="17892" y="24589"/>
                    </a:cubicBezTo>
                    <a:cubicBezTo>
                      <a:pt x="17157" y="25706"/>
                      <a:pt x="16158" y="26440"/>
                      <a:pt x="15189" y="26940"/>
                    </a:cubicBezTo>
                    <a:cubicBezTo>
                      <a:pt x="14337" y="27292"/>
                      <a:pt x="13603" y="27674"/>
                      <a:pt x="12751" y="28026"/>
                    </a:cubicBezTo>
                    <a:cubicBezTo>
                      <a:pt x="12251" y="28144"/>
                      <a:pt x="11899" y="28408"/>
                      <a:pt x="11399" y="28526"/>
                    </a:cubicBezTo>
                    <a:lnTo>
                      <a:pt x="11017" y="28643"/>
                    </a:lnTo>
                    <a:cubicBezTo>
                      <a:pt x="10900" y="28643"/>
                      <a:pt x="10782" y="28761"/>
                      <a:pt x="10665" y="28761"/>
                    </a:cubicBezTo>
                    <a:lnTo>
                      <a:pt x="10165" y="28761"/>
                    </a:lnTo>
                    <a:lnTo>
                      <a:pt x="10165" y="28526"/>
                    </a:lnTo>
                    <a:cubicBezTo>
                      <a:pt x="10048" y="28408"/>
                      <a:pt x="10048" y="28262"/>
                      <a:pt x="10048" y="28262"/>
                    </a:cubicBezTo>
                    <a:cubicBezTo>
                      <a:pt x="9930" y="28026"/>
                      <a:pt x="9813" y="27791"/>
                      <a:pt x="9813" y="27527"/>
                    </a:cubicBezTo>
                    <a:cubicBezTo>
                      <a:pt x="9695" y="27292"/>
                      <a:pt x="9548" y="27057"/>
                      <a:pt x="9431" y="26675"/>
                    </a:cubicBezTo>
                    <a:cubicBezTo>
                      <a:pt x="9078" y="25823"/>
                      <a:pt x="8814" y="24971"/>
                      <a:pt x="8579" y="23855"/>
                    </a:cubicBezTo>
                    <a:cubicBezTo>
                      <a:pt x="8344" y="22885"/>
                      <a:pt x="8226" y="21798"/>
                      <a:pt x="8461" y="20565"/>
                    </a:cubicBezTo>
                    <a:cubicBezTo>
                      <a:pt x="8579" y="20065"/>
                      <a:pt x="8697" y="19713"/>
                      <a:pt x="8814" y="19331"/>
                    </a:cubicBezTo>
                    <a:cubicBezTo>
                      <a:pt x="9196" y="18361"/>
                      <a:pt x="9813" y="17627"/>
                      <a:pt x="10547" y="17010"/>
                    </a:cubicBezTo>
                    <a:cubicBezTo>
                      <a:pt x="11017" y="16657"/>
                      <a:pt x="11517" y="16275"/>
                      <a:pt x="12016" y="15923"/>
                    </a:cubicBezTo>
                    <a:cubicBezTo>
                      <a:pt x="12633" y="15659"/>
                      <a:pt x="13221" y="15424"/>
                      <a:pt x="13838" y="15042"/>
                    </a:cubicBezTo>
                    <a:cubicBezTo>
                      <a:pt x="14836" y="14689"/>
                      <a:pt x="15806" y="14307"/>
                      <a:pt x="16658" y="14072"/>
                    </a:cubicBezTo>
                    <a:lnTo>
                      <a:pt x="16775" y="13955"/>
                    </a:lnTo>
                    <a:close/>
                    <a:moveTo>
                      <a:pt x="17392" y="0"/>
                    </a:moveTo>
                    <a:cubicBezTo>
                      <a:pt x="17275" y="0"/>
                      <a:pt x="17157" y="118"/>
                      <a:pt x="17040" y="235"/>
                    </a:cubicBezTo>
                    <a:cubicBezTo>
                      <a:pt x="16893" y="617"/>
                      <a:pt x="16658" y="970"/>
                      <a:pt x="16540" y="1234"/>
                    </a:cubicBezTo>
                    <a:lnTo>
                      <a:pt x="16423" y="1587"/>
                    </a:lnTo>
                    <a:cubicBezTo>
                      <a:pt x="16305" y="2086"/>
                      <a:pt x="16041" y="2556"/>
                      <a:pt x="15923" y="3056"/>
                    </a:cubicBezTo>
                    <a:cubicBezTo>
                      <a:pt x="15806" y="3673"/>
                      <a:pt x="15571" y="4407"/>
                      <a:pt x="15424" y="5141"/>
                    </a:cubicBezTo>
                    <a:cubicBezTo>
                      <a:pt x="15306" y="6228"/>
                      <a:pt x="15306" y="7345"/>
                      <a:pt x="15424" y="8432"/>
                    </a:cubicBezTo>
                    <a:cubicBezTo>
                      <a:pt x="15688" y="9313"/>
                      <a:pt x="15806" y="10047"/>
                      <a:pt x="16041" y="10899"/>
                    </a:cubicBezTo>
                    <a:cubicBezTo>
                      <a:pt x="16158" y="11252"/>
                      <a:pt x="16423" y="11634"/>
                      <a:pt x="16540" y="11986"/>
                    </a:cubicBezTo>
                    <a:cubicBezTo>
                      <a:pt x="16540" y="12251"/>
                      <a:pt x="16658" y="12368"/>
                      <a:pt x="16658" y="12603"/>
                    </a:cubicBezTo>
                    <a:lnTo>
                      <a:pt x="16893" y="13220"/>
                    </a:lnTo>
                    <a:lnTo>
                      <a:pt x="16775" y="13338"/>
                    </a:lnTo>
                    <a:lnTo>
                      <a:pt x="16658" y="13338"/>
                    </a:lnTo>
                    <a:cubicBezTo>
                      <a:pt x="16658" y="13455"/>
                      <a:pt x="16658" y="13455"/>
                      <a:pt x="16540" y="13455"/>
                    </a:cubicBezTo>
                    <a:cubicBezTo>
                      <a:pt x="16423" y="13573"/>
                      <a:pt x="16305" y="13573"/>
                      <a:pt x="16158" y="13573"/>
                    </a:cubicBezTo>
                    <a:cubicBezTo>
                      <a:pt x="16158" y="13573"/>
                      <a:pt x="16041" y="13720"/>
                      <a:pt x="15923" y="13720"/>
                    </a:cubicBezTo>
                    <a:lnTo>
                      <a:pt x="15306" y="13955"/>
                    </a:lnTo>
                    <a:cubicBezTo>
                      <a:pt x="14690" y="14190"/>
                      <a:pt x="14102" y="14454"/>
                      <a:pt x="13485" y="14689"/>
                    </a:cubicBezTo>
                    <a:cubicBezTo>
                      <a:pt x="12986" y="14924"/>
                      <a:pt x="12369" y="15188"/>
                      <a:pt x="11752" y="15541"/>
                    </a:cubicBezTo>
                    <a:cubicBezTo>
                      <a:pt x="11164" y="15776"/>
                      <a:pt x="10665" y="16158"/>
                      <a:pt x="10165" y="16510"/>
                    </a:cubicBezTo>
                    <a:cubicBezTo>
                      <a:pt x="9313" y="17392"/>
                      <a:pt x="8697" y="18244"/>
                      <a:pt x="8344" y="19331"/>
                    </a:cubicBezTo>
                    <a:cubicBezTo>
                      <a:pt x="7962" y="20065"/>
                      <a:pt x="7845" y="20917"/>
                      <a:pt x="7845" y="21916"/>
                    </a:cubicBezTo>
                    <a:cubicBezTo>
                      <a:pt x="7727" y="22768"/>
                      <a:pt x="7845" y="23620"/>
                      <a:pt x="8226" y="24589"/>
                    </a:cubicBezTo>
                    <a:lnTo>
                      <a:pt x="8344" y="24971"/>
                    </a:lnTo>
                    <a:cubicBezTo>
                      <a:pt x="8344" y="25206"/>
                      <a:pt x="8461" y="25324"/>
                      <a:pt x="8461" y="25588"/>
                    </a:cubicBezTo>
                    <a:cubicBezTo>
                      <a:pt x="8697" y="26440"/>
                      <a:pt x="9078" y="27292"/>
                      <a:pt x="9313" y="28026"/>
                    </a:cubicBezTo>
                    <a:lnTo>
                      <a:pt x="9431" y="28408"/>
                    </a:lnTo>
                    <a:lnTo>
                      <a:pt x="9431" y="28526"/>
                    </a:lnTo>
                    <a:cubicBezTo>
                      <a:pt x="9548" y="28643"/>
                      <a:pt x="9548" y="28761"/>
                      <a:pt x="9548" y="28878"/>
                    </a:cubicBezTo>
                    <a:lnTo>
                      <a:pt x="9548" y="28996"/>
                    </a:lnTo>
                    <a:cubicBezTo>
                      <a:pt x="9431" y="29260"/>
                      <a:pt x="9313" y="29260"/>
                      <a:pt x="9196" y="29260"/>
                    </a:cubicBezTo>
                    <a:lnTo>
                      <a:pt x="9196" y="29378"/>
                    </a:lnTo>
                    <a:cubicBezTo>
                      <a:pt x="8579" y="29495"/>
                      <a:pt x="7962" y="29730"/>
                      <a:pt x="7345" y="29995"/>
                    </a:cubicBezTo>
                    <a:cubicBezTo>
                      <a:pt x="6758" y="30347"/>
                      <a:pt x="6023" y="30729"/>
                      <a:pt x="5406" y="31082"/>
                    </a:cubicBezTo>
                    <a:cubicBezTo>
                      <a:pt x="4172" y="31699"/>
                      <a:pt x="3320" y="32551"/>
                      <a:pt x="2468" y="33403"/>
                    </a:cubicBezTo>
                    <a:cubicBezTo>
                      <a:pt x="2087" y="33902"/>
                      <a:pt x="1734" y="34519"/>
                      <a:pt x="1235" y="35253"/>
                    </a:cubicBezTo>
                    <a:cubicBezTo>
                      <a:pt x="1000" y="35606"/>
                      <a:pt x="735" y="36105"/>
                      <a:pt x="500" y="36605"/>
                    </a:cubicBezTo>
                    <a:cubicBezTo>
                      <a:pt x="500" y="36722"/>
                      <a:pt x="383" y="36957"/>
                      <a:pt x="265" y="37075"/>
                    </a:cubicBezTo>
                    <a:cubicBezTo>
                      <a:pt x="148" y="37339"/>
                      <a:pt x="148" y="37457"/>
                      <a:pt x="1" y="37574"/>
                    </a:cubicBezTo>
                    <a:lnTo>
                      <a:pt x="1" y="37809"/>
                    </a:lnTo>
                    <a:cubicBezTo>
                      <a:pt x="1" y="37956"/>
                      <a:pt x="1" y="38074"/>
                      <a:pt x="148" y="38074"/>
                    </a:cubicBezTo>
                    <a:cubicBezTo>
                      <a:pt x="265" y="38074"/>
                      <a:pt x="383" y="38074"/>
                      <a:pt x="383" y="37956"/>
                    </a:cubicBezTo>
                    <a:cubicBezTo>
                      <a:pt x="500" y="37956"/>
                      <a:pt x="500" y="37809"/>
                      <a:pt x="500" y="37692"/>
                    </a:cubicBezTo>
                    <a:cubicBezTo>
                      <a:pt x="618" y="37574"/>
                      <a:pt x="735" y="37457"/>
                      <a:pt x="735" y="37222"/>
                    </a:cubicBezTo>
                    <a:cubicBezTo>
                      <a:pt x="1000" y="36957"/>
                      <a:pt x="1117" y="36605"/>
                      <a:pt x="1352" y="36223"/>
                    </a:cubicBezTo>
                    <a:cubicBezTo>
                      <a:pt x="1852" y="35371"/>
                      <a:pt x="2351" y="34519"/>
                      <a:pt x="2939" y="33784"/>
                    </a:cubicBezTo>
                    <a:cubicBezTo>
                      <a:pt x="3555" y="32933"/>
                      <a:pt x="4407" y="32198"/>
                      <a:pt x="5524" y="31581"/>
                    </a:cubicBezTo>
                    <a:cubicBezTo>
                      <a:pt x="6141" y="31199"/>
                      <a:pt x="6875" y="30847"/>
                      <a:pt x="7492" y="30612"/>
                    </a:cubicBezTo>
                    <a:cubicBezTo>
                      <a:pt x="7962" y="30347"/>
                      <a:pt x="8461" y="30230"/>
                      <a:pt x="8961" y="29995"/>
                    </a:cubicBezTo>
                    <a:lnTo>
                      <a:pt x="9313" y="29877"/>
                    </a:lnTo>
                    <a:cubicBezTo>
                      <a:pt x="9431" y="29730"/>
                      <a:pt x="9548" y="29730"/>
                      <a:pt x="9548" y="29730"/>
                    </a:cubicBezTo>
                    <a:lnTo>
                      <a:pt x="9813" y="29730"/>
                    </a:lnTo>
                    <a:cubicBezTo>
                      <a:pt x="9930" y="29730"/>
                      <a:pt x="10048" y="29877"/>
                      <a:pt x="10048" y="29995"/>
                    </a:cubicBezTo>
                    <a:cubicBezTo>
                      <a:pt x="10547" y="31199"/>
                      <a:pt x="11164" y="32668"/>
                      <a:pt x="11399" y="34284"/>
                    </a:cubicBezTo>
                    <a:cubicBezTo>
                      <a:pt x="11634" y="35753"/>
                      <a:pt x="11517" y="37075"/>
                      <a:pt x="11164" y="38544"/>
                    </a:cubicBezTo>
                    <a:cubicBezTo>
                      <a:pt x="10782" y="39777"/>
                      <a:pt x="10430" y="41011"/>
                      <a:pt x="9930" y="41981"/>
                    </a:cubicBezTo>
                    <a:lnTo>
                      <a:pt x="9930" y="42098"/>
                    </a:lnTo>
                    <a:lnTo>
                      <a:pt x="9813" y="42216"/>
                    </a:lnTo>
                    <a:cubicBezTo>
                      <a:pt x="9813" y="42363"/>
                      <a:pt x="9930" y="42480"/>
                      <a:pt x="9930" y="42598"/>
                    </a:cubicBezTo>
                    <a:cubicBezTo>
                      <a:pt x="10048" y="42598"/>
                      <a:pt x="10165" y="42598"/>
                      <a:pt x="10283" y="42480"/>
                    </a:cubicBezTo>
                    <a:cubicBezTo>
                      <a:pt x="10283" y="42363"/>
                      <a:pt x="10430" y="42216"/>
                      <a:pt x="10430" y="42098"/>
                    </a:cubicBezTo>
                    <a:cubicBezTo>
                      <a:pt x="10665" y="41628"/>
                      <a:pt x="10900" y="41129"/>
                      <a:pt x="11017" y="40629"/>
                    </a:cubicBezTo>
                    <a:cubicBezTo>
                      <a:pt x="11282" y="39895"/>
                      <a:pt x="11517" y="39278"/>
                      <a:pt x="11634" y="38808"/>
                    </a:cubicBezTo>
                    <a:cubicBezTo>
                      <a:pt x="11752" y="38074"/>
                      <a:pt x="11899" y="37457"/>
                      <a:pt x="12016" y="36957"/>
                    </a:cubicBezTo>
                    <a:cubicBezTo>
                      <a:pt x="12134" y="35988"/>
                      <a:pt x="12016" y="35136"/>
                      <a:pt x="11899" y="34137"/>
                    </a:cubicBezTo>
                    <a:cubicBezTo>
                      <a:pt x="11752" y="33549"/>
                      <a:pt x="11634" y="32933"/>
                      <a:pt x="11399" y="32316"/>
                    </a:cubicBezTo>
                    <a:cubicBezTo>
                      <a:pt x="11164" y="31464"/>
                      <a:pt x="10900" y="30612"/>
                      <a:pt x="10665" y="29995"/>
                    </a:cubicBezTo>
                    <a:cubicBezTo>
                      <a:pt x="10547" y="29877"/>
                      <a:pt x="10547" y="29613"/>
                      <a:pt x="10665" y="29495"/>
                    </a:cubicBezTo>
                    <a:lnTo>
                      <a:pt x="10665" y="29378"/>
                    </a:lnTo>
                    <a:lnTo>
                      <a:pt x="10782" y="29378"/>
                    </a:lnTo>
                    <a:cubicBezTo>
                      <a:pt x="10900" y="29260"/>
                      <a:pt x="10900" y="29260"/>
                      <a:pt x="11017" y="29260"/>
                    </a:cubicBezTo>
                    <a:cubicBezTo>
                      <a:pt x="11164" y="29143"/>
                      <a:pt x="11399" y="29143"/>
                      <a:pt x="11517" y="28996"/>
                    </a:cubicBezTo>
                    <a:cubicBezTo>
                      <a:pt x="11899" y="28878"/>
                      <a:pt x="12251" y="28761"/>
                      <a:pt x="12751" y="28643"/>
                    </a:cubicBezTo>
                    <a:cubicBezTo>
                      <a:pt x="13368" y="28408"/>
                      <a:pt x="13955" y="28026"/>
                      <a:pt x="14690" y="27791"/>
                    </a:cubicBezTo>
                    <a:cubicBezTo>
                      <a:pt x="15071" y="27674"/>
                      <a:pt x="15306" y="27410"/>
                      <a:pt x="15571" y="27292"/>
                    </a:cubicBezTo>
                    <a:cubicBezTo>
                      <a:pt x="16423" y="26793"/>
                      <a:pt x="17275" y="26205"/>
                      <a:pt x="18009" y="25206"/>
                    </a:cubicBezTo>
                    <a:cubicBezTo>
                      <a:pt x="18509" y="24736"/>
                      <a:pt x="18861" y="24119"/>
                      <a:pt x="19096" y="23385"/>
                    </a:cubicBezTo>
                    <a:cubicBezTo>
                      <a:pt x="19478" y="22650"/>
                      <a:pt x="19596" y="21798"/>
                      <a:pt x="19596" y="20917"/>
                    </a:cubicBezTo>
                    <a:cubicBezTo>
                      <a:pt x="19596" y="20330"/>
                      <a:pt x="19596" y="19713"/>
                      <a:pt x="19361" y="18978"/>
                    </a:cubicBezTo>
                    <a:cubicBezTo>
                      <a:pt x="19243" y="18244"/>
                      <a:pt x="19096" y="17509"/>
                      <a:pt x="18861" y="16892"/>
                    </a:cubicBezTo>
                    <a:cubicBezTo>
                      <a:pt x="18626" y="16393"/>
                      <a:pt x="18509" y="15923"/>
                      <a:pt x="18244" y="15306"/>
                    </a:cubicBezTo>
                    <a:cubicBezTo>
                      <a:pt x="18127" y="15042"/>
                      <a:pt x="18009" y="14689"/>
                      <a:pt x="17892" y="14307"/>
                    </a:cubicBezTo>
                    <a:lnTo>
                      <a:pt x="17892" y="14190"/>
                    </a:lnTo>
                    <a:cubicBezTo>
                      <a:pt x="17892" y="14072"/>
                      <a:pt x="17774" y="13955"/>
                      <a:pt x="17892" y="13837"/>
                    </a:cubicBezTo>
                    <a:lnTo>
                      <a:pt x="17892" y="13720"/>
                    </a:lnTo>
                    <a:cubicBezTo>
                      <a:pt x="18009" y="13573"/>
                      <a:pt x="18127" y="13455"/>
                      <a:pt x="18244" y="13455"/>
                    </a:cubicBezTo>
                    <a:cubicBezTo>
                      <a:pt x="18509" y="13338"/>
                      <a:pt x="18744" y="13220"/>
                      <a:pt x="18861" y="13220"/>
                    </a:cubicBezTo>
                    <a:cubicBezTo>
                      <a:pt x="19361" y="13103"/>
                      <a:pt x="19713" y="12838"/>
                      <a:pt x="20095" y="12721"/>
                    </a:cubicBezTo>
                    <a:cubicBezTo>
                      <a:pt x="20829" y="12368"/>
                      <a:pt x="21681" y="11986"/>
                      <a:pt x="22416" y="11634"/>
                    </a:cubicBezTo>
                    <a:cubicBezTo>
                      <a:pt x="23385" y="11017"/>
                      <a:pt x="24237" y="10282"/>
                      <a:pt x="24972" y="9430"/>
                    </a:cubicBezTo>
                    <a:cubicBezTo>
                      <a:pt x="25236" y="9049"/>
                      <a:pt x="25589" y="8696"/>
                      <a:pt x="25853" y="8079"/>
                    </a:cubicBezTo>
                    <a:cubicBezTo>
                      <a:pt x="26441" y="7227"/>
                      <a:pt x="26940" y="6375"/>
                      <a:pt x="27439" y="5376"/>
                    </a:cubicBezTo>
                    <a:lnTo>
                      <a:pt x="27439" y="5259"/>
                    </a:lnTo>
                    <a:cubicBezTo>
                      <a:pt x="27557" y="5141"/>
                      <a:pt x="27557" y="5024"/>
                      <a:pt x="27557" y="4906"/>
                    </a:cubicBezTo>
                    <a:cubicBezTo>
                      <a:pt x="27557" y="4759"/>
                      <a:pt x="27557" y="4642"/>
                      <a:pt x="27439" y="4642"/>
                    </a:cubicBezTo>
                    <a:cubicBezTo>
                      <a:pt x="27322" y="4642"/>
                      <a:pt x="27175" y="4642"/>
                      <a:pt x="27057" y="4759"/>
                    </a:cubicBezTo>
                    <a:lnTo>
                      <a:pt x="27057" y="5024"/>
                    </a:lnTo>
                    <a:cubicBezTo>
                      <a:pt x="26705" y="5758"/>
                      <a:pt x="26323" y="6493"/>
                      <a:pt x="25970" y="7110"/>
                    </a:cubicBezTo>
                    <a:cubicBezTo>
                      <a:pt x="25354" y="7962"/>
                      <a:pt x="24972" y="8579"/>
                      <a:pt x="24502" y="9166"/>
                    </a:cubicBezTo>
                    <a:cubicBezTo>
                      <a:pt x="23885" y="9901"/>
                      <a:pt x="23150" y="10517"/>
                      <a:pt x="22298" y="11017"/>
                    </a:cubicBezTo>
                    <a:cubicBezTo>
                      <a:pt x="21681" y="11369"/>
                      <a:pt x="21064" y="11751"/>
                      <a:pt x="20330" y="11986"/>
                    </a:cubicBezTo>
                    <a:cubicBezTo>
                      <a:pt x="19478" y="12368"/>
                      <a:pt x="18626" y="12721"/>
                      <a:pt x="18009" y="12985"/>
                    </a:cubicBezTo>
                    <a:cubicBezTo>
                      <a:pt x="17931" y="12985"/>
                      <a:pt x="17852" y="13037"/>
                      <a:pt x="17731" y="13037"/>
                    </a:cubicBezTo>
                    <a:cubicBezTo>
                      <a:pt x="17670" y="13037"/>
                      <a:pt x="17598" y="13024"/>
                      <a:pt x="17510" y="12985"/>
                    </a:cubicBezTo>
                    <a:lnTo>
                      <a:pt x="17392" y="12985"/>
                    </a:lnTo>
                    <a:lnTo>
                      <a:pt x="17392" y="12838"/>
                    </a:lnTo>
                    <a:cubicBezTo>
                      <a:pt x="17392" y="12721"/>
                      <a:pt x="17275" y="12721"/>
                      <a:pt x="17275" y="12603"/>
                    </a:cubicBezTo>
                    <a:cubicBezTo>
                      <a:pt x="16893" y="11516"/>
                      <a:pt x="16423" y="10400"/>
                      <a:pt x="16158" y="9166"/>
                    </a:cubicBezTo>
                    <a:cubicBezTo>
                      <a:pt x="16041" y="8579"/>
                      <a:pt x="15923" y="7962"/>
                      <a:pt x="15806" y="7345"/>
                    </a:cubicBezTo>
                    <a:cubicBezTo>
                      <a:pt x="15806" y="6375"/>
                      <a:pt x="15806" y="5376"/>
                      <a:pt x="16041" y="4524"/>
                    </a:cubicBezTo>
                    <a:cubicBezTo>
                      <a:pt x="16305" y="3555"/>
                      <a:pt x="16540" y="2821"/>
                      <a:pt x="16893" y="2086"/>
                    </a:cubicBezTo>
                    <a:lnTo>
                      <a:pt x="16893" y="1704"/>
                    </a:lnTo>
                    <a:cubicBezTo>
                      <a:pt x="17157" y="1352"/>
                      <a:pt x="17275" y="970"/>
                      <a:pt x="17392" y="500"/>
                    </a:cubicBezTo>
                    <a:cubicBezTo>
                      <a:pt x="17510" y="500"/>
                      <a:pt x="17510" y="500"/>
                      <a:pt x="17510" y="353"/>
                    </a:cubicBezTo>
                    <a:lnTo>
                      <a:pt x="17510" y="235"/>
                    </a:lnTo>
                    <a:cubicBezTo>
                      <a:pt x="17510" y="118"/>
                      <a:pt x="17510" y="118"/>
                      <a:pt x="17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2"/>
              <p:cNvSpPr/>
              <p:nvPr/>
            </p:nvSpPr>
            <p:spPr>
              <a:xfrm>
                <a:off x="9248290" y="988347"/>
                <a:ext cx="525204" cy="254236"/>
              </a:xfrm>
              <a:custGeom>
                <a:avLst/>
                <a:gdLst/>
                <a:ahLst/>
                <a:cxnLst/>
                <a:rect l="l" t="t" r="r" b="b"/>
                <a:pathLst>
                  <a:path w="14690" h="7111" extrusionOk="0">
                    <a:moveTo>
                      <a:pt x="617" y="1"/>
                    </a:moveTo>
                    <a:cubicBezTo>
                      <a:pt x="382" y="1"/>
                      <a:pt x="118" y="118"/>
                      <a:pt x="118" y="383"/>
                    </a:cubicBezTo>
                    <a:cubicBezTo>
                      <a:pt x="1" y="500"/>
                      <a:pt x="118" y="735"/>
                      <a:pt x="236" y="853"/>
                    </a:cubicBezTo>
                    <a:cubicBezTo>
                      <a:pt x="382" y="1000"/>
                      <a:pt x="500" y="1000"/>
                      <a:pt x="617" y="1117"/>
                    </a:cubicBezTo>
                    <a:cubicBezTo>
                      <a:pt x="2439" y="1969"/>
                      <a:pt x="4290" y="2704"/>
                      <a:pt x="6258" y="3555"/>
                    </a:cubicBezTo>
                    <a:cubicBezTo>
                      <a:pt x="6493" y="3673"/>
                      <a:pt x="6845" y="3790"/>
                      <a:pt x="7110" y="4055"/>
                    </a:cubicBezTo>
                    <a:cubicBezTo>
                      <a:pt x="9313" y="5024"/>
                      <a:pt x="11516" y="5994"/>
                      <a:pt x="13720" y="6993"/>
                    </a:cubicBezTo>
                    <a:cubicBezTo>
                      <a:pt x="13837" y="6993"/>
                      <a:pt x="13955" y="6993"/>
                      <a:pt x="14072" y="7110"/>
                    </a:cubicBezTo>
                    <a:cubicBezTo>
                      <a:pt x="14337" y="7110"/>
                      <a:pt x="14454" y="6993"/>
                      <a:pt x="14572" y="6728"/>
                    </a:cubicBezTo>
                    <a:cubicBezTo>
                      <a:pt x="14689" y="6493"/>
                      <a:pt x="14572" y="6376"/>
                      <a:pt x="14454" y="6141"/>
                    </a:cubicBezTo>
                    <a:cubicBezTo>
                      <a:pt x="14337" y="6141"/>
                      <a:pt x="14190" y="6141"/>
                      <a:pt x="14190" y="5994"/>
                    </a:cubicBezTo>
                    <a:cubicBezTo>
                      <a:pt x="12868" y="5406"/>
                      <a:pt x="11516" y="4789"/>
                      <a:pt x="10165" y="4290"/>
                    </a:cubicBezTo>
                    <a:cubicBezTo>
                      <a:pt x="8579" y="3555"/>
                      <a:pt x="7110" y="2821"/>
                      <a:pt x="5523" y="2204"/>
                    </a:cubicBezTo>
                    <a:cubicBezTo>
                      <a:pt x="4055" y="1470"/>
                      <a:pt x="2586" y="853"/>
                      <a:pt x="970" y="118"/>
                    </a:cubicBezTo>
                    <a:cubicBezTo>
                      <a:pt x="852" y="118"/>
                      <a:pt x="735"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2"/>
              <p:cNvSpPr/>
              <p:nvPr/>
            </p:nvSpPr>
            <p:spPr>
              <a:xfrm>
                <a:off x="8933201" y="1649019"/>
                <a:ext cx="520985" cy="254200"/>
              </a:xfrm>
              <a:custGeom>
                <a:avLst/>
                <a:gdLst/>
                <a:ahLst/>
                <a:cxnLst/>
                <a:rect l="l" t="t" r="r" b="b"/>
                <a:pathLst>
                  <a:path w="14572" h="7110" extrusionOk="0">
                    <a:moveTo>
                      <a:pt x="500" y="0"/>
                    </a:moveTo>
                    <a:cubicBezTo>
                      <a:pt x="235" y="0"/>
                      <a:pt x="118" y="147"/>
                      <a:pt x="0" y="382"/>
                    </a:cubicBezTo>
                    <a:cubicBezTo>
                      <a:pt x="0" y="500"/>
                      <a:pt x="0" y="735"/>
                      <a:pt x="235" y="882"/>
                    </a:cubicBezTo>
                    <a:cubicBezTo>
                      <a:pt x="235" y="882"/>
                      <a:pt x="382" y="999"/>
                      <a:pt x="500" y="999"/>
                    </a:cubicBezTo>
                    <a:cubicBezTo>
                      <a:pt x="617" y="1117"/>
                      <a:pt x="852" y="1234"/>
                      <a:pt x="1117" y="1234"/>
                    </a:cubicBezTo>
                    <a:cubicBezTo>
                      <a:pt x="3555" y="2468"/>
                      <a:pt x="5993" y="3555"/>
                      <a:pt x="8461" y="4671"/>
                    </a:cubicBezTo>
                    <a:cubicBezTo>
                      <a:pt x="10165" y="5406"/>
                      <a:pt x="11869" y="6140"/>
                      <a:pt x="13602" y="6992"/>
                    </a:cubicBezTo>
                    <a:cubicBezTo>
                      <a:pt x="13720" y="6992"/>
                      <a:pt x="13837" y="6992"/>
                      <a:pt x="13955" y="7110"/>
                    </a:cubicBezTo>
                    <a:cubicBezTo>
                      <a:pt x="14190" y="7110"/>
                      <a:pt x="14454" y="6992"/>
                      <a:pt x="14454" y="6757"/>
                    </a:cubicBezTo>
                    <a:cubicBezTo>
                      <a:pt x="14571" y="6493"/>
                      <a:pt x="14454" y="6258"/>
                      <a:pt x="14336" y="6140"/>
                    </a:cubicBezTo>
                    <a:cubicBezTo>
                      <a:pt x="14190" y="6140"/>
                      <a:pt x="14190" y="6140"/>
                      <a:pt x="14072" y="6023"/>
                    </a:cubicBezTo>
                    <a:cubicBezTo>
                      <a:pt x="12603" y="5406"/>
                      <a:pt x="11134" y="4671"/>
                      <a:pt x="9665" y="4054"/>
                    </a:cubicBezTo>
                    <a:cubicBezTo>
                      <a:pt x="8931" y="3672"/>
                      <a:pt x="8197" y="3437"/>
                      <a:pt x="7462" y="3085"/>
                    </a:cubicBezTo>
                    <a:cubicBezTo>
                      <a:pt x="5376" y="2086"/>
                      <a:pt x="3320" y="1234"/>
                      <a:pt x="1234" y="265"/>
                    </a:cubicBezTo>
                    <a:cubicBezTo>
                      <a:pt x="1117" y="265"/>
                      <a:pt x="970" y="147"/>
                      <a:pt x="852" y="147"/>
                    </a:cubicBezTo>
                    <a:cubicBezTo>
                      <a:pt x="735" y="0"/>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2"/>
              <p:cNvSpPr/>
              <p:nvPr/>
            </p:nvSpPr>
            <p:spPr>
              <a:xfrm>
                <a:off x="8701057" y="2209871"/>
                <a:ext cx="512619" cy="250697"/>
              </a:xfrm>
              <a:custGeom>
                <a:avLst/>
                <a:gdLst/>
                <a:ahLst/>
                <a:cxnLst/>
                <a:rect l="l" t="t" r="r" b="b"/>
                <a:pathLst>
                  <a:path w="14338" h="7012" extrusionOk="0">
                    <a:moveTo>
                      <a:pt x="618" y="1"/>
                    </a:moveTo>
                    <a:cubicBezTo>
                      <a:pt x="383" y="1"/>
                      <a:pt x="118" y="118"/>
                      <a:pt x="118" y="353"/>
                    </a:cubicBezTo>
                    <a:cubicBezTo>
                      <a:pt x="1" y="618"/>
                      <a:pt x="118" y="853"/>
                      <a:pt x="265" y="970"/>
                    </a:cubicBezTo>
                    <a:cubicBezTo>
                      <a:pt x="383" y="970"/>
                      <a:pt x="500" y="1088"/>
                      <a:pt x="618" y="1088"/>
                    </a:cubicBezTo>
                    <a:cubicBezTo>
                      <a:pt x="2204" y="1822"/>
                      <a:pt x="3791" y="2557"/>
                      <a:pt x="5406" y="3291"/>
                    </a:cubicBezTo>
                    <a:cubicBezTo>
                      <a:pt x="5876" y="3556"/>
                      <a:pt x="6493" y="3791"/>
                      <a:pt x="6993" y="4026"/>
                    </a:cubicBezTo>
                    <a:cubicBezTo>
                      <a:pt x="9078" y="4878"/>
                      <a:pt x="11135" y="5876"/>
                      <a:pt x="13338" y="6846"/>
                    </a:cubicBezTo>
                    <a:cubicBezTo>
                      <a:pt x="13485" y="6963"/>
                      <a:pt x="13603" y="6963"/>
                      <a:pt x="13720" y="6963"/>
                    </a:cubicBezTo>
                    <a:cubicBezTo>
                      <a:pt x="13789" y="6998"/>
                      <a:pt x="13848" y="7012"/>
                      <a:pt x="13900" y="7012"/>
                    </a:cubicBezTo>
                    <a:cubicBezTo>
                      <a:pt x="14026" y="7012"/>
                      <a:pt x="14116" y="6929"/>
                      <a:pt x="14220" y="6846"/>
                    </a:cubicBezTo>
                    <a:cubicBezTo>
                      <a:pt x="14337" y="6611"/>
                      <a:pt x="14337" y="6346"/>
                      <a:pt x="14220" y="6229"/>
                    </a:cubicBezTo>
                    <a:cubicBezTo>
                      <a:pt x="14073" y="6111"/>
                      <a:pt x="13955" y="5994"/>
                      <a:pt x="13838" y="5994"/>
                    </a:cubicBezTo>
                    <a:cubicBezTo>
                      <a:pt x="12986" y="5612"/>
                      <a:pt x="12251" y="5259"/>
                      <a:pt x="11399" y="4878"/>
                    </a:cubicBezTo>
                    <a:cubicBezTo>
                      <a:pt x="9078" y="3791"/>
                      <a:pt x="6728" y="2821"/>
                      <a:pt x="4407" y="1705"/>
                    </a:cubicBezTo>
                    <a:cubicBezTo>
                      <a:pt x="3320" y="1205"/>
                      <a:pt x="2204" y="735"/>
                      <a:pt x="1117" y="236"/>
                    </a:cubicBezTo>
                    <a:cubicBezTo>
                      <a:pt x="1000" y="118"/>
                      <a:pt x="853" y="118"/>
                      <a:pt x="853" y="118"/>
                    </a:cubicBezTo>
                    <a:cubicBezTo>
                      <a:pt x="735" y="118"/>
                      <a:pt x="735" y="1"/>
                      <a:pt x="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2"/>
              <p:cNvSpPr/>
              <p:nvPr/>
            </p:nvSpPr>
            <p:spPr>
              <a:xfrm>
                <a:off x="9003562" y="1543978"/>
                <a:ext cx="494743" cy="236360"/>
              </a:xfrm>
              <a:custGeom>
                <a:avLst/>
                <a:gdLst/>
                <a:ahLst/>
                <a:cxnLst/>
                <a:rect l="l" t="t" r="r" b="b"/>
                <a:pathLst>
                  <a:path w="13838" h="6611" extrusionOk="0">
                    <a:moveTo>
                      <a:pt x="471" y="0"/>
                    </a:moveTo>
                    <a:cubicBezTo>
                      <a:pt x="118" y="0"/>
                      <a:pt x="1" y="382"/>
                      <a:pt x="236" y="735"/>
                    </a:cubicBezTo>
                    <a:cubicBezTo>
                      <a:pt x="236" y="882"/>
                      <a:pt x="353" y="882"/>
                      <a:pt x="471" y="999"/>
                    </a:cubicBezTo>
                    <a:cubicBezTo>
                      <a:pt x="617" y="999"/>
                      <a:pt x="735" y="1117"/>
                      <a:pt x="852" y="1117"/>
                    </a:cubicBezTo>
                    <a:cubicBezTo>
                      <a:pt x="3173" y="2204"/>
                      <a:pt x="5494" y="3203"/>
                      <a:pt x="7697" y="4172"/>
                    </a:cubicBezTo>
                    <a:cubicBezTo>
                      <a:pt x="9431" y="5024"/>
                      <a:pt x="11135" y="5758"/>
                      <a:pt x="12839" y="6493"/>
                    </a:cubicBezTo>
                    <a:cubicBezTo>
                      <a:pt x="12956" y="6610"/>
                      <a:pt x="13103" y="6610"/>
                      <a:pt x="13220" y="6610"/>
                    </a:cubicBezTo>
                    <a:cubicBezTo>
                      <a:pt x="13455" y="6610"/>
                      <a:pt x="13573" y="6493"/>
                      <a:pt x="13690" y="6375"/>
                    </a:cubicBezTo>
                    <a:cubicBezTo>
                      <a:pt x="13837" y="6140"/>
                      <a:pt x="13690" y="5876"/>
                      <a:pt x="13573" y="5758"/>
                    </a:cubicBezTo>
                    <a:cubicBezTo>
                      <a:pt x="13455" y="5641"/>
                      <a:pt x="13338" y="5641"/>
                      <a:pt x="13338" y="5641"/>
                    </a:cubicBezTo>
                    <a:cubicBezTo>
                      <a:pt x="11869" y="5024"/>
                      <a:pt x="10518" y="4290"/>
                      <a:pt x="9049" y="3673"/>
                    </a:cubicBezTo>
                    <a:cubicBezTo>
                      <a:pt x="8432" y="3438"/>
                      <a:pt x="7815" y="3203"/>
                      <a:pt x="7081" y="2821"/>
                    </a:cubicBezTo>
                    <a:cubicBezTo>
                      <a:pt x="5142" y="1969"/>
                      <a:pt x="3173" y="1117"/>
                      <a:pt x="1205" y="265"/>
                    </a:cubicBezTo>
                    <a:cubicBezTo>
                      <a:pt x="1088" y="147"/>
                      <a:pt x="970" y="147"/>
                      <a:pt x="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2"/>
              <p:cNvSpPr/>
              <p:nvPr/>
            </p:nvSpPr>
            <p:spPr>
              <a:xfrm>
                <a:off x="8763053" y="2104865"/>
                <a:ext cx="481050" cy="240543"/>
              </a:xfrm>
              <a:custGeom>
                <a:avLst/>
                <a:gdLst/>
                <a:ahLst/>
                <a:cxnLst/>
                <a:rect l="l" t="t" r="r" b="b"/>
                <a:pathLst>
                  <a:path w="13455" h="6728" extrusionOk="0">
                    <a:moveTo>
                      <a:pt x="588" y="0"/>
                    </a:moveTo>
                    <a:cubicBezTo>
                      <a:pt x="353" y="0"/>
                      <a:pt x="235" y="118"/>
                      <a:pt x="118" y="353"/>
                    </a:cubicBezTo>
                    <a:cubicBezTo>
                      <a:pt x="0" y="470"/>
                      <a:pt x="118" y="617"/>
                      <a:pt x="235" y="852"/>
                    </a:cubicBezTo>
                    <a:lnTo>
                      <a:pt x="353" y="970"/>
                    </a:lnTo>
                    <a:cubicBezTo>
                      <a:pt x="470" y="970"/>
                      <a:pt x="588" y="1087"/>
                      <a:pt x="735" y="1087"/>
                    </a:cubicBezTo>
                    <a:cubicBezTo>
                      <a:pt x="2673" y="2086"/>
                      <a:pt x="4524" y="2938"/>
                      <a:pt x="6463" y="3790"/>
                    </a:cubicBezTo>
                    <a:cubicBezTo>
                      <a:pt x="8431" y="4759"/>
                      <a:pt x="10400" y="5611"/>
                      <a:pt x="12339" y="6610"/>
                    </a:cubicBezTo>
                    <a:cubicBezTo>
                      <a:pt x="12486" y="6610"/>
                      <a:pt x="12603" y="6610"/>
                      <a:pt x="12721" y="6728"/>
                    </a:cubicBezTo>
                    <a:cubicBezTo>
                      <a:pt x="12956" y="6728"/>
                      <a:pt x="13220" y="6610"/>
                      <a:pt x="13337" y="6493"/>
                    </a:cubicBezTo>
                    <a:cubicBezTo>
                      <a:pt x="13455" y="6228"/>
                      <a:pt x="13337" y="5993"/>
                      <a:pt x="13220" y="5876"/>
                    </a:cubicBezTo>
                    <a:cubicBezTo>
                      <a:pt x="13073" y="5758"/>
                      <a:pt x="12956" y="5758"/>
                      <a:pt x="12838" y="5611"/>
                    </a:cubicBezTo>
                    <a:cubicBezTo>
                      <a:pt x="11869" y="5259"/>
                      <a:pt x="10870" y="4759"/>
                      <a:pt x="10018" y="4289"/>
                    </a:cubicBezTo>
                    <a:cubicBezTo>
                      <a:pt x="7080" y="2938"/>
                      <a:pt x="4260" y="1586"/>
                      <a:pt x="1322" y="353"/>
                    </a:cubicBezTo>
                    <a:cubicBezTo>
                      <a:pt x="1205" y="235"/>
                      <a:pt x="970" y="118"/>
                      <a:pt x="852" y="118"/>
                    </a:cubicBezTo>
                    <a:cubicBezTo>
                      <a:pt x="735" y="0"/>
                      <a:pt x="588" y="0"/>
                      <a:pt x="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2"/>
              <p:cNvSpPr/>
              <p:nvPr/>
            </p:nvSpPr>
            <p:spPr>
              <a:xfrm>
                <a:off x="9230450" y="1100753"/>
                <a:ext cx="455844" cy="222345"/>
              </a:xfrm>
              <a:custGeom>
                <a:avLst/>
                <a:gdLst/>
                <a:ahLst/>
                <a:cxnLst/>
                <a:rect l="l" t="t" r="r" b="b"/>
                <a:pathLst>
                  <a:path w="12750" h="6219" extrusionOk="0">
                    <a:moveTo>
                      <a:pt x="427" y="0"/>
                    </a:moveTo>
                    <a:cubicBezTo>
                      <a:pt x="270" y="0"/>
                      <a:pt x="147" y="124"/>
                      <a:pt x="147" y="294"/>
                    </a:cubicBezTo>
                    <a:cubicBezTo>
                      <a:pt x="0" y="529"/>
                      <a:pt x="0" y="793"/>
                      <a:pt x="264" y="911"/>
                    </a:cubicBezTo>
                    <a:cubicBezTo>
                      <a:pt x="382" y="911"/>
                      <a:pt x="500" y="1028"/>
                      <a:pt x="617" y="1028"/>
                    </a:cubicBezTo>
                    <a:cubicBezTo>
                      <a:pt x="2086" y="1763"/>
                      <a:pt x="3555" y="2380"/>
                      <a:pt x="5024" y="3114"/>
                    </a:cubicBezTo>
                    <a:cubicBezTo>
                      <a:pt x="5406" y="3232"/>
                      <a:pt x="5758" y="3467"/>
                      <a:pt x="6140" y="3584"/>
                    </a:cubicBezTo>
                    <a:cubicBezTo>
                      <a:pt x="8079" y="4466"/>
                      <a:pt x="9930" y="5317"/>
                      <a:pt x="11751" y="6169"/>
                    </a:cubicBezTo>
                    <a:lnTo>
                      <a:pt x="12015" y="6169"/>
                    </a:lnTo>
                    <a:cubicBezTo>
                      <a:pt x="12084" y="6204"/>
                      <a:pt x="12143" y="6218"/>
                      <a:pt x="12195" y="6218"/>
                    </a:cubicBezTo>
                    <a:cubicBezTo>
                      <a:pt x="12319" y="6218"/>
                      <a:pt x="12402" y="6135"/>
                      <a:pt x="12486" y="6052"/>
                    </a:cubicBezTo>
                    <a:cubicBezTo>
                      <a:pt x="12750" y="5934"/>
                      <a:pt x="12632" y="5553"/>
                      <a:pt x="12486" y="5435"/>
                    </a:cubicBezTo>
                    <a:cubicBezTo>
                      <a:pt x="12368" y="5317"/>
                      <a:pt x="12251" y="5317"/>
                      <a:pt x="12133" y="5200"/>
                    </a:cubicBezTo>
                    <a:cubicBezTo>
                      <a:pt x="10047" y="4201"/>
                      <a:pt x="7844" y="3232"/>
                      <a:pt x="5641" y="2262"/>
                    </a:cubicBezTo>
                    <a:cubicBezTo>
                      <a:pt x="4172" y="1528"/>
                      <a:pt x="2585" y="911"/>
                      <a:pt x="999" y="176"/>
                    </a:cubicBezTo>
                    <a:cubicBezTo>
                      <a:pt x="881" y="59"/>
                      <a:pt x="735" y="59"/>
                      <a:pt x="617" y="59"/>
                    </a:cubicBezTo>
                    <a:cubicBezTo>
                      <a:pt x="552" y="18"/>
                      <a:pt x="487" y="0"/>
                      <a:pt x="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2"/>
              <p:cNvSpPr/>
              <p:nvPr/>
            </p:nvSpPr>
            <p:spPr>
              <a:xfrm>
                <a:off x="9230450" y="1234146"/>
                <a:ext cx="407543" cy="196424"/>
              </a:xfrm>
              <a:custGeom>
                <a:avLst/>
                <a:gdLst/>
                <a:ahLst/>
                <a:cxnLst/>
                <a:rect l="l" t="t" r="r" b="b"/>
                <a:pathLst>
                  <a:path w="11399" h="5494" extrusionOk="0">
                    <a:moveTo>
                      <a:pt x="500" y="0"/>
                    </a:moveTo>
                    <a:cubicBezTo>
                      <a:pt x="382" y="118"/>
                      <a:pt x="147" y="118"/>
                      <a:pt x="147" y="353"/>
                    </a:cubicBezTo>
                    <a:cubicBezTo>
                      <a:pt x="0" y="470"/>
                      <a:pt x="0" y="735"/>
                      <a:pt x="147" y="852"/>
                    </a:cubicBezTo>
                    <a:cubicBezTo>
                      <a:pt x="264" y="970"/>
                      <a:pt x="382" y="970"/>
                      <a:pt x="500" y="1087"/>
                    </a:cubicBezTo>
                    <a:cubicBezTo>
                      <a:pt x="735" y="1205"/>
                      <a:pt x="999" y="1322"/>
                      <a:pt x="1234" y="1469"/>
                    </a:cubicBezTo>
                    <a:cubicBezTo>
                      <a:pt x="2820" y="2057"/>
                      <a:pt x="4289" y="2673"/>
                      <a:pt x="5876" y="3408"/>
                    </a:cubicBezTo>
                    <a:cubicBezTo>
                      <a:pt x="7344" y="4025"/>
                      <a:pt x="8813" y="4642"/>
                      <a:pt x="10282" y="5259"/>
                    </a:cubicBezTo>
                    <a:cubicBezTo>
                      <a:pt x="10429" y="5376"/>
                      <a:pt x="10547" y="5376"/>
                      <a:pt x="10782" y="5494"/>
                    </a:cubicBezTo>
                    <a:cubicBezTo>
                      <a:pt x="10899" y="5494"/>
                      <a:pt x="11164" y="5494"/>
                      <a:pt x="11281" y="5259"/>
                    </a:cubicBezTo>
                    <a:cubicBezTo>
                      <a:pt x="11399" y="5141"/>
                      <a:pt x="11399" y="4759"/>
                      <a:pt x="11164" y="4642"/>
                    </a:cubicBezTo>
                    <a:cubicBezTo>
                      <a:pt x="11017" y="4524"/>
                      <a:pt x="10899" y="4524"/>
                      <a:pt x="10782" y="4407"/>
                    </a:cubicBezTo>
                    <a:cubicBezTo>
                      <a:pt x="10047" y="4142"/>
                      <a:pt x="9430" y="3790"/>
                      <a:pt x="8813" y="3525"/>
                    </a:cubicBezTo>
                    <a:cubicBezTo>
                      <a:pt x="8226" y="3290"/>
                      <a:pt x="7491" y="3055"/>
                      <a:pt x="6874" y="2673"/>
                    </a:cubicBezTo>
                    <a:cubicBezTo>
                      <a:pt x="6493" y="2556"/>
                      <a:pt x="6257" y="2438"/>
                      <a:pt x="5876" y="2321"/>
                    </a:cubicBezTo>
                    <a:cubicBezTo>
                      <a:pt x="4671" y="1822"/>
                      <a:pt x="3437" y="1205"/>
                      <a:pt x="2203" y="735"/>
                    </a:cubicBezTo>
                    <a:cubicBezTo>
                      <a:pt x="1851" y="470"/>
                      <a:pt x="1351" y="353"/>
                      <a:pt x="999" y="118"/>
                    </a:cubicBezTo>
                    <a:lnTo>
                      <a:pt x="735" y="118"/>
                    </a:lnTo>
                    <a:cubicBezTo>
                      <a:pt x="735" y="118"/>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2"/>
              <p:cNvSpPr/>
              <p:nvPr/>
            </p:nvSpPr>
            <p:spPr>
              <a:xfrm>
                <a:off x="9112787" y="1456813"/>
                <a:ext cx="398104" cy="197497"/>
              </a:xfrm>
              <a:custGeom>
                <a:avLst/>
                <a:gdLst/>
                <a:ahLst/>
                <a:cxnLst/>
                <a:rect l="l" t="t" r="r" b="b"/>
                <a:pathLst>
                  <a:path w="11135" h="5524" extrusionOk="0">
                    <a:moveTo>
                      <a:pt x="618" y="0"/>
                    </a:moveTo>
                    <a:cubicBezTo>
                      <a:pt x="353" y="0"/>
                      <a:pt x="236" y="118"/>
                      <a:pt x="118" y="382"/>
                    </a:cubicBezTo>
                    <a:cubicBezTo>
                      <a:pt x="1" y="500"/>
                      <a:pt x="118" y="735"/>
                      <a:pt x="236" y="852"/>
                    </a:cubicBezTo>
                    <a:cubicBezTo>
                      <a:pt x="236" y="852"/>
                      <a:pt x="353" y="970"/>
                      <a:pt x="500" y="970"/>
                    </a:cubicBezTo>
                    <a:cubicBezTo>
                      <a:pt x="618" y="1116"/>
                      <a:pt x="735" y="1116"/>
                      <a:pt x="853" y="1234"/>
                    </a:cubicBezTo>
                    <a:cubicBezTo>
                      <a:pt x="2322" y="1851"/>
                      <a:pt x="3908" y="2585"/>
                      <a:pt x="5377" y="3173"/>
                    </a:cubicBezTo>
                    <a:cubicBezTo>
                      <a:pt x="6963" y="3907"/>
                      <a:pt x="8579" y="4642"/>
                      <a:pt x="10165" y="5376"/>
                    </a:cubicBezTo>
                    <a:cubicBezTo>
                      <a:pt x="10283" y="5376"/>
                      <a:pt x="10400" y="5523"/>
                      <a:pt x="10518" y="5523"/>
                    </a:cubicBezTo>
                    <a:cubicBezTo>
                      <a:pt x="10782" y="5523"/>
                      <a:pt x="10900" y="5523"/>
                      <a:pt x="11017" y="5259"/>
                    </a:cubicBezTo>
                    <a:cubicBezTo>
                      <a:pt x="11135" y="5141"/>
                      <a:pt x="11135" y="4789"/>
                      <a:pt x="11017" y="4642"/>
                    </a:cubicBezTo>
                    <a:cubicBezTo>
                      <a:pt x="10900" y="4524"/>
                      <a:pt x="10782" y="4524"/>
                      <a:pt x="10635" y="4524"/>
                    </a:cubicBezTo>
                    <a:cubicBezTo>
                      <a:pt x="10283" y="4289"/>
                      <a:pt x="9901" y="4172"/>
                      <a:pt x="9666" y="4054"/>
                    </a:cubicBezTo>
                    <a:cubicBezTo>
                      <a:pt x="8197" y="3437"/>
                      <a:pt x="6846" y="2820"/>
                      <a:pt x="5494" y="2203"/>
                    </a:cubicBezTo>
                    <a:cubicBezTo>
                      <a:pt x="4026" y="1469"/>
                      <a:pt x="2557" y="852"/>
                      <a:pt x="1088" y="118"/>
                    </a:cubicBezTo>
                    <a:lnTo>
                      <a:pt x="853" y="118"/>
                    </a:lnTo>
                    <a:cubicBezTo>
                      <a:pt x="735" y="118"/>
                      <a:pt x="735" y="0"/>
                      <a:pt x="6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2"/>
              <p:cNvSpPr/>
              <p:nvPr/>
            </p:nvSpPr>
            <p:spPr>
              <a:xfrm>
                <a:off x="8963662" y="1800718"/>
                <a:ext cx="377082" cy="183017"/>
              </a:xfrm>
              <a:custGeom>
                <a:avLst/>
                <a:gdLst/>
                <a:ahLst/>
                <a:cxnLst/>
                <a:rect l="l" t="t" r="r" b="b"/>
                <a:pathLst>
                  <a:path w="10547" h="5119" extrusionOk="0">
                    <a:moveTo>
                      <a:pt x="551" y="1"/>
                    </a:moveTo>
                    <a:cubicBezTo>
                      <a:pt x="382" y="1"/>
                      <a:pt x="226" y="116"/>
                      <a:pt x="118" y="311"/>
                    </a:cubicBezTo>
                    <a:cubicBezTo>
                      <a:pt x="0" y="546"/>
                      <a:pt x="118" y="781"/>
                      <a:pt x="382" y="898"/>
                    </a:cubicBezTo>
                    <a:cubicBezTo>
                      <a:pt x="500" y="1045"/>
                      <a:pt x="617" y="1045"/>
                      <a:pt x="735" y="1045"/>
                    </a:cubicBezTo>
                    <a:cubicBezTo>
                      <a:pt x="2703" y="1897"/>
                      <a:pt x="4524" y="2749"/>
                      <a:pt x="6493" y="3601"/>
                    </a:cubicBezTo>
                    <a:cubicBezTo>
                      <a:pt x="7609" y="4100"/>
                      <a:pt x="8578" y="4571"/>
                      <a:pt x="9548" y="4952"/>
                    </a:cubicBezTo>
                    <a:cubicBezTo>
                      <a:pt x="9665" y="5070"/>
                      <a:pt x="9812" y="5070"/>
                      <a:pt x="9930" y="5070"/>
                    </a:cubicBezTo>
                    <a:cubicBezTo>
                      <a:pt x="9964" y="5104"/>
                      <a:pt x="10009" y="5119"/>
                      <a:pt x="10057" y="5119"/>
                    </a:cubicBezTo>
                    <a:cubicBezTo>
                      <a:pt x="10175" y="5119"/>
                      <a:pt x="10317" y="5036"/>
                      <a:pt x="10400" y="4952"/>
                    </a:cubicBezTo>
                    <a:cubicBezTo>
                      <a:pt x="10547" y="4717"/>
                      <a:pt x="10547" y="4453"/>
                      <a:pt x="10400" y="4335"/>
                    </a:cubicBezTo>
                    <a:cubicBezTo>
                      <a:pt x="10282" y="4218"/>
                      <a:pt x="10165" y="4218"/>
                      <a:pt x="10047" y="4100"/>
                    </a:cubicBezTo>
                    <a:cubicBezTo>
                      <a:pt x="9930" y="3983"/>
                      <a:pt x="9665" y="3983"/>
                      <a:pt x="9548" y="3836"/>
                    </a:cubicBezTo>
                    <a:cubicBezTo>
                      <a:pt x="8461" y="3366"/>
                      <a:pt x="7462" y="2984"/>
                      <a:pt x="6375" y="2514"/>
                    </a:cubicBezTo>
                    <a:cubicBezTo>
                      <a:pt x="6140" y="2367"/>
                      <a:pt x="5758" y="2250"/>
                      <a:pt x="5523" y="2132"/>
                    </a:cubicBezTo>
                    <a:cubicBezTo>
                      <a:pt x="4054" y="1515"/>
                      <a:pt x="2585" y="781"/>
                      <a:pt x="1234" y="164"/>
                    </a:cubicBezTo>
                    <a:cubicBezTo>
                      <a:pt x="1117" y="164"/>
                      <a:pt x="999" y="164"/>
                      <a:pt x="852" y="46"/>
                    </a:cubicBezTo>
                    <a:lnTo>
                      <a:pt x="735" y="46"/>
                    </a:lnTo>
                    <a:cubicBezTo>
                      <a:pt x="673" y="15"/>
                      <a:pt x="611" y="1"/>
                      <a:pt x="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2"/>
              <p:cNvSpPr/>
              <p:nvPr/>
            </p:nvSpPr>
            <p:spPr>
              <a:xfrm>
                <a:off x="8868059" y="2026067"/>
                <a:ext cx="367643" cy="189703"/>
              </a:xfrm>
              <a:custGeom>
                <a:avLst/>
                <a:gdLst/>
                <a:ahLst/>
                <a:cxnLst/>
                <a:rect l="l" t="t" r="r" b="b"/>
                <a:pathLst>
                  <a:path w="10283" h="5306" extrusionOk="0">
                    <a:moveTo>
                      <a:pt x="471" y="1"/>
                    </a:moveTo>
                    <a:cubicBezTo>
                      <a:pt x="236" y="1"/>
                      <a:pt x="118" y="118"/>
                      <a:pt x="1" y="236"/>
                    </a:cubicBezTo>
                    <a:cubicBezTo>
                      <a:pt x="1" y="353"/>
                      <a:pt x="1" y="618"/>
                      <a:pt x="118" y="735"/>
                    </a:cubicBezTo>
                    <a:cubicBezTo>
                      <a:pt x="118" y="853"/>
                      <a:pt x="236" y="853"/>
                      <a:pt x="353" y="853"/>
                    </a:cubicBezTo>
                    <a:cubicBezTo>
                      <a:pt x="353" y="970"/>
                      <a:pt x="471" y="970"/>
                      <a:pt x="471" y="970"/>
                    </a:cubicBezTo>
                    <a:cubicBezTo>
                      <a:pt x="1940" y="1705"/>
                      <a:pt x="3409" y="2439"/>
                      <a:pt x="4878" y="3056"/>
                    </a:cubicBezTo>
                    <a:cubicBezTo>
                      <a:pt x="6346" y="3790"/>
                      <a:pt x="7815" y="4407"/>
                      <a:pt x="9284" y="5142"/>
                    </a:cubicBezTo>
                    <a:cubicBezTo>
                      <a:pt x="9402" y="5142"/>
                      <a:pt x="9549" y="5259"/>
                      <a:pt x="9549" y="5259"/>
                    </a:cubicBezTo>
                    <a:cubicBezTo>
                      <a:pt x="9612" y="5291"/>
                      <a:pt x="9674" y="5305"/>
                      <a:pt x="9735" y="5305"/>
                    </a:cubicBezTo>
                    <a:cubicBezTo>
                      <a:pt x="9901" y="5305"/>
                      <a:pt x="10050" y="5196"/>
                      <a:pt x="10136" y="5024"/>
                    </a:cubicBezTo>
                    <a:cubicBezTo>
                      <a:pt x="10283" y="4760"/>
                      <a:pt x="10283" y="4525"/>
                      <a:pt x="10019" y="4407"/>
                    </a:cubicBezTo>
                    <a:cubicBezTo>
                      <a:pt x="9901" y="4290"/>
                      <a:pt x="9901" y="4290"/>
                      <a:pt x="9784" y="4290"/>
                    </a:cubicBezTo>
                    <a:cubicBezTo>
                      <a:pt x="7933" y="3409"/>
                      <a:pt x="6111" y="2557"/>
                      <a:pt x="4407" y="1705"/>
                    </a:cubicBezTo>
                    <a:cubicBezTo>
                      <a:pt x="3291" y="1205"/>
                      <a:pt x="2204" y="618"/>
                      <a:pt x="1088" y="118"/>
                    </a:cubicBezTo>
                    <a:cubicBezTo>
                      <a:pt x="970" y="118"/>
                      <a:pt x="853" y="1"/>
                      <a:pt x="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22"/>
            <p:cNvGrpSpPr/>
            <p:nvPr/>
          </p:nvGrpSpPr>
          <p:grpSpPr>
            <a:xfrm rot="10800000" flipH="1">
              <a:off x="6328716" y="3137542"/>
              <a:ext cx="359242" cy="753091"/>
              <a:chOff x="7466941" y="1089205"/>
              <a:chExt cx="359242" cy="753091"/>
            </a:xfrm>
          </p:grpSpPr>
          <p:sp>
            <p:nvSpPr>
              <p:cNvPr id="833" name="Google Shape;833;p22"/>
              <p:cNvSpPr/>
              <p:nvPr/>
            </p:nvSpPr>
            <p:spPr>
              <a:xfrm>
                <a:off x="7523645" y="1360102"/>
                <a:ext cx="162853" cy="429924"/>
              </a:xfrm>
              <a:custGeom>
                <a:avLst/>
                <a:gdLst/>
                <a:ahLst/>
                <a:cxnLst/>
                <a:rect l="l" t="t" r="r" b="b"/>
                <a:pathLst>
                  <a:path w="4555" h="12025" extrusionOk="0">
                    <a:moveTo>
                      <a:pt x="3150" y="0"/>
                    </a:moveTo>
                    <a:cubicBezTo>
                      <a:pt x="2999" y="0"/>
                      <a:pt x="2846" y="107"/>
                      <a:pt x="2703" y="267"/>
                    </a:cubicBezTo>
                    <a:cubicBezTo>
                      <a:pt x="2703" y="384"/>
                      <a:pt x="2586" y="619"/>
                      <a:pt x="2586" y="737"/>
                    </a:cubicBezTo>
                    <a:cubicBezTo>
                      <a:pt x="2468" y="1119"/>
                      <a:pt x="2351" y="1618"/>
                      <a:pt x="2351" y="1971"/>
                    </a:cubicBezTo>
                    <a:cubicBezTo>
                      <a:pt x="1616" y="4791"/>
                      <a:pt x="882" y="7611"/>
                      <a:pt x="148" y="10549"/>
                    </a:cubicBezTo>
                    <a:cubicBezTo>
                      <a:pt x="148" y="10666"/>
                      <a:pt x="1" y="10784"/>
                      <a:pt x="1" y="10901"/>
                    </a:cubicBezTo>
                    <a:lnTo>
                      <a:pt x="1" y="11401"/>
                    </a:lnTo>
                    <a:cubicBezTo>
                      <a:pt x="166" y="11787"/>
                      <a:pt x="516" y="12024"/>
                      <a:pt x="870" y="12024"/>
                    </a:cubicBezTo>
                    <a:cubicBezTo>
                      <a:pt x="1082" y="12024"/>
                      <a:pt x="1294" y="11940"/>
                      <a:pt x="1470" y="11753"/>
                    </a:cubicBezTo>
                    <a:cubicBezTo>
                      <a:pt x="1616" y="11636"/>
                      <a:pt x="1734" y="11518"/>
                      <a:pt x="1734" y="11283"/>
                    </a:cubicBezTo>
                    <a:cubicBezTo>
                      <a:pt x="1851" y="11166"/>
                      <a:pt x="1851" y="11019"/>
                      <a:pt x="1851" y="10901"/>
                    </a:cubicBezTo>
                    <a:cubicBezTo>
                      <a:pt x="2586" y="7846"/>
                      <a:pt x="3438" y="4791"/>
                      <a:pt x="4172" y="1736"/>
                    </a:cubicBezTo>
                    <a:cubicBezTo>
                      <a:pt x="4290" y="1354"/>
                      <a:pt x="4407" y="1119"/>
                      <a:pt x="4407" y="737"/>
                    </a:cubicBezTo>
                    <a:cubicBezTo>
                      <a:pt x="4407" y="619"/>
                      <a:pt x="4554" y="502"/>
                      <a:pt x="4407" y="384"/>
                    </a:cubicBezTo>
                    <a:cubicBezTo>
                      <a:pt x="4407" y="219"/>
                      <a:pt x="4233" y="39"/>
                      <a:pt x="4047" y="39"/>
                    </a:cubicBezTo>
                    <a:cubicBezTo>
                      <a:pt x="3969" y="39"/>
                      <a:pt x="3889" y="71"/>
                      <a:pt x="3820" y="149"/>
                    </a:cubicBezTo>
                    <a:cubicBezTo>
                      <a:pt x="3820" y="149"/>
                      <a:pt x="3673" y="149"/>
                      <a:pt x="3673" y="267"/>
                    </a:cubicBezTo>
                    <a:cubicBezTo>
                      <a:pt x="3555" y="149"/>
                      <a:pt x="3555" y="149"/>
                      <a:pt x="3438" y="149"/>
                    </a:cubicBezTo>
                    <a:cubicBezTo>
                      <a:pt x="3345" y="45"/>
                      <a:pt x="3248" y="0"/>
                      <a:pt x="3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2"/>
              <p:cNvSpPr/>
              <p:nvPr/>
            </p:nvSpPr>
            <p:spPr>
              <a:xfrm>
                <a:off x="7633942" y="1315447"/>
                <a:ext cx="26278" cy="23740"/>
              </a:xfrm>
              <a:custGeom>
                <a:avLst/>
                <a:gdLst/>
                <a:ahLst/>
                <a:cxnLst/>
                <a:rect l="l" t="t" r="r" b="b"/>
                <a:pathLst>
                  <a:path w="735" h="664" extrusionOk="0">
                    <a:moveTo>
                      <a:pt x="357" y="1"/>
                    </a:moveTo>
                    <a:cubicBezTo>
                      <a:pt x="244" y="1"/>
                      <a:pt x="118" y="110"/>
                      <a:pt x="118" y="282"/>
                    </a:cubicBezTo>
                    <a:cubicBezTo>
                      <a:pt x="0" y="399"/>
                      <a:pt x="118" y="664"/>
                      <a:pt x="353" y="664"/>
                    </a:cubicBezTo>
                    <a:cubicBezTo>
                      <a:pt x="470" y="664"/>
                      <a:pt x="735" y="517"/>
                      <a:pt x="735" y="399"/>
                    </a:cubicBezTo>
                    <a:cubicBezTo>
                      <a:pt x="735" y="282"/>
                      <a:pt x="735" y="47"/>
                      <a:pt x="470" y="47"/>
                    </a:cubicBezTo>
                    <a:cubicBezTo>
                      <a:pt x="439" y="15"/>
                      <a:pt x="399" y="1"/>
                      <a:pt x="357" y="1"/>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2"/>
              <p:cNvSpPr/>
              <p:nvPr/>
            </p:nvSpPr>
            <p:spPr>
              <a:xfrm>
                <a:off x="7638125" y="1176370"/>
                <a:ext cx="38899" cy="121880"/>
              </a:xfrm>
              <a:custGeom>
                <a:avLst/>
                <a:gdLst/>
                <a:ahLst/>
                <a:cxnLst/>
                <a:rect l="l" t="t" r="r" b="b"/>
                <a:pathLst>
                  <a:path w="1088" h="3409" extrusionOk="0">
                    <a:moveTo>
                      <a:pt x="853" y="0"/>
                    </a:moveTo>
                    <a:lnTo>
                      <a:pt x="853" y="147"/>
                    </a:lnTo>
                    <a:cubicBezTo>
                      <a:pt x="618" y="1117"/>
                      <a:pt x="353" y="2204"/>
                      <a:pt x="118" y="3202"/>
                    </a:cubicBezTo>
                    <a:cubicBezTo>
                      <a:pt x="1" y="3320"/>
                      <a:pt x="118" y="3320"/>
                      <a:pt x="118" y="3320"/>
                    </a:cubicBezTo>
                    <a:cubicBezTo>
                      <a:pt x="118" y="3379"/>
                      <a:pt x="148" y="3408"/>
                      <a:pt x="177" y="3408"/>
                    </a:cubicBezTo>
                    <a:cubicBezTo>
                      <a:pt x="206" y="3408"/>
                      <a:pt x="236" y="3379"/>
                      <a:pt x="236" y="3320"/>
                    </a:cubicBezTo>
                    <a:cubicBezTo>
                      <a:pt x="236" y="3320"/>
                      <a:pt x="353" y="3320"/>
                      <a:pt x="353" y="3202"/>
                    </a:cubicBezTo>
                    <a:cubicBezTo>
                      <a:pt x="618" y="2204"/>
                      <a:pt x="853" y="1234"/>
                      <a:pt x="1088" y="265"/>
                    </a:cubicBezTo>
                    <a:lnTo>
                      <a:pt x="10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2"/>
              <p:cNvSpPr/>
              <p:nvPr/>
            </p:nvSpPr>
            <p:spPr>
              <a:xfrm>
                <a:off x="7602408" y="1089205"/>
                <a:ext cx="223775" cy="70397"/>
              </a:xfrm>
              <a:custGeom>
                <a:avLst/>
                <a:gdLst/>
                <a:ahLst/>
                <a:cxnLst/>
                <a:rect l="l" t="t" r="r" b="b"/>
                <a:pathLst>
                  <a:path w="6259" h="1969" extrusionOk="0">
                    <a:moveTo>
                      <a:pt x="265" y="0"/>
                    </a:moveTo>
                    <a:cubicBezTo>
                      <a:pt x="148" y="0"/>
                      <a:pt x="1" y="118"/>
                      <a:pt x="1" y="235"/>
                    </a:cubicBezTo>
                    <a:cubicBezTo>
                      <a:pt x="1" y="382"/>
                      <a:pt x="1" y="499"/>
                      <a:pt x="148" y="499"/>
                    </a:cubicBezTo>
                    <a:lnTo>
                      <a:pt x="5876" y="1968"/>
                    </a:lnTo>
                    <a:lnTo>
                      <a:pt x="6023" y="1968"/>
                    </a:lnTo>
                    <a:cubicBezTo>
                      <a:pt x="6141" y="1968"/>
                      <a:pt x="6258" y="1851"/>
                      <a:pt x="6258" y="1851"/>
                    </a:cubicBezTo>
                    <a:cubicBezTo>
                      <a:pt x="6258" y="1704"/>
                      <a:pt x="6141" y="1586"/>
                      <a:pt x="6023" y="1469"/>
                    </a:cubicBezTo>
                    <a:lnTo>
                      <a:pt x="2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2"/>
              <p:cNvSpPr/>
              <p:nvPr/>
            </p:nvSpPr>
            <p:spPr>
              <a:xfrm>
                <a:off x="7466941" y="1097607"/>
                <a:ext cx="332963" cy="744689"/>
              </a:xfrm>
              <a:custGeom>
                <a:avLst/>
                <a:gdLst/>
                <a:ahLst/>
                <a:cxnLst/>
                <a:rect l="l" t="t" r="r" b="b"/>
                <a:pathLst>
                  <a:path w="9313" h="20829" extrusionOk="0">
                    <a:moveTo>
                      <a:pt x="5024" y="499"/>
                    </a:moveTo>
                    <a:lnTo>
                      <a:pt x="8696" y="1469"/>
                    </a:lnTo>
                    <a:lnTo>
                      <a:pt x="4289" y="18860"/>
                    </a:lnTo>
                    <a:cubicBezTo>
                      <a:pt x="4172" y="19360"/>
                      <a:pt x="3937" y="19830"/>
                      <a:pt x="3437" y="20094"/>
                    </a:cubicBezTo>
                    <a:cubicBezTo>
                      <a:pt x="3145" y="20232"/>
                      <a:pt x="2862" y="20289"/>
                      <a:pt x="2578" y="20289"/>
                    </a:cubicBezTo>
                    <a:cubicBezTo>
                      <a:pt x="2377" y="20289"/>
                      <a:pt x="2175" y="20260"/>
                      <a:pt x="1969" y="20212"/>
                    </a:cubicBezTo>
                    <a:cubicBezTo>
                      <a:pt x="1469" y="20094"/>
                      <a:pt x="999" y="19830"/>
                      <a:pt x="735" y="19360"/>
                    </a:cubicBezTo>
                    <a:cubicBezTo>
                      <a:pt x="500" y="18978"/>
                      <a:pt x="500" y="18361"/>
                      <a:pt x="617" y="17891"/>
                    </a:cubicBezTo>
                    <a:lnTo>
                      <a:pt x="5024" y="499"/>
                    </a:lnTo>
                    <a:close/>
                    <a:moveTo>
                      <a:pt x="4671" y="0"/>
                    </a:moveTo>
                    <a:lnTo>
                      <a:pt x="118" y="17773"/>
                    </a:lnTo>
                    <a:cubicBezTo>
                      <a:pt x="0" y="18361"/>
                      <a:pt x="0" y="19095"/>
                      <a:pt x="382" y="19595"/>
                    </a:cubicBezTo>
                    <a:cubicBezTo>
                      <a:pt x="735" y="20212"/>
                      <a:pt x="1234" y="20564"/>
                      <a:pt x="1851" y="20711"/>
                    </a:cubicBezTo>
                    <a:cubicBezTo>
                      <a:pt x="2086" y="20829"/>
                      <a:pt x="2204" y="20829"/>
                      <a:pt x="2468" y="20829"/>
                    </a:cubicBezTo>
                    <a:cubicBezTo>
                      <a:pt x="2821" y="20829"/>
                      <a:pt x="3320" y="20711"/>
                      <a:pt x="3672" y="20447"/>
                    </a:cubicBezTo>
                    <a:cubicBezTo>
                      <a:pt x="4172" y="20094"/>
                      <a:pt x="4671" y="19595"/>
                      <a:pt x="4789" y="18978"/>
                    </a:cubicBezTo>
                    <a:lnTo>
                      <a:pt x="9313" y="1116"/>
                    </a:lnTo>
                    <a:lnTo>
                      <a:pt x="46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8" name="Google Shape;838;p22"/>
            <p:cNvGrpSpPr/>
            <p:nvPr/>
          </p:nvGrpSpPr>
          <p:grpSpPr>
            <a:xfrm rot="-4825952" flipH="1">
              <a:off x="5610046" y="4119187"/>
              <a:ext cx="671785" cy="491152"/>
              <a:chOff x="1676675" y="2892575"/>
              <a:chExt cx="513600" cy="375500"/>
            </a:xfrm>
          </p:grpSpPr>
          <p:sp>
            <p:nvSpPr>
              <p:cNvPr id="839" name="Google Shape;839;p22"/>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2"/>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2"/>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2"/>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2"/>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2"/>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2"/>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2"/>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7" name="Google Shape;847;p22"/>
            <p:cNvGrpSpPr/>
            <p:nvPr/>
          </p:nvGrpSpPr>
          <p:grpSpPr>
            <a:xfrm rot="10800000" flipH="1">
              <a:off x="6658360" y="3706330"/>
              <a:ext cx="1384729" cy="1384762"/>
              <a:chOff x="5623750" y="3398725"/>
              <a:chExt cx="1069950" cy="1069975"/>
            </a:xfrm>
          </p:grpSpPr>
          <p:sp>
            <p:nvSpPr>
              <p:cNvPr id="848" name="Google Shape;848;p22"/>
              <p:cNvSpPr/>
              <p:nvPr/>
            </p:nvSpPr>
            <p:spPr>
              <a:xfrm>
                <a:off x="6068275" y="3843250"/>
                <a:ext cx="249375" cy="247675"/>
              </a:xfrm>
              <a:custGeom>
                <a:avLst/>
                <a:gdLst/>
                <a:ahLst/>
                <a:cxnLst/>
                <a:rect l="l" t="t" r="r" b="b"/>
                <a:pathLst>
                  <a:path w="9975" h="9907" extrusionOk="0">
                    <a:moveTo>
                      <a:pt x="5045" y="1"/>
                    </a:moveTo>
                    <a:cubicBezTo>
                      <a:pt x="2283" y="1"/>
                      <a:pt x="91" y="2192"/>
                      <a:pt x="0" y="4954"/>
                    </a:cubicBezTo>
                    <a:cubicBezTo>
                      <a:pt x="0" y="7716"/>
                      <a:pt x="2283" y="9907"/>
                      <a:pt x="5045" y="9907"/>
                    </a:cubicBezTo>
                    <a:cubicBezTo>
                      <a:pt x="7692" y="9907"/>
                      <a:pt x="9975" y="7807"/>
                      <a:pt x="9975" y="4954"/>
                    </a:cubicBezTo>
                    <a:cubicBezTo>
                      <a:pt x="9975" y="1918"/>
                      <a:pt x="7510" y="1"/>
                      <a:pt x="5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2"/>
              <p:cNvSpPr/>
              <p:nvPr/>
            </p:nvSpPr>
            <p:spPr>
              <a:xfrm>
                <a:off x="5856550" y="3398725"/>
                <a:ext cx="603775" cy="1069975"/>
              </a:xfrm>
              <a:custGeom>
                <a:avLst/>
                <a:gdLst/>
                <a:ahLst/>
                <a:cxnLst/>
                <a:rect l="l" t="t" r="r" b="b"/>
                <a:pathLst>
                  <a:path w="24151" h="42799" extrusionOk="0">
                    <a:moveTo>
                      <a:pt x="12076" y="777"/>
                    </a:moveTo>
                    <a:cubicBezTo>
                      <a:pt x="13605" y="777"/>
                      <a:pt x="15020" y="1233"/>
                      <a:pt x="16367" y="2283"/>
                    </a:cubicBezTo>
                    <a:cubicBezTo>
                      <a:pt x="18353" y="3813"/>
                      <a:pt x="20156" y="6483"/>
                      <a:pt x="21388" y="9702"/>
                    </a:cubicBezTo>
                    <a:cubicBezTo>
                      <a:pt x="22644" y="13034"/>
                      <a:pt x="23397" y="17028"/>
                      <a:pt x="23397" y="21411"/>
                    </a:cubicBezTo>
                    <a:cubicBezTo>
                      <a:pt x="23397" y="27117"/>
                      <a:pt x="22073" y="32344"/>
                      <a:pt x="19973" y="36042"/>
                    </a:cubicBezTo>
                    <a:cubicBezTo>
                      <a:pt x="18923" y="37959"/>
                      <a:pt x="17691" y="39374"/>
                      <a:pt x="16367" y="40424"/>
                    </a:cubicBezTo>
                    <a:cubicBezTo>
                      <a:pt x="15020" y="41474"/>
                      <a:pt x="13605" y="42045"/>
                      <a:pt x="12076" y="42045"/>
                    </a:cubicBezTo>
                    <a:cubicBezTo>
                      <a:pt x="10546" y="42045"/>
                      <a:pt x="9040" y="41474"/>
                      <a:pt x="7693" y="40424"/>
                    </a:cubicBezTo>
                    <a:cubicBezTo>
                      <a:pt x="5707" y="38895"/>
                      <a:pt x="3904" y="36339"/>
                      <a:pt x="2672" y="33006"/>
                    </a:cubicBezTo>
                    <a:cubicBezTo>
                      <a:pt x="1416" y="29674"/>
                      <a:pt x="754" y="25679"/>
                      <a:pt x="754" y="21411"/>
                    </a:cubicBezTo>
                    <a:cubicBezTo>
                      <a:pt x="754" y="15613"/>
                      <a:pt x="1987" y="10363"/>
                      <a:pt x="4087" y="6666"/>
                    </a:cubicBezTo>
                    <a:cubicBezTo>
                      <a:pt x="5137" y="4863"/>
                      <a:pt x="6369" y="3333"/>
                      <a:pt x="7693" y="2283"/>
                    </a:cubicBezTo>
                    <a:cubicBezTo>
                      <a:pt x="9040" y="1233"/>
                      <a:pt x="10546" y="777"/>
                      <a:pt x="12076" y="777"/>
                    </a:cubicBezTo>
                    <a:close/>
                    <a:moveTo>
                      <a:pt x="12076" y="1"/>
                    </a:moveTo>
                    <a:cubicBezTo>
                      <a:pt x="10364" y="1"/>
                      <a:pt x="8743" y="571"/>
                      <a:pt x="7237" y="1713"/>
                    </a:cubicBezTo>
                    <a:cubicBezTo>
                      <a:pt x="5045" y="3333"/>
                      <a:pt x="3242" y="6095"/>
                      <a:pt x="1987" y="9519"/>
                    </a:cubicBezTo>
                    <a:cubicBezTo>
                      <a:pt x="663" y="12851"/>
                      <a:pt x="1" y="16937"/>
                      <a:pt x="1" y="21411"/>
                    </a:cubicBezTo>
                    <a:cubicBezTo>
                      <a:pt x="1" y="27208"/>
                      <a:pt x="1325" y="32527"/>
                      <a:pt x="3425" y="36430"/>
                    </a:cubicBezTo>
                    <a:cubicBezTo>
                      <a:pt x="4566" y="38324"/>
                      <a:pt x="5799" y="39945"/>
                      <a:pt x="7237" y="40995"/>
                    </a:cubicBezTo>
                    <a:cubicBezTo>
                      <a:pt x="8743" y="42136"/>
                      <a:pt x="10364" y="42798"/>
                      <a:pt x="12076" y="42798"/>
                    </a:cubicBezTo>
                    <a:cubicBezTo>
                      <a:pt x="13787" y="42798"/>
                      <a:pt x="15408" y="42136"/>
                      <a:pt x="16823" y="40995"/>
                    </a:cubicBezTo>
                    <a:cubicBezTo>
                      <a:pt x="19014" y="39374"/>
                      <a:pt x="20818" y="36612"/>
                      <a:pt x="22073" y="33303"/>
                    </a:cubicBezTo>
                    <a:cubicBezTo>
                      <a:pt x="23397" y="29879"/>
                      <a:pt x="24150" y="25770"/>
                      <a:pt x="24150" y="21411"/>
                    </a:cubicBezTo>
                    <a:cubicBezTo>
                      <a:pt x="24150" y="15499"/>
                      <a:pt x="22826" y="10181"/>
                      <a:pt x="20635" y="6278"/>
                    </a:cubicBezTo>
                    <a:cubicBezTo>
                      <a:pt x="19585" y="4383"/>
                      <a:pt x="18261" y="2763"/>
                      <a:pt x="16823" y="1713"/>
                    </a:cubicBezTo>
                    <a:cubicBezTo>
                      <a:pt x="15408" y="571"/>
                      <a:pt x="13787" y="1"/>
                      <a:pt x="120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2"/>
              <p:cNvSpPr/>
              <p:nvPr/>
            </p:nvSpPr>
            <p:spPr>
              <a:xfrm>
                <a:off x="5723600" y="3498600"/>
                <a:ext cx="870250" cy="867950"/>
              </a:xfrm>
              <a:custGeom>
                <a:avLst/>
                <a:gdLst/>
                <a:ahLst/>
                <a:cxnLst/>
                <a:rect l="l" t="t" r="r" b="b"/>
                <a:pathLst>
                  <a:path w="34810" h="34718" extrusionOk="0">
                    <a:moveTo>
                      <a:pt x="26341" y="776"/>
                    </a:moveTo>
                    <a:cubicBezTo>
                      <a:pt x="28624" y="776"/>
                      <a:pt x="30609" y="1438"/>
                      <a:pt x="31956" y="2762"/>
                    </a:cubicBezTo>
                    <a:cubicBezTo>
                      <a:pt x="33371" y="4200"/>
                      <a:pt x="34033" y="6095"/>
                      <a:pt x="34033" y="8377"/>
                    </a:cubicBezTo>
                    <a:cubicBezTo>
                      <a:pt x="34033" y="10842"/>
                      <a:pt x="33189" y="13695"/>
                      <a:pt x="31751" y="16640"/>
                    </a:cubicBezTo>
                    <a:cubicBezTo>
                      <a:pt x="30336" y="19607"/>
                      <a:pt x="28144" y="22643"/>
                      <a:pt x="25382" y="25405"/>
                    </a:cubicBezTo>
                    <a:cubicBezTo>
                      <a:pt x="22621" y="28167"/>
                      <a:pt x="19585" y="30335"/>
                      <a:pt x="16640" y="31773"/>
                    </a:cubicBezTo>
                    <a:cubicBezTo>
                      <a:pt x="13696" y="33188"/>
                      <a:pt x="10843" y="33964"/>
                      <a:pt x="8355" y="33964"/>
                    </a:cubicBezTo>
                    <a:cubicBezTo>
                      <a:pt x="6072" y="33964"/>
                      <a:pt x="4178" y="33302"/>
                      <a:pt x="2740" y="31956"/>
                    </a:cubicBezTo>
                    <a:cubicBezTo>
                      <a:pt x="1416" y="30632"/>
                      <a:pt x="754" y="28623"/>
                      <a:pt x="754" y="26341"/>
                    </a:cubicBezTo>
                    <a:cubicBezTo>
                      <a:pt x="754" y="23875"/>
                      <a:pt x="1507" y="21022"/>
                      <a:pt x="2945" y="18078"/>
                    </a:cubicBezTo>
                    <a:cubicBezTo>
                      <a:pt x="4452" y="15133"/>
                      <a:pt x="6552" y="12189"/>
                      <a:pt x="9405" y="9336"/>
                    </a:cubicBezTo>
                    <a:cubicBezTo>
                      <a:pt x="12167" y="6574"/>
                      <a:pt x="15111" y="4474"/>
                      <a:pt x="18055" y="2945"/>
                    </a:cubicBezTo>
                    <a:cubicBezTo>
                      <a:pt x="21000" y="1529"/>
                      <a:pt x="23853" y="776"/>
                      <a:pt x="26341" y="776"/>
                    </a:cubicBezTo>
                    <a:close/>
                    <a:moveTo>
                      <a:pt x="26341" y="0"/>
                    </a:moveTo>
                    <a:cubicBezTo>
                      <a:pt x="23762" y="0"/>
                      <a:pt x="20726" y="776"/>
                      <a:pt x="17782" y="2283"/>
                    </a:cubicBezTo>
                    <a:cubicBezTo>
                      <a:pt x="14723" y="3812"/>
                      <a:pt x="11687" y="6003"/>
                      <a:pt x="8834" y="8856"/>
                    </a:cubicBezTo>
                    <a:cubicBezTo>
                      <a:pt x="5981" y="11618"/>
                      <a:pt x="3790" y="14745"/>
                      <a:pt x="2283" y="17781"/>
                    </a:cubicBezTo>
                    <a:cubicBezTo>
                      <a:pt x="754" y="20748"/>
                      <a:pt x="1" y="23693"/>
                      <a:pt x="1" y="26341"/>
                    </a:cubicBezTo>
                    <a:cubicBezTo>
                      <a:pt x="1" y="28828"/>
                      <a:pt x="663" y="30906"/>
                      <a:pt x="2283" y="32526"/>
                    </a:cubicBezTo>
                    <a:cubicBezTo>
                      <a:pt x="3790" y="34055"/>
                      <a:pt x="5890" y="34717"/>
                      <a:pt x="8355" y="34717"/>
                    </a:cubicBezTo>
                    <a:cubicBezTo>
                      <a:pt x="11025" y="34717"/>
                      <a:pt x="13970" y="33964"/>
                      <a:pt x="17006" y="32435"/>
                    </a:cubicBezTo>
                    <a:cubicBezTo>
                      <a:pt x="19973" y="30906"/>
                      <a:pt x="23100" y="28737"/>
                      <a:pt x="25862" y="25884"/>
                    </a:cubicBezTo>
                    <a:cubicBezTo>
                      <a:pt x="28715" y="23122"/>
                      <a:pt x="30906" y="19972"/>
                      <a:pt x="32413" y="17028"/>
                    </a:cubicBezTo>
                    <a:cubicBezTo>
                      <a:pt x="33942" y="13992"/>
                      <a:pt x="34809" y="11048"/>
                      <a:pt x="34809" y="8377"/>
                    </a:cubicBezTo>
                    <a:cubicBezTo>
                      <a:pt x="34809" y="5912"/>
                      <a:pt x="34033" y="3812"/>
                      <a:pt x="32527" y="2191"/>
                    </a:cubicBezTo>
                    <a:cubicBezTo>
                      <a:pt x="30997" y="662"/>
                      <a:pt x="28806" y="0"/>
                      <a:pt x="26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2"/>
              <p:cNvSpPr/>
              <p:nvPr/>
            </p:nvSpPr>
            <p:spPr>
              <a:xfrm>
                <a:off x="5623750" y="3632125"/>
                <a:ext cx="1069950" cy="603750"/>
              </a:xfrm>
              <a:custGeom>
                <a:avLst/>
                <a:gdLst/>
                <a:ahLst/>
                <a:cxnLst/>
                <a:rect l="l" t="t" r="r" b="b"/>
                <a:pathLst>
                  <a:path w="42798" h="24150" extrusionOk="0">
                    <a:moveTo>
                      <a:pt x="21388" y="754"/>
                    </a:moveTo>
                    <a:cubicBezTo>
                      <a:pt x="27094" y="754"/>
                      <a:pt x="32321" y="1986"/>
                      <a:pt x="36041" y="4086"/>
                    </a:cubicBezTo>
                    <a:cubicBezTo>
                      <a:pt x="37936" y="5136"/>
                      <a:pt x="39374" y="6369"/>
                      <a:pt x="40401" y="7692"/>
                    </a:cubicBezTo>
                    <a:cubicBezTo>
                      <a:pt x="41451" y="9016"/>
                      <a:pt x="42022" y="10546"/>
                      <a:pt x="42022" y="12075"/>
                    </a:cubicBezTo>
                    <a:cubicBezTo>
                      <a:pt x="42022" y="13581"/>
                      <a:pt x="41451" y="15019"/>
                      <a:pt x="40401" y="16343"/>
                    </a:cubicBezTo>
                    <a:cubicBezTo>
                      <a:pt x="38895" y="18352"/>
                      <a:pt x="36315" y="20155"/>
                      <a:pt x="32983" y="21388"/>
                    </a:cubicBezTo>
                    <a:cubicBezTo>
                      <a:pt x="29673" y="22620"/>
                      <a:pt x="25679" y="23396"/>
                      <a:pt x="21388" y="23396"/>
                    </a:cubicBezTo>
                    <a:cubicBezTo>
                      <a:pt x="15590" y="23396"/>
                      <a:pt x="10454" y="22049"/>
                      <a:pt x="6642" y="19972"/>
                    </a:cubicBezTo>
                    <a:cubicBezTo>
                      <a:pt x="4839" y="18922"/>
                      <a:pt x="3310" y="17690"/>
                      <a:pt x="2283" y="16343"/>
                    </a:cubicBezTo>
                    <a:cubicBezTo>
                      <a:pt x="1233" y="15019"/>
                      <a:pt x="753" y="13581"/>
                      <a:pt x="753" y="12075"/>
                    </a:cubicBezTo>
                    <a:cubicBezTo>
                      <a:pt x="753" y="10546"/>
                      <a:pt x="1233" y="9016"/>
                      <a:pt x="2283" y="7692"/>
                    </a:cubicBezTo>
                    <a:cubicBezTo>
                      <a:pt x="3789" y="5707"/>
                      <a:pt x="6460" y="3881"/>
                      <a:pt x="9701" y="2648"/>
                    </a:cubicBezTo>
                    <a:cubicBezTo>
                      <a:pt x="13011" y="1415"/>
                      <a:pt x="17005" y="754"/>
                      <a:pt x="21388" y="754"/>
                    </a:cubicBezTo>
                    <a:close/>
                    <a:moveTo>
                      <a:pt x="21388" y="0"/>
                    </a:moveTo>
                    <a:cubicBezTo>
                      <a:pt x="15499" y="0"/>
                      <a:pt x="10158" y="1233"/>
                      <a:pt x="6277" y="3424"/>
                    </a:cubicBezTo>
                    <a:cubicBezTo>
                      <a:pt x="4360" y="4451"/>
                      <a:pt x="2739" y="5798"/>
                      <a:pt x="1712" y="7213"/>
                    </a:cubicBezTo>
                    <a:cubicBezTo>
                      <a:pt x="571" y="8742"/>
                      <a:pt x="0" y="10363"/>
                      <a:pt x="0" y="12075"/>
                    </a:cubicBezTo>
                    <a:cubicBezTo>
                      <a:pt x="0" y="13787"/>
                      <a:pt x="571" y="15407"/>
                      <a:pt x="1712" y="16823"/>
                    </a:cubicBezTo>
                    <a:cubicBezTo>
                      <a:pt x="3310" y="19014"/>
                      <a:pt x="6072" y="20817"/>
                      <a:pt x="9496" y="22049"/>
                    </a:cubicBezTo>
                    <a:cubicBezTo>
                      <a:pt x="12828" y="23396"/>
                      <a:pt x="16914" y="24149"/>
                      <a:pt x="21388" y="24149"/>
                    </a:cubicBezTo>
                    <a:cubicBezTo>
                      <a:pt x="27185" y="24149"/>
                      <a:pt x="32526" y="22826"/>
                      <a:pt x="36407" y="20634"/>
                    </a:cubicBezTo>
                    <a:cubicBezTo>
                      <a:pt x="38324" y="19584"/>
                      <a:pt x="39945" y="18261"/>
                      <a:pt x="40972" y="16823"/>
                    </a:cubicBezTo>
                    <a:cubicBezTo>
                      <a:pt x="42113" y="15407"/>
                      <a:pt x="42798" y="13787"/>
                      <a:pt x="42798" y="12075"/>
                    </a:cubicBezTo>
                    <a:cubicBezTo>
                      <a:pt x="42798" y="10363"/>
                      <a:pt x="42113" y="8742"/>
                      <a:pt x="40972" y="7213"/>
                    </a:cubicBezTo>
                    <a:cubicBezTo>
                      <a:pt x="39374" y="5022"/>
                      <a:pt x="36612" y="3219"/>
                      <a:pt x="33280" y="1986"/>
                    </a:cubicBezTo>
                    <a:cubicBezTo>
                      <a:pt x="29856" y="662"/>
                      <a:pt x="25770" y="0"/>
                      <a:pt x="21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2"/>
              <p:cNvSpPr/>
              <p:nvPr/>
            </p:nvSpPr>
            <p:spPr>
              <a:xfrm>
                <a:off x="5723600" y="3498600"/>
                <a:ext cx="870250" cy="867950"/>
              </a:xfrm>
              <a:custGeom>
                <a:avLst/>
                <a:gdLst/>
                <a:ahLst/>
                <a:cxnLst/>
                <a:rect l="l" t="t" r="r" b="b"/>
                <a:pathLst>
                  <a:path w="34810" h="34718" extrusionOk="0">
                    <a:moveTo>
                      <a:pt x="8355" y="776"/>
                    </a:moveTo>
                    <a:cubicBezTo>
                      <a:pt x="10843" y="776"/>
                      <a:pt x="13696" y="1529"/>
                      <a:pt x="16640" y="2945"/>
                    </a:cubicBezTo>
                    <a:cubicBezTo>
                      <a:pt x="19585" y="4474"/>
                      <a:pt x="22621" y="6574"/>
                      <a:pt x="25382" y="9336"/>
                    </a:cubicBezTo>
                    <a:cubicBezTo>
                      <a:pt x="28144" y="12189"/>
                      <a:pt x="30336" y="15133"/>
                      <a:pt x="31751" y="18078"/>
                    </a:cubicBezTo>
                    <a:cubicBezTo>
                      <a:pt x="33189" y="21022"/>
                      <a:pt x="34033" y="23875"/>
                      <a:pt x="34033" y="26341"/>
                    </a:cubicBezTo>
                    <a:cubicBezTo>
                      <a:pt x="34033" y="28623"/>
                      <a:pt x="33371" y="30632"/>
                      <a:pt x="31956" y="31956"/>
                    </a:cubicBezTo>
                    <a:cubicBezTo>
                      <a:pt x="30609" y="33302"/>
                      <a:pt x="28624" y="33964"/>
                      <a:pt x="26341" y="33964"/>
                    </a:cubicBezTo>
                    <a:cubicBezTo>
                      <a:pt x="23853" y="33964"/>
                      <a:pt x="21000" y="33188"/>
                      <a:pt x="18055" y="31773"/>
                    </a:cubicBezTo>
                    <a:cubicBezTo>
                      <a:pt x="15111" y="30335"/>
                      <a:pt x="12167" y="28167"/>
                      <a:pt x="9405" y="25405"/>
                    </a:cubicBezTo>
                    <a:cubicBezTo>
                      <a:pt x="6552" y="22643"/>
                      <a:pt x="4452" y="19607"/>
                      <a:pt x="2945" y="16640"/>
                    </a:cubicBezTo>
                    <a:cubicBezTo>
                      <a:pt x="1507" y="13695"/>
                      <a:pt x="754" y="10842"/>
                      <a:pt x="754" y="8377"/>
                    </a:cubicBezTo>
                    <a:cubicBezTo>
                      <a:pt x="754" y="6095"/>
                      <a:pt x="1416" y="4200"/>
                      <a:pt x="2740" y="2762"/>
                    </a:cubicBezTo>
                    <a:cubicBezTo>
                      <a:pt x="4178" y="1438"/>
                      <a:pt x="6072" y="776"/>
                      <a:pt x="8355" y="776"/>
                    </a:cubicBezTo>
                    <a:close/>
                    <a:moveTo>
                      <a:pt x="8355" y="0"/>
                    </a:moveTo>
                    <a:cubicBezTo>
                      <a:pt x="5890" y="0"/>
                      <a:pt x="3790" y="662"/>
                      <a:pt x="2283" y="2191"/>
                    </a:cubicBezTo>
                    <a:cubicBezTo>
                      <a:pt x="663" y="3812"/>
                      <a:pt x="1" y="5912"/>
                      <a:pt x="1" y="8377"/>
                    </a:cubicBezTo>
                    <a:cubicBezTo>
                      <a:pt x="1" y="11048"/>
                      <a:pt x="754" y="13992"/>
                      <a:pt x="2283" y="17028"/>
                    </a:cubicBezTo>
                    <a:cubicBezTo>
                      <a:pt x="3790" y="19972"/>
                      <a:pt x="5981" y="23122"/>
                      <a:pt x="8834" y="25884"/>
                    </a:cubicBezTo>
                    <a:cubicBezTo>
                      <a:pt x="11687" y="28737"/>
                      <a:pt x="14723" y="30906"/>
                      <a:pt x="17782" y="32435"/>
                    </a:cubicBezTo>
                    <a:cubicBezTo>
                      <a:pt x="20726" y="33964"/>
                      <a:pt x="23762" y="34717"/>
                      <a:pt x="26341" y="34717"/>
                    </a:cubicBezTo>
                    <a:cubicBezTo>
                      <a:pt x="28806" y="34717"/>
                      <a:pt x="30997" y="34055"/>
                      <a:pt x="32527" y="32526"/>
                    </a:cubicBezTo>
                    <a:cubicBezTo>
                      <a:pt x="34033" y="30906"/>
                      <a:pt x="34809" y="28828"/>
                      <a:pt x="34809" y="26341"/>
                    </a:cubicBezTo>
                    <a:cubicBezTo>
                      <a:pt x="34809" y="23693"/>
                      <a:pt x="33942" y="20748"/>
                      <a:pt x="32413" y="17781"/>
                    </a:cubicBezTo>
                    <a:cubicBezTo>
                      <a:pt x="30906" y="14745"/>
                      <a:pt x="28715" y="11618"/>
                      <a:pt x="25862" y="8856"/>
                    </a:cubicBezTo>
                    <a:cubicBezTo>
                      <a:pt x="23100" y="6003"/>
                      <a:pt x="19973" y="3812"/>
                      <a:pt x="17006" y="2283"/>
                    </a:cubicBezTo>
                    <a:cubicBezTo>
                      <a:pt x="13970" y="776"/>
                      <a:pt x="11025" y="0"/>
                      <a:pt x="83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2"/>
              <p:cNvSpPr/>
              <p:nvPr/>
            </p:nvSpPr>
            <p:spPr>
              <a:xfrm>
                <a:off x="6025475" y="3800450"/>
                <a:ext cx="263650" cy="264225"/>
              </a:xfrm>
              <a:custGeom>
                <a:avLst/>
                <a:gdLst/>
                <a:ahLst/>
                <a:cxnLst/>
                <a:rect l="l" t="t" r="r" b="b"/>
                <a:pathLst>
                  <a:path w="10546" h="10569" extrusionOk="0">
                    <a:moveTo>
                      <a:pt x="5319" y="777"/>
                    </a:moveTo>
                    <a:cubicBezTo>
                      <a:pt x="6551" y="777"/>
                      <a:pt x="7692" y="1256"/>
                      <a:pt x="8468" y="2101"/>
                    </a:cubicBezTo>
                    <a:cubicBezTo>
                      <a:pt x="9313" y="2968"/>
                      <a:pt x="9792" y="3995"/>
                      <a:pt x="9792" y="5342"/>
                    </a:cubicBezTo>
                    <a:cubicBezTo>
                      <a:pt x="9792" y="6574"/>
                      <a:pt x="9313" y="7716"/>
                      <a:pt x="8468" y="8469"/>
                    </a:cubicBezTo>
                    <a:cubicBezTo>
                      <a:pt x="7692" y="9336"/>
                      <a:pt x="6551" y="9816"/>
                      <a:pt x="5319" y="9816"/>
                    </a:cubicBezTo>
                    <a:cubicBezTo>
                      <a:pt x="4086" y="9816"/>
                      <a:pt x="2945" y="9336"/>
                      <a:pt x="2077" y="8469"/>
                    </a:cubicBezTo>
                    <a:cubicBezTo>
                      <a:pt x="1324" y="7716"/>
                      <a:pt x="753" y="6574"/>
                      <a:pt x="753" y="5342"/>
                    </a:cubicBezTo>
                    <a:cubicBezTo>
                      <a:pt x="753" y="3995"/>
                      <a:pt x="1324" y="2968"/>
                      <a:pt x="2077" y="2101"/>
                    </a:cubicBezTo>
                    <a:cubicBezTo>
                      <a:pt x="2945" y="1256"/>
                      <a:pt x="4086" y="777"/>
                      <a:pt x="5319" y="777"/>
                    </a:cubicBezTo>
                    <a:close/>
                    <a:moveTo>
                      <a:pt x="5319" y="1"/>
                    </a:moveTo>
                    <a:cubicBezTo>
                      <a:pt x="2374" y="1"/>
                      <a:pt x="0" y="2397"/>
                      <a:pt x="0" y="5342"/>
                    </a:cubicBezTo>
                    <a:cubicBezTo>
                      <a:pt x="0" y="8195"/>
                      <a:pt x="2374" y="10569"/>
                      <a:pt x="5319" y="10569"/>
                    </a:cubicBezTo>
                    <a:cubicBezTo>
                      <a:pt x="8172" y="10569"/>
                      <a:pt x="10546" y="8195"/>
                      <a:pt x="10546" y="5342"/>
                    </a:cubicBezTo>
                    <a:cubicBezTo>
                      <a:pt x="10546" y="2397"/>
                      <a:pt x="8172" y="1"/>
                      <a:pt x="5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4" name="Google Shape;854;p22"/>
            <p:cNvGrpSpPr/>
            <p:nvPr/>
          </p:nvGrpSpPr>
          <p:grpSpPr>
            <a:xfrm rot="-10121977" flipH="1">
              <a:off x="7000000" y="2857890"/>
              <a:ext cx="618914" cy="804695"/>
              <a:chOff x="5050250" y="3454900"/>
              <a:chExt cx="478225" cy="621775"/>
            </a:xfrm>
          </p:grpSpPr>
          <p:sp>
            <p:nvSpPr>
              <p:cNvPr id="855" name="Google Shape;855;p22"/>
              <p:cNvSpPr/>
              <p:nvPr/>
            </p:nvSpPr>
            <p:spPr>
              <a:xfrm>
                <a:off x="5129000" y="3693750"/>
                <a:ext cx="352100" cy="328425"/>
              </a:xfrm>
              <a:custGeom>
                <a:avLst/>
                <a:gdLst/>
                <a:ahLst/>
                <a:cxnLst/>
                <a:rect l="l" t="t" r="r" b="b"/>
                <a:pathLst>
                  <a:path w="14084" h="13137" extrusionOk="0">
                    <a:moveTo>
                      <a:pt x="11025" y="0"/>
                    </a:moveTo>
                    <a:cubicBezTo>
                      <a:pt x="11025" y="92"/>
                      <a:pt x="11025" y="183"/>
                      <a:pt x="10934" y="274"/>
                    </a:cubicBezTo>
                    <a:cubicBezTo>
                      <a:pt x="10843" y="662"/>
                      <a:pt x="10660" y="1050"/>
                      <a:pt x="10363" y="1416"/>
                    </a:cubicBezTo>
                    <a:cubicBezTo>
                      <a:pt x="10181" y="1712"/>
                      <a:pt x="9884" y="2100"/>
                      <a:pt x="9519" y="2374"/>
                    </a:cubicBezTo>
                    <a:cubicBezTo>
                      <a:pt x="8743" y="3127"/>
                      <a:pt x="7807" y="3698"/>
                      <a:pt x="6848" y="4177"/>
                    </a:cubicBezTo>
                    <a:cubicBezTo>
                      <a:pt x="6369" y="4474"/>
                      <a:pt x="5798" y="4748"/>
                      <a:pt x="5319" y="5045"/>
                    </a:cubicBezTo>
                    <a:cubicBezTo>
                      <a:pt x="5136" y="5136"/>
                      <a:pt x="4954" y="5227"/>
                      <a:pt x="4748" y="5319"/>
                    </a:cubicBezTo>
                    <a:lnTo>
                      <a:pt x="4748" y="4954"/>
                    </a:lnTo>
                    <a:cubicBezTo>
                      <a:pt x="4840" y="4474"/>
                      <a:pt x="4474" y="3904"/>
                      <a:pt x="3995" y="3812"/>
                    </a:cubicBezTo>
                    <a:cubicBezTo>
                      <a:pt x="3853" y="3737"/>
                      <a:pt x="3713" y="3701"/>
                      <a:pt x="3575" y="3701"/>
                    </a:cubicBezTo>
                    <a:cubicBezTo>
                      <a:pt x="3336" y="3701"/>
                      <a:pt x="3100" y="3807"/>
                      <a:pt x="2854" y="3995"/>
                    </a:cubicBezTo>
                    <a:cubicBezTo>
                      <a:pt x="2192" y="4565"/>
                      <a:pt x="2375" y="5615"/>
                      <a:pt x="3128" y="5981"/>
                    </a:cubicBezTo>
                    <a:cubicBezTo>
                      <a:pt x="3242" y="5981"/>
                      <a:pt x="3242" y="6095"/>
                      <a:pt x="3333" y="6095"/>
                    </a:cubicBezTo>
                    <a:cubicBezTo>
                      <a:pt x="3036" y="6369"/>
                      <a:pt x="2671" y="6665"/>
                      <a:pt x="2375" y="6848"/>
                    </a:cubicBezTo>
                    <a:cubicBezTo>
                      <a:pt x="2101" y="7236"/>
                      <a:pt x="1804" y="7510"/>
                      <a:pt x="1530" y="7898"/>
                    </a:cubicBezTo>
                    <a:lnTo>
                      <a:pt x="1325" y="7898"/>
                    </a:lnTo>
                    <a:cubicBezTo>
                      <a:pt x="1142" y="7989"/>
                      <a:pt x="1051" y="8081"/>
                      <a:pt x="845" y="8081"/>
                    </a:cubicBezTo>
                    <a:cubicBezTo>
                      <a:pt x="275" y="8560"/>
                      <a:pt x="1" y="9404"/>
                      <a:pt x="389" y="10180"/>
                    </a:cubicBezTo>
                    <a:cubicBezTo>
                      <a:pt x="571" y="10454"/>
                      <a:pt x="754" y="10660"/>
                      <a:pt x="1051" y="10842"/>
                    </a:cubicBezTo>
                    <a:cubicBezTo>
                      <a:pt x="2516" y="12379"/>
                      <a:pt x="4269" y="13136"/>
                      <a:pt x="6224" y="13136"/>
                    </a:cubicBezTo>
                    <a:cubicBezTo>
                      <a:pt x="6796" y="13136"/>
                      <a:pt x="7385" y="13072"/>
                      <a:pt x="7990" y="12942"/>
                    </a:cubicBezTo>
                    <a:cubicBezTo>
                      <a:pt x="9793" y="12554"/>
                      <a:pt x="11231" y="11596"/>
                      <a:pt x="12258" y="10180"/>
                    </a:cubicBezTo>
                    <a:cubicBezTo>
                      <a:pt x="13605" y="8263"/>
                      <a:pt x="14084" y="6186"/>
                      <a:pt x="13513" y="3904"/>
                    </a:cubicBezTo>
                    <a:cubicBezTo>
                      <a:pt x="13217" y="2466"/>
                      <a:pt x="12463" y="1233"/>
                      <a:pt x="11322" y="183"/>
                    </a:cubicBezTo>
                    <a:cubicBezTo>
                      <a:pt x="11231" y="92"/>
                      <a:pt x="11231" y="0"/>
                      <a:pt x="1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2"/>
              <p:cNvSpPr/>
              <p:nvPr/>
            </p:nvSpPr>
            <p:spPr>
              <a:xfrm>
                <a:off x="5133575" y="3834950"/>
                <a:ext cx="45100" cy="41075"/>
              </a:xfrm>
              <a:custGeom>
                <a:avLst/>
                <a:gdLst/>
                <a:ahLst/>
                <a:cxnLst/>
                <a:rect l="l" t="t" r="r" b="b"/>
                <a:pathLst>
                  <a:path w="1804" h="1643" extrusionOk="0">
                    <a:moveTo>
                      <a:pt x="971" y="1"/>
                    </a:moveTo>
                    <a:cubicBezTo>
                      <a:pt x="871" y="1"/>
                      <a:pt x="767" y="19"/>
                      <a:pt x="662" y="59"/>
                    </a:cubicBezTo>
                    <a:cubicBezTo>
                      <a:pt x="297" y="150"/>
                      <a:pt x="0" y="629"/>
                      <a:pt x="206" y="1017"/>
                    </a:cubicBezTo>
                    <a:cubicBezTo>
                      <a:pt x="278" y="1381"/>
                      <a:pt x="597" y="1643"/>
                      <a:pt x="954" y="1643"/>
                    </a:cubicBezTo>
                    <a:cubicBezTo>
                      <a:pt x="1045" y="1643"/>
                      <a:pt x="1140" y="1625"/>
                      <a:pt x="1233" y="1588"/>
                    </a:cubicBezTo>
                    <a:cubicBezTo>
                      <a:pt x="1621" y="1474"/>
                      <a:pt x="1804" y="1017"/>
                      <a:pt x="1712" y="538"/>
                    </a:cubicBezTo>
                    <a:cubicBezTo>
                      <a:pt x="1641" y="235"/>
                      <a:pt x="1332" y="1"/>
                      <a:pt x="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2"/>
              <p:cNvSpPr/>
              <p:nvPr/>
            </p:nvSpPr>
            <p:spPr>
              <a:xfrm>
                <a:off x="5354975" y="3703450"/>
                <a:ext cx="83350" cy="177500"/>
              </a:xfrm>
              <a:custGeom>
                <a:avLst/>
                <a:gdLst/>
                <a:ahLst/>
                <a:cxnLst/>
                <a:rect l="l" t="t" r="r" b="b"/>
                <a:pathLst>
                  <a:path w="3334" h="7100" extrusionOk="0">
                    <a:moveTo>
                      <a:pt x="183" y="0"/>
                    </a:moveTo>
                    <a:cubicBezTo>
                      <a:pt x="92" y="92"/>
                      <a:pt x="1" y="183"/>
                      <a:pt x="92" y="274"/>
                    </a:cubicBezTo>
                    <a:cubicBezTo>
                      <a:pt x="366" y="457"/>
                      <a:pt x="662" y="754"/>
                      <a:pt x="936" y="936"/>
                    </a:cubicBezTo>
                    <a:cubicBezTo>
                      <a:pt x="1233" y="1233"/>
                      <a:pt x="1416" y="1507"/>
                      <a:pt x="1712" y="1804"/>
                    </a:cubicBezTo>
                    <a:cubicBezTo>
                      <a:pt x="1895" y="2078"/>
                      <a:pt x="2078" y="2374"/>
                      <a:pt x="2283" y="2739"/>
                    </a:cubicBezTo>
                    <a:cubicBezTo>
                      <a:pt x="2374" y="3036"/>
                      <a:pt x="2557" y="3424"/>
                      <a:pt x="2648" y="3698"/>
                    </a:cubicBezTo>
                    <a:cubicBezTo>
                      <a:pt x="2762" y="4086"/>
                      <a:pt x="2762" y="4451"/>
                      <a:pt x="2854" y="4839"/>
                    </a:cubicBezTo>
                    <a:cubicBezTo>
                      <a:pt x="2945" y="5136"/>
                      <a:pt x="2945" y="5501"/>
                      <a:pt x="2854" y="5889"/>
                    </a:cubicBezTo>
                    <a:cubicBezTo>
                      <a:pt x="2854" y="6277"/>
                      <a:pt x="2762" y="6643"/>
                      <a:pt x="2762" y="7031"/>
                    </a:cubicBezTo>
                    <a:cubicBezTo>
                      <a:pt x="2808" y="7076"/>
                      <a:pt x="2831" y="7099"/>
                      <a:pt x="2865" y="7099"/>
                    </a:cubicBezTo>
                    <a:cubicBezTo>
                      <a:pt x="2899" y="7099"/>
                      <a:pt x="2945" y="7076"/>
                      <a:pt x="3036" y="7031"/>
                    </a:cubicBezTo>
                    <a:cubicBezTo>
                      <a:pt x="3036" y="6939"/>
                      <a:pt x="3128" y="6848"/>
                      <a:pt x="3128" y="6734"/>
                    </a:cubicBezTo>
                    <a:cubicBezTo>
                      <a:pt x="3219" y="6369"/>
                      <a:pt x="3333" y="5889"/>
                      <a:pt x="3333" y="5501"/>
                    </a:cubicBezTo>
                    <a:cubicBezTo>
                      <a:pt x="3219" y="3789"/>
                      <a:pt x="2648" y="2283"/>
                      <a:pt x="1507" y="1028"/>
                    </a:cubicBezTo>
                    <a:cubicBezTo>
                      <a:pt x="1233" y="662"/>
                      <a:pt x="845" y="366"/>
                      <a:pt x="480" y="183"/>
                    </a:cubicBezTo>
                    <a:cubicBezTo>
                      <a:pt x="366" y="92"/>
                      <a:pt x="274"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2"/>
              <p:cNvSpPr/>
              <p:nvPr/>
            </p:nvSpPr>
            <p:spPr>
              <a:xfrm>
                <a:off x="5388075" y="3834700"/>
                <a:ext cx="26275" cy="78575"/>
              </a:xfrm>
              <a:custGeom>
                <a:avLst/>
                <a:gdLst/>
                <a:ahLst/>
                <a:cxnLst/>
                <a:rect l="l" t="t" r="r" b="b"/>
                <a:pathLst>
                  <a:path w="1051" h="3143" extrusionOk="0">
                    <a:moveTo>
                      <a:pt x="811" y="0"/>
                    </a:moveTo>
                    <a:cubicBezTo>
                      <a:pt x="759" y="0"/>
                      <a:pt x="708" y="23"/>
                      <a:pt x="662" y="69"/>
                    </a:cubicBezTo>
                    <a:lnTo>
                      <a:pt x="662" y="343"/>
                    </a:lnTo>
                    <a:cubicBezTo>
                      <a:pt x="662" y="1119"/>
                      <a:pt x="480" y="1963"/>
                      <a:pt x="92" y="2625"/>
                    </a:cubicBezTo>
                    <a:cubicBezTo>
                      <a:pt x="92" y="2739"/>
                      <a:pt x="0" y="2831"/>
                      <a:pt x="0" y="2922"/>
                    </a:cubicBezTo>
                    <a:lnTo>
                      <a:pt x="0" y="3013"/>
                    </a:lnTo>
                    <a:cubicBezTo>
                      <a:pt x="0" y="3078"/>
                      <a:pt x="46" y="3142"/>
                      <a:pt x="105" y="3142"/>
                    </a:cubicBezTo>
                    <a:cubicBezTo>
                      <a:pt x="130" y="3142"/>
                      <a:pt x="156" y="3131"/>
                      <a:pt x="183" y="3105"/>
                    </a:cubicBezTo>
                    <a:cubicBezTo>
                      <a:pt x="297" y="3013"/>
                      <a:pt x="388" y="3013"/>
                      <a:pt x="388" y="2922"/>
                    </a:cubicBezTo>
                    <a:cubicBezTo>
                      <a:pt x="868" y="2055"/>
                      <a:pt x="1050" y="1119"/>
                      <a:pt x="959" y="160"/>
                    </a:cubicBezTo>
                    <a:lnTo>
                      <a:pt x="959" y="69"/>
                    </a:lnTo>
                    <a:cubicBezTo>
                      <a:pt x="913" y="23"/>
                      <a:pt x="862" y="0"/>
                      <a:pt x="8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2"/>
              <p:cNvSpPr/>
              <p:nvPr/>
            </p:nvSpPr>
            <p:spPr>
              <a:xfrm>
                <a:off x="5050250" y="3458075"/>
                <a:ext cx="478225" cy="618600"/>
              </a:xfrm>
              <a:custGeom>
                <a:avLst/>
                <a:gdLst/>
                <a:ahLst/>
                <a:cxnLst/>
                <a:rect l="l" t="t" r="r" b="b"/>
                <a:pathLst>
                  <a:path w="19129" h="24744" extrusionOk="0">
                    <a:moveTo>
                      <a:pt x="6666" y="1051"/>
                    </a:moveTo>
                    <a:lnTo>
                      <a:pt x="8469" y="6004"/>
                    </a:lnTo>
                    <a:lnTo>
                      <a:pt x="8560" y="6278"/>
                    </a:lnTo>
                    <a:lnTo>
                      <a:pt x="8674" y="6483"/>
                    </a:lnTo>
                    <a:lnTo>
                      <a:pt x="9610" y="6483"/>
                    </a:lnTo>
                    <a:cubicBezTo>
                      <a:pt x="13125" y="6483"/>
                      <a:pt x="16458" y="8674"/>
                      <a:pt x="17805" y="12189"/>
                    </a:cubicBezTo>
                    <a:cubicBezTo>
                      <a:pt x="18170" y="13239"/>
                      <a:pt x="18375" y="14175"/>
                      <a:pt x="18375" y="15225"/>
                    </a:cubicBezTo>
                    <a:cubicBezTo>
                      <a:pt x="18375" y="18740"/>
                      <a:pt x="16184" y="22164"/>
                      <a:pt x="12555" y="23396"/>
                    </a:cubicBezTo>
                    <a:cubicBezTo>
                      <a:pt x="11619" y="23785"/>
                      <a:pt x="10569" y="23967"/>
                      <a:pt x="9610" y="23967"/>
                    </a:cubicBezTo>
                    <a:cubicBezTo>
                      <a:pt x="6004" y="23967"/>
                      <a:pt x="2671" y="21799"/>
                      <a:pt x="1348" y="18261"/>
                    </a:cubicBezTo>
                    <a:cubicBezTo>
                      <a:pt x="959" y="17234"/>
                      <a:pt x="777" y="16184"/>
                      <a:pt x="777" y="15225"/>
                    </a:cubicBezTo>
                    <a:cubicBezTo>
                      <a:pt x="777" y="12463"/>
                      <a:pt x="2101" y="9815"/>
                      <a:pt x="4383" y="8195"/>
                    </a:cubicBezTo>
                    <a:lnTo>
                      <a:pt x="4566" y="7989"/>
                    </a:lnTo>
                    <a:lnTo>
                      <a:pt x="4475" y="7533"/>
                    </a:lnTo>
                    <a:lnTo>
                      <a:pt x="2580" y="2489"/>
                    </a:lnTo>
                    <a:lnTo>
                      <a:pt x="6666" y="1051"/>
                    </a:lnTo>
                    <a:close/>
                    <a:moveTo>
                      <a:pt x="7054" y="1"/>
                    </a:moveTo>
                    <a:lnTo>
                      <a:pt x="1621" y="2009"/>
                    </a:lnTo>
                    <a:lnTo>
                      <a:pt x="3683" y="7700"/>
                    </a:lnTo>
                    <a:lnTo>
                      <a:pt x="3683" y="7700"/>
                    </a:lnTo>
                    <a:cubicBezTo>
                      <a:pt x="1353" y="9509"/>
                      <a:pt x="1" y="12281"/>
                      <a:pt x="1" y="15225"/>
                    </a:cubicBezTo>
                    <a:cubicBezTo>
                      <a:pt x="1" y="16275"/>
                      <a:pt x="206" y="17416"/>
                      <a:pt x="686" y="18558"/>
                    </a:cubicBezTo>
                    <a:cubicBezTo>
                      <a:pt x="2101" y="22369"/>
                      <a:pt x="5707" y="24743"/>
                      <a:pt x="9610" y="24743"/>
                    </a:cubicBezTo>
                    <a:cubicBezTo>
                      <a:pt x="10660" y="24743"/>
                      <a:pt x="11801" y="24538"/>
                      <a:pt x="12851" y="24173"/>
                    </a:cubicBezTo>
                    <a:cubicBezTo>
                      <a:pt x="16755" y="22735"/>
                      <a:pt x="19128" y="19128"/>
                      <a:pt x="19128" y="15225"/>
                    </a:cubicBezTo>
                    <a:cubicBezTo>
                      <a:pt x="19128" y="14084"/>
                      <a:pt x="18946" y="13034"/>
                      <a:pt x="18558" y="11893"/>
                    </a:cubicBezTo>
                    <a:cubicBezTo>
                      <a:pt x="17120" y="8104"/>
                      <a:pt x="13422" y="5707"/>
                      <a:pt x="9610" y="5707"/>
                    </a:cubicBezTo>
                    <a:lnTo>
                      <a:pt x="9131" y="5707"/>
                    </a:lnTo>
                    <a:lnTo>
                      <a:pt x="70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2"/>
              <p:cNvSpPr/>
              <p:nvPr/>
            </p:nvSpPr>
            <p:spPr>
              <a:xfrm>
                <a:off x="5074225" y="3454900"/>
                <a:ext cx="175775" cy="75675"/>
              </a:xfrm>
              <a:custGeom>
                <a:avLst/>
                <a:gdLst/>
                <a:ahLst/>
                <a:cxnLst/>
                <a:rect l="l" t="t" r="r" b="b"/>
                <a:pathLst>
                  <a:path w="7031" h="3027" extrusionOk="0">
                    <a:moveTo>
                      <a:pt x="6616" y="1"/>
                    </a:moveTo>
                    <a:cubicBezTo>
                      <a:pt x="6566" y="1"/>
                      <a:pt x="6514" y="12"/>
                      <a:pt x="6460" y="36"/>
                    </a:cubicBezTo>
                    <a:lnTo>
                      <a:pt x="297" y="2319"/>
                    </a:lnTo>
                    <a:cubicBezTo>
                      <a:pt x="92" y="2319"/>
                      <a:pt x="0" y="2616"/>
                      <a:pt x="92" y="2798"/>
                    </a:cubicBezTo>
                    <a:cubicBezTo>
                      <a:pt x="158" y="2930"/>
                      <a:pt x="284" y="3026"/>
                      <a:pt x="417" y="3026"/>
                    </a:cubicBezTo>
                    <a:cubicBezTo>
                      <a:pt x="468" y="3026"/>
                      <a:pt x="521" y="3012"/>
                      <a:pt x="571" y="2981"/>
                    </a:cubicBezTo>
                    <a:lnTo>
                      <a:pt x="6757" y="698"/>
                    </a:lnTo>
                    <a:cubicBezTo>
                      <a:pt x="6939" y="607"/>
                      <a:pt x="7031" y="424"/>
                      <a:pt x="6939" y="242"/>
                    </a:cubicBezTo>
                    <a:cubicBezTo>
                      <a:pt x="6872" y="90"/>
                      <a:pt x="6755" y="1"/>
                      <a:pt x="6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22"/>
            <p:cNvGrpSpPr/>
            <p:nvPr/>
          </p:nvGrpSpPr>
          <p:grpSpPr>
            <a:xfrm rot="-8100000" flipH="1">
              <a:off x="6528033" y="1956989"/>
              <a:ext cx="662832" cy="697167"/>
              <a:chOff x="4391750" y="873675"/>
              <a:chExt cx="506750" cy="533000"/>
            </a:xfrm>
          </p:grpSpPr>
          <p:sp>
            <p:nvSpPr>
              <p:cNvPr id="862" name="Google Shape;862;p22"/>
              <p:cNvSpPr/>
              <p:nvPr/>
            </p:nvSpPr>
            <p:spPr>
              <a:xfrm>
                <a:off x="4736400" y="919475"/>
                <a:ext cx="26275" cy="42125"/>
              </a:xfrm>
              <a:custGeom>
                <a:avLst/>
                <a:gdLst/>
                <a:ahLst/>
                <a:cxnLst/>
                <a:rect l="l" t="t" r="r" b="b"/>
                <a:pathLst>
                  <a:path w="1051" h="1685" extrusionOk="0">
                    <a:moveTo>
                      <a:pt x="172" y="1"/>
                    </a:moveTo>
                    <a:cubicBezTo>
                      <a:pt x="138" y="1"/>
                      <a:pt x="115" y="29"/>
                      <a:pt x="115" y="86"/>
                    </a:cubicBezTo>
                    <a:lnTo>
                      <a:pt x="1" y="178"/>
                    </a:lnTo>
                    <a:cubicBezTo>
                      <a:pt x="115" y="269"/>
                      <a:pt x="115" y="269"/>
                      <a:pt x="115" y="360"/>
                    </a:cubicBezTo>
                    <a:cubicBezTo>
                      <a:pt x="480" y="543"/>
                      <a:pt x="572" y="931"/>
                      <a:pt x="686" y="1410"/>
                    </a:cubicBezTo>
                    <a:lnTo>
                      <a:pt x="686" y="1593"/>
                    </a:lnTo>
                    <a:cubicBezTo>
                      <a:pt x="686" y="1593"/>
                      <a:pt x="686" y="1684"/>
                      <a:pt x="777" y="1684"/>
                    </a:cubicBezTo>
                    <a:cubicBezTo>
                      <a:pt x="868" y="1684"/>
                      <a:pt x="960" y="1593"/>
                      <a:pt x="960" y="1501"/>
                    </a:cubicBezTo>
                    <a:cubicBezTo>
                      <a:pt x="1051" y="931"/>
                      <a:pt x="868" y="452"/>
                      <a:pt x="389" y="86"/>
                    </a:cubicBezTo>
                    <a:lnTo>
                      <a:pt x="298" y="86"/>
                    </a:lnTo>
                    <a:cubicBezTo>
                      <a:pt x="252" y="29"/>
                      <a:pt x="206"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2"/>
              <p:cNvSpPr/>
              <p:nvPr/>
            </p:nvSpPr>
            <p:spPr>
              <a:xfrm>
                <a:off x="4641675" y="873675"/>
                <a:ext cx="159250" cy="159250"/>
              </a:xfrm>
              <a:custGeom>
                <a:avLst/>
                <a:gdLst/>
                <a:ahLst/>
                <a:cxnLst/>
                <a:rect l="l" t="t" r="r" b="b"/>
                <a:pathLst>
                  <a:path w="6370" h="6370" extrusionOk="0">
                    <a:moveTo>
                      <a:pt x="3219" y="777"/>
                    </a:moveTo>
                    <a:cubicBezTo>
                      <a:pt x="3904" y="777"/>
                      <a:pt x="4475" y="1051"/>
                      <a:pt x="4931" y="1530"/>
                    </a:cubicBezTo>
                    <a:cubicBezTo>
                      <a:pt x="5319" y="1918"/>
                      <a:pt x="5616" y="2580"/>
                      <a:pt x="5616" y="3242"/>
                    </a:cubicBezTo>
                    <a:cubicBezTo>
                      <a:pt x="5616" y="3904"/>
                      <a:pt x="5319" y="4475"/>
                      <a:pt x="4931" y="4954"/>
                    </a:cubicBezTo>
                    <a:cubicBezTo>
                      <a:pt x="4475" y="5342"/>
                      <a:pt x="3904" y="5616"/>
                      <a:pt x="3219" y="5616"/>
                    </a:cubicBezTo>
                    <a:cubicBezTo>
                      <a:pt x="2557" y="5616"/>
                      <a:pt x="1895" y="5342"/>
                      <a:pt x="1507" y="4954"/>
                    </a:cubicBezTo>
                    <a:cubicBezTo>
                      <a:pt x="1051" y="4475"/>
                      <a:pt x="754" y="3904"/>
                      <a:pt x="754" y="3242"/>
                    </a:cubicBezTo>
                    <a:cubicBezTo>
                      <a:pt x="754" y="2580"/>
                      <a:pt x="1051" y="1918"/>
                      <a:pt x="1507" y="1530"/>
                    </a:cubicBezTo>
                    <a:cubicBezTo>
                      <a:pt x="1895" y="1051"/>
                      <a:pt x="2557" y="777"/>
                      <a:pt x="3219" y="777"/>
                    </a:cubicBezTo>
                    <a:close/>
                    <a:moveTo>
                      <a:pt x="3219" y="1"/>
                    </a:moveTo>
                    <a:cubicBezTo>
                      <a:pt x="1416" y="1"/>
                      <a:pt x="1" y="1439"/>
                      <a:pt x="1" y="3242"/>
                    </a:cubicBezTo>
                    <a:cubicBezTo>
                      <a:pt x="1" y="4954"/>
                      <a:pt x="1416" y="6369"/>
                      <a:pt x="3219" y="6369"/>
                    </a:cubicBezTo>
                    <a:cubicBezTo>
                      <a:pt x="4931" y="6369"/>
                      <a:pt x="6369" y="4954"/>
                      <a:pt x="6369" y="3242"/>
                    </a:cubicBezTo>
                    <a:cubicBezTo>
                      <a:pt x="6369" y="1439"/>
                      <a:pt x="4931" y="1"/>
                      <a:pt x="3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2"/>
              <p:cNvSpPr/>
              <p:nvPr/>
            </p:nvSpPr>
            <p:spPr>
              <a:xfrm>
                <a:off x="4572650" y="1009500"/>
                <a:ext cx="130700" cy="202025"/>
              </a:xfrm>
              <a:custGeom>
                <a:avLst/>
                <a:gdLst/>
                <a:ahLst/>
                <a:cxnLst/>
                <a:rect l="l" t="t" r="r" b="b"/>
                <a:pathLst>
                  <a:path w="5228" h="8081" extrusionOk="0">
                    <a:moveTo>
                      <a:pt x="4565" y="0"/>
                    </a:moveTo>
                    <a:lnTo>
                      <a:pt x="0" y="7693"/>
                    </a:lnTo>
                    <a:lnTo>
                      <a:pt x="662" y="8081"/>
                    </a:lnTo>
                    <a:lnTo>
                      <a:pt x="5227" y="366"/>
                    </a:lnTo>
                    <a:lnTo>
                      <a:pt x="4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2"/>
              <p:cNvSpPr/>
              <p:nvPr/>
            </p:nvSpPr>
            <p:spPr>
              <a:xfrm>
                <a:off x="4422550" y="1194875"/>
                <a:ext cx="209450" cy="206675"/>
              </a:xfrm>
              <a:custGeom>
                <a:avLst/>
                <a:gdLst/>
                <a:ahLst/>
                <a:cxnLst/>
                <a:rect l="l" t="t" r="r" b="b"/>
                <a:pathLst>
                  <a:path w="8378" h="8267" extrusionOk="0">
                    <a:moveTo>
                      <a:pt x="4450" y="0"/>
                    </a:moveTo>
                    <a:cubicBezTo>
                      <a:pt x="4398" y="0"/>
                      <a:pt x="4345" y="1"/>
                      <a:pt x="4292" y="4"/>
                    </a:cubicBezTo>
                    <a:cubicBezTo>
                      <a:pt x="1713" y="4"/>
                      <a:pt x="1" y="1989"/>
                      <a:pt x="115" y="4181"/>
                    </a:cubicBezTo>
                    <a:cubicBezTo>
                      <a:pt x="115" y="6646"/>
                      <a:pt x="2101" y="8266"/>
                      <a:pt x="4292" y="8266"/>
                    </a:cubicBezTo>
                    <a:cubicBezTo>
                      <a:pt x="6575" y="8266"/>
                      <a:pt x="8378" y="6463"/>
                      <a:pt x="8378" y="4089"/>
                    </a:cubicBezTo>
                    <a:cubicBezTo>
                      <a:pt x="8378" y="1860"/>
                      <a:pt x="6657" y="0"/>
                      <a:pt x="4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2"/>
              <p:cNvSpPr/>
              <p:nvPr/>
            </p:nvSpPr>
            <p:spPr>
              <a:xfrm>
                <a:off x="4534400" y="1223475"/>
                <a:ext cx="47975" cy="73650"/>
              </a:xfrm>
              <a:custGeom>
                <a:avLst/>
                <a:gdLst/>
                <a:ahLst/>
                <a:cxnLst/>
                <a:rect l="l" t="t" r="r" b="b"/>
                <a:pathLst>
                  <a:path w="1919" h="2946" extrusionOk="0">
                    <a:moveTo>
                      <a:pt x="389" y="1"/>
                    </a:moveTo>
                    <a:cubicBezTo>
                      <a:pt x="297" y="1"/>
                      <a:pt x="206" y="1"/>
                      <a:pt x="1" y="92"/>
                    </a:cubicBezTo>
                    <a:cubicBezTo>
                      <a:pt x="92" y="92"/>
                      <a:pt x="92" y="183"/>
                      <a:pt x="92" y="275"/>
                    </a:cubicBezTo>
                    <a:cubicBezTo>
                      <a:pt x="206" y="275"/>
                      <a:pt x="297" y="366"/>
                      <a:pt x="480" y="480"/>
                    </a:cubicBezTo>
                    <a:cubicBezTo>
                      <a:pt x="868" y="663"/>
                      <a:pt x="1051" y="937"/>
                      <a:pt x="1233" y="1325"/>
                    </a:cubicBezTo>
                    <a:cubicBezTo>
                      <a:pt x="1347" y="1507"/>
                      <a:pt x="1439" y="1804"/>
                      <a:pt x="1439" y="2078"/>
                    </a:cubicBezTo>
                    <a:cubicBezTo>
                      <a:pt x="1439" y="2283"/>
                      <a:pt x="1439" y="2466"/>
                      <a:pt x="1530" y="2557"/>
                    </a:cubicBezTo>
                    <a:lnTo>
                      <a:pt x="1530" y="2854"/>
                    </a:lnTo>
                    <a:cubicBezTo>
                      <a:pt x="1621" y="2854"/>
                      <a:pt x="1621" y="2854"/>
                      <a:pt x="1713" y="2945"/>
                    </a:cubicBezTo>
                    <a:lnTo>
                      <a:pt x="1713" y="2854"/>
                    </a:lnTo>
                    <a:cubicBezTo>
                      <a:pt x="1804" y="2854"/>
                      <a:pt x="1804" y="2763"/>
                      <a:pt x="1804" y="2763"/>
                    </a:cubicBezTo>
                    <a:cubicBezTo>
                      <a:pt x="1918" y="2192"/>
                      <a:pt x="1804" y="1713"/>
                      <a:pt x="1621" y="1142"/>
                    </a:cubicBezTo>
                    <a:cubicBezTo>
                      <a:pt x="1530" y="937"/>
                      <a:pt x="1347" y="663"/>
                      <a:pt x="1142" y="480"/>
                    </a:cubicBezTo>
                    <a:cubicBezTo>
                      <a:pt x="959" y="275"/>
                      <a:pt x="663" y="92"/>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2"/>
              <p:cNvSpPr/>
              <p:nvPr/>
            </p:nvSpPr>
            <p:spPr>
              <a:xfrm>
                <a:off x="4391750" y="1164150"/>
                <a:ext cx="235700" cy="235125"/>
              </a:xfrm>
              <a:custGeom>
                <a:avLst/>
                <a:gdLst/>
                <a:ahLst/>
                <a:cxnLst/>
                <a:rect l="l" t="t" r="r" b="b"/>
                <a:pathLst>
                  <a:path w="9428" h="9405" extrusionOk="0">
                    <a:moveTo>
                      <a:pt x="4657" y="753"/>
                    </a:moveTo>
                    <a:cubicBezTo>
                      <a:pt x="5798" y="753"/>
                      <a:pt x="6757" y="1141"/>
                      <a:pt x="7510" y="1895"/>
                    </a:cubicBezTo>
                    <a:cubicBezTo>
                      <a:pt x="8195" y="2556"/>
                      <a:pt x="8651" y="3606"/>
                      <a:pt x="8651" y="4656"/>
                    </a:cubicBezTo>
                    <a:cubicBezTo>
                      <a:pt x="8651" y="5798"/>
                      <a:pt x="8195" y="6733"/>
                      <a:pt x="7510" y="7510"/>
                    </a:cubicBezTo>
                    <a:cubicBezTo>
                      <a:pt x="6757" y="8171"/>
                      <a:pt x="5798" y="8651"/>
                      <a:pt x="4657" y="8651"/>
                    </a:cubicBezTo>
                    <a:cubicBezTo>
                      <a:pt x="3630" y="8651"/>
                      <a:pt x="2580" y="8171"/>
                      <a:pt x="1918" y="7510"/>
                    </a:cubicBezTo>
                    <a:cubicBezTo>
                      <a:pt x="1142" y="6733"/>
                      <a:pt x="776" y="5798"/>
                      <a:pt x="776" y="4656"/>
                    </a:cubicBezTo>
                    <a:cubicBezTo>
                      <a:pt x="776" y="3606"/>
                      <a:pt x="1142" y="2556"/>
                      <a:pt x="1918" y="1895"/>
                    </a:cubicBezTo>
                    <a:cubicBezTo>
                      <a:pt x="2580" y="1141"/>
                      <a:pt x="3630" y="753"/>
                      <a:pt x="4657" y="753"/>
                    </a:cubicBezTo>
                    <a:close/>
                    <a:moveTo>
                      <a:pt x="4657" y="0"/>
                    </a:moveTo>
                    <a:cubicBezTo>
                      <a:pt x="2100" y="0"/>
                      <a:pt x="0" y="2077"/>
                      <a:pt x="0" y="4656"/>
                    </a:cubicBezTo>
                    <a:cubicBezTo>
                      <a:pt x="0" y="7304"/>
                      <a:pt x="2100" y="9404"/>
                      <a:pt x="4657" y="9404"/>
                    </a:cubicBezTo>
                    <a:cubicBezTo>
                      <a:pt x="7327" y="9404"/>
                      <a:pt x="9427" y="7304"/>
                      <a:pt x="9427" y="4656"/>
                    </a:cubicBezTo>
                    <a:cubicBezTo>
                      <a:pt x="9427" y="2077"/>
                      <a:pt x="7327" y="0"/>
                      <a:pt x="4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2"/>
              <p:cNvSpPr/>
              <p:nvPr/>
            </p:nvSpPr>
            <p:spPr>
              <a:xfrm>
                <a:off x="4831700" y="1293100"/>
                <a:ext cx="26275" cy="42250"/>
              </a:xfrm>
              <a:custGeom>
                <a:avLst/>
                <a:gdLst/>
                <a:ahLst/>
                <a:cxnLst/>
                <a:rect l="l" t="t" r="r" b="b"/>
                <a:pathLst>
                  <a:path w="1051" h="1690" extrusionOk="0">
                    <a:moveTo>
                      <a:pt x="152" y="1"/>
                    </a:moveTo>
                    <a:cubicBezTo>
                      <a:pt x="115" y="1"/>
                      <a:pt x="92" y="23"/>
                      <a:pt x="92" y="69"/>
                    </a:cubicBezTo>
                    <a:lnTo>
                      <a:pt x="1" y="160"/>
                    </a:lnTo>
                    <a:cubicBezTo>
                      <a:pt x="92" y="252"/>
                      <a:pt x="92" y="252"/>
                      <a:pt x="92" y="343"/>
                    </a:cubicBezTo>
                    <a:cubicBezTo>
                      <a:pt x="480" y="548"/>
                      <a:pt x="571" y="914"/>
                      <a:pt x="663" y="1393"/>
                    </a:cubicBezTo>
                    <a:lnTo>
                      <a:pt x="663" y="1575"/>
                    </a:lnTo>
                    <a:cubicBezTo>
                      <a:pt x="663" y="1575"/>
                      <a:pt x="663" y="1690"/>
                      <a:pt x="754" y="1690"/>
                    </a:cubicBezTo>
                    <a:cubicBezTo>
                      <a:pt x="868" y="1690"/>
                      <a:pt x="959" y="1575"/>
                      <a:pt x="959" y="1484"/>
                    </a:cubicBezTo>
                    <a:cubicBezTo>
                      <a:pt x="1051" y="914"/>
                      <a:pt x="868" y="434"/>
                      <a:pt x="389" y="69"/>
                    </a:cubicBezTo>
                    <a:lnTo>
                      <a:pt x="297" y="69"/>
                    </a:lnTo>
                    <a:cubicBezTo>
                      <a:pt x="240" y="23"/>
                      <a:pt x="189"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2"/>
              <p:cNvSpPr/>
              <p:nvPr/>
            </p:nvSpPr>
            <p:spPr>
              <a:xfrm>
                <a:off x="4739275" y="1246875"/>
                <a:ext cx="159225" cy="159800"/>
              </a:xfrm>
              <a:custGeom>
                <a:avLst/>
                <a:gdLst/>
                <a:ahLst/>
                <a:cxnLst/>
                <a:rect l="l" t="t" r="r" b="b"/>
                <a:pathLst>
                  <a:path w="6369" h="6392" extrusionOk="0">
                    <a:moveTo>
                      <a:pt x="3218" y="777"/>
                    </a:moveTo>
                    <a:cubicBezTo>
                      <a:pt x="3880" y="777"/>
                      <a:pt x="4451" y="1051"/>
                      <a:pt x="4930" y="1530"/>
                    </a:cubicBezTo>
                    <a:cubicBezTo>
                      <a:pt x="5410" y="1918"/>
                      <a:pt x="5592" y="2580"/>
                      <a:pt x="5592" y="3242"/>
                    </a:cubicBezTo>
                    <a:cubicBezTo>
                      <a:pt x="5592" y="3904"/>
                      <a:pt x="5410" y="4474"/>
                      <a:pt x="4930" y="4954"/>
                    </a:cubicBezTo>
                    <a:cubicBezTo>
                      <a:pt x="4451" y="5433"/>
                      <a:pt x="3880" y="5616"/>
                      <a:pt x="3218" y="5616"/>
                    </a:cubicBezTo>
                    <a:cubicBezTo>
                      <a:pt x="2556" y="5616"/>
                      <a:pt x="1895" y="5433"/>
                      <a:pt x="1506" y="4954"/>
                    </a:cubicBezTo>
                    <a:cubicBezTo>
                      <a:pt x="1027" y="4474"/>
                      <a:pt x="753" y="3904"/>
                      <a:pt x="753" y="3242"/>
                    </a:cubicBezTo>
                    <a:cubicBezTo>
                      <a:pt x="753" y="2580"/>
                      <a:pt x="1027" y="1918"/>
                      <a:pt x="1506" y="1530"/>
                    </a:cubicBezTo>
                    <a:cubicBezTo>
                      <a:pt x="1895" y="1051"/>
                      <a:pt x="2556" y="777"/>
                      <a:pt x="3218" y="777"/>
                    </a:cubicBezTo>
                    <a:close/>
                    <a:moveTo>
                      <a:pt x="3218" y="1"/>
                    </a:moveTo>
                    <a:cubicBezTo>
                      <a:pt x="1415" y="1"/>
                      <a:pt x="0" y="1439"/>
                      <a:pt x="0" y="3242"/>
                    </a:cubicBezTo>
                    <a:cubicBezTo>
                      <a:pt x="0" y="4954"/>
                      <a:pt x="1415" y="6392"/>
                      <a:pt x="3218" y="6392"/>
                    </a:cubicBezTo>
                    <a:cubicBezTo>
                      <a:pt x="4930" y="6392"/>
                      <a:pt x="6368" y="4954"/>
                      <a:pt x="6368" y="3242"/>
                    </a:cubicBezTo>
                    <a:cubicBezTo>
                      <a:pt x="6368" y="1439"/>
                      <a:pt x="4930" y="1"/>
                      <a:pt x="3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2"/>
              <p:cNvSpPr/>
              <p:nvPr/>
            </p:nvSpPr>
            <p:spPr>
              <a:xfrm>
                <a:off x="4613150" y="1306800"/>
                <a:ext cx="135275" cy="28550"/>
              </a:xfrm>
              <a:custGeom>
                <a:avLst/>
                <a:gdLst/>
                <a:ahLst/>
                <a:cxnLst/>
                <a:rect l="l" t="t" r="r" b="b"/>
                <a:pathLst>
                  <a:path w="5411" h="1142" extrusionOk="0">
                    <a:moveTo>
                      <a:pt x="1" y="0"/>
                    </a:moveTo>
                    <a:lnTo>
                      <a:pt x="1" y="754"/>
                    </a:lnTo>
                    <a:lnTo>
                      <a:pt x="5410" y="1142"/>
                    </a:lnTo>
                    <a:lnTo>
                      <a:pt x="5410" y="36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1" name="Google Shape;871;p22"/>
            <p:cNvGrpSpPr/>
            <p:nvPr/>
          </p:nvGrpSpPr>
          <p:grpSpPr>
            <a:xfrm rot="-10566155" flipH="1">
              <a:off x="7543325" y="480027"/>
              <a:ext cx="388879" cy="809115"/>
              <a:chOff x="3885600" y="970650"/>
              <a:chExt cx="297325" cy="618625"/>
            </a:xfrm>
          </p:grpSpPr>
          <p:sp>
            <p:nvSpPr>
              <p:cNvPr id="872" name="Google Shape;872;p22"/>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2"/>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2"/>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2"/>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2"/>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22"/>
            <p:cNvGrpSpPr/>
            <p:nvPr/>
          </p:nvGrpSpPr>
          <p:grpSpPr>
            <a:xfrm rot="9004875">
              <a:off x="7230223" y="1310644"/>
              <a:ext cx="671796" cy="491159"/>
              <a:chOff x="1676675" y="2892575"/>
              <a:chExt cx="513600" cy="375500"/>
            </a:xfrm>
          </p:grpSpPr>
          <p:sp>
            <p:nvSpPr>
              <p:cNvPr id="878" name="Google Shape;878;p22"/>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2"/>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2"/>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2"/>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2"/>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2"/>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2"/>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2"/>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4">
  <p:cSld name="CUSTOM_1_1_2">
    <p:spTree>
      <p:nvGrpSpPr>
        <p:cNvPr id="1" name="Shape 886"/>
        <p:cNvGrpSpPr/>
        <p:nvPr/>
      </p:nvGrpSpPr>
      <p:grpSpPr>
        <a:xfrm>
          <a:off x="0" y="0"/>
          <a:ext cx="0" cy="0"/>
          <a:chOff x="0" y="0"/>
          <a:chExt cx="0" cy="0"/>
        </a:xfrm>
      </p:grpSpPr>
      <p:sp>
        <p:nvSpPr>
          <p:cNvPr id="887" name="Google Shape;887;p23"/>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88" name="Google Shape;888;p23"/>
          <p:cNvSpPr txBox="1">
            <a:spLocks noGrp="1"/>
          </p:cNvSpPr>
          <p:nvPr>
            <p:ph type="ctrTitle" idx="2"/>
          </p:nvPr>
        </p:nvSpPr>
        <p:spPr>
          <a:xfrm>
            <a:off x="4476013" y="1169825"/>
            <a:ext cx="33912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solidFill>
                  <a:schemeClr val="accent2"/>
                </a:solidFill>
              </a:defRPr>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889" name="Google Shape;889;p23"/>
          <p:cNvSpPr txBox="1">
            <a:spLocks noGrp="1"/>
          </p:cNvSpPr>
          <p:nvPr>
            <p:ph type="subTitle" idx="1"/>
          </p:nvPr>
        </p:nvSpPr>
        <p:spPr>
          <a:xfrm>
            <a:off x="4476028" y="1403025"/>
            <a:ext cx="3391200" cy="3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0" name="Google Shape;890;p23"/>
          <p:cNvSpPr txBox="1">
            <a:spLocks noGrp="1"/>
          </p:cNvSpPr>
          <p:nvPr>
            <p:ph type="ctrTitle" idx="3"/>
          </p:nvPr>
        </p:nvSpPr>
        <p:spPr>
          <a:xfrm>
            <a:off x="4476013" y="1876525"/>
            <a:ext cx="33912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solidFill>
                  <a:schemeClr val="accent2"/>
                </a:solidFill>
              </a:defRPr>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891" name="Google Shape;891;p23"/>
          <p:cNvSpPr txBox="1">
            <a:spLocks noGrp="1"/>
          </p:cNvSpPr>
          <p:nvPr>
            <p:ph type="subTitle" idx="4"/>
          </p:nvPr>
        </p:nvSpPr>
        <p:spPr>
          <a:xfrm>
            <a:off x="4476028" y="2109725"/>
            <a:ext cx="3391200" cy="3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2" name="Google Shape;892;p23"/>
          <p:cNvSpPr txBox="1">
            <a:spLocks noGrp="1"/>
          </p:cNvSpPr>
          <p:nvPr>
            <p:ph type="ctrTitle" idx="5"/>
          </p:nvPr>
        </p:nvSpPr>
        <p:spPr>
          <a:xfrm>
            <a:off x="4476013" y="2583225"/>
            <a:ext cx="33912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solidFill>
                  <a:schemeClr val="accent2"/>
                </a:solidFill>
              </a:defRPr>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893" name="Google Shape;893;p23"/>
          <p:cNvSpPr txBox="1">
            <a:spLocks noGrp="1"/>
          </p:cNvSpPr>
          <p:nvPr>
            <p:ph type="subTitle" idx="6"/>
          </p:nvPr>
        </p:nvSpPr>
        <p:spPr>
          <a:xfrm>
            <a:off x="4476028" y="2816425"/>
            <a:ext cx="3391200" cy="3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4" name="Google Shape;894;p23"/>
          <p:cNvSpPr txBox="1">
            <a:spLocks noGrp="1"/>
          </p:cNvSpPr>
          <p:nvPr>
            <p:ph type="ctrTitle" idx="7"/>
          </p:nvPr>
        </p:nvSpPr>
        <p:spPr>
          <a:xfrm>
            <a:off x="4476013" y="3289925"/>
            <a:ext cx="33912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solidFill>
                  <a:schemeClr val="accent2"/>
                </a:solidFill>
              </a:defRPr>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895" name="Google Shape;895;p23"/>
          <p:cNvSpPr txBox="1">
            <a:spLocks noGrp="1"/>
          </p:cNvSpPr>
          <p:nvPr>
            <p:ph type="subTitle" idx="8"/>
          </p:nvPr>
        </p:nvSpPr>
        <p:spPr>
          <a:xfrm>
            <a:off x="4476028" y="3523125"/>
            <a:ext cx="3391200" cy="3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23"/>
          <p:cNvSpPr txBox="1">
            <a:spLocks noGrp="1"/>
          </p:cNvSpPr>
          <p:nvPr>
            <p:ph type="ctrTitle" idx="9"/>
          </p:nvPr>
        </p:nvSpPr>
        <p:spPr>
          <a:xfrm>
            <a:off x="4476013" y="3996625"/>
            <a:ext cx="3391200" cy="369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solidFill>
                  <a:schemeClr val="accent2"/>
                </a:solidFill>
              </a:defRPr>
            </a:lvl1pPr>
            <a:lvl2pPr lvl="1" rtl="0">
              <a:spcBef>
                <a:spcPts val="0"/>
              </a:spcBef>
              <a:spcAft>
                <a:spcPts val="0"/>
              </a:spcAft>
              <a:buSzPts val="1800"/>
              <a:buFont typeface="Passion One"/>
              <a:buNone/>
              <a:defRPr sz="1800">
                <a:latin typeface="Passion One"/>
                <a:ea typeface="Passion One"/>
                <a:cs typeface="Passion One"/>
                <a:sym typeface="Passion One"/>
              </a:defRPr>
            </a:lvl2pPr>
            <a:lvl3pPr lvl="2" rtl="0">
              <a:spcBef>
                <a:spcPts val="0"/>
              </a:spcBef>
              <a:spcAft>
                <a:spcPts val="0"/>
              </a:spcAft>
              <a:buSzPts val="1800"/>
              <a:buFont typeface="Passion One"/>
              <a:buNone/>
              <a:defRPr sz="1800">
                <a:latin typeface="Passion One"/>
                <a:ea typeface="Passion One"/>
                <a:cs typeface="Passion One"/>
                <a:sym typeface="Passion One"/>
              </a:defRPr>
            </a:lvl3pPr>
            <a:lvl4pPr lvl="3" rtl="0">
              <a:spcBef>
                <a:spcPts val="0"/>
              </a:spcBef>
              <a:spcAft>
                <a:spcPts val="0"/>
              </a:spcAft>
              <a:buSzPts val="1800"/>
              <a:buFont typeface="Passion One"/>
              <a:buNone/>
              <a:defRPr sz="1800">
                <a:latin typeface="Passion One"/>
                <a:ea typeface="Passion One"/>
                <a:cs typeface="Passion One"/>
                <a:sym typeface="Passion One"/>
              </a:defRPr>
            </a:lvl4pPr>
            <a:lvl5pPr lvl="4" rtl="0">
              <a:spcBef>
                <a:spcPts val="0"/>
              </a:spcBef>
              <a:spcAft>
                <a:spcPts val="0"/>
              </a:spcAft>
              <a:buSzPts val="1800"/>
              <a:buFont typeface="Passion One"/>
              <a:buNone/>
              <a:defRPr sz="1800">
                <a:latin typeface="Passion One"/>
                <a:ea typeface="Passion One"/>
                <a:cs typeface="Passion One"/>
                <a:sym typeface="Passion One"/>
              </a:defRPr>
            </a:lvl5pPr>
            <a:lvl6pPr lvl="5" rtl="0">
              <a:spcBef>
                <a:spcPts val="0"/>
              </a:spcBef>
              <a:spcAft>
                <a:spcPts val="0"/>
              </a:spcAft>
              <a:buSzPts val="1800"/>
              <a:buFont typeface="Passion One"/>
              <a:buNone/>
              <a:defRPr sz="1800">
                <a:latin typeface="Passion One"/>
                <a:ea typeface="Passion One"/>
                <a:cs typeface="Passion One"/>
                <a:sym typeface="Passion One"/>
              </a:defRPr>
            </a:lvl6pPr>
            <a:lvl7pPr lvl="6" rtl="0">
              <a:spcBef>
                <a:spcPts val="0"/>
              </a:spcBef>
              <a:spcAft>
                <a:spcPts val="0"/>
              </a:spcAft>
              <a:buSzPts val="1800"/>
              <a:buFont typeface="Passion One"/>
              <a:buNone/>
              <a:defRPr sz="1800">
                <a:latin typeface="Passion One"/>
                <a:ea typeface="Passion One"/>
                <a:cs typeface="Passion One"/>
                <a:sym typeface="Passion One"/>
              </a:defRPr>
            </a:lvl7pPr>
            <a:lvl8pPr lvl="7" rtl="0">
              <a:spcBef>
                <a:spcPts val="0"/>
              </a:spcBef>
              <a:spcAft>
                <a:spcPts val="0"/>
              </a:spcAft>
              <a:buSzPts val="1800"/>
              <a:buFont typeface="Passion One"/>
              <a:buNone/>
              <a:defRPr sz="1800">
                <a:latin typeface="Passion One"/>
                <a:ea typeface="Passion One"/>
                <a:cs typeface="Passion One"/>
                <a:sym typeface="Passion One"/>
              </a:defRPr>
            </a:lvl8pPr>
            <a:lvl9pPr lvl="8" rtl="0">
              <a:spcBef>
                <a:spcPts val="0"/>
              </a:spcBef>
              <a:spcAft>
                <a:spcPts val="0"/>
              </a:spcAft>
              <a:buSzPts val="1800"/>
              <a:buFont typeface="Passion One"/>
              <a:buNone/>
              <a:defRPr sz="1800">
                <a:latin typeface="Passion One"/>
                <a:ea typeface="Passion One"/>
                <a:cs typeface="Passion One"/>
                <a:sym typeface="Passion One"/>
              </a:defRPr>
            </a:lvl9pPr>
          </a:lstStyle>
          <a:p>
            <a:endParaRPr/>
          </a:p>
        </p:txBody>
      </p:sp>
      <p:sp>
        <p:nvSpPr>
          <p:cNvPr id="897" name="Google Shape;897;p23"/>
          <p:cNvSpPr txBox="1">
            <a:spLocks noGrp="1"/>
          </p:cNvSpPr>
          <p:nvPr>
            <p:ph type="subTitle" idx="13"/>
          </p:nvPr>
        </p:nvSpPr>
        <p:spPr>
          <a:xfrm>
            <a:off x="4476028" y="4229825"/>
            <a:ext cx="3391200" cy="3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1">
  <p:cSld name="CUSTOM_3">
    <p:spTree>
      <p:nvGrpSpPr>
        <p:cNvPr id="1" name="Shape 1027"/>
        <p:cNvGrpSpPr/>
        <p:nvPr/>
      </p:nvGrpSpPr>
      <p:grpSpPr>
        <a:xfrm>
          <a:off x="0" y="0"/>
          <a:ext cx="0" cy="0"/>
          <a:chOff x="0" y="0"/>
          <a:chExt cx="0" cy="0"/>
        </a:xfrm>
      </p:grpSpPr>
      <p:sp>
        <p:nvSpPr>
          <p:cNvPr id="1028" name="Google Shape;1028;p27"/>
          <p:cNvSpPr txBox="1">
            <a:spLocks noGrp="1"/>
          </p:cNvSpPr>
          <p:nvPr>
            <p:ph type="title"/>
          </p:nvPr>
        </p:nvSpPr>
        <p:spPr>
          <a:xfrm>
            <a:off x="2290050" y="302075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29" name="Google Shape;1029;p27"/>
          <p:cNvSpPr txBox="1">
            <a:spLocks noGrp="1"/>
          </p:cNvSpPr>
          <p:nvPr>
            <p:ph type="subTitle" idx="1"/>
          </p:nvPr>
        </p:nvSpPr>
        <p:spPr>
          <a:xfrm>
            <a:off x="1933500" y="1785625"/>
            <a:ext cx="5277000" cy="115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None/>
              <a:defRPr sz="22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1030" name="Google Shape;1030;p27"/>
          <p:cNvGrpSpPr/>
          <p:nvPr/>
        </p:nvGrpSpPr>
        <p:grpSpPr>
          <a:xfrm>
            <a:off x="948554" y="610511"/>
            <a:ext cx="7246892" cy="5083682"/>
            <a:chOff x="948554" y="610511"/>
            <a:chExt cx="7246892" cy="5083682"/>
          </a:xfrm>
        </p:grpSpPr>
        <p:grpSp>
          <p:nvGrpSpPr>
            <p:cNvPr id="1031" name="Google Shape;1031;p27"/>
            <p:cNvGrpSpPr/>
            <p:nvPr/>
          </p:nvGrpSpPr>
          <p:grpSpPr>
            <a:xfrm>
              <a:off x="4030243" y="4499970"/>
              <a:ext cx="1658711" cy="1194223"/>
              <a:chOff x="4023125" y="3843250"/>
              <a:chExt cx="1281650" cy="922750"/>
            </a:xfrm>
          </p:grpSpPr>
          <p:sp>
            <p:nvSpPr>
              <p:cNvPr id="1032" name="Google Shape;1032;p27"/>
              <p:cNvSpPr/>
              <p:nvPr/>
            </p:nvSpPr>
            <p:spPr>
              <a:xfrm>
                <a:off x="4403725" y="4271225"/>
                <a:ext cx="307025" cy="233425"/>
              </a:xfrm>
              <a:custGeom>
                <a:avLst/>
                <a:gdLst/>
                <a:ahLst/>
                <a:cxnLst/>
                <a:rect l="l" t="t" r="r" b="b"/>
                <a:pathLst>
                  <a:path w="12281" h="9337" extrusionOk="0">
                    <a:moveTo>
                      <a:pt x="183" y="1"/>
                    </a:moveTo>
                    <a:lnTo>
                      <a:pt x="92" y="115"/>
                    </a:lnTo>
                    <a:lnTo>
                      <a:pt x="1" y="206"/>
                    </a:lnTo>
                    <a:cubicBezTo>
                      <a:pt x="92" y="206"/>
                      <a:pt x="92" y="297"/>
                      <a:pt x="92" y="297"/>
                    </a:cubicBezTo>
                    <a:cubicBezTo>
                      <a:pt x="297" y="480"/>
                      <a:pt x="389" y="571"/>
                      <a:pt x="571" y="685"/>
                    </a:cubicBezTo>
                    <a:lnTo>
                      <a:pt x="11413" y="8948"/>
                    </a:lnTo>
                    <a:cubicBezTo>
                      <a:pt x="11596" y="9039"/>
                      <a:pt x="11801" y="9131"/>
                      <a:pt x="11984" y="9336"/>
                    </a:cubicBezTo>
                    <a:lnTo>
                      <a:pt x="12167" y="9336"/>
                    </a:lnTo>
                    <a:cubicBezTo>
                      <a:pt x="12281" y="9336"/>
                      <a:pt x="12281" y="9245"/>
                      <a:pt x="12281" y="9131"/>
                    </a:cubicBezTo>
                    <a:cubicBezTo>
                      <a:pt x="12167" y="8948"/>
                      <a:pt x="11984" y="8857"/>
                      <a:pt x="11801" y="8674"/>
                    </a:cubicBezTo>
                    <a:cubicBezTo>
                      <a:pt x="8081" y="5912"/>
                      <a:pt x="4474" y="3150"/>
                      <a:pt x="754" y="389"/>
                    </a:cubicBezTo>
                    <a:cubicBezTo>
                      <a:pt x="571" y="297"/>
                      <a:pt x="480" y="206"/>
                      <a:pt x="297" y="115"/>
                    </a:cubicBezTo>
                    <a:cubicBezTo>
                      <a:pt x="297" y="1"/>
                      <a:pt x="297"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7"/>
              <p:cNvSpPr/>
              <p:nvPr/>
            </p:nvSpPr>
            <p:spPr>
              <a:xfrm>
                <a:off x="4505875" y="4283200"/>
                <a:ext cx="202025" cy="154675"/>
              </a:xfrm>
              <a:custGeom>
                <a:avLst/>
                <a:gdLst/>
                <a:ahLst/>
                <a:cxnLst/>
                <a:rect l="l" t="t" r="r" b="b"/>
                <a:pathLst>
                  <a:path w="8081" h="6187" extrusionOk="0">
                    <a:moveTo>
                      <a:pt x="206" y="1"/>
                    </a:moveTo>
                    <a:cubicBezTo>
                      <a:pt x="92" y="1"/>
                      <a:pt x="0" y="92"/>
                      <a:pt x="92" y="298"/>
                    </a:cubicBezTo>
                    <a:cubicBezTo>
                      <a:pt x="206" y="389"/>
                      <a:pt x="480" y="480"/>
                      <a:pt x="662" y="663"/>
                    </a:cubicBezTo>
                    <a:cubicBezTo>
                      <a:pt x="2854" y="2375"/>
                      <a:pt x="5045" y="4087"/>
                      <a:pt x="7327" y="5799"/>
                    </a:cubicBezTo>
                    <a:cubicBezTo>
                      <a:pt x="7419" y="5913"/>
                      <a:pt x="7624" y="6004"/>
                      <a:pt x="7807" y="6095"/>
                    </a:cubicBezTo>
                    <a:cubicBezTo>
                      <a:pt x="7807" y="6187"/>
                      <a:pt x="7898" y="6187"/>
                      <a:pt x="7898" y="6187"/>
                    </a:cubicBezTo>
                    <a:cubicBezTo>
                      <a:pt x="7989" y="6187"/>
                      <a:pt x="7989" y="6095"/>
                      <a:pt x="8081" y="6004"/>
                    </a:cubicBezTo>
                    <a:cubicBezTo>
                      <a:pt x="7989" y="5913"/>
                      <a:pt x="7989" y="5913"/>
                      <a:pt x="7898" y="5799"/>
                    </a:cubicBezTo>
                    <a:cubicBezTo>
                      <a:pt x="7807" y="5707"/>
                      <a:pt x="7715" y="5616"/>
                      <a:pt x="7624" y="5525"/>
                    </a:cubicBezTo>
                    <a:cubicBezTo>
                      <a:pt x="5342" y="3813"/>
                      <a:pt x="2945" y="2010"/>
                      <a:pt x="662" y="298"/>
                    </a:cubicBezTo>
                    <a:cubicBezTo>
                      <a:pt x="571" y="206"/>
                      <a:pt x="480"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7"/>
              <p:cNvSpPr/>
              <p:nvPr/>
            </p:nvSpPr>
            <p:spPr>
              <a:xfrm>
                <a:off x="4636550" y="4354550"/>
                <a:ext cx="119275" cy="94050"/>
              </a:xfrm>
              <a:custGeom>
                <a:avLst/>
                <a:gdLst/>
                <a:ahLst/>
                <a:cxnLst/>
                <a:rect l="l" t="t" r="r" b="b"/>
                <a:pathLst>
                  <a:path w="4771" h="3762" extrusionOk="0">
                    <a:moveTo>
                      <a:pt x="297" y="0"/>
                    </a:moveTo>
                    <a:cubicBezTo>
                      <a:pt x="206" y="0"/>
                      <a:pt x="115" y="0"/>
                      <a:pt x="0" y="206"/>
                    </a:cubicBezTo>
                    <a:cubicBezTo>
                      <a:pt x="115" y="297"/>
                      <a:pt x="206" y="388"/>
                      <a:pt x="388" y="479"/>
                    </a:cubicBezTo>
                    <a:cubicBezTo>
                      <a:pt x="1621" y="1529"/>
                      <a:pt x="2968" y="2488"/>
                      <a:pt x="4292" y="3515"/>
                    </a:cubicBezTo>
                    <a:cubicBezTo>
                      <a:pt x="4383" y="3629"/>
                      <a:pt x="4474" y="3721"/>
                      <a:pt x="4566" y="3721"/>
                    </a:cubicBezTo>
                    <a:cubicBezTo>
                      <a:pt x="4566" y="3751"/>
                      <a:pt x="4578" y="3761"/>
                      <a:pt x="4598" y="3761"/>
                    </a:cubicBezTo>
                    <a:cubicBezTo>
                      <a:pt x="4639" y="3761"/>
                      <a:pt x="4710" y="3721"/>
                      <a:pt x="4771" y="3721"/>
                    </a:cubicBezTo>
                    <a:lnTo>
                      <a:pt x="4771" y="3629"/>
                    </a:lnTo>
                    <a:lnTo>
                      <a:pt x="4771" y="3515"/>
                    </a:lnTo>
                    <a:cubicBezTo>
                      <a:pt x="4771" y="3424"/>
                      <a:pt x="4680" y="3333"/>
                      <a:pt x="4566" y="3241"/>
                    </a:cubicBezTo>
                    <a:cubicBezTo>
                      <a:pt x="3242" y="2283"/>
                      <a:pt x="1918" y="1233"/>
                      <a:pt x="480" y="206"/>
                    </a:cubicBezTo>
                    <a:cubicBezTo>
                      <a:pt x="480" y="91"/>
                      <a:pt x="388" y="91"/>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7"/>
              <p:cNvSpPr/>
              <p:nvPr/>
            </p:nvSpPr>
            <p:spPr>
              <a:xfrm>
                <a:off x="4817450" y="4452125"/>
                <a:ext cx="380625" cy="156950"/>
              </a:xfrm>
              <a:custGeom>
                <a:avLst/>
                <a:gdLst/>
                <a:ahLst/>
                <a:cxnLst/>
                <a:rect l="l" t="t" r="r" b="b"/>
                <a:pathLst>
                  <a:path w="15225" h="6278" extrusionOk="0">
                    <a:moveTo>
                      <a:pt x="15133" y="0"/>
                    </a:moveTo>
                    <a:cubicBezTo>
                      <a:pt x="15133" y="0"/>
                      <a:pt x="15019" y="0"/>
                      <a:pt x="14928" y="91"/>
                    </a:cubicBezTo>
                    <a:cubicBezTo>
                      <a:pt x="14745" y="91"/>
                      <a:pt x="14654" y="183"/>
                      <a:pt x="14449" y="297"/>
                    </a:cubicBezTo>
                    <a:cubicBezTo>
                      <a:pt x="9998" y="2009"/>
                      <a:pt x="5433" y="3812"/>
                      <a:pt x="867" y="5615"/>
                    </a:cubicBezTo>
                    <a:cubicBezTo>
                      <a:pt x="571" y="5707"/>
                      <a:pt x="388" y="5798"/>
                      <a:pt x="183" y="5889"/>
                    </a:cubicBezTo>
                    <a:cubicBezTo>
                      <a:pt x="0" y="6095"/>
                      <a:pt x="91" y="6186"/>
                      <a:pt x="297" y="6277"/>
                    </a:cubicBezTo>
                    <a:cubicBezTo>
                      <a:pt x="479" y="6186"/>
                      <a:pt x="662" y="6095"/>
                      <a:pt x="959" y="6003"/>
                    </a:cubicBezTo>
                    <a:cubicBezTo>
                      <a:pt x="2945" y="5227"/>
                      <a:pt x="5044" y="4383"/>
                      <a:pt x="7030" y="3515"/>
                    </a:cubicBezTo>
                    <a:cubicBezTo>
                      <a:pt x="9610" y="2579"/>
                      <a:pt x="12166" y="1529"/>
                      <a:pt x="14654" y="571"/>
                    </a:cubicBezTo>
                    <a:cubicBezTo>
                      <a:pt x="14837" y="480"/>
                      <a:pt x="15019" y="388"/>
                      <a:pt x="15133" y="388"/>
                    </a:cubicBezTo>
                    <a:cubicBezTo>
                      <a:pt x="15225" y="297"/>
                      <a:pt x="15225" y="297"/>
                      <a:pt x="15225" y="183"/>
                    </a:cubicBezTo>
                    <a:cubicBezTo>
                      <a:pt x="15225" y="183"/>
                      <a:pt x="15225" y="91"/>
                      <a:pt x="15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7"/>
              <p:cNvSpPr/>
              <p:nvPr/>
            </p:nvSpPr>
            <p:spPr>
              <a:xfrm>
                <a:off x="4758100" y="4542275"/>
                <a:ext cx="287625" cy="118025"/>
              </a:xfrm>
              <a:custGeom>
                <a:avLst/>
                <a:gdLst/>
                <a:ahLst/>
                <a:cxnLst/>
                <a:rect l="l" t="t" r="r" b="b"/>
                <a:pathLst>
                  <a:path w="11505" h="4721" extrusionOk="0">
                    <a:moveTo>
                      <a:pt x="11230" y="1"/>
                    </a:moveTo>
                    <a:cubicBezTo>
                      <a:pt x="11025" y="1"/>
                      <a:pt x="10934" y="115"/>
                      <a:pt x="10751" y="206"/>
                    </a:cubicBezTo>
                    <a:cubicBezTo>
                      <a:pt x="9039" y="868"/>
                      <a:pt x="7418" y="1530"/>
                      <a:pt x="5707" y="2192"/>
                    </a:cubicBezTo>
                    <a:cubicBezTo>
                      <a:pt x="3995" y="2854"/>
                      <a:pt x="2374" y="3539"/>
                      <a:pt x="662" y="4200"/>
                    </a:cubicBezTo>
                    <a:cubicBezTo>
                      <a:pt x="480" y="4292"/>
                      <a:pt x="183" y="4292"/>
                      <a:pt x="0" y="4474"/>
                    </a:cubicBezTo>
                    <a:lnTo>
                      <a:pt x="0" y="4680"/>
                    </a:lnTo>
                    <a:cubicBezTo>
                      <a:pt x="61" y="4680"/>
                      <a:pt x="122" y="4720"/>
                      <a:pt x="183" y="4720"/>
                    </a:cubicBezTo>
                    <a:cubicBezTo>
                      <a:pt x="213" y="4720"/>
                      <a:pt x="244" y="4710"/>
                      <a:pt x="274" y="4680"/>
                    </a:cubicBezTo>
                    <a:cubicBezTo>
                      <a:pt x="388" y="4680"/>
                      <a:pt x="571" y="4566"/>
                      <a:pt x="662" y="4566"/>
                    </a:cubicBezTo>
                    <a:cubicBezTo>
                      <a:pt x="4086" y="3242"/>
                      <a:pt x="7601" y="1827"/>
                      <a:pt x="11025" y="480"/>
                    </a:cubicBezTo>
                    <a:cubicBezTo>
                      <a:pt x="11116" y="389"/>
                      <a:pt x="11322" y="389"/>
                      <a:pt x="11413" y="297"/>
                    </a:cubicBezTo>
                    <a:cubicBezTo>
                      <a:pt x="11504" y="297"/>
                      <a:pt x="11504" y="206"/>
                      <a:pt x="11504" y="115"/>
                    </a:cubicBezTo>
                    <a:lnTo>
                      <a:pt x="114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7"/>
              <p:cNvSpPr/>
              <p:nvPr/>
            </p:nvSpPr>
            <p:spPr>
              <a:xfrm>
                <a:off x="4042525" y="3843250"/>
                <a:ext cx="1262250" cy="748700"/>
              </a:xfrm>
              <a:custGeom>
                <a:avLst/>
                <a:gdLst/>
                <a:ahLst/>
                <a:cxnLst/>
                <a:rect l="l" t="t" r="r" b="b"/>
                <a:pathLst>
                  <a:path w="50490" h="29948" extrusionOk="0">
                    <a:moveTo>
                      <a:pt x="23488" y="868"/>
                    </a:moveTo>
                    <a:lnTo>
                      <a:pt x="49349" y="20361"/>
                    </a:lnTo>
                    <a:lnTo>
                      <a:pt x="27185" y="29103"/>
                    </a:lnTo>
                    <a:lnTo>
                      <a:pt x="1210" y="9655"/>
                    </a:lnTo>
                    <a:lnTo>
                      <a:pt x="1210" y="9655"/>
                    </a:lnTo>
                    <a:lnTo>
                      <a:pt x="23488" y="868"/>
                    </a:lnTo>
                    <a:close/>
                    <a:moveTo>
                      <a:pt x="23396" y="1"/>
                    </a:moveTo>
                    <a:lnTo>
                      <a:pt x="274" y="9131"/>
                    </a:lnTo>
                    <a:cubicBezTo>
                      <a:pt x="92" y="9245"/>
                      <a:pt x="92" y="9336"/>
                      <a:pt x="0" y="9427"/>
                    </a:cubicBezTo>
                    <a:cubicBezTo>
                      <a:pt x="0" y="9610"/>
                      <a:pt x="92" y="9701"/>
                      <a:pt x="183" y="9816"/>
                    </a:cubicBezTo>
                    <a:lnTo>
                      <a:pt x="26911" y="29879"/>
                    </a:lnTo>
                    <a:cubicBezTo>
                      <a:pt x="26957" y="29925"/>
                      <a:pt x="27003" y="29947"/>
                      <a:pt x="27048" y="29947"/>
                    </a:cubicBezTo>
                    <a:cubicBezTo>
                      <a:pt x="27094" y="29947"/>
                      <a:pt x="27140" y="29925"/>
                      <a:pt x="27185" y="29879"/>
                    </a:cubicBezTo>
                    <a:lnTo>
                      <a:pt x="50216" y="20840"/>
                    </a:lnTo>
                    <a:cubicBezTo>
                      <a:pt x="50399" y="20749"/>
                      <a:pt x="50490" y="20658"/>
                      <a:pt x="50490" y="20543"/>
                    </a:cubicBezTo>
                    <a:cubicBezTo>
                      <a:pt x="50490" y="20361"/>
                      <a:pt x="50490" y="20269"/>
                      <a:pt x="50307" y="20178"/>
                    </a:cubicBezTo>
                    <a:lnTo>
                      <a:pt x="23761" y="115"/>
                    </a:lnTo>
                    <a:cubicBezTo>
                      <a:pt x="23670" y="1"/>
                      <a:pt x="23488" y="1"/>
                      <a:pt x="23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7"/>
              <p:cNvSpPr/>
              <p:nvPr/>
            </p:nvSpPr>
            <p:spPr>
              <a:xfrm>
                <a:off x="4023125" y="4070625"/>
                <a:ext cx="1281650" cy="695375"/>
              </a:xfrm>
              <a:custGeom>
                <a:avLst/>
                <a:gdLst/>
                <a:ahLst/>
                <a:cxnLst/>
                <a:rect l="l" t="t" r="r" b="b"/>
                <a:pathLst>
                  <a:path w="51266" h="27815" extrusionOk="0">
                    <a:moveTo>
                      <a:pt x="1191" y="0"/>
                    </a:moveTo>
                    <a:cubicBezTo>
                      <a:pt x="1052" y="0"/>
                      <a:pt x="935" y="90"/>
                      <a:pt x="868" y="241"/>
                    </a:cubicBezTo>
                    <a:cubicBezTo>
                      <a:pt x="480" y="994"/>
                      <a:pt x="114" y="2136"/>
                      <a:pt x="0" y="3574"/>
                    </a:cubicBezTo>
                    <a:lnTo>
                      <a:pt x="0" y="3939"/>
                    </a:lnTo>
                    <a:cubicBezTo>
                      <a:pt x="0" y="5559"/>
                      <a:pt x="480" y="6883"/>
                      <a:pt x="868" y="7568"/>
                    </a:cubicBezTo>
                    <a:cubicBezTo>
                      <a:pt x="868" y="7659"/>
                      <a:pt x="868" y="7659"/>
                      <a:pt x="959" y="7751"/>
                    </a:cubicBezTo>
                    <a:cubicBezTo>
                      <a:pt x="9815" y="14416"/>
                      <a:pt x="18740" y="21058"/>
                      <a:pt x="27687" y="27723"/>
                    </a:cubicBezTo>
                    <a:cubicBezTo>
                      <a:pt x="27779" y="27814"/>
                      <a:pt x="27870" y="27814"/>
                      <a:pt x="27961" y="27814"/>
                    </a:cubicBezTo>
                    <a:lnTo>
                      <a:pt x="50992" y="18684"/>
                    </a:lnTo>
                    <a:cubicBezTo>
                      <a:pt x="51175" y="18593"/>
                      <a:pt x="51266" y="18410"/>
                      <a:pt x="51266" y="18205"/>
                    </a:cubicBezTo>
                    <a:cubicBezTo>
                      <a:pt x="51199" y="18071"/>
                      <a:pt x="51083" y="17986"/>
                      <a:pt x="50910" y="17986"/>
                    </a:cubicBezTo>
                    <a:cubicBezTo>
                      <a:pt x="50846" y="17986"/>
                      <a:pt x="50775" y="17998"/>
                      <a:pt x="50695" y="18022"/>
                    </a:cubicBezTo>
                    <a:lnTo>
                      <a:pt x="27894" y="27015"/>
                    </a:lnTo>
                    <a:lnTo>
                      <a:pt x="27894" y="27015"/>
                    </a:lnTo>
                    <a:cubicBezTo>
                      <a:pt x="19105" y="20401"/>
                      <a:pt x="10227" y="13697"/>
                      <a:pt x="1461" y="7106"/>
                    </a:cubicBezTo>
                    <a:lnTo>
                      <a:pt x="1461" y="7106"/>
                    </a:lnTo>
                    <a:cubicBezTo>
                      <a:pt x="1183" y="6427"/>
                      <a:pt x="776" y="5348"/>
                      <a:pt x="776" y="3939"/>
                    </a:cubicBezTo>
                    <a:lnTo>
                      <a:pt x="776" y="3574"/>
                    </a:lnTo>
                    <a:cubicBezTo>
                      <a:pt x="868" y="2227"/>
                      <a:pt x="1256" y="1177"/>
                      <a:pt x="1530" y="606"/>
                    </a:cubicBezTo>
                    <a:cubicBezTo>
                      <a:pt x="1621" y="424"/>
                      <a:pt x="1530" y="150"/>
                      <a:pt x="1347" y="36"/>
                    </a:cubicBezTo>
                    <a:cubicBezTo>
                      <a:pt x="1293" y="12"/>
                      <a:pt x="1240" y="0"/>
                      <a:pt x="1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7"/>
              <p:cNvSpPr/>
              <p:nvPr/>
            </p:nvSpPr>
            <p:spPr>
              <a:xfrm>
                <a:off x="4686775" y="4572525"/>
                <a:ext cx="45100" cy="191400"/>
              </a:xfrm>
              <a:custGeom>
                <a:avLst/>
                <a:gdLst/>
                <a:ahLst/>
                <a:cxnLst/>
                <a:rect l="l" t="t" r="r" b="b"/>
                <a:pathLst>
                  <a:path w="1804" h="7656" extrusionOk="0">
                    <a:moveTo>
                      <a:pt x="1365" y="0"/>
                    </a:moveTo>
                    <a:cubicBezTo>
                      <a:pt x="1230" y="0"/>
                      <a:pt x="1116" y="97"/>
                      <a:pt x="1050" y="229"/>
                    </a:cubicBezTo>
                    <a:cubicBezTo>
                      <a:pt x="959" y="229"/>
                      <a:pt x="0" y="1849"/>
                      <a:pt x="0" y="4040"/>
                    </a:cubicBezTo>
                    <a:cubicBezTo>
                      <a:pt x="0" y="5068"/>
                      <a:pt x="274" y="6323"/>
                      <a:pt x="1050" y="7464"/>
                    </a:cubicBezTo>
                    <a:cubicBezTo>
                      <a:pt x="1106" y="7577"/>
                      <a:pt x="1198" y="7655"/>
                      <a:pt x="1308" y="7655"/>
                    </a:cubicBezTo>
                    <a:cubicBezTo>
                      <a:pt x="1376" y="7655"/>
                      <a:pt x="1451" y="7625"/>
                      <a:pt x="1529" y="7555"/>
                    </a:cubicBezTo>
                    <a:cubicBezTo>
                      <a:pt x="1712" y="7464"/>
                      <a:pt x="1803" y="7259"/>
                      <a:pt x="1621" y="7076"/>
                    </a:cubicBezTo>
                    <a:cubicBezTo>
                      <a:pt x="959" y="6026"/>
                      <a:pt x="753" y="4976"/>
                      <a:pt x="753" y="4040"/>
                    </a:cubicBezTo>
                    <a:cubicBezTo>
                      <a:pt x="753" y="3082"/>
                      <a:pt x="959" y="2214"/>
                      <a:pt x="1233" y="1552"/>
                    </a:cubicBezTo>
                    <a:cubicBezTo>
                      <a:pt x="1324" y="1279"/>
                      <a:pt x="1415" y="982"/>
                      <a:pt x="1529" y="799"/>
                    </a:cubicBezTo>
                    <a:cubicBezTo>
                      <a:pt x="1529" y="708"/>
                      <a:pt x="1621" y="708"/>
                      <a:pt x="1621" y="617"/>
                    </a:cubicBezTo>
                    <a:cubicBezTo>
                      <a:pt x="1803" y="411"/>
                      <a:pt x="1712" y="137"/>
                      <a:pt x="1529" y="46"/>
                    </a:cubicBezTo>
                    <a:cubicBezTo>
                      <a:pt x="1473" y="14"/>
                      <a:pt x="1417" y="0"/>
                      <a:pt x="1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7"/>
              <p:cNvSpPr/>
              <p:nvPr/>
            </p:nvSpPr>
            <p:spPr>
              <a:xfrm>
                <a:off x="5247700" y="4356825"/>
                <a:ext cx="40525" cy="180900"/>
              </a:xfrm>
              <a:custGeom>
                <a:avLst/>
                <a:gdLst/>
                <a:ahLst/>
                <a:cxnLst/>
                <a:rect l="l" t="t" r="r" b="b"/>
                <a:pathLst>
                  <a:path w="1621" h="7236" extrusionOk="0">
                    <a:moveTo>
                      <a:pt x="959" y="0"/>
                    </a:moveTo>
                    <a:cubicBezTo>
                      <a:pt x="959" y="0"/>
                      <a:pt x="0" y="1621"/>
                      <a:pt x="0" y="3812"/>
                    </a:cubicBezTo>
                    <a:cubicBezTo>
                      <a:pt x="0" y="4862"/>
                      <a:pt x="206" y="6095"/>
                      <a:pt x="959" y="7236"/>
                    </a:cubicBezTo>
                    <a:lnTo>
                      <a:pt x="1621" y="6848"/>
                    </a:lnTo>
                    <a:cubicBezTo>
                      <a:pt x="959" y="5821"/>
                      <a:pt x="776" y="4771"/>
                      <a:pt x="776" y="3812"/>
                    </a:cubicBezTo>
                    <a:cubicBezTo>
                      <a:pt x="776" y="2854"/>
                      <a:pt x="959" y="2009"/>
                      <a:pt x="1233" y="1347"/>
                    </a:cubicBezTo>
                    <a:cubicBezTo>
                      <a:pt x="1347" y="1050"/>
                      <a:pt x="1438" y="776"/>
                      <a:pt x="1530" y="685"/>
                    </a:cubicBezTo>
                    <a:cubicBezTo>
                      <a:pt x="1530" y="571"/>
                      <a:pt x="1621" y="480"/>
                      <a:pt x="1621" y="480"/>
                    </a:cubicBezTo>
                    <a:lnTo>
                      <a:pt x="1621" y="388"/>
                    </a:lnTo>
                    <a:lnTo>
                      <a:pt x="9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7"/>
              <p:cNvSpPr/>
              <p:nvPr/>
            </p:nvSpPr>
            <p:spPr>
              <a:xfrm>
                <a:off x="4244525" y="3947350"/>
                <a:ext cx="409175" cy="179850"/>
              </a:xfrm>
              <a:custGeom>
                <a:avLst/>
                <a:gdLst/>
                <a:ahLst/>
                <a:cxnLst/>
                <a:rect l="l" t="t" r="r" b="b"/>
                <a:pathLst>
                  <a:path w="16367" h="7194" extrusionOk="0">
                    <a:moveTo>
                      <a:pt x="15955" y="1"/>
                    </a:moveTo>
                    <a:cubicBezTo>
                      <a:pt x="15900" y="1"/>
                      <a:pt x="15845" y="12"/>
                      <a:pt x="15796" y="36"/>
                    </a:cubicBezTo>
                    <a:lnTo>
                      <a:pt x="274" y="6496"/>
                    </a:lnTo>
                    <a:cubicBezTo>
                      <a:pt x="92" y="6587"/>
                      <a:pt x="0" y="6793"/>
                      <a:pt x="92" y="6975"/>
                    </a:cubicBezTo>
                    <a:cubicBezTo>
                      <a:pt x="92" y="7109"/>
                      <a:pt x="251" y="7194"/>
                      <a:pt x="408" y="7194"/>
                    </a:cubicBezTo>
                    <a:cubicBezTo>
                      <a:pt x="465" y="7194"/>
                      <a:pt x="522" y="7182"/>
                      <a:pt x="571" y="7158"/>
                    </a:cubicBezTo>
                    <a:lnTo>
                      <a:pt x="16069" y="790"/>
                    </a:lnTo>
                    <a:cubicBezTo>
                      <a:pt x="16252" y="698"/>
                      <a:pt x="16366" y="402"/>
                      <a:pt x="16252" y="219"/>
                    </a:cubicBezTo>
                    <a:cubicBezTo>
                      <a:pt x="16252" y="85"/>
                      <a:pt x="16105" y="1"/>
                      <a:pt x="15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 name="Google Shape;1042;p27"/>
            <p:cNvGrpSpPr/>
            <p:nvPr/>
          </p:nvGrpSpPr>
          <p:grpSpPr>
            <a:xfrm rot="3765231">
              <a:off x="1247729" y="4052054"/>
              <a:ext cx="1062015" cy="1320692"/>
              <a:chOff x="6103650" y="2534425"/>
              <a:chExt cx="820600" cy="1020475"/>
            </a:xfrm>
          </p:grpSpPr>
          <p:sp>
            <p:nvSpPr>
              <p:cNvPr id="1043" name="Google Shape;1043;p27"/>
              <p:cNvSpPr/>
              <p:nvPr/>
            </p:nvSpPr>
            <p:spPr>
              <a:xfrm>
                <a:off x="6174975" y="2561850"/>
                <a:ext cx="749275" cy="978775"/>
              </a:xfrm>
              <a:custGeom>
                <a:avLst/>
                <a:gdLst/>
                <a:ahLst/>
                <a:cxnLst/>
                <a:rect l="l" t="t" r="r" b="b"/>
                <a:pathLst>
                  <a:path w="29971" h="39151" extrusionOk="0">
                    <a:moveTo>
                      <a:pt x="7748" y="0"/>
                    </a:moveTo>
                    <a:cubicBezTo>
                      <a:pt x="7636" y="0"/>
                      <a:pt x="7523" y="33"/>
                      <a:pt x="7419" y="105"/>
                    </a:cubicBezTo>
                    <a:cubicBezTo>
                      <a:pt x="7327" y="105"/>
                      <a:pt x="7327" y="197"/>
                      <a:pt x="7236" y="197"/>
                    </a:cubicBezTo>
                    <a:cubicBezTo>
                      <a:pt x="6939" y="379"/>
                      <a:pt x="6665" y="585"/>
                      <a:pt x="6277" y="858"/>
                    </a:cubicBezTo>
                    <a:cubicBezTo>
                      <a:pt x="5227" y="1520"/>
                      <a:pt x="4086" y="2182"/>
                      <a:pt x="3059" y="2958"/>
                    </a:cubicBezTo>
                    <a:cubicBezTo>
                      <a:pt x="2374" y="3324"/>
                      <a:pt x="1621" y="3803"/>
                      <a:pt x="959" y="4282"/>
                    </a:cubicBezTo>
                    <a:cubicBezTo>
                      <a:pt x="777" y="4374"/>
                      <a:pt x="480" y="4579"/>
                      <a:pt x="297" y="4670"/>
                    </a:cubicBezTo>
                    <a:cubicBezTo>
                      <a:pt x="0" y="4944"/>
                      <a:pt x="0" y="5241"/>
                      <a:pt x="92" y="5515"/>
                    </a:cubicBezTo>
                    <a:lnTo>
                      <a:pt x="206" y="5606"/>
                    </a:lnTo>
                    <a:cubicBezTo>
                      <a:pt x="480" y="6085"/>
                      <a:pt x="777" y="6565"/>
                      <a:pt x="1142" y="7044"/>
                    </a:cubicBezTo>
                    <a:cubicBezTo>
                      <a:pt x="1530" y="7706"/>
                      <a:pt x="1918" y="8368"/>
                      <a:pt x="2374" y="9030"/>
                    </a:cubicBezTo>
                    <a:cubicBezTo>
                      <a:pt x="3059" y="9989"/>
                      <a:pt x="3630" y="11039"/>
                      <a:pt x="4292" y="11997"/>
                    </a:cubicBezTo>
                    <a:cubicBezTo>
                      <a:pt x="4771" y="12750"/>
                      <a:pt x="5227" y="13412"/>
                      <a:pt x="5707" y="14166"/>
                    </a:cubicBezTo>
                    <a:cubicBezTo>
                      <a:pt x="6369" y="15216"/>
                      <a:pt x="7054" y="16266"/>
                      <a:pt x="7715" y="17315"/>
                    </a:cubicBezTo>
                    <a:cubicBezTo>
                      <a:pt x="8195" y="17977"/>
                      <a:pt x="8651" y="18639"/>
                      <a:pt x="9039" y="19301"/>
                    </a:cubicBezTo>
                    <a:cubicBezTo>
                      <a:pt x="9701" y="20351"/>
                      <a:pt x="10272" y="21310"/>
                      <a:pt x="10934" y="22269"/>
                    </a:cubicBezTo>
                    <a:cubicBezTo>
                      <a:pt x="11139" y="22634"/>
                      <a:pt x="11413" y="23022"/>
                      <a:pt x="11619" y="23296"/>
                    </a:cubicBezTo>
                    <a:cubicBezTo>
                      <a:pt x="12075" y="23980"/>
                      <a:pt x="12463" y="24642"/>
                      <a:pt x="12942" y="25304"/>
                    </a:cubicBezTo>
                    <a:cubicBezTo>
                      <a:pt x="13604" y="26354"/>
                      <a:pt x="14266" y="27404"/>
                      <a:pt x="14928" y="28431"/>
                    </a:cubicBezTo>
                    <a:cubicBezTo>
                      <a:pt x="15408" y="29116"/>
                      <a:pt x="15796" y="29778"/>
                      <a:pt x="16275" y="30440"/>
                    </a:cubicBezTo>
                    <a:cubicBezTo>
                      <a:pt x="17028" y="31581"/>
                      <a:pt x="17690" y="32723"/>
                      <a:pt x="18466" y="33864"/>
                    </a:cubicBezTo>
                    <a:cubicBezTo>
                      <a:pt x="18923" y="34617"/>
                      <a:pt x="19493" y="35393"/>
                      <a:pt x="19973" y="36146"/>
                    </a:cubicBezTo>
                    <a:cubicBezTo>
                      <a:pt x="20543" y="36991"/>
                      <a:pt x="21114" y="37950"/>
                      <a:pt x="21685" y="38817"/>
                    </a:cubicBezTo>
                    <a:cubicBezTo>
                      <a:pt x="21776" y="38908"/>
                      <a:pt x="21776" y="38908"/>
                      <a:pt x="21890" y="38999"/>
                    </a:cubicBezTo>
                    <a:cubicBezTo>
                      <a:pt x="21943" y="39106"/>
                      <a:pt x="22028" y="39151"/>
                      <a:pt x="22149" y="39151"/>
                    </a:cubicBezTo>
                    <a:cubicBezTo>
                      <a:pt x="22234" y="39151"/>
                      <a:pt x="22338" y="39129"/>
                      <a:pt x="22461" y="39091"/>
                    </a:cubicBezTo>
                    <a:cubicBezTo>
                      <a:pt x="22461" y="39091"/>
                      <a:pt x="22552" y="39091"/>
                      <a:pt x="22643" y="38999"/>
                    </a:cubicBezTo>
                    <a:cubicBezTo>
                      <a:pt x="23031" y="38817"/>
                      <a:pt x="23488" y="38520"/>
                      <a:pt x="23876" y="38246"/>
                    </a:cubicBezTo>
                    <a:cubicBezTo>
                      <a:pt x="24629" y="37767"/>
                      <a:pt x="25314" y="37379"/>
                      <a:pt x="25976" y="36900"/>
                    </a:cubicBezTo>
                    <a:cubicBezTo>
                      <a:pt x="26341" y="36626"/>
                      <a:pt x="26820" y="36329"/>
                      <a:pt x="27208" y="36146"/>
                    </a:cubicBezTo>
                    <a:cubicBezTo>
                      <a:pt x="27961" y="35576"/>
                      <a:pt x="28738" y="35096"/>
                      <a:pt x="29491" y="34526"/>
                    </a:cubicBezTo>
                    <a:cubicBezTo>
                      <a:pt x="29582" y="34526"/>
                      <a:pt x="29673" y="34434"/>
                      <a:pt x="29673" y="34434"/>
                    </a:cubicBezTo>
                    <a:cubicBezTo>
                      <a:pt x="29879" y="34252"/>
                      <a:pt x="29970" y="33955"/>
                      <a:pt x="29879" y="33772"/>
                    </a:cubicBezTo>
                    <a:cubicBezTo>
                      <a:pt x="29765" y="33681"/>
                      <a:pt x="29765" y="33567"/>
                      <a:pt x="29673" y="33567"/>
                    </a:cubicBezTo>
                    <a:cubicBezTo>
                      <a:pt x="29399" y="32996"/>
                      <a:pt x="29011" y="32540"/>
                      <a:pt x="28738" y="31969"/>
                    </a:cubicBezTo>
                    <a:cubicBezTo>
                      <a:pt x="28053" y="31011"/>
                      <a:pt x="27482" y="30052"/>
                      <a:pt x="26820" y="29116"/>
                    </a:cubicBezTo>
                    <a:cubicBezTo>
                      <a:pt x="26455" y="28431"/>
                      <a:pt x="25976" y="27678"/>
                      <a:pt x="25588" y="27016"/>
                    </a:cubicBezTo>
                    <a:cubicBezTo>
                      <a:pt x="24926" y="26149"/>
                      <a:pt x="24355" y="25213"/>
                      <a:pt x="23784" y="24346"/>
                    </a:cubicBezTo>
                    <a:cubicBezTo>
                      <a:pt x="23214" y="23410"/>
                      <a:pt x="22643" y="22542"/>
                      <a:pt x="22073" y="21584"/>
                    </a:cubicBezTo>
                    <a:cubicBezTo>
                      <a:pt x="21411" y="20557"/>
                      <a:pt x="20749" y="19598"/>
                      <a:pt x="20064" y="18548"/>
                    </a:cubicBezTo>
                    <a:cubicBezTo>
                      <a:pt x="19699" y="17886"/>
                      <a:pt x="19219" y="17224"/>
                      <a:pt x="18831" y="16562"/>
                    </a:cubicBezTo>
                    <a:cubicBezTo>
                      <a:pt x="18169" y="15512"/>
                      <a:pt x="17416" y="14462"/>
                      <a:pt x="16754" y="13412"/>
                    </a:cubicBezTo>
                    <a:cubicBezTo>
                      <a:pt x="16366" y="12750"/>
                      <a:pt x="15978" y="12088"/>
                      <a:pt x="15499" y="11518"/>
                    </a:cubicBezTo>
                    <a:cubicBezTo>
                      <a:pt x="14837" y="10468"/>
                      <a:pt x="14175" y="9418"/>
                      <a:pt x="13513" y="8368"/>
                    </a:cubicBezTo>
                    <a:cubicBezTo>
                      <a:pt x="13034" y="7706"/>
                      <a:pt x="12646" y="7044"/>
                      <a:pt x="12189" y="6382"/>
                    </a:cubicBezTo>
                    <a:cubicBezTo>
                      <a:pt x="11619" y="5424"/>
                      <a:pt x="10934" y="4374"/>
                      <a:pt x="10363" y="3438"/>
                    </a:cubicBezTo>
                    <a:cubicBezTo>
                      <a:pt x="9793" y="2662"/>
                      <a:pt x="9336" y="1908"/>
                      <a:pt x="8857" y="1041"/>
                    </a:cubicBezTo>
                    <a:cubicBezTo>
                      <a:pt x="8651" y="858"/>
                      <a:pt x="8469" y="585"/>
                      <a:pt x="8286" y="288"/>
                    </a:cubicBezTo>
                    <a:cubicBezTo>
                      <a:pt x="8153" y="110"/>
                      <a:pt x="7953" y="0"/>
                      <a:pt x="77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7"/>
              <p:cNvSpPr/>
              <p:nvPr/>
            </p:nvSpPr>
            <p:spPr>
              <a:xfrm>
                <a:off x="6572125" y="3037525"/>
                <a:ext cx="228275" cy="349250"/>
              </a:xfrm>
              <a:custGeom>
                <a:avLst/>
                <a:gdLst/>
                <a:ahLst/>
                <a:cxnLst/>
                <a:rect l="l" t="t" r="r" b="b"/>
                <a:pathLst>
                  <a:path w="9131" h="13970" extrusionOk="0">
                    <a:moveTo>
                      <a:pt x="184" y="0"/>
                    </a:moveTo>
                    <a:cubicBezTo>
                      <a:pt x="92" y="0"/>
                      <a:pt x="1" y="0"/>
                      <a:pt x="1" y="92"/>
                    </a:cubicBezTo>
                    <a:lnTo>
                      <a:pt x="1" y="274"/>
                    </a:lnTo>
                    <a:cubicBezTo>
                      <a:pt x="1" y="388"/>
                      <a:pt x="92" y="480"/>
                      <a:pt x="92" y="480"/>
                    </a:cubicBezTo>
                    <a:cubicBezTo>
                      <a:pt x="663" y="1324"/>
                      <a:pt x="1142" y="2100"/>
                      <a:pt x="1622" y="2854"/>
                    </a:cubicBezTo>
                    <a:cubicBezTo>
                      <a:pt x="1713" y="2945"/>
                      <a:pt x="1804" y="3036"/>
                      <a:pt x="1804" y="3127"/>
                    </a:cubicBezTo>
                    <a:cubicBezTo>
                      <a:pt x="2283" y="3903"/>
                      <a:pt x="2854" y="4657"/>
                      <a:pt x="3333" y="5410"/>
                    </a:cubicBezTo>
                    <a:cubicBezTo>
                      <a:pt x="3813" y="6277"/>
                      <a:pt x="4383" y="7031"/>
                      <a:pt x="4863" y="7807"/>
                    </a:cubicBezTo>
                    <a:cubicBezTo>
                      <a:pt x="4954" y="7898"/>
                      <a:pt x="4954" y="7989"/>
                      <a:pt x="4954" y="7989"/>
                    </a:cubicBezTo>
                    <a:cubicBezTo>
                      <a:pt x="5433" y="8742"/>
                      <a:pt x="6004" y="9610"/>
                      <a:pt x="6460" y="10363"/>
                    </a:cubicBezTo>
                    <a:cubicBezTo>
                      <a:pt x="6940" y="11116"/>
                      <a:pt x="7510" y="11892"/>
                      <a:pt x="7990" y="12737"/>
                    </a:cubicBezTo>
                    <a:cubicBezTo>
                      <a:pt x="8081" y="12828"/>
                      <a:pt x="8172" y="13034"/>
                      <a:pt x="8286" y="13125"/>
                    </a:cubicBezTo>
                    <a:cubicBezTo>
                      <a:pt x="8469" y="13399"/>
                      <a:pt x="8560" y="13696"/>
                      <a:pt x="8743" y="13878"/>
                    </a:cubicBezTo>
                    <a:cubicBezTo>
                      <a:pt x="8857" y="13969"/>
                      <a:pt x="8857" y="13969"/>
                      <a:pt x="8948" y="13969"/>
                    </a:cubicBezTo>
                    <a:cubicBezTo>
                      <a:pt x="9040" y="13969"/>
                      <a:pt x="9040" y="13969"/>
                      <a:pt x="9131" y="13878"/>
                    </a:cubicBezTo>
                    <a:cubicBezTo>
                      <a:pt x="9040" y="13878"/>
                      <a:pt x="9040" y="13787"/>
                      <a:pt x="9040" y="13696"/>
                    </a:cubicBezTo>
                    <a:cubicBezTo>
                      <a:pt x="8948" y="13513"/>
                      <a:pt x="8857" y="13399"/>
                      <a:pt x="8743" y="13216"/>
                    </a:cubicBezTo>
                    <a:cubicBezTo>
                      <a:pt x="8378" y="12646"/>
                      <a:pt x="7990" y="11984"/>
                      <a:pt x="7602" y="11413"/>
                    </a:cubicBezTo>
                    <a:cubicBezTo>
                      <a:pt x="7031" y="10660"/>
                      <a:pt x="6575" y="9792"/>
                      <a:pt x="6004" y="9039"/>
                    </a:cubicBezTo>
                    <a:cubicBezTo>
                      <a:pt x="6004" y="8948"/>
                      <a:pt x="5890" y="8834"/>
                      <a:pt x="5890" y="8834"/>
                    </a:cubicBezTo>
                    <a:cubicBezTo>
                      <a:pt x="5433" y="8081"/>
                      <a:pt x="4954" y="7327"/>
                      <a:pt x="4475" y="6551"/>
                    </a:cubicBezTo>
                    <a:cubicBezTo>
                      <a:pt x="3904" y="5707"/>
                      <a:pt x="3425" y="4839"/>
                      <a:pt x="2854" y="4086"/>
                    </a:cubicBezTo>
                    <a:cubicBezTo>
                      <a:pt x="2854" y="3995"/>
                      <a:pt x="2763" y="3903"/>
                      <a:pt x="2763" y="3903"/>
                    </a:cubicBezTo>
                    <a:lnTo>
                      <a:pt x="1051" y="1324"/>
                    </a:lnTo>
                    <a:cubicBezTo>
                      <a:pt x="868" y="959"/>
                      <a:pt x="663" y="662"/>
                      <a:pt x="480" y="388"/>
                    </a:cubicBezTo>
                    <a:cubicBezTo>
                      <a:pt x="389" y="183"/>
                      <a:pt x="298" y="92"/>
                      <a:pt x="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7"/>
              <p:cNvSpPr/>
              <p:nvPr/>
            </p:nvSpPr>
            <p:spPr>
              <a:xfrm>
                <a:off x="6103650" y="2534425"/>
                <a:ext cx="782350" cy="1020475"/>
              </a:xfrm>
              <a:custGeom>
                <a:avLst/>
                <a:gdLst/>
                <a:ahLst/>
                <a:cxnLst/>
                <a:rect l="l" t="t" r="r" b="b"/>
                <a:pathLst>
                  <a:path w="31294" h="40819" extrusionOk="0">
                    <a:moveTo>
                      <a:pt x="7898" y="906"/>
                    </a:moveTo>
                    <a:lnTo>
                      <a:pt x="30439" y="35419"/>
                    </a:lnTo>
                    <a:lnTo>
                      <a:pt x="30439" y="35419"/>
                    </a:lnTo>
                    <a:lnTo>
                      <a:pt x="23488" y="39914"/>
                    </a:lnTo>
                    <a:lnTo>
                      <a:pt x="959" y="5379"/>
                    </a:lnTo>
                    <a:lnTo>
                      <a:pt x="7898" y="906"/>
                    </a:lnTo>
                    <a:close/>
                    <a:moveTo>
                      <a:pt x="8042" y="1"/>
                    </a:moveTo>
                    <a:cubicBezTo>
                      <a:pt x="7962" y="1"/>
                      <a:pt x="7882" y="23"/>
                      <a:pt x="7807" y="61"/>
                    </a:cubicBezTo>
                    <a:lnTo>
                      <a:pt x="297" y="4991"/>
                    </a:lnTo>
                    <a:cubicBezTo>
                      <a:pt x="92" y="5105"/>
                      <a:pt x="0" y="5379"/>
                      <a:pt x="92" y="5471"/>
                    </a:cubicBezTo>
                    <a:lnTo>
                      <a:pt x="23031" y="40667"/>
                    </a:lnTo>
                    <a:cubicBezTo>
                      <a:pt x="23085" y="40774"/>
                      <a:pt x="23201" y="40818"/>
                      <a:pt x="23329" y="40818"/>
                    </a:cubicBezTo>
                    <a:cubicBezTo>
                      <a:pt x="23420" y="40818"/>
                      <a:pt x="23517" y="40796"/>
                      <a:pt x="23602" y="40758"/>
                    </a:cubicBezTo>
                    <a:lnTo>
                      <a:pt x="31111" y="35805"/>
                    </a:lnTo>
                    <a:cubicBezTo>
                      <a:pt x="31203" y="35805"/>
                      <a:pt x="31294" y="35714"/>
                      <a:pt x="31294" y="35623"/>
                    </a:cubicBezTo>
                    <a:cubicBezTo>
                      <a:pt x="31294" y="35531"/>
                      <a:pt x="31294" y="35440"/>
                      <a:pt x="31203" y="35349"/>
                    </a:cubicBezTo>
                    <a:lnTo>
                      <a:pt x="8377" y="152"/>
                    </a:lnTo>
                    <a:cubicBezTo>
                      <a:pt x="8270" y="45"/>
                      <a:pt x="8155" y="1"/>
                      <a:pt x="80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7"/>
              <p:cNvSpPr/>
              <p:nvPr/>
            </p:nvSpPr>
            <p:spPr>
              <a:xfrm>
                <a:off x="6177250" y="2700525"/>
                <a:ext cx="128425" cy="89000"/>
              </a:xfrm>
              <a:custGeom>
                <a:avLst/>
                <a:gdLst/>
                <a:ahLst/>
                <a:cxnLst/>
                <a:rect l="l" t="t" r="r" b="b"/>
                <a:pathLst>
                  <a:path w="5137" h="3560" extrusionOk="0">
                    <a:moveTo>
                      <a:pt x="4706" y="1"/>
                    </a:moveTo>
                    <a:cubicBezTo>
                      <a:pt x="4635" y="1"/>
                      <a:pt x="4557" y="23"/>
                      <a:pt x="4475" y="59"/>
                    </a:cubicBezTo>
                    <a:lnTo>
                      <a:pt x="206" y="2821"/>
                    </a:lnTo>
                    <a:cubicBezTo>
                      <a:pt x="115" y="2912"/>
                      <a:pt x="1" y="3209"/>
                      <a:pt x="115" y="3392"/>
                    </a:cubicBezTo>
                    <a:cubicBezTo>
                      <a:pt x="167" y="3509"/>
                      <a:pt x="279" y="3560"/>
                      <a:pt x="404" y="3560"/>
                    </a:cubicBezTo>
                    <a:cubicBezTo>
                      <a:pt x="498" y="3560"/>
                      <a:pt x="598" y="3532"/>
                      <a:pt x="686" y="3483"/>
                    </a:cubicBezTo>
                    <a:lnTo>
                      <a:pt x="4863" y="744"/>
                    </a:lnTo>
                    <a:cubicBezTo>
                      <a:pt x="5045" y="630"/>
                      <a:pt x="5136" y="356"/>
                      <a:pt x="4954" y="173"/>
                    </a:cubicBezTo>
                    <a:cubicBezTo>
                      <a:pt x="4899" y="50"/>
                      <a:pt x="4811" y="1"/>
                      <a:pt x="4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7"/>
              <p:cNvSpPr/>
              <p:nvPr/>
            </p:nvSpPr>
            <p:spPr>
              <a:xfrm>
                <a:off x="6319925" y="2918375"/>
                <a:ext cx="126125" cy="87525"/>
              </a:xfrm>
              <a:custGeom>
                <a:avLst/>
                <a:gdLst/>
                <a:ahLst/>
                <a:cxnLst/>
                <a:rect l="l" t="t" r="r" b="b"/>
                <a:pathLst>
                  <a:path w="5045" h="3501" extrusionOk="0">
                    <a:moveTo>
                      <a:pt x="4621" y="0"/>
                    </a:moveTo>
                    <a:cubicBezTo>
                      <a:pt x="4537" y="0"/>
                      <a:pt x="4451" y="32"/>
                      <a:pt x="4383" y="110"/>
                    </a:cubicBezTo>
                    <a:lnTo>
                      <a:pt x="206" y="2872"/>
                    </a:lnTo>
                    <a:cubicBezTo>
                      <a:pt x="0" y="2963"/>
                      <a:pt x="0" y="3146"/>
                      <a:pt x="114" y="3328"/>
                    </a:cubicBezTo>
                    <a:cubicBezTo>
                      <a:pt x="169" y="3452"/>
                      <a:pt x="257" y="3501"/>
                      <a:pt x="357" y="3501"/>
                    </a:cubicBezTo>
                    <a:cubicBezTo>
                      <a:pt x="425" y="3501"/>
                      <a:pt x="498" y="3479"/>
                      <a:pt x="571" y="3443"/>
                    </a:cubicBezTo>
                    <a:lnTo>
                      <a:pt x="4862" y="681"/>
                    </a:lnTo>
                    <a:cubicBezTo>
                      <a:pt x="5045" y="589"/>
                      <a:pt x="5045" y="384"/>
                      <a:pt x="4953" y="201"/>
                    </a:cubicBezTo>
                    <a:cubicBezTo>
                      <a:pt x="4896" y="88"/>
                      <a:pt x="4760" y="0"/>
                      <a:pt x="4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7"/>
              <p:cNvSpPr/>
              <p:nvPr/>
            </p:nvSpPr>
            <p:spPr>
              <a:xfrm>
                <a:off x="6602950" y="3352700"/>
                <a:ext cx="126125" cy="88075"/>
              </a:xfrm>
              <a:custGeom>
                <a:avLst/>
                <a:gdLst/>
                <a:ahLst/>
                <a:cxnLst/>
                <a:rect l="l" t="t" r="r" b="b"/>
                <a:pathLst>
                  <a:path w="5045" h="3523" extrusionOk="0">
                    <a:moveTo>
                      <a:pt x="4597" y="1"/>
                    </a:moveTo>
                    <a:cubicBezTo>
                      <a:pt x="4545" y="1"/>
                      <a:pt x="4501" y="12"/>
                      <a:pt x="4474" y="39"/>
                    </a:cubicBezTo>
                    <a:lnTo>
                      <a:pt x="206" y="2800"/>
                    </a:lnTo>
                    <a:cubicBezTo>
                      <a:pt x="0" y="2983"/>
                      <a:pt x="0" y="3188"/>
                      <a:pt x="92" y="3371"/>
                    </a:cubicBezTo>
                    <a:cubicBezTo>
                      <a:pt x="159" y="3478"/>
                      <a:pt x="280" y="3522"/>
                      <a:pt x="388" y="3522"/>
                    </a:cubicBezTo>
                    <a:cubicBezTo>
                      <a:pt x="464" y="3522"/>
                      <a:pt x="533" y="3500"/>
                      <a:pt x="571" y="3462"/>
                    </a:cubicBezTo>
                    <a:lnTo>
                      <a:pt x="4862" y="701"/>
                    </a:lnTo>
                    <a:cubicBezTo>
                      <a:pt x="5045" y="609"/>
                      <a:pt x="5045" y="335"/>
                      <a:pt x="4954" y="130"/>
                    </a:cubicBezTo>
                    <a:cubicBezTo>
                      <a:pt x="4889" y="65"/>
                      <a:pt x="4722" y="1"/>
                      <a:pt x="45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7"/>
              <p:cNvSpPr/>
              <p:nvPr/>
            </p:nvSpPr>
            <p:spPr>
              <a:xfrm>
                <a:off x="6460300" y="3135875"/>
                <a:ext cx="128400" cy="88025"/>
              </a:xfrm>
              <a:custGeom>
                <a:avLst/>
                <a:gdLst/>
                <a:ahLst/>
                <a:cxnLst/>
                <a:rect l="l" t="t" r="r" b="b"/>
                <a:pathLst>
                  <a:path w="5136" h="3521" extrusionOk="0">
                    <a:moveTo>
                      <a:pt x="4709" y="1"/>
                    </a:moveTo>
                    <a:cubicBezTo>
                      <a:pt x="4629" y="1"/>
                      <a:pt x="4550" y="23"/>
                      <a:pt x="4474" y="61"/>
                    </a:cubicBezTo>
                    <a:lnTo>
                      <a:pt x="297" y="2823"/>
                    </a:lnTo>
                    <a:cubicBezTo>
                      <a:pt x="91" y="2914"/>
                      <a:pt x="0" y="3188"/>
                      <a:pt x="91" y="3302"/>
                    </a:cubicBezTo>
                    <a:cubicBezTo>
                      <a:pt x="242" y="3436"/>
                      <a:pt x="380" y="3520"/>
                      <a:pt x="515" y="3520"/>
                    </a:cubicBezTo>
                    <a:cubicBezTo>
                      <a:pt x="564" y="3520"/>
                      <a:pt x="613" y="3509"/>
                      <a:pt x="662" y="3485"/>
                    </a:cubicBezTo>
                    <a:lnTo>
                      <a:pt x="4862" y="723"/>
                    </a:lnTo>
                    <a:cubicBezTo>
                      <a:pt x="5045" y="540"/>
                      <a:pt x="5136" y="335"/>
                      <a:pt x="5045" y="152"/>
                    </a:cubicBezTo>
                    <a:cubicBezTo>
                      <a:pt x="4938" y="45"/>
                      <a:pt x="4823" y="1"/>
                      <a:pt x="4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7"/>
              <p:cNvSpPr/>
              <p:nvPr/>
            </p:nvSpPr>
            <p:spPr>
              <a:xfrm>
                <a:off x="6248575" y="2822650"/>
                <a:ext cx="107325" cy="75425"/>
              </a:xfrm>
              <a:custGeom>
                <a:avLst/>
                <a:gdLst/>
                <a:ahLst/>
                <a:cxnLst/>
                <a:rect l="l" t="t" r="r" b="b"/>
                <a:pathLst>
                  <a:path w="4293" h="3017" extrusionOk="0">
                    <a:moveTo>
                      <a:pt x="3777" y="0"/>
                    </a:moveTo>
                    <a:cubicBezTo>
                      <a:pt x="3728" y="0"/>
                      <a:pt x="3679" y="11"/>
                      <a:pt x="3630" y="36"/>
                    </a:cubicBezTo>
                    <a:lnTo>
                      <a:pt x="206" y="2318"/>
                    </a:lnTo>
                    <a:cubicBezTo>
                      <a:pt x="1" y="2410"/>
                      <a:pt x="1" y="2706"/>
                      <a:pt x="115" y="2798"/>
                    </a:cubicBezTo>
                    <a:cubicBezTo>
                      <a:pt x="182" y="2931"/>
                      <a:pt x="347" y="3016"/>
                      <a:pt x="511" y="3016"/>
                    </a:cubicBezTo>
                    <a:cubicBezTo>
                      <a:pt x="571" y="3016"/>
                      <a:pt x="631" y="3005"/>
                      <a:pt x="686" y="2980"/>
                    </a:cubicBezTo>
                    <a:lnTo>
                      <a:pt x="3995" y="698"/>
                    </a:lnTo>
                    <a:cubicBezTo>
                      <a:pt x="4201" y="607"/>
                      <a:pt x="4292" y="310"/>
                      <a:pt x="4201" y="219"/>
                    </a:cubicBezTo>
                    <a:cubicBezTo>
                      <a:pt x="4050" y="85"/>
                      <a:pt x="3912" y="0"/>
                      <a:pt x="37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7"/>
              <p:cNvSpPr/>
              <p:nvPr/>
            </p:nvSpPr>
            <p:spPr>
              <a:xfrm>
                <a:off x="6388950" y="3040600"/>
                <a:ext cx="107325" cy="74350"/>
              </a:xfrm>
              <a:custGeom>
                <a:avLst/>
                <a:gdLst/>
                <a:ahLst/>
                <a:cxnLst/>
                <a:rect l="l" t="t" r="r" b="b"/>
                <a:pathLst>
                  <a:path w="4293" h="2974" extrusionOk="0">
                    <a:moveTo>
                      <a:pt x="3944" y="0"/>
                    </a:moveTo>
                    <a:cubicBezTo>
                      <a:pt x="3873" y="0"/>
                      <a:pt x="3797" y="22"/>
                      <a:pt x="3722" y="60"/>
                    </a:cubicBezTo>
                    <a:lnTo>
                      <a:pt x="298" y="2251"/>
                    </a:lnTo>
                    <a:cubicBezTo>
                      <a:pt x="92" y="2343"/>
                      <a:pt x="1" y="2639"/>
                      <a:pt x="206" y="2822"/>
                    </a:cubicBezTo>
                    <a:cubicBezTo>
                      <a:pt x="260" y="2929"/>
                      <a:pt x="345" y="2973"/>
                      <a:pt x="442" y="2973"/>
                    </a:cubicBezTo>
                    <a:cubicBezTo>
                      <a:pt x="512" y="2973"/>
                      <a:pt x="587" y="2951"/>
                      <a:pt x="663" y="2913"/>
                    </a:cubicBezTo>
                    <a:lnTo>
                      <a:pt x="4087" y="722"/>
                    </a:lnTo>
                    <a:cubicBezTo>
                      <a:pt x="4292" y="539"/>
                      <a:pt x="4292" y="357"/>
                      <a:pt x="4201" y="151"/>
                    </a:cubicBezTo>
                    <a:cubicBezTo>
                      <a:pt x="4134" y="44"/>
                      <a:pt x="4044" y="0"/>
                      <a:pt x="39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7"/>
              <p:cNvSpPr/>
              <p:nvPr/>
            </p:nvSpPr>
            <p:spPr>
              <a:xfrm>
                <a:off x="6531625" y="3257425"/>
                <a:ext cx="107300" cy="75175"/>
              </a:xfrm>
              <a:custGeom>
                <a:avLst/>
                <a:gdLst/>
                <a:ahLst/>
                <a:cxnLst/>
                <a:rect l="l" t="t" r="r" b="b"/>
                <a:pathLst>
                  <a:path w="4292" h="3007" extrusionOk="0">
                    <a:moveTo>
                      <a:pt x="3803" y="0"/>
                    </a:moveTo>
                    <a:cubicBezTo>
                      <a:pt x="3741" y="0"/>
                      <a:pt x="3682" y="12"/>
                      <a:pt x="3630" y="38"/>
                    </a:cubicBezTo>
                    <a:lnTo>
                      <a:pt x="206" y="2320"/>
                    </a:lnTo>
                    <a:cubicBezTo>
                      <a:pt x="0" y="2434"/>
                      <a:pt x="0" y="2617"/>
                      <a:pt x="92" y="2800"/>
                    </a:cubicBezTo>
                    <a:cubicBezTo>
                      <a:pt x="161" y="2924"/>
                      <a:pt x="289" y="3007"/>
                      <a:pt x="419" y="3007"/>
                    </a:cubicBezTo>
                    <a:cubicBezTo>
                      <a:pt x="504" y="3007"/>
                      <a:pt x="590" y="2972"/>
                      <a:pt x="662" y="2891"/>
                    </a:cubicBezTo>
                    <a:lnTo>
                      <a:pt x="4086" y="723"/>
                    </a:lnTo>
                    <a:cubicBezTo>
                      <a:pt x="4200" y="608"/>
                      <a:pt x="4291" y="334"/>
                      <a:pt x="4200" y="152"/>
                    </a:cubicBezTo>
                    <a:cubicBezTo>
                      <a:pt x="4119" y="70"/>
                      <a:pt x="3956" y="0"/>
                      <a:pt x="38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 name="Google Shape;1053;p27"/>
            <p:cNvGrpSpPr/>
            <p:nvPr/>
          </p:nvGrpSpPr>
          <p:grpSpPr>
            <a:xfrm>
              <a:off x="6007322" y="4421198"/>
              <a:ext cx="618919" cy="804701"/>
              <a:chOff x="5050250" y="3454900"/>
              <a:chExt cx="478225" cy="621775"/>
            </a:xfrm>
          </p:grpSpPr>
          <p:sp>
            <p:nvSpPr>
              <p:cNvPr id="1054" name="Google Shape;1054;p27"/>
              <p:cNvSpPr/>
              <p:nvPr/>
            </p:nvSpPr>
            <p:spPr>
              <a:xfrm>
                <a:off x="5129000" y="3693750"/>
                <a:ext cx="352100" cy="328425"/>
              </a:xfrm>
              <a:custGeom>
                <a:avLst/>
                <a:gdLst/>
                <a:ahLst/>
                <a:cxnLst/>
                <a:rect l="l" t="t" r="r" b="b"/>
                <a:pathLst>
                  <a:path w="14084" h="13137" extrusionOk="0">
                    <a:moveTo>
                      <a:pt x="11025" y="0"/>
                    </a:moveTo>
                    <a:cubicBezTo>
                      <a:pt x="11025" y="92"/>
                      <a:pt x="11025" y="183"/>
                      <a:pt x="10934" y="274"/>
                    </a:cubicBezTo>
                    <a:cubicBezTo>
                      <a:pt x="10843" y="662"/>
                      <a:pt x="10660" y="1050"/>
                      <a:pt x="10363" y="1416"/>
                    </a:cubicBezTo>
                    <a:cubicBezTo>
                      <a:pt x="10181" y="1712"/>
                      <a:pt x="9884" y="2100"/>
                      <a:pt x="9519" y="2374"/>
                    </a:cubicBezTo>
                    <a:cubicBezTo>
                      <a:pt x="8743" y="3127"/>
                      <a:pt x="7807" y="3698"/>
                      <a:pt x="6848" y="4177"/>
                    </a:cubicBezTo>
                    <a:cubicBezTo>
                      <a:pt x="6369" y="4474"/>
                      <a:pt x="5798" y="4748"/>
                      <a:pt x="5319" y="5045"/>
                    </a:cubicBezTo>
                    <a:cubicBezTo>
                      <a:pt x="5136" y="5136"/>
                      <a:pt x="4954" y="5227"/>
                      <a:pt x="4748" y="5319"/>
                    </a:cubicBezTo>
                    <a:lnTo>
                      <a:pt x="4748" y="4954"/>
                    </a:lnTo>
                    <a:cubicBezTo>
                      <a:pt x="4840" y="4474"/>
                      <a:pt x="4474" y="3904"/>
                      <a:pt x="3995" y="3812"/>
                    </a:cubicBezTo>
                    <a:cubicBezTo>
                      <a:pt x="3853" y="3737"/>
                      <a:pt x="3713" y="3701"/>
                      <a:pt x="3575" y="3701"/>
                    </a:cubicBezTo>
                    <a:cubicBezTo>
                      <a:pt x="3336" y="3701"/>
                      <a:pt x="3100" y="3807"/>
                      <a:pt x="2854" y="3995"/>
                    </a:cubicBezTo>
                    <a:cubicBezTo>
                      <a:pt x="2192" y="4565"/>
                      <a:pt x="2375" y="5615"/>
                      <a:pt x="3128" y="5981"/>
                    </a:cubicBezTo>
                    <a:cubicBezTo>
                      <a:pt x="3242" y="5981"/>
                      <a:pt x="3242" y="6095"/>
                      <a:pt x="3333" y="6095"/>
                    </a:cubicBezTo>
                    <a:cubicBezTo>
                      <a:pt x="3036" y="6369"/>
                      <a:pt x="2671" y="6665"/>
                      <a:pt x="2375" y="6848"/>
                    </a:cubicBezTo>
                    <a:cubicBezTo>
                      <a:pt x="2101" y="7236"/>
                      <a:pt x="1804" y="7510"/>
                      <a:pt x="1530" y="7898"/>
                    </a:cubicBezTo>
                    <a:lnTo>
                      <a:pt x="1325" y="7898"/>
                    </a:lnTo>
                    <a:cubicBezTo>
                      <a:pt x="1142" y="7989"/>
                      <a:pt x="1051" y="8081"/>
                      <a:pt x="845" y="8081"/>
                    </a:cubicBezTo>
                    <a:cubicBezTo>
                      <a:pt x="275" y="8560"/>
                      <a:pt x="1" y="9404"/>
                      <a:pt x="389" y="10180"/>
                    </a:cubicBezTo>
                    <a:cubicBezTo>
                      <a:pt x="571" y="10454"/>
                      <a:pt x="754" y="10660"/>
                      <a:pt x="1051" y="10842"/>
                    </a:cubicBezTo>
                    <a:cubicBezTo>
                      <a:pt x="2516" y="12379"/>
                      <a:pt x="4269" y="13136"/>
                      <a:pt x="6224" y="13136"/>
                    </a:cubicBezTo>
                    <a:cubicBezTo>
                      <a:pt x="6796" y="13136"/>
                      <a:pt x="7385" y="13072"/>
                      <a:pt x="7990" y="12942"/>
                    </a:cubicBezTo>
                    <a:cubicBezTo>
                      <a:pt x="9793" y="12554"/>
                      <a:pt x="11231" y="11596"/>
                      <a:pt x="12258" y="10180"/>
                    </a:cubicBezTo>
                    <a:cubicBezTo>
                      <a:pt x="13605" y="8263"/>
                      <a:pt x="14084" y="6186"/>
                      <a:pt x="13513" y="3904"/>
                    </a:cubicBezTo>
                    <a:cubicBezTo>
                      <a:pt x="13217" y="2466"/>
                      <a:pt x="12463" y="1233"/>
                      <a:pt x="11322" y="183"/>
                    </a:cubicBezTo>
                    <a:cubicBezTo>
                      <a:pt x="11231" y="92"/>
                      <a:pt x="11231" y="0"/>
                      <a:pt x="1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7"/>
              <p:cNvSpPr/>
              <p:nvPr/>
            </p:nvSpPr>
            <p:spPr>
              <a:xfrm>
                <a:off x="5133575" y="3834950"/>
                <a:ext cx="45100" cy="41075"/>
              </a:xfrm>
              <a:custGeom>
                <a:avLst/>
                <a:gdLst/>
                <a:ahLst/>
                <a:cxnLst/>
                <a:rect l="l" t="t" r="r" b="b"/>
                <a:pathLst>
                  <a:path w="1804" h="1643" extrusionOk="0">
                    <a:moveTo>
                      <a:pt x="971" y="1"/>
                    </a:moveTo>
                    <a:cubicBezTo>
                      <a:pt x="871" y="1"/>
                      <a:pt x="767" y="19"/>
                      <a:pt x="662" y="59"/>
                    </a:cubicBezTo>
                    <a:cubicBezTo>
                      <a:pt x="297" y="150"/>
                      <a:pt x="0" y="629"/>
                      <a:pt x="206" y="1017"/>
                    </a:cubicBezTo>
                    <a:cubicBezTo>
                      <a:pt x="278" y="1381"/>
                      <a:pt x="597" y="1643"/>
                      <a:pt x="954" y="1643"/>
                    </a:cubicBezTo>
                    <a:cubicBezTo>
                      <a:pt x="1045" y="1643"/>
                      <a:pt x="1140" y="1625"/>
                      <a:pt x="1233" y="1588"/>
                    </a:cubicBezTo>
                    <a:cubicBezTo>
                      <a:pt x="1621" y="1474"/>
                      <a:pt x="1804" y="1017"/>
                      <a:pt x="1712" y="538"/>
                    </a:cubicBezTo>
                    <a:cubicBezTo>
                      <a:pt x="1641" y="235"/>
                      <a:pt x="1332" y="1"/>
                      <a:pt x="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7"/>
              <p:cNvSpPr/>
              <p:nvPr/>
            </p:nvSpPr>
            <p:spPr>
              <a:xfrm>
                <a:off x="5354975" y="3703450"/>
                <a:ext cx="83350" cy="177500"/>
              </a:xfrm>
              <a:custGeom>
                <a:avLst/>
                <a:gdLst/>
                <a:ahLst/>
                <a:cxnLst/>
                <a:rect l="l" t="t" r="r" b="b"/>
                <a:pathLst>
                  <a:path w="3334" h="7100" extrusionOk="0">
                    <a:moveTo>
                      <a:pt x="183" y="0"/>
                    </a:moveTo>
                    <a:cubicBezTo>
                      <a:pt x="92" y="92"/>
                      <a:pt x="1" y="183"/>
                      <a:pt x="92" y="274"/>
                    </a:cubicBezTo>
                    <a:cubicBezTo>
                      <a:pt x="366" y="457"/>
                      <a:pt x="662" y="754"/>
                      <a:pt x="936" y="936"/>
                    </a:cubicBezTo>
                    <a:cubicBezTo>
                      <a:pt x="1233" y="1233"/>
                      <a:pt x="1416" y="1507"/>
                      <a:pt x="1712" y="1804"/>
                    </a:cubicBezTo>
                    <a:cubicBezTo>
                      <a:pt x="1895" y="2078"/>
                      <a:pt x="2078" y="2374"/>
                      <a:pt x="2283" y="2739"/>
                    </a:cubicBezTo>
                    <a:cubicBezTo>
                      <a:pt x="2374" y="3036"/>
                      <a:pt x="2557" y="3424"/>
                      <a:pt x="2648" y="3698"/>
                    </a:cubicBezTo>
                    <a:cubicBezTo>
                      <a:pt x="2762" y="4086"/>
                      <a:pt x="2762" y="4451"/>
                      <a:pt x="2854" y="4839"/>
                    </a:cubicBezTo>
                    <a:cubicBezTo>
                      <a:pt x="2945" y="5136"/>
                      <a:pt x="2945" y="5501"/>
                      <a:pt x="2854" y="5889"/>
                    </a:cubicBezTo>
                    <a:cubicBezTo>
                      <a:pt x="2854" y="6277"/>
                      <a:pt x="2762" y="6643"/>
                      <a:pt x="2762" y="7031"/>
                    </a:cubicBezTo>
                    <a:cubicBezTo>
                      <a:pt x="2808" y="7076"/>
                      <a:pt x="2831" y="7099"/>
                      <a:pt x="2865" y="7099"/>
                    </a:cubicBezTo>
                    <a:cubicBezTo>
                      <a:pt x="2899" y="7099"/>
                      <a:pt x="2945" y="7076"/>
                      <a:pt x="3036" y="7031"/>
                    </a:cubicBezTo>
                    <a:cubicBezTo>
                      <a:pt x="3036" y="6939"/>
                      <a:pt x="3128" y="6848"/>
                      <a:pt x="3128" y="6734"/>
                    </a:cubicBezTo>
                    <a:cubicBezTo>
                      <a:pt x="3219" y="6369"/>
                      <a:pt x="3333" y="5889"/>
                      <a:pt x="3333" y="5501"/>
                    </a:cubicBezTo>
                    <a:cubicBezTo>
                      <a:pt x="3219" y="3789"/>
                      <a:pt x="2648" y="2283"/>
                      <a:pt x="1507" y="1028"/>
                    </a:cubicBezTo>
                    <a:cubicBezTo>
                      <a:pt x="1233" y="662"/>
                      <a:pt x="845" y="366"/>
                      <a:pt x="480" y="183"/>
                    </a:cubicBezTo>
                    <a:cubicBezTo>
                      <a:pt x="366" y="92"/>
                      <a:pt x="274"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7"/>
              <p:cNvSpPr/>
              <p:nvPr/>
            </p:nvSpPr>
            <p:spPr>
              <a:xfrm>
                <a:off x="5388075" y="3834700"/>
                <a:ext cx="26275" cy="78575"/>
              </a:xfrm>
              <a:custGeom>
                <a:avLst/>
                <a:gdLst/>
                <a:ahLst/>
                <a:cxnLst/>
                <a:rect l="l" t="t" r="r" b="b"/>
                <a:pathLst>
                  <a:path w="1051" h="3143" extrusionOk="0">
                    <a:moveTo>
                      <a:pt x="811" y="0"/>
                    </a:moveTo>
                    <a:cubicBezTo>
                      <a:pt x="759" y="0"/>
                      <a:pt x="708" y="23"/>
                      <a:pt x="662" y="69"/>
                    </a:cubicBezTo>
                    <a:lnTo>
                      <a:pt x="662" y="343"/>
                    </a:lnTo>
                    <a:cubicBezTo>
                      <a:pt x="662" y="1119"/>
                      <a:pt x="480" y="1963"/>
                      <a:pt x="92" y="2625"/>
                    </a:cubicBezTo>
                    <a:cubicBezTo>
                      <a:pt x="92" y="2739"/>
                      <a:pt x="0" y="2831"/>
                      <a:pt x="0" y="2922"/>
                    </a:cubicBezTo>
                    <a:lnTo>
                      <a:pt x="0" y="3013"/>
                    </a:lnTo>
                    <a:cubicBezTo>
                      <a:pt x="0" y="3078"/>
                      <a:pt x="46" y="3142"/>
                      <a:pt x="105" y="3142"/>
                    </a:cubicBezTo>
                    <a:cubicBezTo>
                      <a:pt x="130" y="3142"/>
                      <a:pt x="156" y="3131"/>
                      <a:pt x="183" y="3105"/>
                    </a:cubicBezTo>
                    <a:cubicBezTo>
                      <a:pt x="297" y="3013"/>
                      <a:pt x="388" y="3013"/>
                      <a:pt x="388" y="2922"/>
                    </a:cubicBezTo>
                    <a:cubicBezTo>
                      <a:pt x="868" y="2055"/>
                      <a:pt x="1050" y="1119"/>
                      <a:pt x="959" y="160"/>
                    </a:cubicBezTo>
                    <a:lnTo>
                      <a:pt x="959" y="69"/>
                    </a:lnTo>
                    <a:cubicBezTo>
                      <a:pt x="913" y="23"/>
                      <a:pt x="862" y="0"/>
                      <a:pt x="8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7"/>
              <p:cNvSpPr/>
              <p:nvPr/>
            </p:nvSpPr>
            <p:spPr>
              <a:xfrm>
                <a:off x="5050250" y="3458075"/>
                <a:ext cx="478225" cy="618600"/>
              </a:xfrm>
              <a:custGeom>
                <a:avLst/>
                <a:gdLst/>
                <a:ahLst/>
                <a:cxnLst/>
                <a:rect l="l" t="t" r="r" b="b"/>
                <a:pathLst>
                  <a:path w="19129" h="24744" extrusionOk="0">
                    <a:moveTo>
                      <a:pt x="6666" y="1051"/>
                    </a:moveTo>
                    <a:lnTo>
                      <a:pt x="8469" y="6004"/>
                    </a:lnTo>
                    <a:lnTo>
                      <a:pt x="8560" y="6278"/>
                    </a:lnTo>
                    <a:lnTo>
                      <a:pt x="8674" y="6483"/>
                    </a:lnTo>
                    <a:lnTo>
                      <a:pt x="9610" y="6483"/>
                    </a:lnTo>
                    <a:cubicBezTo>
                      <a:pt x="13125" y="6483"/>
                      <a:pt x="16458" y="8674"/>
                      <a:pt x="17805" y="12189"/>
                    </a:cubicBezTo>
                    <a:cubicBezTo>
                      <a:pt x="18170" y="13239"/>
                      <a:pt x="18375" y="14175"/>
                      <a:pt x="18375" y="15225"/>
                    </a:cubicBezTo>
                    <a:cubicBezTo>
                      <a:pt x="18375" y="18740"/>
                      <a:pt x="16184" y="22164"/>
                      <a:pt x="12555" y="23396"/>
                    </a:cubicBezTo>
                    <a:cubicBezTo>
                      <a:pt x="11619" y="23785"/>
                      <a:pt x="10569" y="23967"/>
                      <a:pt x="9610" y="23967"/>
                    </a:cubicBezTo>
                    <a:cubicBezTo>
                      <a:pt x="6004" y="23967"/>
                      <a:pt x="2671" y="21799"/>
                      <a:pt x="1348" y="18261"/>
                    </a:cubicBezTo>
                    <a:cubicBezTo>
                      <a:pt x="959" y="17234"/>
                      <a:pt x="777" y="16184"/>
                      <a:pt x="777" y="15225"/>
                    </a:cubicBezTo>
                    <a:cubicBezTo>
                      <a:pt x="777" y="12463"/>
                      <a:pt x="2101" y="9815"/>
                      <a:pt x="4383" y="8195"/>
                    </a:cubicBezTo>
                    <a:lnTo>
                      <a:pt x="4566" y="7989"/>
                    </a:lnTo>
                    <a:lnTo>
                      <a:pt x="4475" y="7533"/>
                    </a:lnTo>
                    <a:lnTo>
                      <a:pt x="2580" y="2489"/>
                    </a:lnTo>
                    <a:lnTo>
                      <a:pt x="6666" y="1051"/>
                    </a:lnTo>
                    <a:close/>
                    <a:moveTo>
                      <a:pt x="7054" y="1"/>
                    </a:moveTo>
                    <a:lnTo>
                      <a:pt x="1621" y="2009"/>
                    </a:lnTo>
                    <a:lnTo>
                      <a:pt x="3683" y="7700"/>
                    </a:lnTo>
                    <a:lnTo>
                      <a:pt x="3683" y="7700"/>
                    </a:lnTo>
                    <a:cubicBezTo>
                      <a:pt x="1353" y="9509"/>
                      <a:pt x="1" y="12281"/>
                      <a:pt x="1" y="15225"/>
                    </a:cubicBezTo>
                    <a:cubicBezTo>
                      <a:pt x="1" y="16275"/>
                      <a:pt x="206" y="17416"/>
                      <a:pt x="686" y="18558"/>
                    </a:cubicBezTo>
                    <a:cubicBezTo>
                      <a:pt x="2101" y="22369"/>
                      <a:pt x="5707" y="24743"/>
                      <a:pt x="9610" y="24743"/>
                    </a:cubicBezTo>
                    <a:cubicBezTo>
                      <a:pt x="10660" y="24743"/>
                      <a:pt x="11801" y="24538"/>
                      <a:pt x="12851" y="24173"/>
                    </a:cubicBezTo>
                    <a:cubicBezTo>
                      <a:pt x="16755" y="22735"/>
                      <a:pt x="19128" y="19128"/>
                      <a:pt x="19128" y="15225"/>
                    </a:cubicBezTo>
                    <a:cubicBezTo>
                      <a:pt x="19128" y="14084"/>
                      <a:pt x="18946" y="13034"/>
                      <a:pt x="18558" y="11893"/>
                    </a:cubicBezTo>
                    <a:cubicBezTo>
                      <a:pt x="17120" y="8104"/>
                      <a:pt x="13422" y="5707"/>
                      <a:pt x="9610" y="5707"/>
                    </a:cubicBezTo>
                    <a:lnTo>
                      <a:pt x="9131" y="5707"/>
                    </a:lnTo>
                    <a:lnTo>
                      <a:pt x="70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7"/>
              <p:cNvSpPr/>
              <p:nvPr/>
            </p:nvSpPr>
            <p:spPr>
              <a:xfrm>
                <a:off x="5074225" y="3454900"/>
                <a:ext cx="175775" cy="75675"/>
              </a:xfrm>
              <a:custGeom>
                <a:avLst/>
                <a:gdLst/>
                <a:ahLst/>
                <a:cxnLst/>
                <a:rect l="l" t="t" r="r" b="b"/>
                <a:pathLst>
                  <a:path w="7031" h="3027" extrusionOk="0">
                    <a:moveTo>
                      <a:pt x="6616" y="1"/>
                    </a:moveTo>
                    <a:cubicBezTo>
                      <a:pt x="6566" y="1"/>
                      <a:pt x="6514" y="12"/>
                      <a:pt x="6460" y="36"/>
                    </a:cubicBezTo>
                    <a:lnTo>
                      <a:pt x="297" y="2319"/>
                    </a:lnTo>
                    <a:cubicBezTo>
                      <a:pt x="92" y="2319"/>
                      <a:pt x="0" y="2616"/>
                      <a:pt x="92" y="2798"/>
                    </a:cubicBezTo>
                    <a:cubicBezTo>
                      <a:pt x="158" y="2930"/>
                      <a:pt x="284" y="3026"/>
                      <a:pt x="417" y="3026"/>
                    </a:cubicBezTo>
                    <a:cubicBezTo>
                      <a:pt x="468" y="3026"/>
                      <a:pt x="521" y="3012"/>
                      <a:pt x="571" y="2981"/>
                    </a:cubicBezTo>
                    <a:lnTo>
                      <a:pt x="6757" y="698"/>
                    </a:lnTo>
                    <a:cubicBezTo>
                      <a:pt x="6939" y="607"/>
                      <a:pt x="7031" y="424"/>
                      <a:pt x="6939" y="242"/>
                    </a:cubicBezTo>
                    <a:cubicBezTo>
                      <a:pt x="6872" y="90"/>
                      <a:pt x="6755" y="1"/>
                      <a:pt x="6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0" name="Google Shape;1060;p27"/>
            <p:cNvGrpSpPr/>
            <p:nvPr/>
          </p:nvGrpSpPr>
          <p:grpSpPr>
            <a:xfrm rot="-6370406">
              <a:off x="7264201" y="738770"/>
              <a:ext cx="805782" cy="717128"/>
              <a:chOff x="4370625" y="3149375"/>
              <a:chExt cx="622600" cy="554100"/>
            </a:xfrm>
          </p:grpSpPr>
          <p:sp>
            <p:nvSpPr>
              <p:cNvPr id="1061" name="Google Shape;1061;p27"/>
              <p:cNvSpPr/>
              <p:nvPr/>
            </p:nvSpPr>
            <p:spPr>
              <a:xfrm>
                <a:off x="4458500" y="3586475"/>
                <a:ext cx="30850" cy="38250"/>
              </a:xfrm>
              <a:custGeom>
                <a:avLst/>
                <a:gdLst/>
                <a:ahLst/>
                <a:cxnLst/>
                <a:rect l="l" t="t" r="r" b="b"/>
                <a:pathLst>
                  <a:path w="1234" h="1530" extrusionOk="0">
                    <a:moveTo>
                      <a:pt x="184" y="0"/>
                    </a:moveTo>
                    <a:cubicBezTo>
                      <a:pt x="184" y="0"/>
                      <a:pt x="92" y="0"/>
                      <a:pt x="92" y="114"/>
                    </a:cubicBezTo>
                    <a:cubicBezTo>
                      <a:pt x="1" y="114"/>
                      <a:pt x="1" y="206"/>
                      <a:pt x="1" y="206"/>
                    </a:cubicBezTo>
                    <a:cubicBezTo>
                      <a:pt x="92" y="297"/>
                      <a:pt x="92" y="297"/>
                      <a:pt x="184" y="297"/>
                    </a:cubicBezTo>
                    <a:cubicBezTo>
                      <a:pt x="572" y="571"/>
                      <a:pt x="754" y="868"/>
                      <a:pt x="846" y="1256"/>
                    </a:cubicBezTo>
                    <a:lnTo>
                      <a:pt x="846" y="1530"/>
                    </a:lnTo>
                    <a:lnTo>
                      <a:pt x="960" y="1530"/>
                    </a:lnTo>
                    <a:cubicBezTo>
                      <a:pt x="1142" y="1530"/>
                      <a:pt x="1234" y="1438"/>
                      <a:pt x="1142" y="1347"/>
                    </a:cubicBezTo>
                    <a:cubicBezTo>
                      <a:pt x="1142" y="776"/>
                      <a:pt x="846" y="388"/>
                      <a:pt x="389" y="114"/>
                    </a:cubicBezTo>
                    <a:cubicBezTo>
                      <a:pt x="389" y="0"/>
                      <a:pt x="275" y="0"/>
                      <a:pt x="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7"/>
              <p:cNvSpPr/>
              <p:nvPr/>
            </p:nvSpPr>
            <p:spPr>
              <a:xfrm>
                <a:off x="4370625" y="3543675"/>
                <a:ext cx="161525" cy="159800"/>
              </a:xfrm>
              <a:custGeom>
                <a:avLst/>
                <a:gdLst/>
                <a:ahLst/>
                <a:cxnLst/>
                <a:rect l="l" t="t" r="r" b="b"/>
                <a:pathLst>
                  <a:path w="6461" h="6392" extrusionOk="0">
                    <a:moveTo>
                      <a:pt x="3219" y="776"/>
                    </a:moveTo>
                    <a:cubicBezTo>
                      <a:pt x="4361" y="776"/>
                      <a:pt x="5410" y="1621"/>
                      <a:pt x="5616" y="2762"/>
                    </a:cubicBezTo>
                    <a:cubicBezTo>
                      <a:pt x="5616" y="2968"/>
                      <a:pt x="5707" y="3059"/>
                      <a:pt x="5707" y="3242"/>
                    </a:cubicBezTo>
                    <a:cubicBezTo>
                      <a:pt x="5707" y="4383"/>
                      <a:pt x="4840" y="5433"/>
                      <a:pt x="3607" y="5615"/>
                    </a:cubicBezTo>
                    <a:lnTo>
                      <a:pt x="3219" y="5615"/>
                    </a:lnTo>
                    <a:cubicBezTo>
                      <a:pt x="2078" y="5615"/>
                      <a:pt x="1051" y="4771"/>
                      <a:pt x="845" y="3630"/>
                    </a:cubicBezTo>
                    <a:cubicBezTo>
                      <a:pt x="845" y="3424"/>
                      <a:pt x="754" y="3333"/>
                      <a:pt x="754" y="3150"/>
                    </a:cubicBezTo>
                    <a:cubicBezTo>
                      <a:pt x="754" y="2009"/>
                      <a:pt x="1621" y="959"/>
                      <a:pt x="2854" y="776"/>
                    </a:cubicBezTo>
                    <a:close/>
                    <a:moveTo>
                      <a:pt x="2763" y="0"/>
                    </a:moveTo>
                    <a:cubicBezTo>
                      <a:pt x="1142" y="297"/>
                      <a:pt x="1" y="1621"/>
                      <a:pt x="1" y="3150"/>
                    </a:cubicBezTo>
                    <a:cubicBezTo>
                      <a:pt x="1" y="3333"/>
                      <a:pt x="92" y="3538"/>
                      <a:pt x="92" y="3721"/>
                    </a:cubicBezTo>
                    <a:cubicBezTo>
                      <a:pt x="366" y="5250"/>
                      <a:pt x="1713" y="6391"/>
                      <a:pt x="3219" y="6391"/>
                    </a:cubicBezTo>
                    <a:lnTo>
                      <a:pt x="3699" y="6391"/>
                    </a:lnTo>
                    <a:cubicBezTo>
                      <a:pt x="5319" y="6095"/>
                      <a:pt x="6460" y="4771"/>
                      <a:pt x="6460" y="3242"/>
                    </a:cubicBezTo>
                    <a:cubicBezTo>
                      <a:pt x="6460" y="3059"/>
                      <a:pt x="6369" y="2854"/>
                      <a:pt x="6369" y="2671"/>
                    </a:cubicBezTo>
                    <a:cubicBezTo>
                      <a:pt x="6072" y="1142"/>
                      <a:pt x="4749" y="0"/>
                      <a:pt x="3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7"/>
              <p:cNvSpPr/>
              <p:nvPr/>
            </p:nvSpPr>
            <p:spPr>
              <a:xfrm>
                <a:off x="4924725" y="3192175"/>
                <a:ext cx="28550" cy="37675"/>
              </a:xfrm>
              <a:custGeom>
                <a:avLst/>
                <a:gdLst/>
                <a:ahLst/>
                <a:cxnLst/>
                <a:rect l="l" t="t" r="r" b="b"/>
                <a:pathLst>
                  <a:path w="1142" h="1507" extrusionOk="0">
                    <a:moveTo>
                      <a:pt x="92" y="0"/>
                    </a:moveTo>
                    <a:cubicBezTo>
                      <a:pt x="0" y="91"/>
                      <a:pt x="0" y="91"/>
                      <a:pt x="0" y="183"/>
                    </a:cubicBezTo>
                    <a:cubicBezTo>
                      <a:pt x="92" y="183"/>
                      <a:pt x="92" y="274"/>
                      <a:pt x="183" y="274"/>
                    </a:cubicBezTo>
                    <a:cubicBezTo>
                      <a:pt x="571" y="479"/>
                      <a:pt x="753" y="845"/>
                      <a:pt x="753" y="1233"/>
                    </a:cubicBezTo>
                    <a:cubicBezTo>
                      <a:pt x="845" y="1324"/>
                      <a:pt x="845" y="1415"/>
                      <a:pt x="845" y="1415"/>
                    </a:cubicBezTo>
                    <a:lnTo>
                      <a:pt x="936" y="1506"/>
                    </a:lnTo>
                    <a:cubicBezTo>
                      <a:pt x="1142" y="1506"/>
                      <a:pt x="1142" y="1415"/>
                      <a:pt x="1142" y="1324"/>
                    </a:cubicBezTo>
                    <a:cubicBezTo>
                      <a:pt x="1142" y="753"/>
                      <a:pt x="845" y="274"/>
                      <a:pt x="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7"/>
              <p:cNvSpPr/>
              <p:nvPr/>
            </p:nvSpPr>
            <p:spPr>
              <a:xfrm>
                <a:off x="4834000" y="3149375"/>
                <a:ext cx="159225" cy="159225"/>
              </a:xfrm>
              <a:custGeom>
                <a:avLst/>
                <a:gdLst/>
                <a:ahLst/>
                <a:cxnLst/>
                <a:rect l="l" t="t" r="r" b="b"/>
                <a:pathLst>
                  <a:path w="6369" h="6369" extrusionOk="0">
                    <a:moveTo>
                      <a:pt x="3241" y="753"/>
                    </a:moveTo>
                    <a:cubicBezTo>
                      <a:pt x="4382" y="753"/>
                      <a:pt x="5432" y="1621"/>
                      <a:pt x="5615" y="2762"/>
                    </a:cubicBezTo>
                    <a:lnTo>
                      <a:pt x="5615" y="3127"/>
                    </a:lnTo>
                    <a:cubicBezTo>
                      <a:pt x="5615" y="4360"/>
                      <a:pt x="4771" y="5318"/>
                      <a:pt x="3629" y="5501"/>
                    </a:cubicBezTo>
                    <a:cubicBezTo>
                      <a:pt x="3424" y="5615"/>
                      <a:pt x="3333" y="5615"/>
                      <a:pt x="3241" y="5615"/>
                    </a:cubicBezTo>
                    <a:cubicBezTo>
                      <a:pt x="2009" y="5615"/>
                      <a:pt x="959" y="4748"/>
                      <a:pt x="776" y="3515"/>
                    </a:cubicBezTo>
                    <a:lnTo>
                      <a:pt x="776" y="3127"/>
                    </a:lnTo>
                    <a:cubicBezTo>
                      <a:pt x="776" y="1986"/>
                      <a:pt x="1621" y="936"/>
                      <a:pt x="2853" y="753"/>
                    </a:cubicBezTo>
                    <a:close/>
                    <a:moveTo>
                      <a:pt x="2671" y="0"/>
                    </a:moveTo>
                    <a:cubicBezTo>
                      <a:pt x="1141" y="274"/>
                      <a:pt x="0" y="1621"/>
                      <a:pt x="0" y="3127"/>
                    </a:cubicBezTo>
                    <a:cubicBezTo>
                      <a:pt x="0" y="3333"/>
                      <a:pt x="0" y="3515"/>
                      <a:pt x="91" y="3698"/>
                    </a:cubicBezTo>
                    <a:cubicBezTo>
                      <a:pt x="297" y="5227"/>
                      <a:pt x="1621" y="6368"/>
                      <a:pt x="3241" y="6368"/>
                    </a:cubicBezTo>
                    <a:cubicBezTo>
                      <a:pt x="3333" y="6368"/>
                      <a:pt x="3515" y="6368"/>
                      <a:pt x="3721" y="6277"/>
                    </a:cubicBezTo>
                    <a:cubicBezTo>
                      <a:pt x="5341" y="6072"/>
                      <a:pt x="6368" y="4656"/>
                      <a:pt x="6368" y="3127"/>
                    </a:cubicBezTo>
                    <a:lnTo>
                      <a:pt x="6368" y="2648"/>
                    </a:lnTo>
                    <a:cubicBezTo>
                      <a:pt x="6094" y="1050"/>
                      <a:pt x="4771"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7"/>
              <p:cNvSpPr/>
              <p:nvPr/>
            </p:nvSpPr>
            <p:spPr>
              <a:xfrm>
                <a:off x="4807750" y="3289750"/>
                <a:ext cx="97600" cy="214000"/>
              </a:xfrm>
              <a:custGeom>
                <a:avLst/>
                <a:gdLst/>
                <a:ahLst/>
                <a:cxnLst/>
                <a:rect l="l" t="t" r="r" b="b"/>
                <a:pathLst>
                  <a:path w="3904" h="8560" extrusionOk="0">
                    <a:moveTo>
                      <a:pt x="3241" y="0"/>
                    </a:moveTo>
                    <a:lnTo>
                      <a:pt x="0" y="8354"/>
                    </a:lnTo>
                    <a:lnTo>
                      <a:pt x="776" y="8560"/>
                    </a:lnTo>
                    <a:lnTo>
                      <a:pt x="3903" y="274"/>
                    </a:lnTo>
                    <a:lnTo>
                      <a:pt x="324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7"/>
              <p:cNvSpPr/>
              <p:nvPr/>
            </p:nvSpPr>
            <p:spPr>
              <a:xfrm>
                <a:off x="4520150" y="3598450"/>
                <a:ext cx="138100" cy="30850"/>
              </a:xfrm>
              <a:custGeom>
                <a:avLst/>
                <a:gdLst/>
                <a:ahLst/>
                <a:cxnLst/>
                <a:rect l="l" t="t" r="r" b="b"/>
                <a:pathLst>
                  <a:path w="5524" h="1234" extrusionOk="0">
                    <a:moveTo>
                      <a:pt x="5433" y="1"/>
                    </a:moveTo>
                    <a:lnTo>
                      <a:pt x="0" y="480"/>
                    </a:lnTo>
                    <a:lnTo>
                      <a:pt x="91" y="1233"/>
                    </a:lnTo>
                    <a:lnTo>
                      <a:pt x="5524" y="777"/>
                    </a:lnTo>
                    <a:lnTo>
                      <a:pt x="54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7"/>
              <p:cNvSpPr/>
              <p:nvPr/>
            </p:nvSpPr>
            <p:spPr>
              <a:xfrm>
                <a:off x="4667925" y="3494800"/>
                <a:ext cx="223150" cy="207500"/>
              </a:xfrm>
              <a:custGeom>
                <a:avLst/>
                <a:gdLst/>
                <a:ahLst/>
                <a:cxnLst/>
                <a:rect l="l" t="t" r="r" b="b"/>
                <a:pathLst>
                  <a:path w="8926" h="8300" extrusionOk="0">
                    <a:moveTo>
                      <a:pt x="4498" y="1"/>
                    </a:moveTo>
                    <a:cubicBezTo>
                      <a:pt x="4265" y="1"/>
                      <a:pt x="4028" y="20"/>
                      <a:pt x="3790" y="61"/>
                    </a:cubicBezTo>
                    <a:cubicBezTo>
                      <a:pt x="1325" y="449"/>
                      <a:pt x="1" y="2731"/>
                      <a:pt x="366" y="4809"/>
                    </a:cubicBezTo>
                    <a:cubicBezTo>
                      <a:pt x="709" y="7009"/>
                      <a:pt x="2535" y="8299"/>
                      <a:pt x="4405" y="8299"/>
                    </a:cubicBezTo>
                    <a:cubicBezTo>
                      <a:pt x="4649" y="8299"/>
                      <a:pt x="4894" y="8277"/>
                      <a:pt x="5137" y="8232"/>
                    </a:cubicBezTo>
                    <a:cubicBezTo>
                      <a:pt x="7419" y="7867"/>
                      <a:pt x="8926" y="5767"/>
                      <a:pt x="8560" y="3485"/>
                    </a:cubicBezTo>
                    <a:cubicBezTo>
                      <a:pt x="8213" y="1441"/>
                      <a:pt x="6493" y="1"/>
                      <a:pt x="4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7"/>
              <p:cNvSpPr/>
              <p:nvPr/>
            </p:nvSpPr>
            <p:spPr>
              <a:xfrm>
                <a:off x="4774650" y="3522550"/>
                <a:ext cx="54800" cy="66800"/>
              </a:xfrm>
              <a:custGeom>
                <a:avLst/>
                <a:gdLst/>
                <a:ahLst/>
                <a:cxnLst/>
                <a:rect l="l" t="t" r="r" b="b"/>
                <a:pathLst>
                  <a:path w="2192" h="2672" extrusionOk="0">
                    <a:moveTo>
                      <a:pt x="297" y="1"/>
                    </a:moveTo>
                    <a:cubicBezTo>
                      <a:pt x="183" y="1"/>
                      <a:pt x="91" y="1"/>
                      <a:pt x="0" y="183"/>
                    </a:cubicBezTo>
                    <a:lnTo>
                      <a:pt x="0" y="275"/>
                    </a:lnTo>
                    <a:cubicBezTo>
                      <a:pt x="183" y="389"/>
                      <a:pt x="297" y="389"/>
                      <a:pt x="480" y="480"/>
                    </a:cubicBezTo>
                    <a:cubicBezTo>
                      <a:pt x="868" y="571"/>
                      <a:pt x="1141" y="845"/>
                      <a:pt x="1438" y="1142"/>
                    </a:cubicBezTo>
                    <a:cubicBezTo>
                      <a:pt x="1529" y="1416"/>
                      <a:pt x="1621" y="1621"/>
                      <a:pt x="1712" y="1895"/>
                    </a:cubicBezTo>
                    <a:cubicBezTo>
                      <a:pt x="1712" y="2101"/>
                      <a:pt x="1803" y="2192"/>
                      <a:pt x="1803" y="2375"/>
                    </a:cubicBezTo>
                    <a:cubicBezTo>
                      <a:pt x="1803" y="2466"/>
                      <a:pt x="1895" y="2557"/>
                      <a:pt x="1895" y="2557"/>
                    </a:cubicBezTo>
                    <a:cubicBezTo>
                      <a:pt x="2009" y="2671"/>
                      <a:pt x="2009" y="2671"/>
                      <a:pt x="2100" y="2671"/>
                    </a:cubicBezTo>
                    <a:cubicBezTo>
                      <a:pt x="2191" y="2557"/>
                      <a:pt x="2191" y="2557"/>
                      <a:pt x="2191" y="2466"/>
                    </a:cubicBezTo>
                    <a:cubicBezTo>
                      <a:pt x="2191" y="1895"/>
                      <a:pt x="2009" y="1416"/>
                      <a:pt x="1712" y="960"/>
                    </a:cubicBezTo>
                    <a:lnTo>
                      <a:pt x="1141" y="389"/>
                    </a:lnTo>
                    <a:cubicBezTo>
                      <a:pt x="868" y="183"/>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7"/>
              <p:cNvSpPr/>
              <p:nvPr/>
            </p:nvSpPr>
            <p:spPr>
              <a:xfrm>
                <a:off x="4639400" y="3467775"/>
                <a:ext cx="235125" cy="235700"/>
              </a:xfrm>
              <a:custGeom>
                <a:avLst/>
                <a:gdLst/>
                <a:ahLst/>
                <a:cxnLst/>
                <a:rect l="l" t="t" r="r" b="b"/>
                <a:pathLst>
                  <a:path w="9405" h="9428" extrusionOk="0">
                    <a:moveTo>
                      <a:pt x="4748" y="754"/>
                    </a:moveTo>
                    <a:cubicBezTo>
                      <a:pt x="6643" y="754"/>
                      <a:pt x="8263" y="2101"/>
                      <a:pt x="8651" y="4086"/>
                    </a:cubicBezTo>
                    <a:lnTo>
                      <a:pt x="8651" y="4748"/>
                    </a:lnTo>
                    <a:cubicBezTo>
                      <a:pt x="8651" y="6666"/>
                      <a:pt x="7305" y="8286"/>
                      <a:pt x="5319" y="8651"/>
                    </a:cubicBezTo>
                    <a:lnTo>
                      <a:pt x="4748" y="8651"/>
                    </a:lnTo>
                    <a:cubicBezTo>
                      <a:pt x="2854" y="8651"/>
                      <a:pt x="1142" y="7328"/>
                      <a:pt x="845" y="5319"/>
                    </a:cubicBezTo>
                    <a:cubicBezTo>
                      <a:pt x="754" y="5136"/>
                      <a:pt x="754" y="4954"/>
                      <a:pt x="754" y="4748"/>
                    </a:cubicBezTo>
                    <a:cubicBezTo>
                      <a:pt x="754" y="2762"/>
                      <a:pt x="2169" y="1142"/>
                      <a:pt x="4086" y="754"/>
                    </a:cubicBezTo>
                    <a:close/>
                    <a:moveTo>
                      <a:pt x="4748" y="1"/>
                    </a:moveTo>
                    <a:cubicBezTo>
                      <a:pt x="4452" y="1"/>
                      <a:pt x="4178" y="1"/>
                      <a:pt x="3995" y="92"/>
                    </a:cubicBezTo>
                    <a:cubicBezTo>
                      <a:pt x="1598" y="480"/>
                      <a:pt x="1" y="2466"/>
                      <a:pt x="1" y="4748"/>
                    </a:cubicBezTo>
                    <a:cubicBezTo>
                      <a:pt x="1" y="4954"/>
                      <a:pt x="1" y="5228"/>
                      <a:pt x="92" y="5524"/>
                    </a:cubicBezTo>
                    <a:cubicBezTo>
                      <a:pt x="457" y="7807"/>
                      <a:pt x="2466" y="9427"/>
                      <a:pt x="4748" y="9427"/>
                    </a:cubicBezTo>
                    <a:lnTo>
                      <a:pt x="5501" y="9427"/>
                    </a:lnTo>
                    <a:cubicBezTo>
                      <a:pt x="7784" y="9039"/>
                      <a:pt x="9405" y="7031"/>
                      <a:pt x="9405" y="4748"/>
                    </a:cubicBezTo>
                    <a:lnTo>
                      <a:pt x="9405" y="3995"/>
                    </a:lnTo>
                    <a:cubicBezTo>
                      <a:pt x="9017" y="1621"/>
                      <a:pt x="7031"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27"/>
            <p:cNvGrpSpPr/>
            <p:nvPr/>
          </p:nvGrpSpPr>
          <p:grpSpPr>
            <a:xfrm rot="-1775109">
              <a:off x="6976788" y="3904904"/>
              <a:ext cx="868112" cy="1649273"/>
              <a:chOff x="1783375" y="852575"/>
              <a:chExt cx="663675" cy="1260875"/>
            </a:xfrm>
          </p:grpSpPr>
          <p:sp>
            <p:nvSpPr>
              <p:cNvPr id="1071" name="Google Shape;1071;p27"/>
              <p:cNvSpPr/>
              <p:nvPr/>
            </p:nvSpPr>
            <p:spPr>
              <a:xfrm>
                <a:off x="1845575" y="852575"/>
                <a:ext cx="563250" cy="1260875"/>
              </a:xfrm>
              <a:custGeom>
                <a:avLst/>
                <a:gdLst/>
                <a:ahLst/>
                <a:cxnLst/>
                <a:rect l="l" t="t" r="r" b="b"/>
                <a:pathLst>
                  <a:path w="22530" h="50435" extrusionOk="0">
                    <a:moveTo>
                      <a:pt x="9610" y="15978"/>
                    </a:moveTo>
                    <a:lnTo>
                      <a:pt x="9793" y="16069"/>
                    </a:lnTo>
                    <a:cubicBezTo>
                      <a:pt x="9884" y="16069"/>
                      <a:pt x="9884" y="16069"/>
                      <a:pt x="9976" y="16161"/>
                    </a:cubicBezTo>
                    <a:cubicBezTo>
                      <a:pt x="10843" y="16731"/>
                      <a:pt x="11893" y="17393"/>
                      <a:pt x="12829" y="18169"/>
                    </a:cubicBezTo>
                    <a:cubicBezTo>
                      <a:pt x="13605" y="18626"/>
                      <a:pt x="14175" y="19105"/>
                      <a:pt x="14746" y="19585"/>
                    </a:cubicBezTo>
                    <a:cubicBezTo>
                      <a:pt x="15317" y="20064"/>
                      <a:pt x="15682" y="20634"/>
                      <a:pt x="16161" y="21114"/>
                    </a:cubicBezTo>
                    <a:cubicBezTo>
                      <a:pt x="16823" y="22050"/>
                      <a:pt x="17302" y="23100"/>
                      <a:pt x="17394" y="24241"/>
                    </a:cubicBezTo>
                    <a:cubicBezTo>
                      <a:pt x="17485" y="24720"/>
                      <a:pt x="17485" y="25200"/>
                      <a:pt x="17485" y="25770"/>
                    </a:cubicBezTo>
                    <a:cubicBezTo>
                      <a:pt x="17485" y="27185"/>
                      <a:pt x="17120" y="28441"/>
                      <a:pt x="16549" y="29582"/>
                    </a:cubicBezTo>
                    <a:cubicBezTo>
                      <a:pt x="15979" y="30723"/>
                      <a:pt x="15408" y="31659"/>
                      <a:pt x="14837" y="32526"/>
                    </a:cubicBezTo>
                    <a:cubicBezTo>
                      <a:pt x="14632" y="32800"/>
                      <a:pt x="14358" y="33097"/>
                      <a:pt x="14175" y="33462"/>
                    </a:cubicBezTo>
                    <a:cubicBezTo>
                      <a:pt x="14061" y="33668"/>
                      <a:pt x="13879" y="33850"/>
                      <a:pt x="13787" y="34147"/>
                    </a:cubicBezTo>
                    <a:cubicBezTo>
                      <a:pt x="13696" y="34238"/>
                      <a:pt x="13605" y="34330"/>
                      <a:pt x="13491" y="34421"/>
                    </a:cubicBezTo>
                    <a:lnTo>
                      <a:pt x="13308" y="34718"/>
                    </a:lnTo>
                    <a:lnTo>
                      <a:pt x="13217" y="34604"/>
                    </a:lnTo>
                    <a:lnTo>
                      <a:pt x="12920" y="34604"/>
                    </a:lnTo>
                    <a:cubicBezTo>
                      <a:pt x="12737" y="34512"/>
                      <a:pt x="12646" y="34421"/>
                      <a:pt x="12464" y="34330"/>
                    </a:cubicBezTo>
                    <a:lnTo>
                      <a:pt x="12075" y="34033"/>
                    </a:lnTo>
                    <a:cubicBezTo>
                      <a:pt x="11596" y="33759"/>
                      <a:pt x="11117" y="33371"/>
                      <a:pt x="10637" y="33097"/>
                    </a:cubicBezTo>
                    <a:cubicBezTo>
                      <a:pt x="9793" y="32526"/>
                      <a:pt x="9040" y="31956"/>
                      <a:pt x="8172" y="31180"/>
                    </a:cubicBezTo>
                    <a:cubicBezTo>
                      <a:pt x="7122" y="30335"/>
                      <a:pt x="6369" y="29285"/>
                      <a:pt x="5707" y="27870"/>
                    </a:cubicBezTo>
                    <a:cubicBezTo>
                      <a:pt x="5502" y="27299"/>
                      <a:pt x="5319" y="26729"/>
                      <a:pt x="5228" y="26044"/>
                    </a:cubicBezTo>
                    <a:cubicBezTo>
                      <a:pt x="5045" y="25200"/>
                      <a:pt x="5137" y="24332"/>
                      <a:pt x="5319" y="23396"/>
                    </a:cubicBezTo>
                    <a:cubicBezTo>
                      <a:pt x="5410" y="22826"/>
                      <a:pt x="5707" y="22164"/>
                      <a:pt x="5981" y="21479"/>
                    </a:cubicBezTo>
                    <a:cubicBezTo>
                      <a:pt x="6278" y="20817"/>
                      <a:pt x="6643" y="20155"/>
                      <a:pt x="7122" y="19402"/>
                    </a:cubicBezTo>
                    <a:cubicBezTo>
                      <a:pt x="7693" y="18352"/>
                      <a:pt x="8355" y="17393"/>
                      <a:pt x="9131" y="16343"/>
                    </a:cubicBezTo>
                    <a:cubicBezTo>
                      <a:pt x="9131" y="16252"/>
                      <a:pt x="9222" y="16069"/>
                      <a:pt x="9496" y="15978"/>
                    </a:cubicBezTo>
                    <a:close/>
                    <a:moveTo>
                      <a:pt x="12920" y="0"/>
                    </a:moveTo>
                    <a:cubicBezTo>
                      <a:pt x="12829" y="92"/>
                      <a:pt x="12737" y="92"/>
                      <a:pt x="12737" y="183"/>
                    </a:cubicBezTo>
                    <a:cubicBezTo>
                      <a:pt x="12646" y="274"/>
                      <a:pt x="12646" y="366"/>
                      <a:pt x="12737" y="480"/>
                    </a:cubicBezTo>
                    <a:lnTo>
                      <a:pt x="12737" y="571"/>
                    </a:lnTo>
                    <a:cubicBezTo>
                      <a:pt x="12829" y="1142"/>
                      <a:pt x="12920" y="1621"/>
                      <a:pt x="12920" y="2078"/>
                    </a:cubicBezTo>
                    <a:lnTo>
                      <a:pt x="13034" y="2466"/>
                    </a:lnTo>
                    <a:cubicBezTo>
                      <a:pt x="13125" y="3333"/>
                      <a:pt x="13217" y="4360"/>
                      <a:pt x="13217" y="5410"/>
                    </a:cubicBezTo>
                    <a:cubicBezTo>
                      <a:pt x="13217" y="6551"/>
                      <a:pt x="13034" y="7693"/>
                      <a:pt x="12737" y="8743"/>
                    </a:cubicBezTo>
                    <a:lnTo>
                      <a:pt x="11893" y="10751"/>
                    </a:lnTo>
                    <a:cubicBezTo>
                      <a:pt x="11208" y="12075"/>
                      <a:pt x="10364" y="13308"/>
                      <a:pt x="9610" y="14449"/>
                    </a:cubicBezTo>
                    <a:cubicBezTo>
                      <a:pt x="9610" y="14449"/>
                      <a:pt x="9496" y="14540"/>
                      <a:pt x="9496" y="14631"/>
                    </a:cubicBezTo>
                    <a:lnTo>
                      <a:pt x="9405" y="14746"/>
                    </a:lnTo>
                    <a:lnTo>
                      <a:pt x="9314" y="14746"/>
                    </a:lnTo>
                    <a:cubicBezTo>
                      <a:pt x="9040" y="14746"/>
                      <a:pt x="8834" y="14631"/>
                      <a:pt x="8743" y="14540"/>
                    </a:cubicBezTo>
                    <a:cubicBezTo>
                      <a:pt x="8081" y="14175"/>
                      <a:pt x="7122" y="13490"/>
                      <a:pt x="6278" y="12828"/>
                    </a:cubicBezTo>
                    <a:cubicBezTo>
                      <a:pt x="5616" y="12349"/>
                      <a:pt x="4931" y="11778"/>
                      <a:pt x="4475" y="11208"/>
                    </a:cubicBezTo>
                    <a:cubicBezTo>
                      <a:pt x="3516" y="10363"/>
                      <a:pt x="2854" y="9496"/>
                      <a:pt x="2375" y="8469"/>
                    </a:cubicBezTo>
                    <a:cubicBezTo>
                      <a:pt x="1987" y="7693"/>
                      <a:pt x="1713" y="6848"/>
                      <a:pt x="1325" y="5798"/>
                    </a:cubicBezTo>
                    <a:cubicBezTo>
                      <a:pt x="1051" y="4931"/>
                      <a:pt x="845" y="4086"/>
                      <a:pt x="663" y="3128"/>
                    </a:cubicBezTo>
                    <a:cubicBezTo>
                      <a:pt x="663" y="3036"/>
                      <a:pt x="572" y="2945"/>
                      <a:pt x="572" y="2854"/>
                    </a:cubicBezTo>
                    <a:cubicBezTo>
                      <a:pt x="480" y="2648"/>
                      <a:pt x="366" y="2557"/>
                      <a:pt x="183" y="2557"/>
                    </a:cubicBezTo>
                    <a:cubicBezTo>
                      <a:pt x="92" y="2557"/>
                      <a:pt x="1" y="2648"/>
                      <a:pt x="1" y="2762"/>
                    </a:cubicBezTo>
                    <a:cubicBezTo>
                      <a:pt x="1" y="2945"/>
                      <a:pt x="1" y="3128"/>
                      <a:pt x="92" y="3333"/>
                    </a:cubicBezTo>
                    <a:lnTo>
                      <a:pt x="92" y="3424"/>
                    </a:lnTo>
                    <a:cubicBezTo>
                      <a:pt x="275" y="4566"/>
                      <a:pt x="663" y="5798"/>
                      <a:pt x="1051" y="6939"/>
                    </a:cubicBezTo>
                    <a:cubicBezTo>
                      <a:pt x="1325" y="7601"/>
                      <a:pt x="1507" y="8172"/>
                      <a:pt x="1804" y="8651"/>
                    </a:cubicBezTo>
                    <a:cubicBezTo>
                      <a:pt x="2375" y="9792"/>
                      <a:pt x="3128" y="10842"/>
                      <a:pt x="4087" y="11778"/>
                    </a:cubicBezTo>
                    <a:cubicBezTo>
                      <a:pt x="4840" y="12554"/>
                      <a:pt x="5616" y="13216"/>
                      <a:pt x="6460" y="13787"/>
                    </a:cubicBezTo>
                    <a:cubicBezTo>
                      <a:pt x="6848" y="14061"/>
                      <a:pt x="7214" y="14358"/>
                      <a:pt x="7602" y="14631"/>
                    </a:cubicBezTo>
                    <a:cubicBezTo>
                      <a:pt x="7898" y="14746"/>
                      <a:pt x="8081" y="14928"/>
                      <a:pt x="8264" y="15019"/>
                    </a:cubicBezTo>
                    <a:lnTo>
                      <a:pt x="8355" y="15111"/>
                    </a:lnTo>
                    <a:cubicBezTo>
                      <a:pt x="8469" y="15202"/>
                      <a:pt x="8652" y="15202"/>
                      <a:pt x="8743" y="15499"/>
                    </a:cubicBezTo>
                    <a:lnTo>
                      <a:pt x="8743" y="15590"/>
                    </a:lnTo>
                    <a:cubicBezTo>
                      <a:pt x="8743" y="15773"/>
                      <a:pt x="8560" y="15978"/>
                      <a:pt x="8469" y="16069"/>
                    </a:cubicBezTo>
                    <a:lnTo>
                      <a:pt x="8469" y="16161"/>
                    </a:lnTo>
                    <a:cubicBezTo>
                      <a:pt x="8172" y="16549"/>
                      <a:pt x="7990" y="16823"/>
                      <a:pt x="7784" y="17211"/>
                    </a:cubicBezTo>
                    <a:cubicBezTo>
                      <a:pt x="7419" y="17781"/>
                      <a:pt x="7122" y="18261"/>
                      <a:pt x="6757" y="18831"/>
                    </a:cubicBezTo>
                    <a:cubicBezTo>
                      <a:pt x="6278" y="19493"/>
                      <a:pt x="5890" y="20246"/>
                      <a:pt x="5502" y="21023"/>
                    </a:cubicBezTo>
                    <a:cubicBezTo>
                      <a:pt x="5137" y="21776"/>
                      <a:pt x="4931" y="22529"/>
                      <a:pt x="4749" y="23305"/>
                    </a:cubicBezTo>
                    <a:cubicBezTo>
                      <a:pt x="4475" y="24241"/>
                      <a:pt x="4475" y="25200"/>
                      <a:pt x="4657" y="26158"/>
                    </a:cubicBezTo>
                    <a:cubicBezTo>
                      <a:pt x="4749" y="27003"/>
                      <a:pt x="5045" y="27756"/>
                      <a:pt x="5410" y="28532"/>
                    </a:cubicBezTo>
                    <a:cubicBezTo>
                      <a:pt x="5981" y="29856"/>
                      <a:pt x="6757" y="30815"/>
                      <a:pt x="7602" y="31568"/>
                    </a:cubicBezTo>
                    <a:cubicBezTo>
                      <a:pt x="7898" y="31865"/>
                      <a:pt x="8172" y="32047"/>
                      <a:pt x="8469" y="32230"/>
                    </a:cubicBezTo>
                    <a:lnTo>
                      <a:pt x="8560" y="32321"/>
                    </a:lnTo>
                    <a:cubicBezTo>
                      <a:pt x="9222" y="32800"/>
                      <a:pt x="9884" y="33371"/>
                      <a:pt x="10546" y="33850"/>
                    </a:cubicBezTo>
                    <a:cubicBezTo>
                      <a:pt x="10934" y="34147"/>
                      <a:pt x="11322" y="34330"/>
                      <a:pt x="11687" y="34604"/>
                    </a:cubicBezTo>
                    <a:cubicBezTo>
                      <a:pt x="11893" y="34718"/>
                      <a:pt x="12075" y="34900"/>
                      <a:pt x="12258" y="34992"/>
                    </a:cubicBezTo>
                    <a:cubicBezTo>
                      <a:pt x="12349" y="35083"/>
                      <a:pt x="12464" y="35083"/>
                      <a:pt x="12464" y="35083"/>
                    </a:cubicBezTo>
                    <a:lnTo>
                      <a:pt x="12646" y="35288"/>
                    </a:lnTo>
                    <a:cubicBezTo>
                      <a:pt x="12737" y="35562"/>
                      <a:pt x="12646" y="35745"/>
                      <a:pt x="12555" y="35950"/>
                    </a:cubicBezTo>
                    <a:cubicBezTo>
                      <a:pt x="12075" y="36612"/>
                      <a:pt x="11505" y="37365"/>
                      <a:pt x="10934" y="38415"/>
                    </a:cubicBezTo>
                    <a:cubicBezTo>
                      <a:pt x="10637" y="39077"/>
                      <a:pt x="10272" y="39739"/>
                      <a:pt x="9976" y="40310"/>
                    </a:cubicBezTo>
                    <a:cubicBezTo>
                      <a:pt x="9496" y="41360"/>
                      <a:pt x="9222" y="42410"/>
                      <a:pt x="9131" y="43460"/>
                    </a:cubicBezTo>
                    <a:cubicBezTo>
                      <a:pt x="9040" y="44122"/>
                      <a:pt x="9040" y="44784"/>
                      <a:pt x="9040" y="45651"/>
                    </a:cubicBezTo>
                    <a:cubicBezTo>
                      <a:pt x="9040" y="46404"/>
                      <a:pt x="9131" y="47066"/>
                      <a:pt x="9222" y="47933"/>
                    </a:cubicBezTo>
                    <a:cubicBezTo>
                      <a:pt x="9222" y="48504"/>
                      <a:pt x="9314" y="49166"/>
                      <a:pt x="9496" y="49828"/>
                    </a:cubicBezTo>
                    <a:cubicBezTo>
                      <a:pt x="9496" y="49919"/>
                      <a:pt x="9496" y="50125"/>
                      <a:pt x="9610" y="50216"/>
                    </a:cubicBezTo>
                    <a:cubicBezTo>
                      <a:pt x="9677" y="50350"/>
                      <a:pt x="9744" y="50434"/>
                      <a:pt x="9811" y="50434"/>
                    </a:cubicBezTo>
                    <a:cubicBezTo>
                      <a:pt x="9835" y="50434"/>
                      <a:pt x="9860" y="50423"/>
                      <a:pt x="9884" y="50399"/>
                    </a:cubicBezTo>
                    <a:cubicBezTo>
                      <a:pt x="10067" y="50399"/>
                      <a:pt x="10181" y="50307"/>
                      <a:pt x="10181" y="50125"/>
                    </a:cubicBezTo>
                    <a:lnTo>
                      <a:pt x="10181" y="50011"/>
                    </a:lnTo>
                    <a:cubicBezTo>
                      <a:pt x="10181" y="49919"/>
                      <a:pt x="10067" y="49828"/>
                      <a:pt x="10067" y="49737"/>
                    </a:cubicBezTo>
                    <a:cubicBezTo>
                      <a:pt x="9793" y="48504"/>
                      <a:pt x="9702" y="47066"/>
                      <a:pt x="9610" y="45560"/>
                    </a:cubicBezTo>
                    <a:cubicBezTo>
                      <a:pt x="9610" y="43848"/>
                      <a:pt x="9884" y="42227"/>
                      <a:pt x="10546" y="40698"/>
                    </a:cubicBezTo>
                    <a:cubicBezTo>
                      <a:pt x="11322" y="38895"/>
                      <a:pt x="12349" y="37274"/>
                      <a:pt x="13125" y="36133"/>
                    </a:cubicBezTo>
                    <a:cubicBezTo>
                      <a:pt x="13217" y="35950"/>
                      <a:pt x="13399" y="35859"/>
                      <a:pt x="13605" y="35859"/>
                    </a:cubicBezTo>
                    <a:lnTo>
                      <a:pt x="13696" y="35859"/>
                    </a:lnTo>
                    <a:lnTo>
                      <a:pt x="13787" y="35950"/>
                    </a:lnTo>
                    <a:cubicBezTo>
                      <a:pt x="13879" y="36042"/>
                      <a:pt x="13970" y="36042"/>
                      <a:pt x="14061" y="36133"/>
                    </a:cubicBezTo>
                    <a:lnTo>
                      <a:pt x="14541" y="36430"/>
                    </a:lnTo>
                    <a:cubicBezTo>
                      <a:pt x="15020" y="36795"/>
                      <a:pt x="15499" y="37092"/>
                      <a:pt x="15979" y="37457"/>
                    </a:cubicBezTo>
                    <a:cubicBezTo>
                      <a:pt x="16641" y="37936"/>
                      <a:pt x="17302" y="38507"/>
                      <a:pt x="17964" y="39077"/>
                    </a:cubicBezTo>
                    <a:cubicBezTo>
                      <a:pt x="19014" y="40127"/>
                      <a:pt x="19768" y="41177"/>
                      <a:pt x="20338" y="42318"/>
                    </a:cubicBezTo>
                    <a:cubicBezTo>
                      <a:pt x="20726" y="43368"/>
                      <a:pt x="21206" y="44418"/>
                      <a:pt x="21480" y="45560"/>
                    </a:cubicBezTo>
                    <a:cubicBezTo>
                      <a:pt x="21594" y="46016"/>
                      <a:pt x="21685" y="46404"/>
                      <a:pt x="21776" y="46884"/>
                    </a:cubicBezTo>
                    <a:cubicBezTo>
                      <a:pt x="21868" y="47066"/>
                      <a:pt x="21868" y="47272"/>
                      <a:pt x="21959" y="47454"/>
                    </a:cubicBezTo>
                    <a:cubicBezTo>
                      <a:pt x="21959" y="47637"/>
                      <a:pt x="21959" y="47728"/>
                      <a:pt x="22050" y="47842"/>
                    </a:cubicBezTo>
                    <a:cubicBezTo>
                      <a:pt x="22050" y="47933"/>
                      <a:pt x="22256" y="47933"/>
                      <a:pt x="22347" y="47933"/>
                    </a:cubicBezTo>
                    <a:cubicBezTo>
                      <a:pt x="22438" y="47933"/>
                      <a:pt x="22529" y="47842"/>
                      <a:pt x="22529" y="47728"/>
                    </a:cubicBezTo>
                    <a:lnTo>
                      <a:pt x="22529" y="47363"/>
                    </a:lnTo>
                    <a:cubicBezTo>
                      <a:pt x="22529" y="47272"/>
                      <a:pt x="22438" y="47066"/>
                      <a:pt x="22438" y="46884"/>
                    </a:cubicBezTo>
                    <a:cubicBezTo>
                      <a:pt x="22347" y="46701"/>
                      <a:pt x="22347" y="46404"/>
                      <a:pt x="22256" y="46130"/>
                    </a:cubicBezTo>
                    <a:cubicBezTo>
                      <a:pt x="22050" y="45560"/>
                      <a:pt x="21959" y="44989"/>
                      <a:pt x="21776" y="44418"/>
                    </a:cubicBezTo>
                    <a:cubicBezTo>
                      <a:pt x="21480" y="43551"/>
                      <a:pt x="21206" y="42798"/>
                      <a:pt x="20818" y="42136"/>
                    </a:cubicBezTo>
                    <a:cubicBezTo>
                      <a:pt x="20247" y="40789"/>
                      <a:pt x="19402" y="39648"/>
                      <a:pt x="18261" y="38598"/>
                    </a:cubicBezTo>
                    <a:cubicBezTo>
                      <a:pt x="17599" y="37936"/>
                      <a:pt x="16914" y="37365"/>
                      <a:pt x="16161" y="36795"/>
                    </a:cubicBezTo>
                    <a:cubicBezTo>
                      <a:pt x="15591" y="36430"/>
                      <a:pt x="15020" y="35950"/>
                      <a:pt x="14358" y="35562"/>
                    </a:cubicBezTo>
                    <a:cubicBezTo>
                      <a:pt x="14267" y="35471"/>
                      <a:pt x="14061" y="35380"/>
                      <a:pt x="13970" y="35174"/>
                    </a:cubicBezTo>
                    <a:lnTo>
                      <a:pt x="13970" y="35083"/>
                    </a:lnTo>
                    <a:lnTo>
                      <a:pt x="13970" y="34992"/>
                    </a:lnTo>
                    <a:cubicBezTo>
                      <a:pt x="14061" y="34809"/>
                      <a:pt x="14175" y="34718"/>
                      <a:pt x="14267" y="34512"/>
                    </a:cubicBezTo>
                    <a:lnTo>
                      <a:pt x="14358" y="34421"/>
                    </a:lnTo>
                    <a:lnTo>
                      <a:pt x="14541" y="34033"/>
                    </a:lnTo>
                    <a:cubicBezTo>
                      <a:pt x="15111" y="33280"/>
                      <a:pt x="15682" y="32435"/>
                      <a:pt x="16161" y="31568"/>
                    </a:cubicBezTo>
                    <a:cubicBezTo>
                      <a:pt x="16253" y="31294"/>
                      <a:pt x="16458" y="31088"/>
                      <a:pt x="16549" y="30815"/>
                    </a:cubicBezTo>
                    <a:lnTo>
                      <a:pt x="16823" y="30427"/>
                    </a:lnTo>
                    <a:cubicBezTo>
                      <a:pt x="17394" y="29468"/>
                      <a:pt x="17782" y="28532"/>
                      <a:pt x="17964" y="27482"/>
                    </a:cubicBezTo>
                    <a:cubicBezTo>
                      <a:pt x="18170" y="26432"/>
                      <a:pt x="18170" y="25382"/>
                      <a:pt x="18056" y="24446"/>
                    </a:cubicBezTo>
                    <a:cubicBezTo>
                      <a:pt x="17964" y="23100"/>
                      <a:pt x="17394" y="21867"/>
                      <a:pt x="16641" y="20817"/>
                    </a:cubicBezTo>
                    <a:cubicBezTo>
                      <a:pt x="16253" y="20246"/>
                      <a:pt x="15682" y="19676"/>
                      <a:pt x="15203" y="19196"/>
                    </a:cubicBezTo>
                    <a:cubicBezTo>
                      <a:pt x="14541" y="18626"/>
                      <a:pt x="13970" y="18169"/>
                      <a:pt x="13399" y="17781"/>
                    </a:cubicBezTo>
                    <a:cubicBezTo>
                      <a:pt x="12737" y="17302"/>
                      <a:pt x="12075" y="16823"/>
                      <a:pt x="11505" y="16343"/>
                    </a:cubicBezTo>
                    <a:lnTo>
                      <a:pt x="10843" y="15978"/>
                    </a:lnTo>
                    <a:cubicBezTo>
                      <a:pt x="10752" y="15887"/>
                      <a:pt x="10637" y="15887"/>
                      <a:pt x="10637" y="15773"/>
                    </a:cubicBezTo>
                    <a:cubicBezTo>
                      <a:pt x="10455" y="15681"/>
                      <a:pt x="10364" y="15681"/>
                      <a:pt x="10272" y="15590"/>
                    </a:cubicBezTo>
                    <a:cubicBezTo>
                      <a:pt x="10181" y="15499"/>
                      <a:pt x="10181" y="15408"/>
                      <a:pt x="10067" y="15408"/>
                    </a:cubicBezTo>
                    <a:lnTo>
                      <a:pt x="10067" y="15316"/>
                    </a:lnTo>
                    <a:lnTo>
                      <a:pt x="9884" y="15202"/>
                    </a:lnTo>
                    <a:lnTo>
                      <a:pt x="10364" y="14540"/>
                    </a:lnTo>
                    <a:cubicBezTo>
                      <a:pt x="10455" y="14358"/>
                      <a:pt x="10546" y="14175"/>
                      <a:pt x="10752" y="13970"/>
                    </a:cubicBezTo>
                    <a:cubicBezTo>
                      <a:pt x="10934" y="13490"/>
                      <a:pt x="11208" y="13125"/>
                      <a:pt x="11505" y="12737"/>
                    </a:cubicBezTo>
                    <a:cubicBezTo>
                      <a:pt x="11984" y="11892"/>
                      <a:pt x="12464" y="11025"/>
                      <a:pt x="12829" y="10066"/>
                    </a:cubicBezTo>
                    <a:cubicBezTo>
                      <a:pt x="13399" y="8834"/>
                      <a:pt x="13696" y="7601"/>
                      <a:pt x="13787" y="6369"/>
                    </a:cubicBezTo>
                    <a:cubicBezTo>
                      <a:pt x="13879" y="5501"/>
                      <a:pt x="13787" y="4657"/>
                      <a:pt x="13787" y="3789"/>
                    </a:cubicBezTo>
                    <a:cubicBezTo>
                      <a:pt x="13696" y="3219"/>
                      <a:pt x="13696" y="2648"/>
                      <a:pt x="13605" y="1986"/>
                    </a:cubicBezTo>
                    <a:lnTo>
                      <a:pt x="13491" y="1621"/>
                    </a:lnTo>
                    <a:cubicBezTo>
                      <a:pt x="13491" y="1233"/>
                      <a:pt x="13399" y="845"/>
                      <a:pt x="13308" y="366"/>
                    </a:cubicBezTo>
                    <a:cubicBezTo>
                      <a:pt x="13217" y="92"/>
                      <a:pt x="13125" y="0"/>
                      <a:pt x="129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7"/>
              <p:cNvSpPr/>
              <p:nvPr/>
            </p:nvSpPr>
            <p:spPr>
              <a:xfrm>
                <a:off x="1783375" y="895375"/>
                <a:ext cx="459400" cy="110275"/>
              </a:xfrm>
              <a:custGeom>
                <a:avLst/>
                <a:gdLst/>
                <a:ahLst/>
                <a:cxnLst/>
                <a:rect l="l" t="t" r="r" b="b"/>
                <a:pathLst>
                  <a:path w="18376" h="4411" extrusionOk="0">
                    <a:moveTo>
                      <a:pt x="17805" y="0"/>
                    </a:moveTo>
                    <a:cubicBezTo>
                      <a:pt x="17599" y="0"/>
                      <a:pt x="17417" y="92"/>
                      <a:pt x="17325" y="92"/>
                    </a:cubicBezTo>
                    <a:cubicBezTo>
                      <a:pt x="15408" y="480"/>
                      <a:pt x="13514" y="754"/>
                      <a:pt x="11619" y="1142"/>
                    </a:cubicBezTo>
                    <a:cubicBezTo>
                      <a:pt x="9702" y="1507"/>
                      <a:pt x="7716" y="1895"/>
                      <a:pt x="5821" y="2283"/>
                    </a:cubicBezTo>
                    <a:cubicBezTo>
                      <a:pt x="4109" y="2557"/>
                      <a:pt x="2489" y="2945"/>
                      <a:pt x="777" y="3219"/>
                    </a:cubicBezTo>
                    <a:cubicBezTo>
                      <a:pt x="686" y="3219"/>
                      <a:pt x="572" y="3333"/>
                      <a:pt x="480" y="3333"/>
                    </a:cubicBezTo>
                    <a:cubicBezTo>
                      <a:pt x="206" y="3424"/>
                      <a:pt x="1" y="3698"/>
                      <a:pt x="115" y="3903"/>
                    </a:cubicBezTo>
                    <a:cubicBezTo>
                      <a:pt x="115" y="4177"/>
                      <a:pt x="298" y="4360"/>
                      <a:pt x="572" y="4360"/>
                    </a:cubicBezTo>
                    <a:cubicBezTo>
                      <a:pt x="640" y="4398"/>
                      <a:pt x="706" y="4411"/>
                      <a:pt x="767" y="4411"/>
                    </a:cubicBezTo>
                    <a:cubicBezTo>
                      <a:pt x="889" y="4411"/>
                      <a:pt x="990" y="4360"/>
                      <a:pt x="1051" y="4360"/>
                    </a:cubicBezTo>
                    <a:cubicBezTo>
                      <a:pt x="3813" y="3903"/>
                      <a:pt x="6575" y="3333"/>
                      <a:pt x="9336" y="2762"/>
                    </a:cubicBezTo>
                    <a:lnTo>
                      <a:pt x="9336" y="2854"/>
                    </a:lnTo>
                    <a:cubicBezTo>
                      <a:pt x="9702" y="2762"/>
                      <a:pt x="10090" y="2648"/>
                      <a:pt x="10478" y="2557"/>
                    </a:cubicBezTo>
                    <a:cubicBezTo>
                      <a:pt x="12852" y="2077"/>
                      <a:pt x="15134" y="1712"/>
                      <a:pt x="17508" y="1233"/>
                    </a:cubicBezTo>
                    <a:cubicBezTo>
                      <a:pt x="17599" y="1233"/>
                      <a:pt x="17805" y="1233"/>
                      <a:pt x="17896" y="1142"/>
                    </a:cubicBezTo>
                    <a:cubicBezTo>
                      <a:pt x="18170" y="1050"/>
                      <a:pt x="18375" y="754"/>
                      <a:pt x="18261" y="571"/>
                    </a:cubicBezTo>
                    <a:cubicBezTo>
                      <a:pt x="18261" y="274"/>
                      <a:pt x="18079" y="92"/>
                      <a:pt x="17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7"/>
              <p:cNvSpPr/>
              <p:nvPr/>
            </p:nvSpPr>
            <p:spPr>
              <a:xfrm>
                <a:off x="1914625" y="1482550"/>
                <a:ext cx="453675" cy="109575"/>
              </a:xfrm>
              <a:custGeom>
                <a:avLst/>
                <a:gdLst/>
                <a:ahLst/>
                <a:cxnLst/>
                <a:rect l="l" t="t" r="r" b="b"/>
                <a:pathLst>
                  <a:path w="18147" h="4383" extrusionOk="0">
                    <a:moveTo>
                      <a:pt x="17394" y="1"/>
                    </a:moveTo>
                    <a:cubicBezTo>
                      <a:pt x="17120" y="1"/>
                      <a:pt x="16914" y="1"/>
                      <a:pt x="16732" y="92"/>
                    </a:cubicBezTo>
                    <a:cubicBezTo>
                      <a:pt x="14152" y="571"/>
                      <a:pt x="11505" y="1050"/>
                      <a:pt x="8925" y="1621"/>
                    </a:cubicBezTo>
                    <a:lnTo>
                      <a:pt x="8925" y="1530"/>
                    </a:lnTo>
                    <a:cubicBezTo>
                      <a:pt x="7990" y="1712"/>
                      <a:pt x="7122" y="1895"/>
                      <a:pt x="6164" y="2100"/>
                    </a:cubicBezTo>
                    <a:cubicBezTo>
                      <a:pt x="4360" y="2466"/>
                      <a:pt x="2466" y="2854"/>
                      <a:pt x="663" y="3128"/>
                    </a:cubicBezTo>
                    <a:cubicBezTo>
                      <a:pt x="571" y="3242"/>
                      <a:pt x="457" y="3242"/>
                      <a:pt x="366" y="3242"/>
                    </a:cubicBezTo>
                    <a:cubicBezTo>
                      <a:pt x="183" y="3333"/>
                      <a:pt x="1" y="3607"/>
                      <a:pt x="1" y="3812"/>
                    </a:cubicBezTo>
                    <a:cubicBezTo>
                      <a:pt x="1" y="4086"/>
                      <a:pt x="183" y="4269"/>
                      <a:pt x="457" y="4383"/>
                    </a:cubicBezTo>
                    <a:cubicBezTo>
                      <a:pt x="663" y="4383"/>
                      <a:pt x="845" y="4383"/>
                      <a:pt x="937" y="4269"/>
                    </a:cubicBezTo>
                    <a:cubicBezTo>
                      <a:pt x="3128" y="3904"/>
                      <a:pt x="5319" y="3516"/>
                      <a:pt x="7510" y="3036"/>
                    </a:cubicBezTo>
                    <a:cubicBezTo>
                      <a:pt x="10546" y="2466"/>
                      <a:pt x="13696" y="1895"/>
                      <a:pt x="16732" y="1233"/>
                    </a:cubicBezTo>
                    <a:cubicBezTo>
                      <a:pt x="17006" y="1233"/>
                      <a:pt x="17211" y="1142"/>
                      <a:pt x="17485" y="1142"/>
                    </a:cubicBezTo>
                    <a:cubicBezTo>
                      <a:pt x="17576" y="1142"/>
                      <a:pt x="17782" y="1050"/>
                      <a:pt x="17873" y="959"/>
                    </a:cubicBezTo>
                    <a:cubicBezTo>
                      <a:pt x="18056" y="845"/>
                      <a:pt x="18147" y="662"/>
                      <a:pt x="18147" y="480"/>
                    </a:cubicBezTo>
                    <a:cubicBezTo>
                      <a:pt x="18147" y="183"/>
                      <a:pt x="17964" y="1"/>
                      <a:pt x="176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7"/>
              <p:cNvSpPr/>
              <p:nvPr/>
            </p:nvSpPr>
            <p:spPr>
              <a:xfrm>
                <a:off x="1997375" y="1972150"/>
                <a:ext cx="449675" cy="109600"/>
              </a:xfrm>
              <a:custGeom>
                <a:avLst/>
                <a:gdLst/>
                <a:ahLst/>
                <a:cxnLst/>
                <a:rect l="l" t="t" r="r" b="b"/>
                <a:pathLst>
                  <a:path w="17987" h="4384" extrusionOk="0">
                    <a:moveTo>
                      <a:pt x="16937" y="1"/>
                    </a:moveTo>
                    <a:lnTo>
                      <a:pt x="12668" y="868"/>
                    </a:lnTo>
                    <a:lnTo>
                      <a:pt x="3812" y="2580"/>
                    </a:lnTo>
                    <a:cubicBezTo>
                      <a:pt x="2854" y="2762"/>
                      <a:pt x="1826" y="2945"/>
                      <a:pt x="776" y="3242"/>
                    </a:cubicBezTo>
                    <a:cubicBezTo>
                      <a:pt x="685" y="3242"/>
                      <a:pt x="480" y="3242"/>
                      <a:pt x="388" y="3333"/>
                    </a:cubicBezTo>
                    <a:cubicBezTo>
                      <a:pt x="115" y="3516"/>
                      <a:pt x="0" y="3812"/>
                      <a:pt x="115" y="4086"/>
                    </a:cubicBezTo>
                    <a:cubicBezTo>
                      <a:pt x="206" y="4292"/>
                      <a:pt x="388" y="4383"/>
                      <a:pt x="685" y="4383"/>
                    </a:cubicBezTo>
                    <a:lnTo>
                      <a:pt x="1142" y="4383"/>
                    </a:lnTo>
                    <a:cubicBezTo>
                      <a:pt x="3812" y="3812"/>
                      <a:pt x="6483" y="3333"/>
                      <a:pt x="9131" y="2762"/>
                    </a:cubicBezTo>
                    <a:cubicBezTo>
                      <a:pt x="9815" y="2671"/>
                      <a:pt x="10477" y="2489"/>
                      <a:pt x="11139" y="2374"/>
                    </a:cubicBezTo>
                    <a:cubicBezTo>
                      <a:pt x="13125" y="2009"/>
                      <a:pt x="15134" y="1621"/>
                      <a:pt x="17119" y="1233"/>
                    </a:cubicBezTo>
                    <a:cubicBezTo>
                      <a:pt x="17325" y="1142"/>
                      <a:pt x="17416" y="1142"/>
                      <a:pt x="17599" y="1051"/>
                    </a:cubicBezTo>
                    <a:cubicBezTo>
                      <a:pt x="17804" y="959"/>
                      <a:pt x="17987" y="777"/>
                      <a:pt x="17987" y="480"/>
                    </a:cubicBezTo>
                    <a:cubicBezTo>
                      <a:pt x="17895" y="206"/>
                      <a:pt x="17690" y="1"/>
                      <a:pt x="1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7"/>
              <p:cNvSpPr/>
              <p:nvPr/>
            </p:nvSpPr>
            <p:spPr>
              <a:xfrm>
                <a:off x="1902650" y="1382700"/>
                <a:ext cx="430275" cy="104450"/>
              </a:xfrm>
              <a:custGeom>
                <a:avLst/>
                <a:gdLst/>
                <a:ahLst/>
                <a:cxnLst/>
                <a:rect l="l" t="t" r="r" b="b"/>
                <a:pathLst>
                  <a:path w="17211" h="4178" extrusionOk="0">
                    <a:moveTo>
                      <a:pt x="16343" y="0"/>
                    </a:moveTo>
                    <a:cubicBezTo>
                      <a:pt x="16161" y="0"/>
                      <a:pt x="16069" y="91"/>
                      <a:pt x="15887" y="91"/>
                    </a:cubicBezTo>
                    <a:cubicBezTo>
                      <a:pt x="13399" y="571"/>
                      <a:pt x="10934" y="1050"/>
                      <a:pt x="8469" y="1529"/>
                    </a:cubicBezTo>
                    <a:cubicBezTo>
                      <a:pt x="7601" y="1712"/>
                      <a:pt x="6848" y="1803"/>
                      <a:pt x="5981" y="1986"/>
                    </a:cubicBezTo>
                    <a:cubicBezTo>
                      <a:pt x="4269" y="2374"/>
                      <a:pt x="2466" y="2671"/>
                      <a:pt x="662" y="3036"/>
                    </a:cubicBezTo>
                    <a:cubicBezTo>
                      <a:pt x="571" y="3036"/>
                      <a:pt x="480" y="3036"/>
                      <a:pt x="366" y="3127"/>
                    </a:cubicBezTo>
                    <a:cubicBezTo>
                      <a:pt x="183" y="3241"/>
                      <a:pt x="0" y="3424"/>
                      <a:pt x="0" y="3698"/>
                    </a:cubicBezTo>
                    <a:cubicBezTo>
                      <a:pt x="92" y="3995"/>
                      <a:pt x="274" y="4177"/>
                      <a:pt x="571" y="4177"/>
                    </a:cubicBezTo>
                    <a:lnTo>
                      <a:pt x="936" y="4177"/>
                    </a:lnTo>
                    <a:cubicBezTo>
                      <a:pt x="3127" y="3812"/>
                      <a:pt x="5227" y="3333"/>
                      <a:pt x="7419" y="2945"/>
                    </a:cubicBezTo>
                    <a:cubicBezTo>
                      <a:pt x="10272" y="2374"/>
                      <a:pt x="13125" y="1803"/>
                      <a:pt x="16069" y="1233"/>
                    </a:cubicBezTo>
                    <a:cubicBezTo>
                      <a:pt x="16161" y="1233"/>
                      <a:pt x="16343" y="1233"/>
                      <a:pt x="16549" y="1141"/>
                    </a:cubicBezTo>
                    <a:cubicBezTo>
                      <a:pt x="16640" y="1141"/>
                      <a:pt x="16823" y="1050"/>
                      <a:pt x="16914" y="959"/>
                    </a:cubicBezTo>
                    <a:cubicBezTo>
                      <a:pt x="17211" y="662"/>
                      <a:pt x="17119" y="183"/>
                      <a:pt x="16731" y="91"/>
                    </a:cubicBezTo>
                    <a:cubicBezTo>
                      <a:pt x="16640" y="0"/>
                      <a:pt x="16457" y="0"/>
                      <a:pt x="163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7"/>
              <p:cNvSpPr/>
              <p:nvPr/>
            </p:nvSpPr>
            <p:spPr>
              <a:xfrm>
                <a:off x="1997375" y="1875300"/>
                <a:ext cx="421150" cy="108850"/>
              </a:xfrm>
              <a:custGeom>
                <a:avLst/>
                <a:gdLst/>
                <a:ahLst/>
                <a:cxnLst/>
                <a:rect l="l" t="t" r="r" b="b"/>
                <a:pathLst>
                  <a:path w="16846" h="4354" extrusionOk="0">
                    <a:moveTo>
                      <a:pt x="16146" y="0"/>
                    </a:moveTo>
                    <a:cubicBezTo>
                      <a:pt x="16087" y="0"/>
                      <a:pt x="16035" y="29"/>
                      <a:pt x="15978" y="86"/>
                    </a:cubicBezTo>
                    <a:cubicBezTo>
                      <a:pt x="15796" y="86"/>
                      <a:pt x="15522" y="86"/>
                      <a:pt x="15316" y="177"/>
                    </a:cubicBezTo>
                    <a:cubicBezTo>
                      <a:pt x="11710" y="930"/>
                      <a:pt x="8103" y="1683"/>
                      <a:pt x="4474" y="2368"/>
                    </a:cubicBezTo>
                    <a:cubicBezTo>
                      <a:pt x="3242" y="2642"/>
                      <a:pt x="2009" y="2939"/>
                      <a:pt x="776" y="3121"/>
                    </a:cubicBezTo>
                    <a:cubicBezTo>
                      <a:pt x="685" y="3121"/>
                      <a:pt x="571" y="3213"/>
                      <a:pt x="388" y="3213"/>
                    </a:cubicBezTo>
                    <a:cubicBezTo>
                      <a:pt x="115" y="3395"/>
                      <a:pt x="0" y="3692"/>
                      <a:pt x="115" y="3875"/>
                    </a:cubicBezTo>
                    <a:cubicBezTo>
                      <a:pt x="206" y="4171"/>
                      <a:pt x="388" y="4354"/>
                      <a:pt x="685" y="4354"/>
                    </a:cubicBezTo>
                    <a:cubicBezTo>
                      <a:pt x="868" y="4354"/>
                      <a:pt x="959" y="4354"/>
                      <a:pt x="1142" y="4263"/>
                    </a:cubicBezTo>
                    <a:cubicBezTo>
                      <a:pt x="3630" y="3783"/>
                      <a:pt x="6095" y="3304"/>
                      <a:pt x="8560" y="2733"/>
                    </a:cubicBezTo>
                    <a:cubicBezTo>
                      <a:pt x="10957" y="2254"/>
                      <a:pt x="13422" y="1798"/>
                      <a:pt x="15796" y="1227"/>
                    </a:cubicBezTo>
                    <a:lnTo>
                      <a:pt x="16275" y="1227"/>
                    </a:lnTo>
                    <a:cubicBezTo>
                      <a:pt x="16366" y="1113"/>
                      <a:pt x="16457" y="1113"/>
                      <a:pt x="16549" y="1021"/>
                    </a:cubicBezTo>
                    <a:cubicBezTo>
                      <a:pt x="16754" y="930"/>
                      <a:pt x="16845" y="748"/>
                      <a:pt x="16754" y="451"/>
                    </a:cubicBezTo>
                    <a:cubicBezTo>
                      <a:pt x="16754" y="268"/>
                      <a:pt x="16549" y="86"/>
                      <a:pt x="16366" y="86"/>
                    </a:cubicBezTo>
                    <a:cubicBezTo>
                      <a:pt x="16275" y="29"/>
                      <a:pt x="16206" y="0"/>
                      <a:pt x="161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7"/>
              <p:cNvSpPr/>
              <p:nvPr/>
            </p:nvSpPr>
            <p:spPr>
              <a:xfrm>
                <a:off x="1838175" y="987825"/>
                <a:ext cx="399450" cy="99875"/>
              </a:xfrm>
              <a:custGeom>
                <a:avLst/>
                <a:gdLst/>
                <a:ahLst/>
                <a:cxnLst/>
                <a:rect l="l" t="t" r="r" b="b"/>
                <a:pathLst>
                  <a:path w="15978" h="3995" extrusionOk="0">
                    <a:moveTo>
                      <a:pt x="15316" y="0"/>
                    </a:moveTo>
                    <a:cubicBezTo>
                      <a:pt x="15133" y="0"/>
                      <a:pt x="14928" y="0"/>
                      <a:pt x="14837" y="91"/>
                    </a:cubicBezTo>
                    <a:cubicBezTo>
                      <a:pt x="12851" y="479"/>
                      <a:pt x="10933" y="867"/>
                      <a:pt x="8948" y="1233"/>
                    </a:cubicBezTo>
                    <a:cubicBezTo>
                      <a:pt x="6186" y="1803"/>
                      <a:pt x="3515" y="2283"/>
                      <a:pt x="776" y="2853"/>
                    </a:cubicBezTo>
                    <a:cubicBezTo>
                      <a:pt x="662" y="2944"/>
                      <a:pt x="479" y="2944"/>
                      <a:pt x="388" y="3059"/>
                    </a:cubicBezTo>
                    <a:cubicBezTo>
                      <a:pt x="91" y="3150"/>
                      <a:pt x="0" y="3424"/>
                      <a:pt x="91" y="3721"/>
                    </a:cubicBezTo>
                    <a:cubicBezTo>
                      <a:pt x="206" y="3903"/>
                      <a:pt x="388" y="3994"/>
                      <a:pt x="662" y="3994"/>
                    </a:cubicBezTo>
                    <a:lnTo>
                      <a:pt x="959" y="3994"/>
                    </a:lnTo>
                    <a:cubicBezTo>
                      <a:pt x="3333" y="3515"/>
                      <a:pt x="5706" y="3059"/>
                      <a:pt x="7989" y="2671"/>
                    </a:cubicBezTo>
                    <a:cubicBezTo>
                      <a:pt x="8560" y="2579"/>
                      <a:pt x="9039" y="2374"/>
                      <a:pt x="9518" y="2283"/>
                    </a:cubicBezTo>
                    <a:cubicBezTo>
                      <a:pt x="11322" y="2009"/>
                      <a:pt x="13216" y="1621"/>
                      <a:pt x="15133" y="1233"/>
                    </a:cubicBezTo>
                    <a:cubicBezTo>
                      <a:pt x="15225" y="1233"/>
                      <a:pt x="15407" y="1141"/>
                      <a:pt x="15499" y="1141"/>
                    </a:cubicBezTo>
                    <a:cubicBezTo>
                      <a:pt x="15795" y="1050"/>
                      <a:pt x="15978" y="776"/>
                      <a:pt x="15887" y="479"/>
                    </a:cubicBezTo>
                    <a:cubicBezTo>
                      <a:pt x="15795" y="205"/>
                      <a:pt x="15613" y="0"/>
                      <a:pt x="15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7"/>
              <p:cNvSpPr/>
              <p:nvPr/>
            </p:nvSpPr>
            <p:spPr>
              <a:xfrm>
                <a:off x="1854725" y="1095100"/>
                <a:ext cx="354375" cy="87900"/>
              </a:xfrm>
              <a:custGeom>
                <a:avLst/>
                <a:gdLst/>
                <a:ahLst/>
                <a:cxnLst/>
                <a:rect l="l" t="t" r="r" b="b"/>
                <a:pathLst>
                  <a:path w="14175" h="3516" extrusionOk="0">
                    <a:moveTo>
                      <a:pt x="13421" y="0"/>
                    </a:moveTo>
                    <a:cubicBezTo>
                      <a:pt x="13421" y="0"/>
                      <a:pt x="13330" y="91"/>
                      <a:pt x="13239" y="91"/>
                    </a:cubicBezTo>
                    <a:cubicBezTo>
                      <a:pt x="12668" y="183"/>
                      <a:pt x="12189" y="274"/>
                      <a:pt x="11618" y="365"/>
                    </a:cubicBezTo>
                    <a:cubicBezTo>
                      <a:pt x="10089" y="571"/>
                      <a:pt x="8560" y="845"/>
                      <a:pt x="6962" y="1141"/>
                    </a:cubicBezTo>
                    <a:cubicBezTo>
                      <a:pt x="6574" y="1233"/>
                      <a:pt x="6186" y="1324"/>
                      <a:pt x="5821" y="1415"/>
                    </a:cubicBezTo>
                    <a:cubicBezTo>
                      <a:pt x="5044" y="1507"/>
                      <a:pt x="4200" y="1712"/>
                      <a:pt x="3424" y="1803"/>
                    </a:cubicBezTo>
                    <a:cubicBezTo>
                      <a:pt x="2579" y="1986"/>
                      <a:pt x="1712" y="2077"/>
                      <a:pt x="959" y="2283"/>
                    </a:cubicBezTo>
                    <a:cubicBezTo>
                      <a:pt x="776" y="2283"/>
                      <a:pt x="571" y="2374"/>
                      <a:pt x="479" y="2374"/>
                    </a:cubicBezTo>
                    <a:cubicBezTo>
                      <a:pt x="114" y="2557"/>
                      <a:pt x="0" y="2853"/>
                      <a:pt x="114" y="3127"/>
                    </a:cubicBezTo>
                    <a:cubicBezTo>
                      <a:pt x="206" y="3333"/>
                      <a:pt x="388" y="3515"/>
                      <a:pt x="685" y="3515"/>
                    </a:cubicBezTo>
                    <a:cubicBezTo>
                      <a:pt x="867" y="3515"/>
                      <a:pt x="1050" y="3424"/>
                      <a:pt x="1255" y="3424"/>
                    </a:cubicBezTo>
                    <a:cubicBezTo>
                      <a:pt x="3059" y="3036"/>
                      <a:pt x="4953" y="2762"/>
                      <a:pt x="6756" y="2374"/>
                    </a:cubicBezTo>
                    <a:cubicBezTo>
                      <a:pt x="8674" y="2077"/>
                      <a:pt x="10568" y="1712"/>
                      <a:pt x="12554" y="1415"/>
                    </a:cubicBezTo>
                    <a:cubicBezTo>
                      <a:pt x="12851" y="1324"/>
                      <a:pt x="13125" y="1233"/>
                      <a:pt x="13513" y="1233"/>
                    </a:cubicBezTo>
                    <a:cubicBezTo>
                      <a:pt x="13604" y="1141"/>
                      <a:pt x="13809" y="1141"/>
                      <a:pt x="13901" y="1050"/>
                    </a:cubicBezTo>
                    <a:cubicBezTo>
                      <a:pt x="14083" y="936"/>
                      <a:pt x="14175" y="753"/>
                      <a:pt x="14175" y="480"/>
                    </a:cubicBezTo>
                    <a:cubicBezTo>
                      <a:pt x="14083" y="274"/>
                      <a:pt x="13992" y="91"/>
                      <a:pt x="13809" y="91"/>
                    </a:cubicBezTo>
                    <a:cubicBezTo>
                      <a:pt x="13695" y="0"/>
                      <a:pt x="13513" y="0"/>
                      <a:pt x="13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7"/>
              <p:cNvSpPr/>
              <p:nvPr/>
            </p:nvSpPr>
            <p:spPr>
              <a:xfrm>
                <a:off x="1911775" y="1294825"/>
                <a:ext cx="349825" cy="88500"/>
              </a:xfrm>
              <a:custGeom>
                <a:avLst/>
                <a:gdLst/>
                <a:ahLst/>
                <a:cxnLst/>
                <a:rect l="l" t="t" r="r" b="b"/>
                <a:pathLst>
                  <a:path w="13993" h="3540" extrusionOk="0">
                    <a:moveTo>
                      <a:pt x="13125" y="0"/>
                    </a:moveTo>
                    <a:cubicBezTo>
                      <a:pt x="13034" y="0"/>
                      <a:pt x="12943" y="0"/>
                      <a:pt x="12851" y="91"/>
                    </a:cubicBezTo>
                    <a:cubicBezTo>
                      <a:pt x="11048" y="365"/>
                      <a:pt x="9131" y="753"/>
                      <a:pt x="7236" y="1141"/>
                    </a:cubicBezTo>
                    <a:cubicBezTo>
                      <a:pt x="5524" y="1415"/>
                      <a:pt x="3812" y="1803"/>
                      <a:pt x="2101" y="2077"/>
                    </a:cubicBezTo>
                    <a:cubicBezTo>
                      <a:pt x="1713" y="2191"/>
                      <a:pt x="1256" y="2283"/>
                      <a:pt x="777" y="2374"/>
                    </a:cubicBezTo>
                    <a:cubicBezTo>
                      <a:pt x="685" y="2374"/>
                      <a:pt x="571" y="2465"/>
                      <a:pt x="389" y="2465"/>
                    </a:cubicBezTo>
                    <a:cubicBezTo>
                      <a:pt x="115" y="2648"/>
                      <a:pt x="1" y="2944"/>
                      <a:pt x="115" y="3218"/>
                    </a:cubicBezTo>
                    <a:cubicBezTo>
                      <a:pt x="189" y="3386"/>
                      <a:pt x="325" y="3539"/>
                      <a:pt x="535" y="3539"/>
                    </a:cubicBezTo>
                    <a:cubicBezTo>
                      <a:pt x="581" y="3539"/>
                      <a:pt x="631" y="3532"/>
                      <a:pt x="685" y="3515"/>
                    </a:cubicBezTo>
                    <a:lnTo>
                      <a:pt x="1142" y="3515"/>
                    </a:lnTo>
                    <a:cubicBezTo>
                      <a:pt x="3151" y="3127"/>
                      <a:pt x="5136" y="2762"/>
                      <a:pt x="7145" y="2374"/>
                    </a:cubicBezTo>
                    <a:cubicBezTo>
                      <a:pt x="9039" y="1986"/>
                      <a:pt x="10957" y="1621"/>
                      <a:pt x="12943" y="1233"/>
                    </a:cubicBezTo>
                    <a:cubicBezTo>
                      <a:pt x="13034" y="1233"/>
                      <a:pt x="13239" y="1233"/>
                      <a:pt x="13331" y="1141"/>
                    </a:cubicBezTo>
                    <a:cubicBezTo>
                      <a:pt x="13422" y="1141"/>
                      <a:pt x="13605" y="1050"/>
                      <a:pt x="13696" y="1050"/>
                    </a:cubicBezTo>
                    <a:cubicBezTo>
                      <a:pt x="13901" y="845"/>
                      <a:pt x="13993" y="662"/>
                      <a:pt x="13901" y="479"/>
                    </a:cubicBezTo>
                    <a:cubicBezTo>
                      <a:pt x="13901" y="183"/>
                      <a:pt x="13696" y="91"/>
                      <a:pt x="13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7"/>
              <p:cNvSpPr/>
              <p:nvPr/>
            </p:nvSpPr>
            <p:spPr>
              <a:xfrm>
                <a:off x="1988250" y="1594400"/>
                <a:ext cx="325850" cy="85625"/>
              </a:xfrm>
              <a:custGeom>
                <a:avLst/>
                <a:gdLst/>
                <a:ahLst/>
                <a:cxnLst/>
                <a:rect l="l" t="t" r="r" b="b"/>
                <a:pathLst>
                  <a:path w="13034" h="3425" extrusionOk="0">
                    <a:moveTo>
                      <a:pt x="12349" y="0"/>
                    </a:moveTo>
                    <a:cubicBezTo>
                      <a:pt x="12349" y="0"/>
                      <a:pt x="12257" y="92"/>
                      <a:pt x="12166" y="92"/>
                    </a:cubicBezTo>
                    <a:lnTo>
                      <a:pt x="11778" y="92"/>
                    </a:lnTo>
                    <a:cubicBezTo>
                      <a:pt x="9975" y="480"/>
                      <a:pt x="8172" y="754"/>
                      <a:pt x="6368" y="1142"/>
                    </a:cubicBezTo>
                    <a:cubicBezTo>
                      <a:pt x="5980" y="1142"/>
                      <a:pt x="5615" y="1233"/>
                      <a:pt x="5227" y="1324"/>
                    </a:cubicBezTo>
                    <a:cubicBezTo>
                      <a:pt x="3995" y="1621"/>
                      <a:pt x="2648" y="1803"/>
                      <a:pt x="1324" y="2077"/>
                    </a:cubicBezTo>
                    <a:cubicBezTo>
                      <a:pt x="1141" y="2077"/>
                      <a:pt x="845" y="2192"/>
                      <a:pt x="662" y="2192"/>
                    </a:cubicBezTo>
                    <a:cubicBezTo>
                      <a:pt x="571" y="2192"/>
                      <a:pt x="365" y="2283"/>
                      <a:pt x="274" y="2374"/>
                    </a:cubicBezTo>
                    <a:cubicBezTo>
                      <a:pt x="92" y="2465"/>
                      <a:pt x="0" y="2762"/>
                      <a:pt x="92" y="3036"/>
                    </a:cubicBezTo>
                    <a:cubicBezTo>
                      <a:pt x="183" y="3333"/>
                      <a:pt x="365" y="3424"/>
                      <a:pt x="662" y="3424"/>
                    </a:cubicBezTo>
                    <a:cubicBezTo>
                      <a:pt x="753" y="3424"/>
                      <a:pt x="936" y="3333"/>
                      <a:pt x="1050" y="3333"/>
                    </a:cubicBezTo>
                    <a:cubicBezTo>
                      <a:pt x="2283" y="3127"/>
                      <a:pt x="3515" y="2853"/>
                      <a:pt x="4839" y="2648"/>
                    </a:cubicBezTo>
                    <a:cubicBezTo>
                      <a:pt x="7213" y="2192"/>
                      <a:pt x="9701" y="1712"/>
                      <a:pt x="12166" y="1233"/>
                    </a:cubicBezTo>
                    <a:cubicBezTo>
                      <a:pt x="12257" y="1233"/>
                      <a:pt x="12463" y="1233"/>
                      <a:pt x="12554" y="1142"/>
                    </a:cubicBezTo>
                    <a:cubicBezTo>
                      <a:pt x="12828" y="1050"/>
                      <a:pt x="13033" y="845"/>
                      <a:pt x="13033" y="571"/>
                    </a:cubicBezTo>
                    <a:cubicBezTo>
                      <a:pt x="12919" y="274"/>
                      <a:pt x="12737" y="0"/>
                      <a:pt x="12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7"/>
              <p:cNvSpPr/>
              <p:nvPr/>
            </p:nvSpPr>
            <p:spPr>
              <a:xfrm>
                <a:off x="2028750" y="1791825"/>
                <a:ext cx="323000" cy="90200"/>
              </a:xfrm>
              <a:custGeom>
                <a:avLst/>
                <a:gdLst/>
                <a:ahLst/>
                <a:cxnLst/>
                <a:rect l="l" t="t" r="r" b="b"/>
                <a:pathLst>
                  <a:path w="12920" h="3608" extrusionOk="0">
                    <a:moveTo>
                      <a:pt x="12167" y="1"/>
                    </a:moveTo>
                    <a:cubicBezTo>
                      <a:pt x="11984" y="92"/>
                      <a:pt x="11870" y="92"/>
                      <a:pt x="11779" y="92"/>
                    </a:cubicBezTo>
                    <a:cubicBezTo>
                      <a:pt x="10364" y="366"/>
                      <a:pt x="8926" y="663"/>
                      <a:pt x="7602" y="937"/>
                    </a:cubicBezTo>
                    <a:cubicBezTo>
                      <a:pt x="5319" y="1416"/>
                      <a:pt x="3037" y="1895"/>
                      <a:pt x="754" y="2375"/>
                    </a:cubicBezTo>
                    <a:cubicBezTo>
                      <a:pt x="571" y="2466"/>
                      <a:pt x="457" y="2466"/>
                      <a:pt x="366" y="2557"/>
                    </a:cubicBezTo>
                    <a:cubicBezTo>
                      <a:pt x="92" y="2649"/>
                      <a:pt x="1" y="2945"/>
                      <a:pt x="1" y="3219"/>
                    </a:cubicBezTo>
                    <a:cubicBezTo>
                      <a:pt x="92" y="3516"/>
                      <a:pt x="366" y="3607"/>
                      <a:pt x="663" y="3607"/>
                    </a:cubicBezTo>
                    <a:cubicBezTo>
                      <a:pt x="754" y="3607"/>
                      <a:pt x="845" y="3607"/>
                      <a:pt x="1028" y="3516"/>
                    </a:cubicBezTo>
                    <a:cubicBezTo>
                      <a:pt x="2854" y="3128"/>
                      <a:pt x="4748" y="2740"/>
                      <a:pt x="6552" y="2375"/>
                    </a:cubicBezTo>
                    <a:cubicBezTo>
                      <a:pt x="8355" y="1987"/>
                      <a:pt x="10272" y="1599"/>
                      <a:pt x="12075" y="1233"/>
                    </a:cubicBezTo>
                    <a:cubicBezTo>
                      <a:pt x="12167" y="1233"/>
                      <a:pt x="12258" y="1233"/>
                      <a:pt x="12349" y="1142"/>
                    </a:cubicBezTo>
                    <a:cubicBezTo>
                      <a:pt x="12441" y="1142"/>
                      <a:pt x="12555" y="1028"/>
                      <a:pt x="12646" y="1028"/>
                    </a:cubicBezTo>
                    <a:cubicBezTo>
                      <a:pt x="12829" y="845"/>
                      <a:pt x="12920" y="663"/>
                      <a:pt x="12829" y="457"/>
                    </a:cubicBezTo>
                    <a:cubicBezTo>
                      <a:pt x="12829" y="275"/>
                      <a:pt x="12737" y="92"/>
                      <a:pt x="12441" y="92"/>
                    </a:cubicBezTo>
                    <a:cubicBezTo>
                      <a:pt x="12349" y="1"/>
                      <a:pt x="12258" y="1"/>
                      <a:pt x="12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 name="Google Shape;1082;p27"/>
            <p:cNvGrpSpPr/>
            <p:nvPr/>
          </p:nvGrpSpPr>
          <p:grpSpPr>
            <a:xfrm rot="1455762">
              <a:off x="2441190" y="4416353"/>
              <a:ext cx="624784" cy="814384"/>
              <a:chOff x="2956025" y="4162225"/>
              <a:chExt cx="477650" cy="622600"/>
            </a:xfrm>
          </p:grpSpPr>
          <p:sp>
            <p:nvSpPr>
              <p:cNvPr id="1083" name="Google Shape;1083;p27"/>
              <p:cNvSpPr/>
              <p:nvPr/>
            </p:nvSpPr>
            <p:spPr>
              <a:xfrm>
                <a:off x="3017675" y="4435575"/>
                <a:ext cx="361225" cy="295025"/>
              </a:xfrm>
              <a:custGeom>
                <a:avLst/>
                <a:gdLst/>
                <a:ahLst/>
                <a:cxnLst/>
                <a:rect l="l" t="t" r="r" b="b"/>
                <a:pathLst>
                  <a:path w="14449" h="11801" extrusionOk="0">
                    <a:moveTo>
                      <a:pt x="12942" y="0"/>
                    </a:moveTo>
                    <a:cubicBezTo>
                      <a:pt x="12942" y="92"/>
                      <a:pt x="12828" y="92"/>
                      <a:pt x="12828" y="183"/>
                    </a:cubicBezTo>
                    <a:cubicBezTo>
                      <a:pt x="12554" y="571"/>
                      <a:pt x="12371" y="845"/>
                      <a:pt x="11983" y="1142"/>
                    </a:cubicBezTo>
                    <a:cubicBezTo>
                      <a:pt x="11687" y="1415"/>
                      <a:pt x="11321" y="1712"/>
                      <a:pt x="10933" y="1895"/>
                    </a:cubicBezTo>
                    <a:cubicBezTo>
                      <a:pt x="9975" y="2465"/>
                      <a:pt x="8948" y="2762"/>
                      <a:pt x="7898" y="3036"/>
                    </a:cubicBezTo>
                    <a:cubicBezTo>
                      <a:pt x="7327" y="3127"/>
                      <a:pt x="6756" y="3333"/>
                      <a:pt x="6186" y="3424"/>
                    </a:cubicBezTo>
                    <a:cubicBezTo>
                      <a:pt x="5980" y="3515"/>
                      <a:pt x="5798" y="3515"/>
                      <a:pt x="5615" y="3515"/>
                    </a:cubicBezTo>
                    <a:cubicBezTo>
                      <a:pt x="5615" y="3424"/>
                      <a:pt x="5706" y="3333"/>
                      <a:pt x="5706" y="3333"/>
                    </a:cubicBezTo>
                    <a:cubicBezTo>
                      <a:pt x="5889" y="2762"/>
                      <a:pt x="5706" y="2191"/>
                      <a:pt x="5227" y="1895"/>
                    </a:cubicBezTo>
                    <a:cubicBezTo>
                      <a:pt x="4987" y="1782"/>
                      <a:pt x="4756" y="1704"/>
                      <a:pt x="4523" y="1704"/>
                    </a:cubicBezTo>
                    <a:cubicBezTo>
                      <a:pt x="4379" y="1704"/>
                      <a:pt x="4234" y="1734"/>
                      <a:pt x="4086" y="1803"/>
                    </a:cubicBezTo>
                    <a:cubicBezTo>
                      <a:pt x="3333" y="2191"/>
                      <a:pt x="3127" y="3241"/>
                      <a:pt x="3812" y="3812"/>
                    </a:cubicBezTo>
                    <a:cubicBezTo>
                      <a:pt x="3903" y="3903"/>
                      <a:pt x="3994" y="3903"/>
                      <a:pt x="4086" y="3995"/>
                    </a:cubicBezTo>
                    <a:cubicBezTo>
                      <a:pt x="3698" y="4177"/>
                      <a:pt x="3333" y="4383"/>
                      <a:pt x="2945" y="4565"/>
                    </a:cubicBezTo>
                    <a:cubicBezTo>
                      <a:pt x="2557" y="4748"/>
                      <a:pt x="2191" y="5045"/>
                      <a:pt x="1803" y="5227"/>
                    </a:cubicBezTo>
                    <a:cubicBezTo>
                      <a:pt x="1803" y="5273"/>
                      <a:pt x="1780" y="5273"/>
                      <a:pt x="1746" y="5273"/>
                    </a:cubicBezTo>
                    <a:cubicBezTo>
                      <a:pt x="1712" y="5273"/>
                      <a:pt x="1666" y="5273"/>
                      <a:pt x="1621" y="5319"/>
                    </a:cubicBezTo>
                    <a:cubicBezTo>
                      <a:pt x="1415" y="5319"/>
                      <a:pt x="1324" y="5319"/>
                      <a:pt x="1141" y="5410"/>
                    </a:cubicBezTo>
                    <a:cubicBezTo>
                      <a:pt x="388" y="5615"/>
                      <a:pt x="0" y="6460"/>
                      <a:pt x="183" y="7236"/>
                    </a:cubicBezTo>
                    <a:cubicBezTo>
                      <a:pt x="274" y="7510"/>
                      <a:pt x="479" y="7807"/>
                      <a:pt x="571" y="8080"/>
                    </a:cubicBezTo>
                    <a:cubicBezTo>
                      <a:pt x="1986" y="10454"/>
                      <a:pt x="4086" y="11687"/>
                      <a:pt x="6848" y="11801"/>
                    </a:cubicBezTo>
                    <a:cubicBezTo>
                      <a:pt x="8651" y="11801"/>
                      <a:pt x="10271" y="11230"/>
                      <a:pt x="11687" y="10089"/>
                    </a:cubicBezTo>
                    <a:cubicBezTo>
                      <a:pt x="13513" y="8651"/>
                      <a:pt x="14357" y="6757"/>
                      <a:pt x="14448" y="4383"/>
                    </a:cubicBezTo>
                    <a:cubicBezTo>
                      <a:pt x="14448" y="2853"/>
                      <a:pt x="13969" y="1530"/>
                      <a:pt x="13216" y="274"/>
                    </a:cubicBezTo>
                    <a:cubicBezTo>
                      <a:pt x="13125" y="183"/>
                      <a:pt x="13125" y="0"/>
                      <a:pt x="129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7"/>
              <p:cNvSpPr/>
              <p:nvPr/>
            </p:nvSpPr>
            <p:spPr>
              <a:xfrm>
                <a:off x="3041625" y="4509175"/>
                <a:ext cx="42825" cy="42825"/>
              </a:xfrm>
              <a:custGeom>
                <a:avLst/>
                <a:gdLst/>
                <a:ahLst/>
                <a:cxnLst/>
                <a:rect l="l" t="t" r="r" b="b"/>
                <a:pathLst>
                  <a:path w="1713" h="1713" extrusionOk="0">
                    <a:moveTo>
                      <a:pt x="754" y="1"/>
                    </a:moveTo>
                    <a:cubicBezTo>
                      <a:pt x="366" y="92"/>
                      <a:pt x="1" y="480"/>
                      <a:pt x="1" y="959"/>
                    </a:cubicBezTo>
                    <a:cubicBezTo>
                      <a:pt x="92" y="1325"/>
                      <a:pt x="457" y="1713"/>
                      <a:pt x="937" y="1713"/>
                    </a:cubicBezTo>
                    <a:cubicBezTo>
                      <a:pt x="1325" y="1621"/>
                      <a:pt x="1713" y="1233"/>
                      <a:pt x="1599" y="754"/>
                    </a:cubicBezTo>
                    <a:cubicBezTo>
                      <a:pt x="1599" y="389"/>
                      <a:pt x="1233" y="1"/>
                      <a:pt x="7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7"/>
              <p:cNvSpPr/>
              <p:nvPr/>
            </p:nvSpPr>
            <p:spPr>
              <a:xfrm>
                <a:off x="3291000" y="4433275"/>
                <a:ext cx="54800" cy="189275"/>
              </a:xfrm>
              <a:custGeom>
                <a:avLst/>
                <a:gdLst/>
                <a:ahLst/>
                <a:cxnLst/>
                <a:rect l="l" t="t" r="r" b="b"/>
                <a:pathLst>
                  <a:path w="2192" h="7571" extrusionOk="0">
                    <a:moveTo>
                      <a:pt x="183" y="1"/>
                    </a:moveTo>
                    <a:cubicBezTo>
                      <a:pt x="92" y="92"/>
                      <a:pt x="0" y="92"/>
                      <a:pt x="0" y="275"/>
                    </a:cubicBezTo>
                    <a:cubicBezTo>
                      <a:pt x="297" y="572"/>
                      <a:pt x="480" y="845"/>
                      <a:pt x="662" y="1142"/>
                    </a:cubicBezTo>
                    <a:cubicBezTo>
                      <a:pt x="868" y="1416"/>
                      <a:pt x="1050" y="1713"/>
                      <a:pt x="1142" y="2078"/>
                    </a:cubicBezTo>
                    <a:cubicBezTo>
                      <a:pt x="1324" y="2375"/>
                      <a:pt x="1438" y="2763"/>
                      <a:pt x="1530" y="3128"/>
                    </a:cubicBezTo>
                    <a:cubicBezTo>
                      <a:pt x="1621" y="3516"/>
                      <a:pt x="1621" y="3790"/>
                      <a:pt x="1621" y="4178"/>
                    </a:cubicBezTo>
                    <a:lnTo>
                      <a:pt x="1621" y="5319"/>
                    </a:lnTo>
                    <a:cubicBezTo>
                      <a:pt x="1621" y="5707"/>
                      <a:pt x="1530" y="5981"/>
                      <a:pt x="1324" y="6369"/>
                    </a:cubicBezTo>
                    <a:cubicBezTo>
                      <a:pt x="1233" y="6757"/>
                      <a:pt x="1050" y="7031"/>
                      <a:pt x="959" y="7419"/>
                    </a:cubicBezTo>
                    <a:cubicBezTo>
                      <a:pt x="1013" y="7526"/>
                      <a:pt x="1035" y="7570"/>
                      <a:pt x="1081" y="7570"/>
                    </a:cubicBezTo>
                    <a:cubicBezTo>
                      <a:pt x="1113" y="7570"/>
                      <a:pt x="1157" y="7548"/>
                      <a:pt x="1233" y="7510"/>
                    </a:cubicBezTo>
                    <a:cubicBezTo>
                      <a:pt x="1233" y="7419"/>
                      <a:pt x="1324" y="7328"/>
                      <a:pt x="1438" y="7214"/>
                    </a:cubicBezTo>
                    <a:cubicBezTo>
                      <a:pt x="1621" y="6940"/>
                      <a:pt x="1712" y="6461"/>
                      <a:pt x="1804" y="6072"/>
                    </a:cubicBezTo>
                    <a:cubicBezTo>
                      <a:pt x="2192" y="4475"/>
                      <a:pt x="2009" y="2854"/>
                      <a:pt x="1233" y="1325"/>
                    </a:cubicBezTo>
                    <a:cubicBezTo>
                      <a:pt x="1050" y="937"/>
                      <a:pt x="754" y="572"/>
                      <a:pt x="480" y="184"/>
                    </a:cubicBezTo>
                    <a:cubicBezTo>
                      <a:pt x="388" y="184"/>
                      <a:pt x="297"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7"/>
              <p:cNvSpPr/>
              <p:nvPr/>
            </p:nvSpPr>
            <p:spPr>
              <a:xfrm>
                <a:off x="3272175" y="4571750"/>
                <a:ext cx="42825" cy="73275"/>
              </a:xfrm>
              <a:custGeom>
                <a:avLst/>
                <a:gdLst/>
                <a:ahLst/>
                <a:cxnLst/>
                <a:rect l="l" t="t" r="r" b="b"/>
                <a:pathLst>
                  <a:path w="1713" h="2931" extrusionOk="0">
                    <a:moveTo>
                      <a:pt x="1541" y="0"/>
                    </a:moveTo>
                    <a:cubicBezTo>
                      <a:pt x="1497" y="0"/>
                      <a:pt x="1454" y="28"/>
                      <a:pt x="1415" y="77"/>
                    </a:cubicBezTo>
                    <a:cubicBezTo>
                      <a:pt x="1324" y="77"/>
                      <a:pt x="1324" y="168"/>
                      <a:pt x="1324" y="260"/>
                    </a:cubicBezTo>
                    <a:cubicBezTo>
                      <a:pt x="1141" y="1104"/>
                      <a:pt x="753" y="1789"/>
                      <a:pt x="274" y="2451"/>
                    </a:cubicBezTo>
                    <a:cubicBezTo>
                      <a:pt x="183" y="2542"/>
                      <a:pt x="91" y="2542"/>
                      <a:pt x="91" y="2633"/>
                    </a:cubicBezTo>
                    <a:lnTo>
                      <a:pt x="0" y="2725"/>
                    </a:lnTo>
                    <a:cubicBezTo>
                      <a:pt x="0" y="2816"/>
                      <a:pt x="91" y="2930"/>
                      <a:pt x="183" y="2930"/>
                    </a:cubicBezTo>
                    <a:cubicBezTo>
                      <a:pt x="274" y="2816"/>
                      <a:pt x="365" y="2816"/>
                      <a:pt x="479" y="2725"/>
                    </a:cubicBezTo>
                    <a:cubicBezTo>
                      <a:pt x="1141" y="2063"/>
                      <a:pt x="1507" y="1218"/>
                      <a:pt x="1712" y="260"/>
                    </a:cubicBezTo>
                    <a:lnTo>
                      <a:pt x="1712" y="168"/>
                    </a:lnTo>
                    <a:cubicBezTo>
                      <a:pt x="1660" y="51"/>
                      <a:pt x="1600" y="0"/>
                      <a:pt x="1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7"/>
              <p:cNvSpPr/>
              <p:nvPr/>
            </p:nvSpPr>
            <p:spPr>
              <a:xfrm>
                <a:off x="2956025" y="4164525"/>
                <a:ext cx="477650" cy="620300"/>
              </a:xfrm>
              <a:custGeom>
                <a:avLst/>
                <a:gdLst/>
                <a:ahLst/>
                <a:cxnLst/>
                <a:rect l="l" t="t" r="r" b="b"/>
                <a:pathLst>
                  <a:path w="19106" h="24812" extrusionOk="0">
                    <a:moveTo>
                      <a:pt x="10158" y="753"/>
                    </a:moveTo>
                    <a:lnTo>
                      <a:pt x="10729" y="6095"/>
                    </a:lnTo>
                    <a:lnTo>
                      <a:pt x="10729" y="6369"/>
                    </a:lnTo>
                    <a:lnTo>
                      <a:pt x="10843" y="6665"/>
                    </a:lnTo>
                    <a:lnTo>
                      <a:pt x="11117" y="6665"/>
                    </a:lnTo>
                    <a:cubicBezTo>
                      <a:pt x="14837" y="7327"/>
                      <a:pt x="17873" y="10363"/>
                      <a:pt x="18261" y="14357"/>
                    </a:cubicBezTo>
                    <a:cubicBezTo>
                      <a:pt x="18261" y="14654"/>
                      <a:pt x="18352" y="15019"/>
                      <a:pt x="18352" y="15316"/>
                    </a:cubicBezTo>
                    <a:cubicBezTo>
                      <a:pt x="18352" y="19676"/>
                      <a:pt x="15020" y="23487"/>
                      <a:pt x="10455" y="23967"/>
                    </a:cubicBezTo>
                    <a:cubicBezTo>
                      <a:pt x="10158" y="24058"/>
                      <a:pt x="9884" y="24058"/>
                      <a:pt x="9496" y="24058"/>
                    </a:cubicBezTo>
                    <a:cubicBezTo>
                      <a:pt x="5137" y="24058"/>
                      <a:pt x="1325" y="20726"/>
                      <a:pt x="845" y="16252"/>
                    </a:cubicBezTo>
                    <a:cubicBezTo>
                      <a:pt x="845" y="15887"/>
                      <a:pt x="754" y="15590"/>
                      <a:pt x="754" y="15316"/>
                    </a:cubicBezTo>
                    <a:cubicBezTo>
                      <a:pt x="754" y="11687"/>
                      <a:pt x="2945" y="8560"/>
                      <a:pt x="6164" y="7236"/>
                    </a:cubicBezTo>
                    <a:lnTo>
                      <a:pt x="6460" y="7122"/>
                    </a:lnTo>
                    <a:lnTo>
                      <a:pt x="6460" y="6665"/>
                    </a:lnTo>
                    <a:lnTo>
                      <a:pt x="6460" y="6551"/>
                    </a:lnTo>
                    <a:lnTo>
                      <a:pt x="5890" y="1233"/>
                    </a:lnTo>
                    <a:lnTo>
                      <a:pt x="10158" y="753"/>
                    </a:lnTo>
                    <a:close/>
                    <a:moveTo>
                      <a:pt x="10843" y="0"/>
                    </a:moveTo>
                    <a:lnTo>
                      <a:pt x="5023" y="571"/>
                    </a:lnTo>
                    <a:lnTo>
                      <a:pt x="5694" y="6543"/>
                    </a:lnTo>
                    <a:lnTo>
                      <a:pt x="5694" y="6543"/>
                    </a:lnTo>
                    <a:cubicBezTo>
                      <a:pt x="2287" y="8030"/>
                      <a:pt x="1" y="11486"/>
                      <a:pt x="1" y="15316"/>
                    </a:cubicBezTo>
                    <a:cubicBezTo>
                      <a:pt x="1" y="15590"/>
                      <a:pt x="92" y="15978"/>
                      <a:pt x="92" y="16366"/>
                    </a:cubicBezTo>
                    <a:cubicBezTo>
                      <a:pt x="572" y="21205"/>
                      <a:pt x="4749" y="24811"/>
                      <a:pt x="9496" y="24811"/>
                    </a:cubicBezTo>
                    <a:cubicBezTo>
                      <a:pt x="9884" y="24811"/>
                      <a:pt x="10272" y="24811"/>
                      <a:pt x="10546" y="24720"/>
                    </a:cubicBezTo>
                    <a:cubicBezTo>
                      <a:pt x="15499" y="24241"/>
                      <a:pt x="19106" y="20155"/>
                      <a:pt x="19106" y="15316"/>
                    </a:cubicBezTo>
                    <a:cubicBezTo>
                      <a:pt x="19106" y="14928"/>
                      <a:pt x="19014" y="14654"/>
                      <a:pt x="19014" y="14266"/>
                    </a:cubicBezTo>
                    <a:cubicBezTo>
                      <a:pt x="18547" y="10078"/>
                      <a:pt x="15448" y="6825"/>
                      <a:pt x="11501" y="5950"/>
                    </a:cubicBezTo>
                    <a:lnTo>
                      <a:pt x="11501" y="5950"/>
                    </a:lnTo>
                    <a:lnTo>
                      <a:pt x="108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7"/>
              <p:cNvSpPr/>
              <p:nvPr/>
            </p:nvSpPr>
            <p:spPr>
              <a:xfrm>
                <a:off x="3062750" y="4162225"/>
                <a:ext cx="183200" cy="36025"/>
              </a:xfrm>
              <a:custGeom>
                <a:avLst/>
                <a:gdLst/>
                <a:ahLst/>
                <a:cxnLst/>
                <a:rect l="l" t="t" r="r" b="b"/>
                <a:pathLst>
                  <a:path w="7328" h="1441" extrusionOk="0">
                    <a:moveTo>
                      <a:pt x="6939" y="1"/>
                    </a:moveTo>
                    <a:lnTo>
                      <a:pt x="388" y="663"/>
                    </a:lnTo>
                    <a:cubicBezTo>
                      <a:pt x="183" y="754"/>
                      <a:pt x="0" y="937"/>
                      <a:pt x="92" y="1142"/>
                    </a:cubicBezTo>
                    <a:cubicBezTo>
                      <a:pt x="92" y="1291"/>
                      <a:pt x="229" y="1440"/>
                      <a:pt x="378" y="1440"/>
                    </a:cubicBezTo>
                    <a:cubicBezTo>
                      <a:pt x="412" y="1440"/>
                      <a:pt x="446" y="1433"/>
                      <a:pt x="480" y="1416"/>
                    </a:cubicBezTo>
                    <a:lnTo>
                      <a:pt x="7030" y="754"/>
                    </a:lnTo>
                    <a:cubicBezTo>
                      <a:pt x="7236" y="754"/>
                      <a:pt x="7327" y="572"/>
                      <a:pt x="7327" y="366"/>
                    </a:cubicBezTo>
                    <a:cubicBezTo>
                      <a:pt x="7327" y="92"/>
                      <a:pt x="7145" y="1"/>
                      <a:pt x="6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27"/>
            <p:cNvGrpSpPr/>
            <p:nvPr/>
          </p:nvGrpSpPr>
          <p:grpSpPr>
            <a:xfrm rot="1692883">
              <a:off x="3373889" y="4692496"/>
              <a:ext cx="388906" cy="809171"/>
              <a:chOff x="3885600" y="970650"/>
              <a:chExt cx="297325" cy="618625"/>
            </a:xfrm>
          </p:grpSpPr>
          <p:sp>
            <p:nvSpPr>
              <p:cNvPr id="1090" name="Google Shape;1090;p27"/>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7"/>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7"/>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7"/>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7"/>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CUSTOM_4">
    <p:spTree>
      <p:nvGrpSpPr>
        <p:cNvPr id="1" name="Shape 1102"/>
        <p:cNvGrpSpPr/>
        <p:nvPr/>
      </p:nvGrpSpPr>
      <p:grpSpPr>
        <a:xfrm>
          <a:off x="0" y="0"/>
          <a:ext cx="0" cy="0"/>
          <a:chOff x="0" y="0"/>
          <a:chExt cx="0" cy="0"/>
        </a:xfrm>
      </p:grpSpPr>
      <p:sp>
        <p:nvSpPr>
          <p:cNvPr id="1103" name="Google Shape;1103;p30"/>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grpSp>
        <p:nvGrpSpPr>
          <p:cNvPr id="1104" name="Google Shape;1104;p30"/>
          <p:cNvGrpSpPr/>
          <p:nvPr/>
        </p:nvGrpSpPr>
        <p:grpSpPr>
          <a:xfrm>
            <a:off x="392421" y="387298"/>
            <a:ext cx="8585554" cy="4616001"/>
            <a:chOff x="392421" y="387298"/>
            <a:chExt cx="8585554" cy="4616001"/>
          </a:xfrm>
        </p:grpSpPr>
        <p:grpSp>
          <p:nvGrpSpPr>
            <p:cNvPr id="1105" name="Google Shape;1105;p30"/>
            <p:cNvGrpSpPr/>
            <p:nvPr/>
          </p:nvGrpSpPr>
          <p:grpSpPr>
            <a:xfrm rot="-6452306">
              <a:off x="447739" y="482984"/>
              <a:ext cx="616929" cy="568062"/>
              <a:chOff x="3209975" y="1113925"/>
              <a:chExt cx="511300" cy="470800"/>
            </a:xfrm>
          </p:grpSpPr>
          <p:sp>
            <p:nvSpPr>
              <p:cNvPr id="1106" name="Google Shape;1106;p30"/>
              <p:cNvSpPr/>
              <p:nvPr/>
            </p:nvSpPr>
            <p:spPr>
              <a:xfrm>
                <a:off x="3302975" y="1185250"/>
                <a:ext cx="26275" cy="40550"/>
              </a:xfrm>
              <a:custGeom>
                <a:avLst/>
                <a:gdLst/>
                <a:ahLst/>
                <a:cxnLst/>
                <a:rect l="l" t="t" r="r" b="b"/>
                <a:pathLst>
                  <a:path w="1051" h="1622" extrusionOk="0">
                    <a:moveTo>
                      <a:pt x="92" y="1"/>
                    </a:moveTo>
                    <a:cubicBezTo>
                      <a:pt x="1" y="92"/>
                      <a:pt x="1" y="92"/>
                      <a:pt x="1" y="183"/>
                    </a:cubicBezTo>
                    <a:lnTo>
                      <a:pt x="92" y="297"/>
                    </a:lnTo>
                    <a:cubicBezTo>
                      <a:pt x="480" y="571"/>
                      <a:pt x="571" y="959"/>
                      <a:pt x="571" y="1324"/>
                    </a:cubicBezTo>
                    <a:cubicBezTo>
                      <a:pt x="571" y="1439"/>
                      <a:pt x="571" y="1530"/>
                      <a:pt x="663" y="1530"/>
                    </a:cubicBezTo>
                    <a:lnTo>
                      <a:pt x="663" y="1621"/>
                    </a:lnTo>
                    <a:cubicBezTo>
                      <a:pt x="845" y="1621"/>
                      <a:pt x="959" y="1621"/>
                      <a:pt x="959" y="1530"/>
                    </a:cubicBezTo>
                    <a:cubicBezTo>
                      <a:pt x="1051" y="959"/>
                      <a:pt x="845" y="480"/>
                      <a:pt x="389" y="92"/>
                    </a:cubicBezTo>
                    <a:cubicBezTo>
                      <a:pt x="389" y="1"/>
                      <a:pt x="275"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0"/>
              <p:cNvSpPr/>
              <p:nvPr/>
            </p:nvSpPr>
            <p:spPr>
              <a:xfrm>
                <a:off x="3209975" y="1140175"/>
                <a:ext cx="159800" cy="159225"/>
              </a:xfrm>
              <a:custGeom>
                <a:avLst/>
                <a:gdLst/>
                <a:ahLst/>
                <a:cxnLst/>
                <a:rect l="l" t="t" r="r" b="b"/>
                <a:pathLst>
                  <a:path w="6392" h="6369" extrusionOk="0">
                    <a:moveTo>
                      <a:pt x="3241" y="754"/>
                    </a:moveTo>
                    <a:cubicBezTo>
                      <a:pt x="3903" y="754"/>
                      <a:pt x="4474" y="1050"/>
                      <a:pt x="4953" y="1416"/>
                    </a:cubicBezTo>
                    <a:cubicBezTo>
                      <a:pt x="5341" y="1895"/>
                      <a:pt x="5615" y="2466"/>
                      <a:pt x="5615" y="3127"/>
                    </a:cubicBezTo>
                    <a:cubicBezTo>
                      <a:pt x="5615" y="3904"/>
                      <a:pt x="5341" y="4474"/>
                      <a:pt x="4953" y="4953"/>
                    </a:cubicBezTo>
                    <a:cubicBezTo>
                      <a:pt x="4474" y="5319"/>
                      <a:pt x="3903" y="5615"/>
                      <a:pt x="3241" y="5615"/>
                    </a:cubicBezTo>
                    <a:cubicBezTo>
                      <a:pt x="2488" y="5615"/>
                      <a:pt x="1918" y="5319"/>
                      <a:pt x="1438" y="4953"/>
                    </a:cubicBezTo>
                    <a:cubicBezTo>
                      <a:pt x="1050" y="4474"/>
                      <a:pt x="776" y="3904"/>
                      <a:pt x="776" y="3127"/>
                    </a:cubicBezTo>
                    <a:cubicBezTo>
                      <a:pt x="776" y="2466"/>
                      <a:pt x="1050" y="1895"/>
                      <a:pt x="1438" y="1416"/>
                    </a:cubicBezTo>
                    <a:cubicBezTo>
                      <a:pt x="1918" y="1050"/>
                      <a:pt x="2488" y="754"/>
                      <a:pt x="3241" y="754"/>
                    </a:cubicBezTo>
                    <a:close/>
                    <a:moveTo>
                      <a:pt x="3241" y="0"/>
                    </a:moveTo>
                    <a:cubicBezTo>
                      <a:pt x="1438" y="0"/>
                      <a:pt x="0" y="1416"/>
                      <a:pt x="0" y="3127"/>
                    </a:cubicBezTo>
                    <a:cubicBezTo>
                      <a:pt x="0" y="4953"/>
                      <a:pt x="1438" y="6369"/>
                      <a:pt x="3241" y="6369"/>
                    </a:cubicBezTo>
                    <a:cubicBezTo>
                      <a:pt x="4953" y="6369"/>
                      <a:pt x="6391" y="4953"/>
                      <a:pt x="6391" y="3127"/>
                    </a:cubicBezTo>
                    <a:cubicBezTo>
                      <a:pt x="6391" y="1416"/>
                      <a:pt x="4953"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0"/>
              <p:cNvSpPr/>
              <p:nvPr/>
            </p:nvSpPr>
            <p:spPr>
              <a:xfrm>
                <a:off x="3360050" y="1218350"/>
                <a:ext cx="135250" cy="26275"/>
              </a:xfrm>
              <a:custGeom>
                <a:avLst/>
                <a:gdLst/>
                <a:ahLst/>
                <a:cxnLst/>
                <a:rect l="l" t="t" r="r" b="b"/>
                <a:pathLst>
                  <a:path w="5410" h="1051" extrusionOk="0">
                    <a:moveTo>
                      <a:pt x="0" y="0"/>
                    </a:moveTo>
                    <a:lnTo>
                      <a:pt x="0" y="685"/>
                    </a:lnTo>
                    <a:lnTo>
                      <a:pt x="5319" y="1050"/>
                    </a:lnTo>
                    <a:lnTo>
                      <a:pt x="5410" y="29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0"/>
              <p:cNvSpPr/>
              <p:nvPr/>
            </p:nvSpPr>
            <p:spPr>
              <a:xfrm>
                <a:off x="3512400" y="1144725"/>
                <a:ext cx="208875" cy="207175"/>
              </a:xfrm>
              <a:custGeom>
                <a:avLst/>
                <a:gdLst/>
                <a:ahLst/>
                <a:cxnLst/>
                <a:rect l="l" t="t" r="r" b="b"/>
                <a:pathLst>
                  <a:path w="8355" h="8287" extrusionOk="0">
                    <a:moveTo>
                      <a:pt x="4178" y="1"/>
                    </a:moveTo>
                    <a:cubicBezTo>
                      <a:pt x="1713" y="1"/>
                      <a:pt x="1" y="2010"/>
                      <a:pt x="1" y="4201"/>
                    </a:cubicBezTo>
                    <a:cubicBezTo>
                      <a:pt x="92" y="6666"/>
                      <a:pt x="2078" y="8287"/>
                      <a:pt x="4269" y="8287"/>
                    </a:cubicBezTo>
                    <a:cubicBezTo>
                      <a:pt x="6460" y="8287"/>
                      <a:pt x="8355" y="6483"/>
                      <a:pt x="8355" y="4087"/>
                    </a:cubicBezTo>
                    <a:cubicBezTo>
                      <a:pt x="8355" y="1804"/>
                      <a:pt x="6551"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0"/>
              <p:cNvSpPr/>
              <p:nvPr/>
            </p:nvSpPr>
            <p:spPr>
              <a:xfrm>
                <a:off x="3623675" y="1173275"/>
                <a:ext cx="47950" cy="73625"/>
              </a:xfrm>
              <a:custGeom>
                <a:avLst/>
                <a:gdLst/>
                <a:ahLst/>
                <a:cxnLst/>
                <a:rect l="l" t="t" r="r" b="b"/>
                <a:pathLst>
                  <a:path w="1918" h="2945" extrusionOk="0">
                    <a:moveTo>
                      <a:pt x="389" y="0"/>
                    </a:moveTo>
                    <a:cubicBezTo>
                      <a:pt x="297" y="0"/>
                      <a:pt x="115" y="0"/>
                      <a:pt x="1" y="92"/>
                    </a:cubicBezTo>
                    <a:lnTo>
                      <a:pt x="1" y="297"/>
                    </a:lnTo>
                    <a:cubicBezTo>
                      <a:pt x="206" y="297"/>
                      <a:pt x="297" y="388"/>
                      <a:pt x="389" y="480"/>
                    </a:cubicBezTo>
                    <a:cubicBezTo>
                      <a:pt x="777" y="662"/>
                      <a:pt x="1051" y="959"/>
                      <a:pt x="1256" y="1347"/>
                    </a:cubicBezTo>
                    <a:cubicBezTo>
                      <a:pt x="1347" y="1621"/>
                      <a:pt x="1439" y="1803"/>
                      <a:pt x="1439" y="2100"/>
                    </a:cubicBezTo>
                    <a:lnTo>
                      <a:pt x="1439" y="2580"/>
                    </a:lnTo>
                    <a:cubicBezTo>
                      <a:pt x="1439" y="2671"/>
                      <a:pt x="1530" y="2762"/>
                      <a:pt x="1530" y="2853"/>
                    </a:cubicBezTo>
                    <a:cubicBezTo>
                      <a:pt x="1530" y="2853"/>
                      <a:pt x="1621" y="2853"/>
                      <a:pt x="1621" y="2945"/>
                    </a:cubicBezTo>
                    <a:lnTo>
                      <a:pt x="1712" y="2853"/>
                    </a:lnTo>
                    <a:cubicBezTo>
                      <a:pt x="1712" y="2853"/>
                      <a:pt x="1827" y="2853"/>
                      <a:pt x="1827" y="2762"/>
                    </a:cubicBezTo>
                    <a:cubicBezTo>
                      <a:pt x="1918" y="2191"/>
                      <a:pt x="1827" y="1712"/>
                      <a:pt x="1621" y="1142"/>
                    </a:cubicBezTo>
                    <a:cubicBezTo>
                      <a:pt x="1439" y="959"/>
                      <a:pt x="1347" y="662"/>
                      <a:pt x="1142" y="480"/>
                    </a:cubicBezTo>
                    <a:cubicBezTo>
                      <a:pt x="868" y="297"/>
                      <a:pt x="685" y="92"/>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0"/>
              <p:cNvSpPr/>
              <p:nvPr/>
            </p:nvSpPr>
            <p:spPr>
              <a:xfrm>
                <a:off x="3478725" y="1113925"/>
                <a:ext cx="238000" cy="235700"/>
              </a:xfrm>
              <a:custGeom>
                <a:avLst/>
                <a:gdLst/>
                <a:ahLst/>
                <a:cxnLst/>
                <a:rect l="l" t="t" r="r" b="b"/>
                <a:pathLst>
                  <a:path w="9520" h="9428" extrusionOk="0">
                    <a:moveTo>
                      <a:pt x="4771" y="754"/>
                    </a:moveTo>
                    <a:cubicBezTo>
                      <a:pt x="5913" y="754"/>
                      <a:pt x="6849" y="1142"/>
                      <a:pt x="7625" y="1895"/>
                    </a:cubicBezTo>
                    <a:cubicBezTo>
                      <a:pt x="8287" y="2671"/>
                      <a:pt x="8766" y="3607"/>
                      <a:pt x="8766" y="4657"/>
                    </a:cubicBezTo>
                    <a:cubicBezTo>
                      <a:pt x="8766" y="5798"/>
                      <a:pt x="8287" y="6757"/>
                      <a:pt x="7625" y="7510"/>
                    </a:cubicBezTo>
                    <a:cubicBezTo>
                      <a:pt x="6849" y="8172"/>
                      <a:pt x="5913" y="8651"/>
                      <a:pt x="4771" y="8651"/>
                    </a:cubicBezTo>
                    <a:cubicBezTo>
                      <a:pt x="3721" y="8651"/>
                      <a:pt x="2671" y="8172"/>
                      <a:pt x="2010" y="7510"/>
                    </a:cubicBezTo>
                    <a:cubicBezTo>
                      <a:pt x="1233" y="6757"/>
                      <a:pt x="777" y="5798"/>
                      <a:pt x="777" y="4657"/>
                    </a:cubicBezTo>
                    <a:cubicBezTo>
                      <a:pt x="777" y="3607"/>
                      <a:pt x="1233" y="2671"/>
                      <a:pt x="2010" y="1895"/>
                    </a:cubicBezTo>
                    <a:cubicBezTo>
                      <a:pt x="2671" y="1142"/>
                      <a:pt x="3721" y="754"/>
                      <a:pt x="4771" y="754"/>
                    </a:cubicBezTo>
                    <a:close/>
                    <a:moveTo>
                      <a:pt x="4771" y="0"/>
                    </a:moveTo>
                    <a:cubicBezTo>
                      <a:pt x="2192" y="0"/>
                      <a:pt x="1" y="2100"/>
                      <a:pt x="1" y="4657"/>
                    </a:cubicBezTo>
                    <a:cubicBezTo>
                      <a:pt x="1" y="7327"/>
                      <a:pt x="2192" y="9427"/>
                      <a:pt x="4771" y="9427"/>
                    </a:cubicBezTo>
                    <a:cubicBezTo>
                      <a:pt x="7419" y="9427"/>
                      <a:pt x="9519" y="7327"/>
                      <a:pt x="9519" y="4657"/>
                    </a:cubicBezTo>
                    <a:cubicBezTo>
                      <a:pt x="9519" y="2100"/>
                      <a:pt x="7419" y="0"/>
                      <a:pt x="4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0"/>
              <p:cNvSpPr/>
              <p:nvPr/>
            </p:nvSpPr>
            <p:spPr>
              <a:xfrm>
                <a:off x="3469600" y="1470575"/>
                <a:ext cx="25700" cy="40525"/>
              </a:xfrm>
              <a:custGeom>
                <a:avLst/>
                <a:gdLst/>
                <a:ahLst/>
                <a:cxnLst/>
                <a:rect l="l" t="t" r="r" b="b"/>
                <a:pathLst>
                  <a:path w="1028" h="1621" extrusionOk="0">
                    <a:moveTo>
                      <a:pt x="92" y="0"/>
                    </a:moveTo>
                    <a:cubicBezTo>
                      <a:pt x="92" y="92"/>
                      <a:pt x="1" y="92"/>
                      <a:pt x="1" y="183"/>
                    </a:cubicBezTo>
                    <a:cubicBezTo>
                      <a:pt x="92" y="183"/>
                      <a:pt x="92" y="297"/>
                      <a:pt x="92" y="297"/>
                    </a:cubicBezTo>
                    <a:cubicBezTo>
                      <a:pt x="457" y="571"/>
                      <a:pt x="571" y="959"/>
                      <a:pt x="663" y="1324"/>
                    </a:cubicBezTo>
                    <a:lnTo>
                      <a:pt x="663" y="1529"/>
                    </a:lnTo>
                    <a:cubicBezTo>
                      <a:pt x="663" y="1621"/>
                      <a:pt x="663" y="1621"/>
                      <a:pt x="754" y="1621"/>
                    </a:cubicBezTo>
                    <a:cubicBezTo>
                      <a:pt x="845" y="1621"/>
                      <a:pt x="937" y="1621"/>
                      <a:pt x="937" y="1529"/>
                    </a:cubicBezTo>
                    <a:cubicBezTo>
                      <a:pt x="1028" y="959"/>
                      <a:pt x="845" y="480"/>
                      <a:pt x="366" y="92"/>
                    </a:cubicBezTo>
                    <a:cubicBezTo>
                      <a:pt x="366" y="0"/>
                      <a:pt x="275"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0"/>
              <p:cNvSpPr/>
              <p:nvPr/>
            </p:nvSpPr>
            <p:spPr>
              <a:xfrm>
                <a:off x="3374300" y="1425500"/>
                <a:ext cx="159250" cy="159225"/>
              </a:xfrm>
              <a:custGeom>
                <a:avLst/>
                <a:gdLst/>
                <a:ahLst/>
                <a:cxnLst/>
                <a:rect l="l" t="t" r="r" b="b"/>
                <a:pathLst>
                  <a:path w="6370" h="6369" extrusionOk="0">
                    <a:moveTo>
                      <a:pt x="3242" y="753"/>
                    </a:moveTo>
                    <a:cubicBezTo>
                      <a:pt x="3904" y="753"/>
                      <a:pt x="4475" y="959"/>
                      <a:pt x="4954" y="1415"/>
                    </a:cubicBezTo>
                    <a:cubicBezTo>
                      <a:pt x="5319" y="1895"/>
                      <a:pt x="5616" y="2465"/>
                      <a:pt x="5616" y="3127"/>
                    </a:cubicBezTo>
                    <a:cubicBezTo>
                      <a:pt x="5616" y="3812"/>
                      <a:pt x="5319" y="4474"/>
                      <a:pt x="4954" y="4839"/>
                    </a:cubicBezTo>
                    <a:cubicBezTo>
                      <a:pt x="4475" y="5318"/>
                      <a:pt x="3904" y="5615"/>
                      <a:pt x="3242" y="5615"/>
                    </a:cubicBezTo>
                    <a:cubicBezTo>
                      <a:pt x="2557" y="5615"/>
                      <a:pt x="1895" y="5318"/>
                      <a:pt x="1530" y="4839"/>
                    </a:cubicBezTo>
                    <a:cubicBezTo>
                      <a:pt x="1051" y="4474"/>
                      <a:pt x="754" y="3812"/>
                      <a:pt x="754" y="3127"/>
                    </a:cubicBezTo>
                    <a:cubicBezTo>
                      <a:pt x="754" y="2465"/>
                      <a:pt x="1051" y="1895"/>
                      <a:pt x="1530" y="1415"/>
                    </a:cubicBezTo>
                    <a:cubicBezTo>
                      <a:pt x="1895" y="959"/>
                      <a:pt x="2557" y="753"/>
                      <a:pt x="3242" y="753"/>
                    </a:cubicBezTo>
                    <a:close/>
                    <a:moveTo>
                      <a:pt x="3242" y="0"/>
                    </a:moveTo>
                    <a:cubicBezTo>
                      <a:pt x="1416" y="0"/>
                      <a:pt x="1" y="1415"/>
                      <a:pt x="1" y="3127"/>
                    </a:cubicBezTo>
                    <a:cubicBezTo>
                      <a:pt x="1" y="4953"/>
                      <a:pt x="1416" y="6368"/>
                      <a:pt x="3242" y="6368"/>
                    </a:cubicBezTo>
                    <a:cubicBezTo>
                      <a:pt x="4954" y="6368"/>
                      <a:pt x="6369" y="4953"/>
                      <a:pt x="6369" y="3127"/>
                    </a:cubicBezTo>
                    <a:cubicBezTo>
                      <a:pt x="6369" y="1415"/>
                      <a:pt x="4954" y="0"/>
                      <a:pt x="3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0"/>
              <p:cNvSpPr/>
              <p:nvPr/>
            </p:nvSpPr>
            <p:spPr>
              <a:xfrm>
                <a:off x="3481025" y="1325625"/>
                <a:ext cx="81050" cy="123850"/>
              </a:xfrm>
              <a:custGeom>
                <a:avLst/>
                <a:gdLst/>
                <a:ahLst/>
                <a:cxnLst/>
                <a:rect l="l" t="t" r="r" b="b"/>
                <a:pathLst>
                  <a:path w="3242" h="4954" extrusionOk="0">
                    <a:moveTo>
                      <a:pt x="2579" y="1"/>
                    </a:moveTo>
                    <a:lnTo>
                      <a:pt x="0" y="4566"/>
                    </a:lnTo>
                    <a:lnTo>
                      <a:pt x="685" y="4954"/>
                    </a:lnTo>
                    <a:lnTo>
                      <a:pt x="3241" y="389"/>
                    </a:lnTo>
                    <a:lnTo>
                      <a:pt x="25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5" name="Google Shape;1115;p30"/>
            <p:cNvGrpSpPr/>
            <p:nvPr/>
          </p:nvGrpSpPr>
          <p:grpSpPr>
            <a:xfrm rot="-10538759" flipH="1">
              <a:off x="8288525" y="4487364"/>
              <a:ext cx="671776" cy="491145"/>
              <a:chOff x="1676675" y="2892575"/>
              <a:chExt cx="513600" cy="375500"/>
            </a:xfrm>
          </p:grpSpPr>
          <p:sp>
            <p:nvSpPr>
              <p:cNvPr id="1116" name="Google Shape;1116;p30"/>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0"/>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0"/>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0"/>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0"/>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0"/>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0"/>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0"/>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CUSTOM_11">
    <p:spTree>
      <p:nvGrpSpPr>
        <p:cNvPr id="1" name="Shape 1124"/>
        <p:cNvGrpSpPr/>
        <p:nvPr/>
      </p:nvGrpSpPr>
      <p:grpSpPr>
        <a:xfrm>
          <a:off x="0" y="0"/>
          <a:ext cx="0" cy="0"/>
          <a:chOff x="0" y="0"/>
          <a:chExt cx="0" cy="0"/>
        </a:xfrm>
      </p:grpSpPr>
      <p:sp>
        <p:nvSpPr>
          <p:cNvPr id="1125" name="Google Shape;1125;p31"/>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grpSp>
        <p:nvGrpSpPr>
          <p:cNvPr id="1126" name="Google Shape;1126;p31"/>
          <p:cNvGrpSpPr/>
          <p:nvPr/>
        </p:nvGrpSpPr>
        <p:grpSpPr>
          <a:xfrm>
            <a:off x="240021" y="387298"/>
            <a:ext cx="8737954" cy="4616001"/>
            <a:chOff x="240021" y="387298"/>
            <a:chExt cx="8737954" cy="4616001"/>
          </a:xfrm>
        </p:grpSpPr>
        <p:grpSp>
          <p:nvGrpSpPr>
            <p:cNvPr id="1127" name="Google Shape;1127;p31"/>
            <p:cNvGrpSpPr/>
            <p:nvPr/>
          </p:nvGrpSpPr>
          <p:grpSpPr>
            <a:xfrm rot="6452306" flipH="1">
              <a:off x="8305728" y="482984"/>
              <a:ext cx="616929" cy="568062"/>
              <a:chOff x="3209975" y="1113925"/>
              <a:chExt cx="511300" cy="470800"/>
            </a:xfrm>
          </p:grpSpPr>
          <p:sp>
            <p:nvSpPr>
              <p:cNvPr id="1128" name="Google Shape;1128;p31"/>
              <p:cNvSpPr/>
              <p:nvPr/>
            </p:nvSpPr>
            <p:spPr>
              <a:xfrm>
                <a:off x="3302975" y="1185250"/>
                <a:ext cx="26275" cy="40550"/>
              </a:xfrm>
              <a:custGeom>
                <a:avLst/>
                <a:gdLst/>
                <a:ahLst/>
                <a:cxnLst/>
                <a:rect l="l" t="t" r="r" b="b"/>
                <a:pathLst>
                  <a:path w="1051" h="1622" extrusionOk="0">
                    <a:moveTo>
                      <a:pt x="92" y="1"/>
                    </a:moveTo>
                    <a:cubicBezTo>
                      <a:pt x="1" y="92"/>
                      <a:pt x="1" y="92"/>
                      <a:pt x="1" y="183"/>
                    </a:cubicBezTo>
                    <a:lnTo>
                      <a:pt x="92" y="297"/>
                    </a:lnTo>
                    <a:cubicBezTo>
                      <a:pt x="480" y="571"/>
                      <a:pt x="571" y="959"/>
                      <a:pt x="571" y="1324"/>
                    </a:cubicBezTo>
                    <a:cubicBezTo>
                      <a:pt x="571" y="1439"/>
                      <a:pt x="571" y="1530"/>
                      <a:pt x="663" y="1530"/>
                    </a:cubicBezTo>
                    <a:lnTo>
                      <a:pt x="663" y="1621"/>
                    </a:lnTo>
                    <a:cubicBezTo>
                      <a:pt x="845" y="1621"/>
                      <a:pt x="959" y="1621"/>
                      <a:pt x="959" y="1530"/>
                    </a:cubicBezTo>
                    <a:cubicBezTo>
                      <a:pt x="1051" y="959"/>
                      <a:pt x="845" y="480"/>
                      <a:pt x="389" y="92"/>
                    </a:cubicBezTo>
                    <a:cubicBezTo>
                      <a:pt x="389" y="1"/>
                      <a:pt x="275"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1"/>
              <p:cNvSpPr/>
              <p:nvPr/>
            </p:nvSpPr>
            <p:spPr>
              <a:xfrm>
                <a:off x="3209975" y="1140175"/>
                <a:ext cx="159800" cy="159225"/>
              </a:xfrm>
              <a:custGeom>
                <a:avLst/>
                <a:gdLst/>
                <a:ahLst/>
                <a:cxnLst/>
                <a:rect l="l" t="t" r="r" b="b"/>
                <a:pathLst>
                  <a:path w="6392" h="6369" extrusionOk="0">
                    <a:moveTo>
                      <a:pt x="3241" y="754"/>
                    </a:moveTo>
                    <a:cubicBezTo>
                      <a:pt x="3903" y="754"/>
                      <a:pt x="4474" y="1050"/>
                      <a:pt x="4953" y="1416"/>
                    </a:cubicBezTo>
                    <a:cubicBezTo>
                      <a:pt x="5341" y="1895"/>
                      <a:pt x="5615" y="2466"/>
                      <a:pt x="5615" y="3127"/>
                    </a:cubicBezTo>
                    <a:cubicBezTo>
                      <a:pt x="5615" y="3904"/>
                      <a:pt x="5341" y="4474"/>
                      <a:pt x="4953" y="4953"/>
                    </a:cubicBezTo>
                    <a:cubicBezTo>
                      <a:pt x="4474" y="5319"/>
                      <a:pt x="3903" y="5615"/>
                      <a:pt x="3241" y="5615"/>
                    </a:cubicBezTo>
                    <a:cubicBezTo>
                      <a:pt x="2488" y="5615"/>
                      <a:pt x="1918" y="5319"/>
                      <a:pt x="1438" y="4953"/>
                    </a:cubicBezTo>
                    <a:cubicBezTo>
                      <a:pt x="1050" y="4474"/>
                      <a:pt x="776" y="3904"/>
                      <a:pt x="776" y="3127"/>
                    </a:cubicBezTo>
                    <a:cubicBezTo>
                      <a:pt x="776" y="2466"/>
                      <a:pt x="1050" y="1895"/>
                      <a:pt x="1438" y="1416"/>
                    </a:cubicBezTo>
                    <a:cubicBezTo>
                      <a:pt x="1918" y="1050"/>
                      <a:pt x="2488" y="754"/>
                      <a:pt x="3241" y="754"/>
                    </a:cubicBezTo>
                    <a:close/>
                    <a:moveTo>
                      <a:pt x="3241" y="0"/>
                    </a:moveTo>
                    <a:cubicBezTo>
                      <a:pt x="1438" y="0"/>
                      <a:pt x="0" y="1416"/>
                      <a:pt x="0" y="3127"/>
                    </a:cubicBezTo>
                    <a:cubicBezTo>
                      <a:pt x="0" y="4953"/>
                      <a:pt x="1438" y="6369"/>
                      <a:pt x="3241" y="6369"/>
                    </a:cubicBezTo>
                    <a:cubicBezTo>
                      <a:pt x="4953" y="6369"/>
                      <a:pt x="6391" y="4953"/>
                      <a:pt x="6391" y="3127"/>
                    </a:cubicBezTo>
                    <a:cubicBezTo>
                      <a:pt x="6391" y="1416"/>
                      <a:pt x="4953"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1"/>
              <p:cNvSpPr/>
              <p:nvPr/>
            </p:nvSpPr>
            <p:spPr>
              <a:xfrm>
                <a:off x="3360050" y="1218350"/>
                <a:ext cx="135250" cy="26275"/>
              </a:xfrm>
              <a:custGeom>
                <a:avLst/>
                <a:gdLst/>
                <a:ahLst/>
                <a:cxnLst/>
                <a:rect l="l" t="t" r="r" b="b"/>
                <a:pathLst>
                  <a:path w="5410" h="1051" extrusionOk="0">
                    <a:moveTo>
                      <a:pt x="0" y="0"/>
                    </a:moveTo>
                    <a:lnTo>
                      <a:pt x="0" y="685"/>
                    </a:lnTo>
                    <a:lnTo>
                      <a:pt x="5319" y="1050"/>
                    </a:lnTo>
                    <a:lnTo>
                      <a:pt x="5410" y="29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1"/>
              <p:cNvSpPr/>
              <p:nvPr/>
            </p:nvSpPr>
            <p:spPr>
              <a:xfrm>
                <a:off x="3512400" y="1144725"/>
                <a:ext cx="208875" cy="207175"/>
              </a:xfrm>
              <a:custGeom>
                <a:avLst/>
                <a:gdLst/>
                <a:ahLst/>
                <a:cxnLst/>
                <a:rect l="l" t="t" r="r" b="b"/>
                <a:pathLst>
                  <a:path w="8355" h="8287" extrusionOk="0">
                    <a:moveTo>
                      <a:pt x="4178" y="1"/>
                    </a:moveTo>
                    <a:cubicBezTo>
                      <a:pt x="1713" y="1"/>
                      <a:pt x="1" y="2010"/>
                      <a:pt x="1" y="4201"/>
                    </a:cubicBezTo>
                    <a:cubicBezTo>
                      <a:pt x="92" y="6666"/>
                      <a:pt x="2078" y="8287"/>
                      <a:pt x="4269" y="8287"/>
                    </a:cubicBezTo>
                    <a:cubicBezTo>
                      <a:pt x="6460" y="8287"/>
                      <a:pt x="8355" y="6483"/>
                      <a:pt x="8355" y="4087"/>
                    </a:cubicBezTo>
                    <a:cubicBezTo>
                      <a:pt x="8355" y="1804"/>
                      <a:pt x="6551"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1"/>
              <p:cNvSpPr/>
              <p:nvPr/>
            </p:nvSpPr>
            <p:spPr>
              <a:xfrm>
                <a:off x="3623675" y="1173275"/>
                <a:ext cx="47950" cy="73625"/>
              </a:xfrm>
              <a:custGeom>
                <a:avLst/>
                <a:gdLst/>
                <a:ahLst/>
                <a:cxnLst/>
                <a:rect l="l" t="t" r="r" b="b"/>
                <a:pathLst>
                  <a:path w="1918" h="2945" extrusionOk="0">
                    <a:moveTo>
                      <a:pt x="389" y="0"/>
                    </a:moveTo>
                    <a:cubicBezTo>
                      <a:pt x="297" y="0"/>
                      <a:pt x="115" y="0"/>
                      <a:pt x="1" y="92"/>
                    </a:cubicBezTo>
                    <a:lnTo>
                      <a:pt x="1" y="297"/>
                    </a:lnTo>
                    <a:cubicBezTo>
                      <a:pt x="206" y="297"/>
                      <a:pt x="297" y="388"/>
                      <a:pt x="389" y="480"/>
                    </a:cubicBezTo>
                    <a:cubicBezTo>
                      <a:pt x="777" y="662"/>
                      <a:pt x="1051" y="959"/>
                      <a:pt x="1256" y="1347"/>
                    </a:cubicBezTo>
                    <a:cubicBezTo>
                      <a:pt x="1347" y="1621"/>
                      <a:pt x="1439" y="1803"/>
                      <a:pt x="1439" y="2100"/>
                    </a:cubicBezTo>
                    <a:lnTo>
                      <a:pt x="1439" y="2580"/>
                    </a:lnTo>
                    <a:cubicBezTo>
                      <a:pt x="1439" y="2671"/>
                      <a:pt x="1530" y="2762"/>
                      <a:pt x="1530" y="2853"/>
                    </a:cubicBezTo>
                    <a:cubicBezTo>
                      <a:pt x="1530" y="2853"/>
                      <a:pt x="1621" y="2853"/>
                      <a:pt x="1621" y="2945"/>
                    </a:cubicBezTo>
                    <a:lnTo>
                      <a:pt x="1712" y="2853"/>
                    </a:lnTo>
                    <a:cubicBezTo>
                      <a:pt x="1712" y="2853"/>
                      <a:pt x="1827" y="2853"/>
                      <a:pt x="1827" y="2762"/>
                    </a:cubicBezTo>
                    <a:cubicBezTo>
                      <a:pt x="1918" y="2191"/>
                      <a:pt x="1827" y="1712"/>
                      <a:pt x="1621" y="1142"/>
                    </a:cubicBezTo>
                    <a:cubicBezTo>
                      <a:pt x="1439" y="959"/>
                      <a:pt x="1347" y="662"/>
                      <a:pt x="1142" y="480"/>
                    </a:cubicBezTo>
                    <a:cubicBezTo>
                      <a:pt x="868" y="297"/>
                      <a:pt x="685" y="92"/>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1"/>
              <p:cNvSpPr/>
              <p:nvPr/>
            </p:nvSpPr>
            <p:spPr>
              <a:xfrm>
                <a:off x="3478725" y="1113925"/>
                <a:ext cx="238000" cy="235700"/>
              </a:xfrm>
              <a:custGeom>
                <a:avLst/>
                <a:gdLst/>
                <a:ahLst/>
                <a:cxnLst/>
                <a:rect l="l" t="t" r="r" b="b"/>
                <a:pathLst>
                  <a:path w="9520" h="9428" extrusionOk="0">
                    <a:moveTo>
                      <a:pt x="4771" y="754"/>
                    </a:moveTo>
                    <a:cubicBezTo>
                      <a:pt x="5913" y="754"/>
                      <a:pt x="6849" y="1142"/>
                      <a:pt x="7625" y="1895"/>
                    </a:cubicBezTo>
                    <a:cubicBezTo>
                      <a:pt x="8287" y="2671"/>
                      <a:pt x="8766" y="3607"/>
                      <a:pt x="8766" y="4657"/>
                    </a:cubicBezTo>
                    <a:cubicBezTo>
                      <a:pt x="8766" y="5798"/>
                      <a:pt x="8287" y="6757"/>
                      <a:pt x="7625" y="7510"/>
                    </a:cubicBezTo>
                    <a:cubicBezTo>
                      <a:pt x="6849" y="8172"/>
                      <a:pt x="5913" y="8651"/>
                      <a:pt x="4771" y="8651"/>
                    </a:cubicBezTo>
                    <a:cubicBezTo>
                      <a:pt x="3721" y="8651"/>
                      <a:pt x="2671" y="8172"/>
                      <a:pt x="2010" y="7510"/>
                    </a:cubicBezTo>
                    <a:cubicBezTo>
                      <a:pt x="1233" y="6757"/>
                      <a:pt x="777" y="5798"/>
                      <a:pt x="777" y="4657"/>
                    </a:cubicBezTo>
                    <a:cubicBezTo>
                      <a:pt x="777" y="3607"/>
                      <a:pt x="1233" y="2671"/>
                      <a:pt x="2010" y="1895"/>
                    </a:cubicBezTo>
                    <a:cubicBezTo>
                      <a:pt x="2671" y="1142"/>
                      <a:pt x="3721" y="754"/>
                      <a:pt x="4771" y="754"/>
                    </a:cubicBezTo>
                    <a:close/>
                    <a:moveTo>
                      <a:pt x="4771" y="0"/>
                    </a:moveTo>
                    <a:cubicBezTo>
                      <a:pt x="2192" y="0"/>
                      <a:pt x="1" y="2100"/>
                      <a:pt x="1" y="4657"/>
                    </a:cubicBezTo>
                    <a:cubicBezTo>
                      <a:pt x="1" y="7327"/>
                      <a:pt x="2192" y="9427"/>
                      <a:pt x="4771" y="9427"/>
                    </a:cubicBezTo>
                    <a:cubicBezTo>
                      <a:pt x="7419" y="9427"/>
                      <a:pt x="9519" y="7327"/>
                      <a:pt x="9519" y="4657"/>
                    </a:cubicBezTo>
                    <a:cubicBezTo>
                      <a:pt x="9519" y="2100"/>
                      <a:pt x="7419" y="0"/>
                      <a:pt x="4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1"/>
              <p:cNvSpPr/>
              <p:nvPr/>
            </p:nvSpPr>
            <p:spPr>
              <a:xfrm>
                <a:off x="3469600" y="1470575"/>
                <a:ext cx="25700" cy="40525"/>
              </a:xfrm>
              <a:custGeom>
                <a:avLst/>
                <a:gdLst/>
                <a:ahLst/>
                <a:cxnLst/>
                <a:rect l="l" t="t" r="r" b="b"/>
                <a:pathLst>
                  <a:path w="1028" h="1621" extrusionOk="0">
                    <a:moveTo>
                      <a:pt x="92" y="0"/>
                    </a:moveTo>
                    <a:cubicBezTo>
                      <a:pt x="92" y="92"/>
                      <a:pt x="1" y="92"/>
                      <a:pt x="1" y="183"/>
                    </a:cubicBezTo>
                    <a:cubicBezTo>
                      <a:pt x="92" y="183"/>
                      <a:pt x="92" y="297"/>
                      <a:pt x="92" y="297"/>
                    </a:cubicBezTo>
                    <a:cubicBezTo>
                      <a:pt x="457" y="571"/>
                      <a:pt x="571" y="959"/>
                      <a:pt x="663" y="1324"/>
                    </a:cubicBezTo>
                    <a:lnTo>
                      <a:pt x="663" y="1529"/>
                    </a:lnTo>
                    <a:cubicBezTo>
                      <a:pt x="663" y="1621"/>
                      <a:pt x="663" y="1621"/>
                      <a:pt x="754" y="1621"/>
                    </a:cubicBezTo>
                    <a:cubicBezTo>
                      <a:pt x="845" y="1621"/>
                      <a:pt x="937" y="1621"/>
                      <a:pt x="937" y="1529"/>
                    </a:cubicBezTo>
                    <a:cubicBezTo>
                      <a:pt x="1028" y="959"/>
                      <a:pt x="845" y="480"/>
                      <a:pt x="366" y="92"/>
                    </a:cubicBezTo>
                    <a:cubicBezTo>
                      <a:pt x="366" y="0"/>
                      <a:pt x="275"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1"/>
              <p:cNvSpPr/>
              <p:nvPr/>
            </p:nvSpPr>
            <p:spPr>
              <a:xfrm>
                <a:off x="3374300" y="1425500"/>
                <a:ext cx="159250" cy="159225"/>
              </a:xfrm>
              <a:custGeom>
                <a:avLst/>
                <a:gdLst/>
                <a:ahLst/>
                <a:cxnLst/>
                <a:rect l="l" t="t" r="r" b="b"/>
                <a:pathLst>
                  <a:path w="6370" h="6369" extrusionOk="0">
                    <a:moveTo>
                      <a:pt x="3242" y="753"/>
                    </a:moveTo>
                    <a:cubicBezTo>
                      <a:pt x="3904" y="753"/>
                      <a:pt x="4475" y="959"/>
                      <a:pt x="4954" y="1415"/>
                    </a:cubicBezTo>
                    <a:cubicBezTo>
                      <a:pt x="5319" y="1895"/>
                      <a:pt x="5616" y="2465"/>
                      <a:pt x="5616" y="3127"/>
                    </a:cubicBezTo>
                    <a:cubicBezTo>
                      <a:pt x="5616" y="3812"/>
                      <a:pt x="5319" y="4474"/>
                      <a:pt x="4954" y="4839"/>
                    </a:cubicBezTo>
                    <a:cubicBezTo>
                      <a:pt x="4475" y="5318"/>
                      <a:pt x="3904" y="5615"/>
                      <a:pt x="3242" y="5615"/>
                    </a:cubicBezTo>
                    <a:cubicBezTo>
                      <a:pt x="2557" y="5615"/>
                      <a:pt x="1895" y="5318"/>
                      <a:pt x="1530" y="4839"/>
                    </a:cubicBezTo>
                    <a:cubicBezTo>
                      <a:pt x="1051" y="4474"/>
                      <a:pt x="754" y="3812"/>
                      <a:pt x="754" y="3127"/>
                    </a:cubicBezTo>
                    <a:cubicBezTo>
                      <a:pt x="754" y="2465"/>
                      <a:pt x="1051" y="1895"/>
                      <a:pt x="1530" y="1415"/>
                    </a:cubicBezTo>
                    <a:cubicBezTo>
                      <a:pt x="1895" y="959"/>
                      <a:pt x="2557" y="753"/>
                      <a:pt x="3242" y="753"/>
                    </a:cubicBezTo>
                    <a:close/>
                    <a:moveTo>
                      <a:pt x="3242" y="0"/>
                    </a:moveTo>
                    <a:cubicBezTo>
                      <a:pt x="1416" y="0"/>
                      <a:pt x="1" y="1415"/>
                      <a:pt x="1" y="3127"/>
                    </a:cubicBezTo>
                    <a:cubicBezTo>
                      <a:pt x="1" y="4953"/>
                      <a:pt x="1416" y="6368"/>
                      <a:pt x="3242" y="6368"/>
                    </a:cubicBezTo>
                    <a:cubicBezTo>
                      <a:pt x="4954" y="6368"/>
                      <a:pt x="6369" y="4953"/>
                      <a:pt x="6369" y="3127"/>
                    </a:cubicBezTo>
                    <a:cubicBezTo>
                      <a:pt x="6369" y="1415"/>
                      <a:pt x="4954" y="0"/>
                      <a:pt x="3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1"/>
              <p:cNvSpPr/>
              <p:nvPr/>
            </p:nvSpPr>
            <p:spPr>
              <a:xfrm>
                <a:off x="3481025" y="1325625"/>
                <a:ext cx="81050" cy="123850"/>
              </a:xfrm>
              <a:custGeom>
                <a:avLst/>
                <a:gdLst/>
                <a:ahLst/>
                <a:cxnLst/>
                <a:rect l="l" t="t" r="r" b="b"/>
                <a:pathLst>
                  <a:path w="3242" h="4954" extrusionOk="0">
                    <a:moveTo>
                      <a:pt x="2579" y="1"/>
                    </a:moveTo>
                    <a:lnTo>
                      <a:pt x="0" y="4566"/>
                    </a:lnTo>
                    <a:lnTo>
                      <a:pt x="685" y="4954"/>
                    </a:lnTo>
                    <a:lnTo>
                      <a:pt x="3241" y="389"/>
                    </a:lnTo>
                    <a:lnTo>
                      <a:pt x="25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7" name="Google Shape;1137;p31"/>
            <p:cNvGrpSpPr/>
            <p:nvPr/>
          </p:nvGrpSpPr>
          <p:grpSpPr>
            <a:xfrm rot="10538759">
              <a:off x="257695" y="4487364"/>
              <a:ext cx="671776" cy="491145"/>
              <a:chOff x="1676675" y="2892575"/>
              <a:chExt cx="513600" cy="375500"/>
            </a:xfrm>
          </p:grpSpPr>
          <p:sp>
            <p:nvSpPr>
              <p:cNvPr id="1138" name="Google Shape;1138;p31"/>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1"/>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1"/>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1"/>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1"/>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1"/>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1"/>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1"/>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one column 3">
  <p:cSld name="SECTION_TITLE_AND_DESCRIPTION_1_1">
    <p:spTree>
      <p:nvGrpSpPr>
        <p:cNvPr id="1" name="Shape 1190"/>
        <p:cNvGrpSpPr/>
        <p:nvPr/>
      </p:nvGrpSpPr>
      <p:grpSpPr>
        <a:xfrm>
          <a:off x="0" y="0"/>
          <a:ext cx="0" cy="0"/>
          <a:chOff x="0" y="0"/>
          <a:chExt cx="0" cy="0"/>
        </a:xfrm>
      </p:grpSpPr>
      <p:sp>
        <p:nvSpPr>
          <p:cNvPr id="1191" name="Google Shape;1191;p33"/>
          <p:cNvSpPr txBox="1">
            <a:spLocks noGrp="1"/>
          </p:cNvSpPr>
          <p:nvPr>
            <p:ph type="title"/>
          </p:nvPr>
        </p:nvSpPr>
        <p:spPr>
          <a:xfrm>
            <a:off x="2847000" y="1485700"/>
            <a:ext cx="3450000" cy="76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Clr>
                <a:schemeClr val="accent6"/>
              </a:buClr>
              <a:buSzPts val="1800"/>
              <a:buNone/>
              <a:defRPr sz="1800">
                <a:solidFill>
                  <a:schemeClr val="accent6"/>
                </a:solidFill>
              </a:defRPr>
            </a:lvl2pPr>
            <a:lvl3pPr lvl="2" rtl="0">
              <a:spcBef>
                <a:spcPts val="0"/>
              </a:spcBef>
              <a:spcAft>
                <a:spcPts val="0"/>
              </a:spcAft>
              <a:buClr>
                <a:schemeClr val="accent6"/>
              </a:buClr>
              <a:buSzPts val="1800"/>
              <a:buNone/>
              <a:defRPr sz="1800">
                <a:solidFill>
                  <a:schemeClr val="accent6"/>
                </a:solidFill>
              </a:defRPr>
            </a:lvl3pPr>
            <a:lvl4pPr lvl="3" rtl="0">
              <a:spcBef>
                <a:spcPts val="0"/>
              </a:spcBef>
              <a:spcAft>
                <a:spcPts val="0"/>
              </a:spcAft>
              <a:buClr>
                <a:schemeClr val="accent6"/>
              </a:buClr>
              <a:buSzPts val="1800"/>
              <a:buNone/>
              <a:defRPr sz="1800">
                <a:solidFill>
                  <a:schemeClr val="accent6"/>
                </a:solidFill>
              </a:defRPr>
            </a:lvl4pPr>
            <a:lvl5pPr lvl="4" rtl="0">
              <a:spcBef>
                <a:spcPts val="0"/>
              </a:spcBef>
              <a:spcAft>
                <a:spcPts val="0"/>
              </a:spcAft>
              <a:buClr>
                <a:schemeClr val="accent6"/>
              </a:buClr>
              <a:buSzPts val="1800"/>
              <a:buNone/>
              <a:defRPr sz="1800">
                <a:solidFill>
                  <a:schemeClr val="accent6"/>
                </a:solidFill>
              </a:defRPr>
            </a:lvl5pPr>
            <a:lvl6pPr lvl="5" rtl="0">
              <a:spcBef>
                <a:spcPts val="0"/>
              </a:spcBef>
              <a:spcAft>
                <a:spcPts val="0"/>
              </a:spcAft>
              <a:buClr>
                <a:schemeClr val="accent6"/>
              </a:buClr>
              <a:buSzPts val="1800"/>
              <a:buNone/>
              <a:defRPr sz="1800">
                <a:solidFill>
                  <a:schemeClr val="accent6"/>
                </a:solidFill>
              </a:defRPr>
            </a:lvl6pPr>
            <a:lvl7pPr lvl="6" rtl="0">
              <a:spcBef>
                <a:spcPts val="0"/>
              </a:spcBef>
              <a:spcAft>
                <a:spcPts val="0"/>
              </a:spcAft>
              <a:buClr>
                <a:schemeClr val="accent6"/>
              </a:buClr>
              <a:buSzPts val="1800"/>
              <a:buNone/>
              <a:defRPr sz="1800">
                <a:solidFill>
                  <a:schemeClr val="accent6"/>
                </a:solidFill>
              </a:defRPr>
            </a:lvl7pPr>
            <a:lvl8pPr lvl="7" rtl="0">
              <a:spcBef>
                <a:spcPts val="0"/>
              </a:spcBef>
              <a:spcAft>
                <a:spcPts val="0"/>
              </a:spcAft>
              <a:buClr>
                <a:schemeClr val="accent6"/>
              </a:buClr>
              <a:buSzPts val="1800"/>
              <a:buNone/>
              <a:defRPr sz="1800">
                <a:solidFill>
                  <a:schemeClr val="accent6"/>
                </a:solidFill>
              </a:defRPr>
            </a:lvl8pPr>
            <a:lvl9pPr lvl="8" rtl="0">
              <a:spcBef>
                <a:spcPts val="0"/>
              </a:spcBef>
              <a:spcAft>
                <a:spcPts val="0"/>
              </a:spcAft>
              <a:buClr>
                <a:schemeClr val="accent6"/>
              </a:buClr>
              <a:buSzPts val="1800"/>
              <a:buNone/>
              <a:defRPr sz="1800">
                <a:solidFill>
                  <a:schemeClr val="accent6"/>
                </a:solidFill>
              </a:defRPr>
            </a:lvl9pPr>
          </a:lstStyle>
          <a:p>
            <a:endParaRPr/>
          </a:p>
        </p:txBody>
      </p:sp>
      <p:sp>
        <p:nvSpPr>
          <p:cNvPr id="1192" name="Google Shape;1192;p33"/>
          <p:cNvSpPr txBox="1">
            <a:spLocks noGrp="1"/>
          </p:cNvSpPr>
          <p:nvPr>
            <p:ph type="subTitle" idx="1"/>
          </p:nvPr>
        </p:nvSpPr>
        <p:spPr>
          <a:xfrm>
            <a:off x="2847000" y="2254100"/>
            <a:ext cx="3450000" cy="14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grpSp>
        <p:nvGrpSpPr>
          <p:cNvPr id="1193" name="Google Shape;1193;p33"/>
          <p:cNvGrpSpPr/>
          <p:nvPr/>
        </p:nvGrpSpPr>
        <p:grpSpPr>
          <a:xfrm>
            <a:off x="-698666" y="-111254"/>
            <a:ext cx="2860295" cy="4623345"/>
            <a:chOff x="-698666" y="-111254"/>
            <a:chExt cx="2860295" cy="4623345"/>
          </a:xfrm>
        </p:grpSpPr>
        <p:grpSp>
          <p:nvGrpSpPr>
            <p:cNvPr id="1194" name="Google Shape;1194;p33"/>
            <p:cNvGrpSpPr/>
            <p:nvPr/>
          </p:nvGrpSpPr>
          <p:grpSpPr>
            <a:xfrm flipH="1">
              <a:off x="-698666" y="1260240"/>
              <a:ext cx="1072437" cy="1522985"/>
              <a:chOff x="8701057" y="953702"/>
              <a:chExt cx="1072437" cy="1522985"/>
            </a:xfrm>
          </p:grpSpPr>
          <p:sp>
            <p:nvSpPr>
              <p:cNvPr id="1195" name="Google Shape;1195;p33"/>
              <p:cNvSpPr/>
              <p:nvPr/>
            </p:nvSpPr>
            <p:spPr>
              <a:xfrm>
                <a:off x="8731519" y="953702"/>
                <a:ext cx="985232" cy="1522985"/>
              </a:xfrm>
              <a:custGeom>
                <a:avLst/>
                <a:gdLst/>
                <a:ahLst/>
                <a:cxnLst/>
                <a:rect l="l" t="t" r="r" b="b"/>
                <a:pathLst>
                  <a:path w="27557" h="42598" extrusionOk="0">
                    <a:moveTo>
                      <a:pt x="17157" y="13955"/>
                    </a:moveTo>
                    <a:cubicBezTo>
                      <a:pt x="17275" y="14072"/>
                      <a:pt x="17275" y="14307"/>
                      <a:pt x="17392" y="14454"/>
                    </a:cubicBezTo>
                    <a:cubicBezTo>
                      <a:pt x="17774" y="15424"/>
                      <a:pt x="18127" y="16275"/>
                      <a:pt x="18362" y="17245"/>
                    </a:cubicBezTo>
                    <a:cubicBezTo>
                      <a:pt x="18626" y="17979"/>
                      <a:pt x="18861" y="18596"/>
                      <a:pt x="18979" y="19213"/>
                    </a:cubicBezTo>
                    <a:cubicBezTo>
                      <a:pt x="19096" y="19830"/>
                      <a:pt x="19096" y="20447"/>
                      <a:pt x="19096" y="21064"/>
                    </a:cubicBezTo>
                    <a:cubicBezTo>
                      <a:pt x="19096" y="21798"/>
                      <a:pt x="18979" y="22533"/>
                      <a:pt x="18626" y="23267"/>
                    </a:cubicBezTo>
                    <a:cubicBezTo>
                      <a:pt x="18509" y="23737"/>
                      <a:pt x="18244" y="24237"/>
                      <a:pt x="17892" y="24589"/>
                    </a:cubicBezTo>
                    <a:cubicBezTo>
                      <a:pt x="17157" y="25706"/>
                      <a:pt x="16158" y="26440"/>
                      <a:pt x="15189" y="26940"/>
                    </a:cubicBezTo>
                    <a:cubicBezTo>
                      <a:pt x="14337" y="27292"/>
                      <a:pt x="13603" y="27674"/>
                      <a:pt x="12751" y="28026"/>
                    </a:cubicBezTo>
                    <a:cubicBezTo>
                      <a:pt x="12251" y="28144"/>
                      <a:pt x="11899" y="28408"/>
                      <a:pt x="11399" y="28526"/>
                    </a:cubicBezTo>
                    <a:lnTo>
                      <a:pt x="11017" y="28643"/>
                    </a:lnTo>
                    <a:cubicBezTo>
                      <a:pt x="10900" y="28643"/>
                      <a:pt x="10782" y="28761"/>
                      <a:pt x="10665" y="28761"/>
                    </a:cubicBezTo>
                    <a:lnTo>
                      <a:pt x="10165" y="28761"/>
                    </a:lnTo>
                    <a:lnTo>
                      <a:pt x="10165" y="28526"/>
                    </a:lnTo>
                    <a:cubicBezTo>
                      <a:pt x="10048" y="28408"/>
                      <a:pt x="10048" y="28262"/>
                      <a:pt x="10048" y="28262"/>
                    </a:cubicBezTo>
                    <a:cubicBezTo>
                      <a:pt x="9930" y="28026"/>
                      <a:pt x="9813" y="27791"/>
                      <a:pt x="9813" y="27527"/>
                    </a:cubicBezTo>
                    <a:cubicBezTo>
                      <a:pt x="9695" y="27292"/>
                      <a:pt x="9548" y="27057"/>
                      <a:pt x="9431" y="26675"/>
                    </a:cubicBezTo>
                    <a:cubicBezTo>
                      <a:pt x="9078" y="25823"/>
                      <a:pt x="8814" y="24971"/>
                      <a:pt x="8579" y="23855"/>
                    </a:cubicBezTo>
                    <a:cubicBezTo>
                      <a:pt x="8344" y="22885"/>
                      <a:pt x="8226" y="21798"/>
                      <a:pt x="8461" y="20565"/>
                    </a:cubicBezTo>
                    <a:cubicBezTo>
                      <a:pt x="8579" y="20065"/>
                      <a:pt x="8697" y="19713"/>
                      <a:pt x="8814" y="19331"/>
                    </a:cubicBezTo>
                    <a:cubicBezTo>
                      <a:pt x="9196" y="18361"/>
                      <a:pt x="9813" y="17627"/>
                      <a:pt x="10547" y="17010"/>
                    </a:cubicBezTo>
                    <a:cubicBezTo>
                      <a:pt x="11017" y="16657"/>
                      <a:pt x="11517" y="16275"/>
                      <a:pt x="12016" y="15923"/>
                    </a:cubicBezTo>
                    <a:cubicBezTo>
                      <a:pt x="12633" y="15659"/>
                      <a:pt x="13221" y="15424"/>
                      <a:pt x="13838" y="15042"/>
                    </a:cubicBezTo>
                    <a:cubicBezTo>
                      <a:pt x="14836" y="14689"/>
                      <a:pt x="15806" y="14307"/>
                      <a:pt x="16658" y="14072"/>
                    </a:cubicBezTo>
                    <a:lnTo>
                      <a:pt x="16775" y="13955"/>
                    </a:lnTo>
                    <a:close/>
                    <a:moveTo>
                      <a:pt x="17392" y="0"/>
                    </a:moveTo>
                    <a:cubicBezTo>
                      <a:pt x="17275" y="0"/>
                      <a:pt x="17157" y="118"/>
                      <a:pt x="17040" y="235"/>
                    </a:cubicBezTo>
                    <a:cubicBezTo>
                      <a:pt x="16893" y="617"/>
                      <a:pt x="16658" y="970"/>
                      <a:pt x="16540" y="1234"/>
                    </a:cubicBezTo>
                    <a:lnTo>
                      <a:pt x="16423" y="1587"/>
                    </a:lnTo>
                    <a:cubicBezTo>
                      <a:pt x="16305" y="2086"/>
                      <a:pt x="16041" y="2556"/>
                      <a:pt x="15923" y="3056"/>
                    </a:cubicBezTo>
                    <a:cubicBezTo>
                      <a:pt x="15806" y="3673"/>
                      <a:pt x="15571" y="4407"/>
                      <a:pt x="15424" y="5141"/>
                    </a:cubicBezTo>
                    <a:cubicBezTo>
                      <a:pt x="15306" y="6228"/>
                      <a:pt x="15306" y="7345"/>
                      <a:pt x="15424" y="8432"/>
                    </a:cubicBezTo>
                    <a:cubicBezTo>
                      <a:pt x="15688" y="9313"/>
                      <a:pt x="15806" y="10047"/>
                      <a:pt x="16041" y="10899"/>
                    </a:cubicBezTo>
                    <a:cubicBezTo>
                      <a:pt x="16158" y="11252"/>
                      <a:pt x="16423" y="11634"/>
                      <a:pt x="16540" y="11986"/>
                    </a:cubicBezTo>
                    <a:cubicBezTo>
                      <a:pt x="16540" y="12251"/>
                      <a:pt x="16658" y="12368"/>
                      <a:pt x="16658" y="12603"/>
                    </a:cubicBezTo>
                    <a:lnTo>
                      <a:pt x="16893" y="13220"/>
                    </a:lnTo>
                    <a:lnTo>
                      <a:pt x="16775" y="13338"/>
                    </a:lnTo>
                    <a:lnTo>
                      <a:pt x="16658" y="13338"/>
                    </a:lnTo>
                    <a:cubicBezTo>
                      <a:pt x="16658" y="13455"/>
                      <a:pt x="16658" y="13455"/>
                      <a:pt x="16540" y="13455"/>
                    </a:cubicBezTo>
                    <a:cubicBezTo>
                      <a:pt x="16423" y="13573"/>
                      <a:pt x="16305" y="13573"/>
                      <a:pt x="16158" y="13573"/>
                    </a:cubicBezTo>
                    <a:cubicBezTo>
                      <a:pt x="16158" y="13573"/>
                      <a:pt x="16041" y="13720"/>
                      <a:pt x="15923" y="13720"/>
                    </a:cubicBezTo>
                    <a:lnTo>
                      <a:pt x="15306" y="13955"/>
                    </a:lnTo>
                    <a:cubicBezTo>
                      <a:pt x="14690" y="14190"/>
                      <a:pt x="14102" y="14454"/>
                      <a:pt x="13485" y="14689"/>
                    </a:cubicBezTo>
                    <a:cubicBezTo>
                      <a:pt x="12986" y="14924"/>
                      <a:pt x="12369" y="15188"/>
                      <a:pt x="11752" y="15541"/>
                    </a:cubicBezTo>
                    <a:cubicBezTo>
                      <a:pt x="11164" y="15776"/>
                      <a:pt x="10665" y="16158"/>
                      <a:pt x="10165" y="16510"/>
                    </a:cubicBezTo>
                    <a:cubicBezTo>
                      <a:pt x="9313" y="17392"/>
                      <a:pt x="8697" y="18244"/>
                      <a:pt x="8344" y="19331"/>
                    </a:cubicBezTo>
                    <a:cubicBezTo>
                      <a:pt x="7962" y="20065"/>
                      <a:pt x="7845" y="20917"/>
                      <a:pt x="7845" y="21916"/>
                    </a:cubicBezTo>
                    <a:cubicBezTo>
                      <a:pt x="7727" y="22768"/>
                      <a:pt x="7845" y="23620"/>
                      <a:pt x="8226" y="24589"/>
                    </a:cubicBezTo>
                    <a:lnTo>
                      <a:pt x="8344" y="24971"/>
                    </a:lnTo>
                    <a:cubicBezTo>
                      <a:pt x="8344" y="25206"/>
                      <a:pt x="8461" y="25324"/>
                      <a:pt x="8461" y="25588"/>
                    </a:cubicBezTo>
                    <a:cubicBezTo>
                      <a:pt x="8697" y="26440"/>
                      <a:pt x="9078" y="27292"/>
                      <a:pt x="9313" y="28026"/>
                    </a:cubicBezTo>
                    <a:lnTo>
                      <a:pt x="9431" y="28408"/>
                    </a:lnTo>
                    <a:lnTo>
                      <a:pt x="9431" y="28526"/>
                    </a:lnTo>
                    <a:cubicBezTo>
                      <a:pt x="9548" y="28643"/>
                      <a:pt x="9548" y="28761"/>
                      <a:pt x="9548" y="28878"/>
                    </a:cubicBezTo>
                    <a:lnTo>
                      <a:pt x="9548" y="28996"/>
                    </a:lnTo>
                    <a:cubicBezTo>
                      <a:pt x="9431" y="29260"/>
                      <a:pt x="9313" y="29260"/>
                      <a:pt x="9196" y="29260"/>
                    </a:cubicBezTo>
                    <a:lnTo>
                      <a:pt x="9196" y="29378"/>
                    </a:lnTo>
                    <a:cubicBezTo>
                      <a:pt x="8579" y="29495"/>
                      <a:pt x="7962" y="29730"/>
                      <a:pt x="7345" y="29995"/>
                    </a:cubicBezTo>
                    <a:cubicBezTo>
                      <a:pt x="6758" y="30347"/>
                      <a:pt x="6023" y="30729"/>
                      <a:pt x="5406" y="31082"/>
                    </a:cubicBezTo>
                    <a:cubicBezTo>
                      <a:pt x="4172" y="31699"/>
                      <a:pt x="3320" y="32551"/>
                      <a:pt x="2468" y="33403"/>
                    </a:cubicBezTo>
                    <a:cubicBezTo>
                      <a:pt x="2087" y="33902"/>
                      <a:pt x="1734" y="34519"/>
                      <a:pt x="1235" y="35253"/>
                    </a:cubicBezTo>
                    <a:cubicBezTo>
                      <a:pt x="1000" y="35606"/>
                      <a:pt x="735" y="36105"/>
                      <a:pt x="500" y="36605"/>
                    </a:cubicBezTo>
                    <a:cubicBezTo>
                      <a:pt x="500" y="36722"/>
                      <a:pt x="383" y="36957"/>
                      <a:pt x="265" y="37075"/>
                    </a:cubicBezTo>
                    <a:cubicBezTo>
                      <a:pt x="148" y="37339"/>
                      <a:pt x="148" y="37457"/>
                      <a:pt x="1" y="37574"/>
                    </a:cubicBezTo>
                    <a:lnTo>
                      <a:pt x="1" y="37809"/>
                    </a:lnTo>
                    <a:cubicBezTo>
                      <a:pt x="1" y="37956"/>
                      <a:pt x="1" y="38074"/>
                      <a:pt x="148" y="38074"/>
                    </a:cubicBezTo>
                    <a:cubicBezTo>
                      <a:pt x="265" y="38074"/>
                      <a:pt x="383" y="38074"/>
                      <a:pt x="383" y="37956"/>
                    </a:cubicBezTo>
                    <a:cubicBezTo>
                      <a:pt x="500" y="37956"/>
                      <a:pt x="500" y="37809"/>
                      <a:pt x="500" y="37692"/>
                    </a:cubicBezTo>
                    <a:cubicBezTo>
                      <a:pt x="618" y="37574"/>
                      <a:pt x="735" y="37457"/>
                      <a:pt x="735" y="37222"/>
                    </a:cubicBezTo>
                    <a:cubicBezTo>
                      <a:pt x="1000" y="36957"/>
                      <a:pt x="1117" y="36605"/>
                      <a:pt x="1352" y="36223"/>
                    </a:cubicBezTo>
                    <a:cubicBezTo>
                      <a:pt x="1852" y="35371"/>
                      <a:pt x="2351" y="34519"/>
                      <a:pt x="2939" y="33784"/>
                    </a:cubicBezTo>
                    <a:cubicBezTo>
                      <a:pt x="3555" y="32933"/>
                      <a:pt x="4407" y="32198"/>
                      <a:pt x="5524" y="31581"/>
                    </a:cubicBezTo>
                    <a:cubicBezTo>
                      <a:pt x="6141" y="31199"/>
                      <a:pt x="6875" y="30847"/>
                      <a:pt x="7492" y="30612"/>
                    </a:cubicBezTo>
                    <a:cubicBezTo>
                      <a:pt x="7962" y="30347"/>
                      <a:pt x="8461" y="30230"/>
                      <a:pt x="8961" y="29995"/>
                    </a:cubicBezTo>
                    <a:lnTo>
                      <a:pt x="9313" y="29877"/>
                    </a:lnTo>
                    <a:cubicBezTo>
                      <a:pt x="9431" y="29730"/>
                      <a:pt x="9548" y="29730"/>
                      <a:pt x="9548" y="29730"/>
                    </a:cubicBezTo>
                    <a:lnTo>
                      <a:pt x="9813" y="29730"/>
                    </a:lnTo>
                    <a:cubicBezTo>
                      <a:pt x="9930" y="29730"/>
                      <a:pt x="10048" y="29877"/>
                      <a:pt x="10048" y="29995"/>
                    </a:cubicBezTo>
                    <a:cubicBezTo>
                      <a:pt x="10547" y="31199"/>
                      <a:pt x="11164" y="32668"/>
                      <a:pt x="11399" y="34284"/>
                    </a:cubicBezTo>
                    <a:cubicBezTo>
                      <a:pt x="11634" y="35753"/>
                      <a:pt x="11517" y="37075"/>
                      <a:pt x="11164" y="38544"/>
                    </a:cubicBezTo>
                    <a:cubicBezTo>
                      <a:pt x="10782" y="39777"/>
                      <a:pt x="10430" y="41011"/>
                      <a:pt x="9930" y="41981"/>
                    </a:cubicBezTo>
                    <a:lnTo>
                      <a:pt x="9930" y="42098"/>
                    </a:lnTo>
                    <a:lnTo>
                      <a:pt x="9813" y="42216"/>
                    </a:lnTo>
                    <a:cubicBezTo>
                      <a:pt x="9813" y="42363"/>
                      <a:pt x="9930" y="42480"/>
                      <a:pt x="9930" y="42598"/>
                    </a:cubicBezTo>
                    <a:cubicBezTo>
                      <a:pt x="10048" y="42598"/>
                      <a:pt x="10165" y="42598"/>
                      <a:pt x="10283" y="42480"/>
                    </a:cubicBezTo>
                    <a:cubicBezTo>
                      <a:pt x="10283" y="42363"/>
                      <a:pt x="10430" y="42216"/>
                      <a:pt x="10430" y="42098"/>
                    </a:cubicBezTo>
                    <a:cubicBezTo>
                      <a:pt x="10665" y="41628"/>
                      <a:pt x="10900" y="41129"/>
                      <a:pt x="11017" y="40629"/>
                    </a:cubicBezTo>
                    <a:cubicBezTo>
                      <a:pt x="11282" y="39895"/>
                      <a:pt x="11517" y="39278"/>
                      <a:pt x="11634" y="38808"/>
                    </a:cubicBezTo>
                    <a:cubicBezTo>
                      <a:pt x="11752" y="38074"/>
                      <a:pt x="11899" y="37457"/>
                      <a:pt x="12016" y="36957"/>
                    </a:cubicBezTo>
                    <a:cubicBezTo>
                      <a:pt x="12134" y="35988"/>
                      <a:pt x="12016" y="35136"/>
                      <a:pt x="11899" y="34137"/>
                    </a:cubicBezTo>
                    <a:cubicBezTo>
                      <a:pt x="11752" y="33549"/>
                      <a:pt x="11634" y="32933"/>
                      <a:pt x="11399" y="32316"/>
                    </a:cubicBezTo>
                    <a:cubicBezTo>
                      <a:pt x="11164" y="31464"/>
                      <a:pt x="10900" y="30612"/>
                      <a:pt x="10665" y="29995"/>
                    </a:cubicBezTo>
                    <a:cubicBezTo>
                      <a:pt x="10547" y="29877"/>
                      <a:pt x="10547" y="29613"/>
                      <a:pt x="10665" y="29495"/>
                    </a:cubicBezTo>
                    <a:lnTo>
                      <a:pt x="10665" y="29378"/>
                    </a:lnTo>
                    <a:lnTo>
                      <a:pt x="10782" y="29378"/>
                    </a:lnTo>
                    <a:cubicBezTo>
                      <a:pt x="10900" y="29260"/>
                      <a:pt x="10900" y="29260"/>
                      <a:pt x="11017" y="29260"/>
                    </a:cubicBezTo>
                    <a:cubicBezTo>
                      <a:pt x="11164" y="29143"/>
                      <a:pt x="11399" y="29143"/>
                      <a:pt x="11517" y="28996"/>
                    </a:cubicBezTo>
                    <a:cubicBezTo>
                      <a:pt x="11899" y="28878"/>
                      <a:pt x="12251" y="28761"/>
                      <a:pt x="12751" y="28643"/>
                    </a:cubicBezTo>
                    <a:cubicBezTo>
                      <a:pt x="13368" y="28408"/>
                      <a:pt x="13955" y="28026"/>
                      <a:pt x="14690" y="27791"/>
                    </a:cubicBezTo>
                    <a:cubicBezTo>
                      <a:pt x="15071" y="27674"/>
                      <a:pt x="15306" y="27410"/>
                      <a:pt x="15571" y="27292"/>
                    </a:cubicBezTo>
                    <a:cubicBezTo>
                      <a:pt x="16423" y="26793"/>
                      <a:pt x="17275" y="26205"/>
                      <a:pt x="18009" y="25206"/>
                    </a:cubicBezTo>
                    <a:cubicBezTo>
                      <a:pt x="18509" y="24736"/>
                      <a:pt x="18861" y="24119"/>
                      <a:pt x="19096" y="23385"/>
                    </a:cubicBezTo>
                    <a:cubicBezTo>
                      <a:pt x="19478" y="22650"/>
                      <a:pt x="19596" y="21798"/>
                      <a:pt x="19596" y="20917"/>
                    </a:cubicBezTo>
                    <a:cubicBezTo>
                      <a:pt x="19596" y="20330"/>
                      <a:pt x="19596" y="19713"/>
                      <a:pt x="19361" y="18978"/>
                    </a:cubicBezTo>
                    <a:cubicBezTo>
                      <a:pt x="19243" y="18244"/>
                      <a:pt x="19096" y="17509"/>
                      <a:pt x="18861" y="16892"/>
                    </a:cubicBezTo>
                    <a:cubicBezTo>
                      <a:pt x="18626" y="16393"/>
                      <a:pt x="18509" y="15923"/>
                      <a:pt x="18244" y="15306"/>
                    </a:cubicBezTo>
                    <a:cubicBezTo>
                      <a:pt x="18127" y="15042"/>
                      <a:pt x="18009" y="14689"/>
                      <a:pt x="17892" y="14307"/>
                    </a:cubicBezTo>
                    <a:lnTo>
                      <a:pt x="17892" y="14190"/>
                    </a:lnTo>
                    <a:cubicBezTo>
                      <a:pt x="17892" y="14072"/>
                      <a:pt x="17774" y="13955"/>
                      <a:pt x="17892" y="13837"/>
                    </a:cubicBezTo>
                    <a:lnTo>
                      <a:pt x="17892" y="13720"/>
                    </a:lnTo>
                    <a:cubicBezTo>
                      <a:pt x="18009" y="13573"/>
                      <a:pt x="18127" y="13455"/>
                      <a:pt x="18244" y="13455"/>
                    </a:cubicBezTo>
                    <a:cubicBezTo>
                      <a:pt x="18509" y="13338"/>
                      <a:pt x="18744" y="13220"/>
                      <a:pt x="18861" y="13220"/>
                    </a:cubicBezTo>
                    <a:cubicBezTo>
                      <a:pt x="19361" y="13103"/>
                      <a:pt x="19713" y="12838"/>
                      <a:pt x="20095" y="12721"/>
                    </a:cubicBezTo>
                    <a:cubicBezTo>
                      <a:pt x="20829" y="12368"/>
                      <a:pt x="21681" y="11986"/>
                      <a:pt x="22416" y="11634"/>
                    </a:cubicBezTo>
                    <a:cubicBezTo>
                      <a:pt x="23385" y="11017"/>
                      <a:pt x="24237" y="10282"/>
                      <a:pt x="24972" y="9430"/>
                    </a:cubicBezTo>
                    <a:cubicBezTo>
                      <a:pt x="25236" y="9049"/>
                      <a:pt x="25589" y="8696"/>
                      <a:pt x="25853" y="8079"/>
                    </a:cubicBezTo>
                    <a:cubicBezTo>
                      <a:pt x="26441" y="7227"/>
                      <a:pt x="26940" y="6375"/>
                      <a:pt x="27439" y="5376"/>
                    </a:cubicBezTo>
                    <a:lnTo>
                      <a:pt x="27439" y="5259"/>
                    </a:lnTo>
                    <a:cubicBezTo>
                      <a:pt x="27557" y="5141"/>
                      <a:pt x="27557" y="5024"/>
                      <a:pt x="27557" y="4906"/>
                    </a:cubicBezTo>
                    <a:cubicBezTo>
                      <a:pt x="27557" y="4759"/>
                      <a:pt x="27557" y="4642"/>
                      <a:pt x="27439" y="4642"/>
                    </a:cubicBezTo>
                    <a:cubicBezTo>
                      <a:pt x="27322" y="4642"/>
                      <a:pt x="27175" y="4642"/>
                      <a:pt x="27057" y="4759"/>
                    </a:cubicBezTo>
                    <a:lnTo>
                      <a:pt x="27057" y="5024"/>
                    </a:lnTo>
                    <a:cubicBezTo>
                      <a:pt x="26705" y="5758"/>
                      <a:pt x="26323" y="6493"/>
                      <a:pt x="25970" y="7110"/>
                    </a:cubicBezTo>
                    <a:cubicBezTo>
                      <a:pt x="25354" y="7962"/>
                      <a:pt x="24972" y="8579"/>
                      <a:pt x="24502" y="9166"/>
                    </a:cubicBezTo>
                    <a:cubicBezTo>
                      <a:pt x="23885" y="9901"/>
                      <a:pt x="23150" y="10517"/>
                      <a:pt x="22298" y="11017"/>
                    </a:cubicBezTo>
                    <a:cubicBezTo>
                      <a:pt x="21681" y="11369"/>
                      <a:pt x="21064" y="11751"/>
                      <a:pt x="20330" y="11986"/>
                    </a:cubicBezTo>
                    <a:cubicBezTo>
                      <a:pt x="19478" y="12368"/>
                      <a:pt x="18626" y="12721"/>
                      <a:pt x="18009" y="12985"/>
                    </a:cubicBezTo>
                    <a:cubicBezTo>
                      <a:pt x="17931" y="12985"/>
                      <a:pt x="17852" y="13037"/>
                      <a:pt x="17731" y="13037"/>
                    </a:cubicBezTo>
                    <a:cubicBezTo>
                      <a:pt x="17670" y="13037"/>
                      <a:pt x="17598" y="13024"/>
                      <a:pt x="17510" y="12985"/>
                    </a:cubicBezTo>
                    <a:lnTo>
                      <a:pt x="17392" y="12985"/>
                    </a:lnTo>
                    <a:lnTo>
                      <a:pt x="17392" y="12838"/>
                    </a:lnTo>
                    <a:cubicBezTo>
                      <a:pt x="17392" y="12721"/>
                      <a:pt x="17275" y="12721"/>
                      <a:pt x="17275" y="12603"/>
                    </a:cubicBezTo>
                    <a:cubicBezTo>
                      <a:pt x="16893" y="11516"/>
                      <a:pt x="16423" y="10400"/>
                      <a:pt x="16158" y="9166"/>
                    </a:cubicBezTo>
                    <a:cubicBezTo>
                      <a:pt x="16041" y="8579"/>
                      <a:pt x="15923" y="7962"/>
                      <a:pt x="15806" y="7345"/>
                    </a:cubicBezTo>
                    <a:cubicBezTo>
                      <a:pt x="15806" y="6375"/>
                      <a:pt x="15806" y="5376"/>
                      <a:pt x="16041" y="4524"/>
                    </a:cubicBezTo>
                    <a:cubicBezTo>
                      <a:pt x="16305" y="3555"/>
                      <a:pt x="16540" y="2821"/>
                      <a:pt x="16893" y="2086"/>
                    </a:cubicBezTo>
                    <a:lnTo>
                      <a:pt x="16893" y="1704"/>
                    </a:lnTo>
                    <a:cubicBezTo>
                      <a:pt x="17157" y="1352"/>
                      <a:pt x="17275" y="970"/>
                      <a:pt x="17392" y="500"/>
                    </a:cubicBezTo>
                    <a:cubicBezTo>
                      <a:pt x="17510" y="500"/>
                      <a:pt x="17510" y="500"/>
                      <a:pt x="17510" y="353"/>
                    </a:cubicBezTo>
                    <a:lnTo>
                      <a:pt x="17510" y="235"/>
                    </a:lnTo>
                    <a:cubicBezTo>
                      <a:pt x="17510" y="118"/>
                      <a:pt x="17510" y="118"/>
                      <a:pt x="17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3"/>
              <p:cNvSpPr/>
              <p:nvPr/>
            </p:nvSpPr>
            <p:spPr>
              <a:xfrm>
                <a:off x="9248290" y="988347"/>
                <a:ext cx="525204" cy="254236"/>
              </a:xfrm>
              <a:custGeom>
                <a:avLst/>
                <a:gdLst/>
                <a:ahLst/>
                <a:cxnLst/>
                <a:rect l="l" t="t" r="r" b="b"/>
                <a:pathLst>
                  <a:path w="14690" h="7111" extrusionOk="0">
                    <a:moveTo>
                      <a:pt x="617" y="1"/>
                    </a:moveTo>
                    <a:cubicBezTo>
                      <a:pt x="382" y="1"/>
                      <a:pt x="118" y="118"/>
                      <a:pt x="118" y="383"/>
                    </a:cubicBezTo>
                    <a:cubicBezTo>
                      <a:pt x="1" y="500"/>
                      <a:pt x="118" y="735"/>
                      <a:pt x="236" y="853"/>
                    </a:cubicBezTo>
                    <a:cubicBezTo>
                      <a:pt x="382" y="1000"/>
                      <a:pt x="500" y="1000"/>
                      <a:pt x="617" y="1117"/>
                    </a:cubicBezTo>
                    <a:cubicBezTo>
                      <a:pt x="2439" y="1969"/>
                      <a:pt x="4290" y="2704"/>
                      <a:pt x="6258" y="3555"/>
                    </a:cubicBezTo>
                    <a:cubicBezTo>
                      <a:pt x="6493" y="3673"/>
                      <a:pt x="6845" y="3790"/>
                      <a:pt x="7110" y="4055"/>
                    </a:cubicBezTo>
                    <a:cubicBezTo>
                      <a:pt x="9313" y="5024"/>
                      <a:pt x="11516" y="5994"/>
                      <a:pt x="13720" y="6993"/>
                    </a:cubicBezTo>
                    <a:cubicBezTo>
                      <a:pt x="13837" y="6993"/>
                      <a:pt x="13955" y="6993"/>
                      <a:pt x="14072" y="7110"/>
                    </a:cubicBezTo>
                    <a:cubicBezTo>
                      <a:pt x="14337" y="7110"/>
                      <a:pt x="14454" y="6993"/>
                      <a:pt x="14572" y="6728"/>
                    </a:cubicBezTo>
                    <a:cubicBezTo>
                      <a:pt x="14689" y="6493"/>
                      <a:pt x="14572" y="6376"/>
                      <a:pt x="14454" y="6141"/>
                    </a:cubicBezTo>
                    <a:cubicBezTo>
                      <a:pt x="14337" y="6141"/>
                      <a:pt x="14190" y="6141"/>
                      <a:pt x="14190" y="5994"/>
                    </a:cubicBezTo>
                    <a:cubicBezTo>
                      <a:pt x="12868" y="5406"/>
                      <a:pt x="11516" y="4789"/>
                      <a:pt x="10165" y="4290"/>
                    </a:cubicBezTo>
                    <a:cubicBezTo>
                      <a:pt x="8579" y="3555"/>
                      <a:pt x="7110" y="2821"/>
                      <a:pt x="5523" y="2204"/>
                    </a:cubicBezTo>
                    <a:cubicBezTo>
                      <a:pt x="4055" y="1470"/>
                      <a:pt x="2586" y="853"/>
                      <a:pt x="970" y="118"/>
                    </a:cubicBezTo>
                    <a:cubicBezTo>
                      <a:pt x="852" y="118"/>
                      <a:pt x="735"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3"/>
              <p:cNvSpPr/>
              <p:nvPr/>
            </p:nvSpPr>
            <p:spPr>
              <a:xfrm>
                <a:off x="8933201" y="1649019"/>
                <a:ext cx="520985" cy="254200"/>
              </a:xfrm>
              <a:custGeom>
                <a:avLst/>
                <a:gdLst/>
                <a:ahLst/>
                <a:cxnLst/>
                <a:rect l="l" t="t" r="r" b="b"/>
                <a:pathLst>
                  <a:path w="14572" h="7110" extrusionOk="0">
                    <a:moveTo>
                      <a:pt x="500" y="0"/>
                    </a:moveTo>
                    <a:cubicBezTo>
                      <a:pt x="235" y="0"/>
                      <a:pt x="118" y="147"/>
                      <a:pt x="0" y="382"/>
                    </a:cubicBezTo>
                    <a:cubicBezTo>
                      <a:pt x="0" y="500"/>
                      <a:pt x="0" y="735"/>
                      <a:pt x="235" y="882"/>
                    </a:cubicBezTo>
                    <a:cubicBezTo>
                      <a:pt x="235" y="882"/>
                      <a:pt x="382" y="999"/>
                      <a:pt x="500" y="999"/>
                    </a:cubicBezTo>
                    <a:cubicBezTo>
                      <a:pt x="617" y="1117"/>
                      <a:pt x="852" y="1234"/>
                      <a:pt x="1117" y="1234"/>
                    </a:cubicBezTo>
                    <a:cubicBezTo>
                      <a:pt x="3555" y="2468"/>
                      <a:pt x="5993" y="3555"/>
                      <a:pt x="8461" y="4671"/>
                    </a:cubicBezTo>
                    <a:cubicBezTo>
                      <a:pt x="10165" y="5406"/>
                      <a:pt x="11869" y="6140"/>
                      <a:pt x="13602" y="6992"/>
                    </a:cubicBezTo>
                    <a:cubicBezTo>
                      <a:pt x="13720" y="6992"/>
                      <a:pt x="13837" y="6992"/>
                      <a:pt x="13955" y="7110"/>
                    </a:cubicBezTo>
                    <a:cubicBezTo>
                      <a:pt x="14190" y="7110"/>
                      <a:pt x="14454" y="6992"/>
                      <a:pt x="14454" y="6757"/>
                    </a:cubicBezTo>
                    <a:cubicBezTo>
                      <a:pt x="14571" y="6493"/>
                      <a:pt x="14454" y="6258"/>
                      <a:pt x="14336" y="6140"/>
                    </a:cubicBezTo>
                    <a:cubicBezTo>
                      <a:pt x="14190" y="6140"/>
                      <a:pt x="14190" y="6140"/>
                      <a:pt x="14072" y="6023"/>
                    </a:cubicBezTo>
                    <a:cubicBezTo>
                      <a:pt x="12603" y="5406"/>
                      <a:pt x="11134" y="4671"/>
                      <a:pt x="9665" y="4054"/>
                    </a:cubicBezTo>
                    <a:cubicBezTo>
                      <a:pt x="8931" y="3672"/>
                      <a:pt x="8197" y="3437"/>
                      <a:pt x="7462" y="3085"/>
                    </a:cubicBezTo>
                    <a:cubicBezTo>
                      <a:pt x="5376" y="2086"/>
                      <a:pt x="3320" y="1234"/>
                      <a:pt x="1234" y="265"/>
                    </a:cubicBezTo>
                    <a:cubicBezTo>
                      <a:pt x="1117" y="265"/>
                      <a:pt x="970" y="147"/>
                      <a:pt x="852" y="147"/>
                    </a:cubicBezTo>
                    <a:cubicBezTo>
                      <a:pt x="735" y="0"/>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3"/>
              <p:cNvSpPr/>
              <p:nvPr/>
            </p:nvSpPr>
            <p:spPr>
              <a:xfrm>
                <a:off x="8701057" y="2209871"/>
                <a:ext cx="512619" cy="250697"/>
              </a:xfrm>
              <a:custGeom>
                <a:avLst/>
                <a:gdLst/>
                <a:ahLst/>
                <a:cxnLst/>
                <a:rect l="l" t="t" r="r" b="b"/>
                <a:pathLst>
                  <a:path w="14338" h="7012" extrusionOk="0">
                    <a:moveTo>
                      <a:pt x="618" y="1"/>
                    </a:moveTo>
                    <a:cubicBezTo>
                      <a:pt x="383" y="1"/>
                      <a:pt x="118" y="118"/>
                      <a:pt x="118" y="353"/>
                    </a:cubicBezTo>
                    <a:cubicBezTo>
                      <a:pt x="1" y="618"/>
                      <a:pt x="118" y="853"/>
                      <a:pt x="265" y="970"/>
                    </a:cubicBezTo>
                    <a:cubicBezTo>
                      <a:pt x="383" y="970"/>
                      <a:pt x="500" y="1088"/>
                      <a:pt x="618" y="1088"/>
                    </a:cubicBezTo>
                    <a:cubicBezTo>
                      <a:pt x="2204" y="1822"/>
                      <a:pt x="3791" y="2557"/>
                      <a:pt x="5406" y="3291"/>
                    </a:cubicBezTo>
                    <a:cubicBezTo>
                      <a:pt x="5876" y="3556"/>
                      <a:pt x="6493" y="3791"/>
                      <a:pt x="6993" y="4026"/>
                    </a:cubicBezTo>
                    <a:cubicBezTo>
                      <a:pt x="9078" y="4878"/>
                      <a:pt x="11135" y="5876"/>
                      <a:pt x="13338" y="6846"/>
                    </a:cubicBezTo>
                    <a:cubicBezTo>
                      <a:pt x="13485" y="6963"/>
                      <a:pt x="13603" y="6963"/>
                      <a:pt x="13720" y="6963"/>
                    </a:cubicBezTo>
                    <a:cubicBezTo>
                      <a:pt x="13789" y="6998"/>
                      <a:pt x="13848" y="7012"/>
                      <a:pt x="13900" y="7012"/>
                    </a:cubicBezTo>
                    <a:cubicBezTo>
                      <a:pt x="14026" y="7012"/>
                      <a:pt x="14116" y="6929"/>
                      <a:pt x="14220" y="6846"/>
                    </a:cubicBezTo>
                    <a:cubicBezTo>
                      <a:pt x="14337" y="6611"/>
                      <a:pt x="14337" y="6346"/>
                      <a:pt x="14220" y="6229"/>
                    </a:cubicBezTo>
                    <a:cubicBezTo>
                      <a:pt x="14073" y="6111"/>
                      <a:pt x="13955" y="5994"/>
                      <a:pt x="13838" y="5994"/>
                    </a:cubicBezTo>
                    <a:cubicBezTo>
                      <a:pt x="12986" y="5612"/>
                      <a:pt x="12251" y="5259"/>
                      <a:pt x="11399" y="4878"/>
                    </a:cubicBezTo>
                    <a:cubicBezTo>
                      <a:pt x="9078" y="3791"/>
                      <a:pt x="6728" y="2821"/>
                      <a:pt x="4407" y="1705"/>
                    </a:cubicBezTo>
                    <a:cubicBezTo>
                      <a:pt x="3320" y="1205"/>
                      <a:pt x="2204" y="735"/>
                      <a:pt x="1117" y="236"/>
                    </a:cubicBezTo>
                    <a:cubicBezTo>
                      <a:pt x="1000" y="118"/>
                      <a:pt x="853" y="118"/>
                      <a:pt x="853" y="118"/>
                    </a:cubicBezTo>
                    <a:cubicBezTo>
                      <a:pt x="735" y="118"/>
                      <a:pt x="735" y="1"/>
                      <a:pt x="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3"/>
              <p:cNvSpPr/>
              <p:nvPr/>
            </p:nvSpPr>
            <p:spPr>
              <a:xfrm>
                <a:off x="9003562" y="1543978"/>
                <a:ext cx="494743" cy="236360"/>
              </a:xfrm>
              <a:custGeom>
                <a:avLst/>
                <a:gdLst/>
                <a:ahLst/>
                <a:cxnLst/>
                <a:rect l="l" t="t" r="r" b="b"/>
                <a:pathLst>
                  <a:path w="13838" h="6611" extrusionOk="0">
                    <a:moveTo>
                      <a:pt x="471" y="0"/>
                    </a:moveTo>
                    <a:cubicBezTo>
                      <a:pt x="118" y="0"/>
                      <a:pt x="1" y="382"/>
                      <a:pt x="236" y="735"/>
                    </a:cubicBezTo>
                    <a:cubicBezTo>
                      <a:pt x="236" y="882"/>
                      <a:pt x="353" y="882"/>
                      <a:pt x="471" y="999"/>
                    </a:cubicBezTo>
                    <a:cubicBezTo>
                      <a:pt x="617" y="999"/>
                      <a:pt x="735" y="1117"/>
                      <a:pt x="852" y="1117"/>
                    </a:cubicBezTo>
                    <a:cubicBezTo>
                      <a:pt x="3173" y="2204"/>
                      <a:pt x="5494" y="3203"/>
                      <a:pt x="7697" y="4172"/>
                    </a:cubicBezTo>
                    <a:cubicBezTo>
                      <a:pt x="9431" y="5024"/>
                      <a:pt x="11135" y="5758"/>
                      <a:pt x="12839" y="6493"/>
                    </a:cubicBezTo>
                    <a:cubicBezTo>
                      <a:pt x="12956" y="6610"/>
                      <a:pt x="13103" y="6610"/>
                      <a:pt x="13220" y="6610"/>
                    </a:cubicBezTo>
                    <a:cubicBezTo>
                      <a:pt x="13455" y="6610"/>
                      <a:pt x="13573" y="6493"/>
                      <a:pt x="13690" y="6375"/>
                    </a:cubicBezTo>
                    <a:cubicBezTo>
                      <a:pt x="13837" y="6140"/>
                      <a:pt x="13690" y="5876"/>
                      <a:pt x="13573" y="5758"/>
                    </a:cubicBezTo>
                    <a:cubicBezTo>
                      <a:pt x="13455" y="5641"/>
                      <a:pt x="13338" y="5641"/>
                      <a:pt x="13338" y="5641"/>
                    </a:cubicBezTo>
                    <a:cubicBezTo>
                      <a:pt x="11869" y="5024"/>
                      <a:pt x="10518" y="4290"/>
                      <a:pt x="9049" y="3673"/>
                    </a:cubicBezTo>
                    <a:cubicBezTo>
                      <a:pt x="8432" y="3438"/>
                      <a:pt x="7815" y="3203"/>
                      <a:pt x="7081" y="2821"/>
                    </a:cubicBezTo>
                    <a:cubicBezTo>
                      <a:pt x="5142" y="1969"/>
                      <a:pt x="3173" y="1117"/>
                      <a:pt x="1205" y="265"/>
                    </a:cubicBezTo>
                    <a:cubicBezTo>
                      <a:pt x="1088" y="147"/>
                      <a:pt x="970" y="147"/>
                      <a:pt x="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3"/>
              <p:cNvSpPr/>
              <p:nvPr/>
            </p:nvSpPr>
            <p:spPr>
              <a:xfrm>
                <a:off x="8763053" y="2104865"/>
                <a:ext cx="481050" cy="240543"/>
              </a:xfrm>
              <a:custGeom>
                <a:avLst/>
                <a:gdLst/>
                <a:ahLst/>
                <a:cxnLst/>
                <a:rect l="l" t="t" r="r" b="b"/>
                <a:pathLst>
                  <a:path w="13455" h="6728" extrusionOk="0">
                    <a:moveTo>
                      <a:pt x="588" y="0"/>
                    </a:moveTo>
                    <a:cubicBezTo>
                      <a:pt x="353" y="0"/>
                      <a:pt x="235" y="118"/>
                      <a:pt x="118" y="353"/>
                    </a:cubicBezTo>
                    <a:cubicBezTo>
                      <a:pt x="0" y="470"/>
                      <a:pt x="118" y="617"/>
                      <a:pt x="235" y="852"/>
                    </a:cubicBezTo>
                    <a:lnTo>
                      <a:pt x="353" y="970"/>
                    </a:lnTo>
                    <a:cubicBezTo>
                      <a:pt x="470" y="970"/>
                      <a:pt x="588" y="1087"/>
                      <a:pt x="735" y="1087"/>
                    </a:cubicBezTo>
                    <a:cubicBezTo>
                      <a:pt x="2673" y="2086"/>
                      <a:pt x="4524" y="2938"/>
                      <a:pt x="6463" y="3790"/>
                    </a:cubicBezTo>
                    <a:cubicBezTo>
                      <a:pt x="8431" y="4759"/>
                      <a:pt x="10400" y="5611"/>
                      <a:pt x="12339" y="6610"/>
                    </a:cubicBezTo>
                    <a:cubicBezTo>
                      <a:pt x="12486" y="6610"/>
                      <a:pt x="12603" y="6610"/>
                      <a:pt x="12721" y="6728"/>
                    </a:cubicBezTo>
                    <a:cubicBezTo>
                      <a:pt x="12956" y="6728"/>
                      <a:pt x="13220" y="6610"/>
                      <a:pt x="13337" y="6493"/>
                    </a:cubicBezTo>
                    <a:cubicBezTo>
                      <a:pt x="13455" y="6228"/>
                      <a:pt x="13337" y="5993"/>
                      <a:pt x="13220" y="5876"/>
                    </a:cubicBezTo>
                    <a:cubicBezTo>
                      <a:pt x="13073" y="5758"/>
                      <a:pt x="12956" y="5758"/>
                      <a:pt x="12838" y="5611"/>
                    </a:cubicBezTo>
                    <a:cubicBezTo>
                      <a:pt x="11869" y="5259"/>
                      <a:pt x="10870" y="4759"/>
                      <a:pt x="10018" y="4289"/>
                    </a:cubicBezTo>
                    <a:cubicBezTo>
                      <a:pt x="7080" y="2938"/>
                      <a:pt x="4260" y="1586"/>
                      <a:pt x="1322" y="353"/>
                    </a:cubicBezTo>
                    <a:cubicBezTo>
                      <a:pt x="1205" y="235"/>
                      <a:pt x="970" y="118"/>
                      <a:pt x="852" y="118"/>
                    </a:cubicBezTo>
                    <a:cubicBezTo>
                      <a:pt x="735" y="0"/>
                      <a:pt x="588" y="0"/>
                      <a:pt x="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3"/>
              <p:cNvSpPr/>
              <p:nvPr/>
            </p:nvSpPr>
            <p:spPr>
              <a:xfrm>
                <a:off x="9230450" y="1100753"/>
                <a:ext cx="455844" cy="222345"/>
              </a:xfrm>
              <a:custGeom>
                <a:avLst/>
                <a:gdLst/>
                <a:ahLst/>
                <a:cxnLst/>
                <a:rect l="l" t="t" r="r" b="b"/>
                <a:pathLst>
                  <a:path w="12750" h="6219" extrusionOk="0">
                    <a:moveTo>
                      <a:pt x="427" y="0"/>
                    </a:moveTo>
                    <a:cubicBezTo>
                      <a:pt x="270" y="0"/>
                      <a:pt x="147" y="124"/>
                      <a:pt x="147" y="294"/>
                    </a:cubicBezTo>
                    <a:cubicBezTo>
                      <a:pt x="0" y="529"/>
                      <a:pt x="0" y="793"/>
                      <a:pt x="264" y="911"/>
                    </a:cubicBezTo>
                    <a:cubicBezTo>
                      <a:pt x="382" y="911"/>
                      <a:pt x="500" y="1028"/>
                      <a:pt x="617" y="1028"/>
                    </a:cubicBezTo>
                    <a:cubicBezTo>
                      <a:pt x="2086" y="1763"/>
                      <a:pt x="3555" y="2380"/>
                      <a:pt x="5024" y="3114"/>
                    </a:cubicBezTo>
                    <a:cubicBezTo>
                      <a:pt x="5406" y="3232"/>
                      <a:pt x="5758" y="3467"/>
                      <a:pt x="6140" y="3584"/>
                    </a:cubicBezTo>
                    <a:cubicBezTo>
                      <a:pt x="8079" y="4466"/>
                      <a:pt x="9930" y="5317"/>
                      <a:pt x="11751" y="6169"/>
                    </a:cubicBezTo>
                    <a:lnTo>
                      <a:pt x="12015" y="6169"/>
                    </a:lnTo>
                    <a:cubicBezTo>
                      <a:pt x="12084" y="6204"/>
                      <a:pt x="12143" y="6218"/>
                      <a:pt x="12195" y="6218"/>
                    </a:cubicBezTo>
                    <a:cubicBezTo>
                      <a:pt x="12319" y="6218"/>
                      <a:pt x="12402" y="6135"/>
                      <a:pt x="12486" y="6052"/>
                    </a:cubicBezTo>
                    <a:cubicBezTo>
                      <a:pt x="12750" y="5934"/>
                      <a:pt x="12632" y="5553"/>
                      <a:pt x="12486" y="5435"/>
                    </a:cubicBezTo>
                    <a:cubicBezTo>
                      <a:pt x="12368" y="5317"/>
                      <a:pt x="12251" y="5317"/>
                      <a:pt x="12133" y="5200"/>
                    </a:cubicBezTo>
                    <a:cubicBezTo>
                      <a:pt x="10047" y="4201"/>
                      <a:pt x="7844" y="3232"/>
                      <a:pt x="5641" y="2262"/>
                    </a:cubicBezTo>
                    <a:cubicBezTo>
                      <a:pt x="4172" y="1528"/>
                      <a:pt x="2585" y="911"/>
                      <a:pt x="999" y="176"/>
                    </a:cubicBezTo>
                    <a:cubicBezTo>
                      <a:pt x="881" y="59"/>
                      <a:pt x="735" y="59"/>
                      <a:pt x="617" y="59"/>
                    </a:cubicBezTo>
                    <a:cubicBezTo>
                      <a:pt x="552" y="18"/>
                      <a:pt x="487" y="0"/>
                      <a:pt x="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3"/>
              <p:cNvSpPr/>
              <p:nvPr/>
            </p:nvSpPr>
            <p:spPr>
              <a:xfrm>
                <a:off x="9230450" y="1234146"/>
                <a:ext cx="407543" cy="196424"/>
              </a:xfrm>
              <a:custGeom>
                <a:avLst/>
                <a:gdLst/>
                <a:ahLst/>
                <a:cxnLst/>
                <a:rect l="l" t="t" r="r" b="b"/>
                <a:pathLst>
                  <a:path w="11399" h="5494" extrusionOk="0">
                    <a:moveTo>
                      <a:pt x="500" y="0"/>
                    </a:moveTo>
                    <a:cubicBezTo>
                      <a:pt x="382" y="118"/>
                      <a:pt x="147" y="118"/>
                      <a:pt x="147" y="353"/>
                    </a:cubicBezTo>
                    <a:cubicBezTo>
                      <a:pt x="0" y="470"/>
                      <a:pt x="0" y="735"/>
                      <a:pt x="147" y="852"/>
                    </a:cubicBezTo>
                    <a:cubicBezTo>
                      <a:pt x="264" y="970"/>
                      <a:pt x="382" y="970"/>
                      <a:pt x="500" y="1087"/>
                    </a:cubicBezTo>
                    <a:cubicBezTo>
                      <a:pt x="735" y="1205"/>
                      <a:pt x="999" y="1322"/>
                      <a:pt x="1234" y="1469"/>
                    </a:cubicBezTo>
                    <a:cubicBezTo>
                      <a:pt x="2820" y="2057"/>
                      <a:pt x="4289" y="2673"/>
                      <a:pt x="5876" y="3408"/>
                    </a:cubicBezTo>
                    <a:cubicBezTo>
                      <a:pt x="7344" y="4025"/>
                      <a:pt x="8813" y="4642"/>
                      <a:pt x="10282" y="5259"/>
                    </a:cubicBezTo>
                    <a:cubicBezTo>
                      <a:pt x="10429" y="5376"/>
                      <a:pt x="10547" y="5376"/>
                      <a:pt x="10782" y="5494"/>
                    </a:cubicBezTo>
                    <a:cubicBezTo>
                      <a:pt x="10899" y="5494"/>
                      <a:pt x="11164" y="5494"/>
                      <a:pt x="11281" y="5259"/>
                    </a:cubicBezTo>
                    <a:cubicBezTo>
                      <a:pt x="11399" y="5141"/>
                      <a:pt x="11399" y="4759"/>
                      <a:pt x="11164" y="4642"/>
                    </a:cubicBezTo>
                    <a:cubicBezTo>
                      <a:pt x="11017" y="4524"/>
                      <a:pt x="10899" y="4524"/>
                      <a:pt x="10782" y="4407"/>
                    </a:cubicBezTo>
                    <a:cubicBezTo>
                      <a:pt x="10047" y="4142"/>
                      <a:pt x="9430" y="3790"/>
                      <a:pt x="8813" y="3525"/>
                    </a:cubicBezTo>
                    <a:cubicBezTo>
                      <a:pt x="8226" y="3290"/>
                      <a:pt x="7491" y="3055"/>
                      <a:pt x="6874" y="2673"/>
                    </a:cubicBezTo>
                    <a:cubicBezTo>
                      <a:pt x="6493" y="2556"/>
                      <a:pt x="6257" y="2438"/>
                      <a:pt x="5876" y="2321"/>
                    </a:cubicBezTo>
                    <a:cubicBezTo>
                      <a:pt x="4671" y="1822"/>
                      <a:pt x="3437" y="1205"/>
                      <a:pt x="2203" y="735"/>
                    </a:cubicBezTo>
                    <a:cubicBezTo>
                      <a:pt x="1851" y="470"/>
                      <a:pt x="1351" y="353"/>
                      <a:pt x="999" y="118"/>
                    </a:cubicBezTo>
                    <a:lnTo>
                      <a:pt x="735" y="118"/>
                    </a:lnTo>
                    <a:cubicBezTo>
                      <a:pt x="735" y="118"/>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3"/>
              <p:cNvSpPr/>
              <p:nvPr/>
            </p:nvSpPr>
            <p:spPr>
              <a:xfrm>
                <a:off x="9112787" y="1456813"/>
                <a:ext cx="398104" cy="197497"/>
              </a:xfrm>
              <a:custGeom>
                <a:avLst/>
                <a:gdLst/>
                <a:ahLst/>
                <a:cxnLst/>
                <a:rect l="l" t="t" r="r" b="b"/>
                <a:pathLst>
                  <a:path w="11135" h="5524" extrusionOk="0">
                    <a:moveTo>
                      <a:pt x="618" y="0"/>
                    </a:moveTo>
                    <a:cubicBezTo>
                      <a:pt x="353" y="0"/>
                      <a:pt x="236" y="118"/>
                      <a:pt x="118" y="382"/>
                    </a:cubicBezTo>
                    <a:cubicBezTo>
                      <a:pt x="1" y="500"/>
                      <a:pt x="118" y="735"/>
                      <a:pt x="236" y="852"/>
                    </a:cubicBezTo>
                    <a:cubicBezTo>
                      <a:pt x="236" y="852"/>
                      <a:pt x="353" y="970"/>
                      <a:pt x="500" y="970"/>
                    </a:cubicBezTo>
                    <a:cubicBezTo>
                      <a:pt x="618" y="1116"/>
                      <a:pt x="735" y="1116"/>
                      <a:pt x="853" y="1234"/>
                    </a:cubicBezTo>
                    <a:cubicBezTo>
                      <a:pt x="2322" y="1851"/>
                      <a:pt x="3908" y="2585"/>
                      <a:pt x="5377" y="3173"/>
                    </a:cubicBezTo>
                    <a:cubicBezTo>
                      <a:pt x="6963" y="3907"/>
                      <a:pt x="8579" y="4642"/>
                      <a:pt x="10165" y="5376"/>
                    </a:cubicBezTo>
                    <a:cubicBezTo>
                      <a:pt x="10283" y="5376"/>
                      <a:pt x="10400" y="5523"/>
                      <a:pt x="10518" y="5523"/>
                    </a:cubicBezTo>
                    <a:cubicBezTo>
                      <a:pt x="10782" y="5523"/>
                      <a:pt x="10900" y="5523"/>
                      <a:pt x="11017" y="5259"/>
                    </a:cubicBezTo>
                    <a:cubicBezTo>
                      <a:pt x="11135" y="5141"/>
                      <a:pt x="11135" y="4789"/>
                      <a:pt x="11017" y="4642"/>
                    </a:cubicBezTo>
                    <a:cubicBezTo>
                      <a:pt x="10900" y="4524"/>
                      <a:pt x="10782" y="4524"/>
                      <a:pt x="10635" y="4524"/>
                    </a:cubicBezTo>
                    <a:cubicBezTo>
                      <a:pt x="10283" y="4289"/>
                      <a:pt x="9901" y="4172"/>
                      <a:pt x="9666" y="4054"/>
                    </a:cubicBezTo>
                    <a:cubicBezTo>
                      <a:pt x="8197" y="3437"/>
                      <a:pt x="6846" y="2820"/>
                      <a:pt x="5494" y="2203"/>
                    </a:cubicBezTo>
                    <a:cubicBezTo>
                      <a:pt x="4026" y="1469"/>
                      <a:pt x="2557" y="852"/>
                      <a:pt x="1088" y="118"/>
                    </a:cubicBezTo>
                    <a:lnTo>
                      <a:pt x="853" y="118"/>
                    </a:lnTo>
                    <a:cubicBezTo>
                      <a:pt x="735" y="118"/>
                      <a:pt x="735" y="0"/>
                      <a:pt x="6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3"/>
              <p:cNvSpPr/>
              <p:nvPr/>
            </p:nvSpPr>
            <p:spPr>
              <a:xfrm>
                <a:off x="8963662" y="1800718"/>
                <a:ext cx="377082" cy="183017"/>
              </a:xfrm>
              <a:custGeom>
                <a:avLst/>
                <a:gdLst/>
                <a:ahLst/>
                <a:cxnLst/>
                <a:rect l="l" t="t" r="r" b="b"/>
                <a:pathLst>
                  <a:path w="10547" h="5119" extrusionOk="0">
                    <a:moveTo>
                      <a:pt x="551" y="1"/>
                    </a:moveTo>
                    <a:cubicBezTo>
                      <a:pt x="382" y="1"/>
                      <a:pt x="226" y="116"/>
                      <a:pt x="118" y="311"/>
                    </a:cubicBezTo>
                    <a:cubicBezTo>
                      <a:pt x="0" y="546"/>
                      <a:pt x="118" y="781"/>
                      <a:pt x="382" y="898"/>
                    </a:cubicBezTo>
                    <a:cubicBezTo>
                      <a:pt x="500" y="1045"/>
                      <a:pt x="617" y="1045"/>
                      <a:pt x="735" y="1045"/>
                    </a:cubicBezTo>
                    <a:cubicBezTo>
                      <a:pt x="2703" y="1897"/>
                      <a:pt x="4524" y="2749"/>
                      <a:pt x="6493" y="3601"/>
                    </a:cubicBezTo>
                    <a:cubicBezTo>
                      <a:pt x="7609" y="4100"/>
                      <a:pt x="8578" y="4571"/>
                      <a:pt x="9548" y="4952"/>
                    </a:cubicBezTo>
                    <a:cubicBezTo>
                      <a:pt x="9665" y="5070"/>
                      <a:pt x="9812" y="5070"/>
                      <a:pt x="9930" y="5070"/>
                    </a:cubicBezTo>
                    <a:cubicBezTo>
                      <a:pt x="9964" y="5104"/>
                      <a:pt x="10009" y="5119"/>
                      <a:pt x="10057" y="5119"/>
                    </a:cubicBezTo>
                    <a:cubicBezTo>
                      <a:pt x="10175" y="5119"/>
                      <a:pt x="10317" y="5036"/>
                      <a:pt x="10400" y="4952"/>
                    </a:cubicBezTo>
                    <a:cubicBezTo>
                      <a:pt x="10547" y="4717"/>
                      <a:pt x="10547" y="4453"/>
                      <a:pt x="10400" y="4335"/>
                    </a:cubicBezTo>
                    <a:cubicBezTo>
                      <a:pt x="10282" y="4218"/>
                      <a:pt x="10165" y="4218"/>
                      <a:pt x="10047" y="4100"/>
                    </a:cubicBezTo>
                    <a:cubicBezTo>
                      <a:pt x="9930" y="3983"/>
                      <a:pt x="9665" y="3983"/>
                      <a:pt x="9548" y="3836"/>
                    </a:cubicBezTo>
                    <a:cubicBezTo>
                      <a:pt x="8461" y="3366"/>
                      <a:pt x="7462" y="2984"/>
                      <a:pt x="6375" y="2514"/>
                    </a:cubicBezTo>
                    <a:cubicBezTo>
                      <a:pt x="6140" y="2367"/>
                      <a:pt x="5758" y="2250"/>
                      <a:pt x="5523" y="2132"/>
                    </a:cubicBezTo>
                    <a:cubicBezTo>
                      <a:pt x="4054" y="1515"/>
                      <a:pt x="2585" y="781"/>
                      <a:pt x="1234" y="164"/>
                    </a:cubicBezTo>
                    <a:cubicBezTo>
                      <a:pt x="1117" y="164"/>
                      <a:pt x="999" y="164"/>
                      <a:pt x="852" y="46"/>
                    </a:cubicBezTo>
                    <a:lnTo>
                      <a:pt x="735" y="46"/>
                    </a:lnTo>
                    <a:cubicBezTo>
                      <a:pt x="673" y="15"/>
                      <a:pt x="611" y="1"/>
                      <a:pt x="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3"/>
              <p:cNvSpPr/>
              <p:nvPr/>
            </p:nvSpPr>
            <p:spPr>
              <a:xfrm>
                <a:off x="8868059" y="2026067"/>
                <a:ext cx="367643" cy="189703"/>
              </a:xfrm>
              <a:custGeom>
                <a:avLst/>
                <a:gdLst/>
                <a:ahLst/>
                <a:cxnLst/>
                <a:rect l="l" t="t" r="r" b="b"/>
                <a:pathLst>
                  <a:path w="10283" h="5306" extrusionOk="0">
                    <a:moveTo>
                      <a:pt x="471" y="1"/>
                    </a:moveTo>
                    <a:cubicBezTo>
                      <a:pt x="236" y="1"/>
                      <a:pt x="118" y="118"/>
                      <a:pt x="1" y="236"/>
                    </a:cubicBezTo>
                    <a:cubicBezTo>
                      <a:pt x="1" y="353"/>
                      <a:pt x="1" y="618"/>
                      <a:pt x="118" y="735"/>
                    </a:cubicBezTo>
                    <a:cubicBezTo>
                      <a:pt x="118" y="853"/>
                      <a:pt x="236" y="853"/>
                      <a:pt x="353" y="853"/>
                    </a:cubicBezTo>
                    <a:cubicBezTo>
                      <a:pt x="353" y="970"/>
                      <a:pt x="471" y="970"/>
                      <a:pt x="471" y="970"/>
                    </a:cubicBezTo>
                    <a:cubicBezTo>
                      <a:pt x="1940" y="1705"/>
                      <a:pt x="3409" y="2439"/>
                      <a:pt x="4878" y="3056"/>
                    </a:cubicBezTo>
                    <a:cubicBezTo>
                      <a:pt x="6346" y="3790"/>
                      <a:pt x="7815" y="4407"/>
                      <a:pt x="9284" y="5142"/>
                    </a:cubicBezTo>
                    <a:cubicBezTo>
                      <a:pt x="9402" y="5142"/>
                      <a:pt x="9549" y="5259"/>
                      <a:pt x="9549" y="5259"/>
                    </a:cubicBezTo>
                    <a:cubicBezTo>
                      <a:pt x="9612" y="5291"/>
                      <a:pt x="9674" y="5305"/>
                      <a:pt x="9735" y="5305"/>
                    </a:cubicBezTo>
                    <a:cubicBezTo>
                      <a:pt x="9901" y="5305"/>
                      <a:pt x="10050" y="5196"/>
                      <a:pt x="10136" y="5024"/>
                    </a:cubicBezTo>
                    <a:cubicBezTo>
                      <a:pt x="10283" y="4760"/>
                      <a:pt x="10283" y="4525"/>
                      <a:pt x="10019" y="4407"/>
                    </a:cubicBezTo>
                    <a:cubicBezTo>
                      <a:pt x="9901" y="4290"/>
                      <a:pt x="9901" y="4290"/>
                      <a:pt x="9784" y="4290"/>
                    </a:cubicBezTo>
                    <a:cubicBezTo>
                      <a:pt x="7933" y="3409"/>
                      <a:pt x="6111" y="2557"/>
                      <a:pt x="4407" y="1705"/>
                    </a:cubicBezTo>
                    <a:cubicBezTo>
                      <a:pt x="3291" y="1205"/>
                      <a:pt x="2204" y="618"/>
                      <a:pt x="1088" y="118"/>
                    </a:cubicBezTo>
                    <a:cubicBezTo>
                      <a:pt x="970" y="118"/>
                      <a:pt x="853" y="1"/>
                      <a:pt x="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 name="Google Shape;1206;p33"/>
            <p:cNvGrpSpPr/>
            <p:nvPr/>
          </p:nvGrpSpPr>
          <p:grpSpPr>
            <a:xfrm flipH="1">
              <a:off x="1121620" y="1089205"/>
              <a:ext cx="359242" cy="753091"/>
              <a:chOff x="7466941" y="1089205"/>
              <a:chExt cx="359242" cy="753091"/>
            </a:xfrm>
          </p:grpSpPr>
          <p:sp>
            <p:nvSpPr>
              <p:cNvPr id="1207" name="Google Shape;1207;p33"/>
              <p:cNvSpPr/>
              <p:nvPr/>
            </p:nvSpPr>
            <p:spPr>
              <a:xfrm>
                <a:off x="7523645" y="1360102"/>
                <a:ext cx="162853" cy="429924"/>
              </a:xfrm>
              <a:custGeom>
                <a:avLst/>
                <a:gdLst/>
                <a:ahLst/>
                <a:cxnLst/>
                <a:rect l="l" t="t" r="r" b="b"/>
                <a:pathLst>
                  <a:path w="4555" h="12025" extrusionOk="0">
                    <a:moveTo>
                      <a:pt x="3150" y="0"/>
                    </a:moveTo>
                    <a:cubicBezTo>
                      <a:pt x="2999" y="0"/>
                      <a:pt x="2846" y="107"/>
                      <a:pt x="2703" y="267"/>
                    </a:cubicBezTo>
                    <a:cubicBezTo>
                      <a:pt x="2703" y="384"/>
                      <a:pt x="2586" y="619"/>
                      <a:pt x="2586" y="737"/>
                    </a:cubicBezTo>
                    <a:cubicBezTo>
                      <a:pt x="2468" y="1119"/>
                      <a:pt x="2351" y="1618"/>
                      <a:pt x="2351" y="1971"/>
                    </a:cubicBezTo>
                    <a:cubicBezTo>
                      <a:pt x="1616" y="4791"/>
                      <a:pt x="882" y="7611"/>
                      <a:pt x="148" y="10549"/>
                    </a:cubicBezTo>
                    <a:cubicBezTo>
                      <a:pt x="148" y="10666"/>
                      <a:pt x="1" y="10784"/>
                      <a:pt x="1" y="10901"/>
                    </a:cubicBezTo>
                    <a:lnTo>
                      <a:pt x="1" y="11401"/>
                    </a:lnTo>
                    <a:cubicBezTo>
                      <a:pt x="166" y="11787"/>
                      <a:pt x="516" y="12024"/>
                      <a:pt x="870" y="12024"/>
                    </a:cubicBezTo>
                    <a:cubicBezTo>
                      <a:pt x="1082" y="12024"/>
                      <a:pt x="1294" y="11940"/>
                      <a:pt x="1470" y="11753"/>
                    </a:cubicBezTo>
                    <a:cubicBezTo>
                      <a:pt x="1616" y="11636"/>
                      <a:pt x="1734" y="11518"/>
                      <a:pt x="1734" y="11283"/>
                    </a:cubicBezTo>
                    <a:cubicBezTo>
                      <a:pt x="1851" y="11166"/>
                      <a:pt x="1851" y="11019"/>
                      <a:pt x="1851" y="10901"/>
                    </a:cubicBezTo>
                    <a:cubicBezTo>
                      <a:pt x="2586" y="7846"/>
                      <a:pt x="3438" y="4791"/>
                      <a:pt x="4172" y="1736"/>
                    </a:cubicBezTo>
                    <a:cubicBezTo>
                      <a:pt x="4290" y="1354"/>
                      <a:pt x="4407" y="1119"/>
                      <a:pt x="4407" y="737"/>
                    </a:cubicBezTo>
                    <a:cubicBezTo>
                      <a:pt x="4407" y="619"/>
                      <a:pt x="4554" y="502"/>
                      <a:pt x="4407" y="384"/>
                    </a:cubicBezTo>
                    <a:cubicBezTo>
                      <a:pt x="4407" y="219"/>
                      <a:pt x="4233" y="39"/>
                      <a:pt x="4047" y="39"/>
                    </a:cubicBezTo>
                    <a:cubicBezTo>
                      <a:pt x="3969" y="39"/>
                      <a:pt x="3889" y="71"/>
                      <a:pt x="3820" y="149"/>
                    </a:cubicBezTo>
                    <a:cubicBezTo>
                      <a:pt x="3820" y="149"/>
                      <a:pt x="3673" y="149"/>
                      <a:pt x="3673" y="267"/>
                    </a:cubicBezTo>
                    <a:cubicBezTo>
                      <a:pt x="3555" y="149"/>
                      <a:pt x="3555" y="149"/>
                      <a:pt x="3438" y="149"/>
                    </a:cubicBezTo>
                    <a:cubicBezTo>
                      <a:pt x="3345" y="45"/>
                      <a:pt x="3248" y="0"/>
                      <a:pt x="3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3"/>
              <p:cNvSpPr/>
              <p:nvPr/>
            </p:nvSpPr>
            <p:spPr>
              <a:xfrm>
                <a:off x="7633942" y="1315447"/>
                <a:ext cx="26278" cy="23740"/>
              </a:xfrm>
              <a:custGeom>
                <a:avLst/>
                <a:gdLst/>
                <a:ahLst/>
                <a:cxnLst/>
                <a:rect l="l" t="t" r="r" b="b"/>
                <a:pathLst>
                  <a:path w="735" h="664" extrusionOk="0">
                    <a:moveTo>
                      <a:pt x="357" y="1"/>
                    </a:moveTo>
                    <a:cubicBezTo>
                      <a:pt x="244" y="1"/>
                      <a:pt x="118" y="110"/>
                      <a:pt x="118" y="282"/>
                    </a:cubicBezTo>
                    <a:cubicBezTo>
                      <a:pt x="0" y="399"/>
                      <a:pt x="118" y="664"/>
                      <a:pt x="353" y="664"/>
                    </a:cubicBezTo>
                    <a:cubicBezTo>
                      <a:pt x="470" y="664"/>
                      <a:pt x="735" y="517"/>
                      <a:pt x="735" y="399"/>
                    </a:cubicBezTo>
                    <a:cubicBezTo>
                      <a:pt x="735" y="282"/>
                      <a:pt x="735" y="47"/>
                      <a:pt x="470" y="47"/>
                    </a:cubicBezTo>
                    <a:cubicBezTo>
                      <a:pt x="439" y="15"/>
                      <a:pt x="399" y="1"/>
                      <a:pt x="357" y="1"/>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3"/>
              <p:cNvSpPr/>
              <p:nvPr/>
            </p:nvSpPr>
            <p:spPr>
              <a:xfrm>
                <a:off x="7638125" y="1176370"/>
                <a:ext cx="38899" cy="121880"/>
              </a:xfrm>
              <a:custGeom>
                <a:avLst/>
                <a:gdLst/>
                <a:ahLst/>
                <a:cxnLst/>
                <a:rect l="l" t="t" r="r" b="b"/>
                <a:pathLst>
                  <a:path w="1088" h="3409" extrusionOk="0">
                    <a:moveTo>
                      <a:pt x="853" y="0"/>
                    </a:moveTo>
                    <a:lnTo>
                      <a:pt x="853" y="147"/>
                    </a:lnTo>
                    <a:cubicBezTo>
                      <a:pt x="618" y="1117"/>
                      <a:pt x="353" y="2204"/>
                      <a:pt x="118" y="3202"/>
                    </a:cubicBezTo>
                    <a:cubicBezTo>
                      <a:pt x="1" y="3320"/>
                      <a:pt x="118" y="3320"/>
                      <a:pt x="118" y="3320"/>
                    </a:cubicBezTo>
                    <a:cubicBezTo>
                      <a:pt x="118" y="3379"/>
                      <a:pt x="148" y="3408"/>
                      <a:pt x="177" y="3408"/>
                    </a:cubicBezTo>
                    <a:cubicBezTo>
                      <a:pt x="206" y="3408"/>
                      <a:pt x="236" y="3379"/>
                      <a:pt x="236" y="3320"/>
                    </a:cubicBezTo>
                    <a:cubicBezTo>
                      <a:pt x="236" y="3320"/>
                      <a:pt x="353" y="3320"/>
                      <a:pt x="353" y="3202"/>
                    </a:cubicBezTo>
                    <a:cubicBezTo>
                      <a:pt x="618" y="2204"/>
                      <a:pt x="853" y="1234"/>
                      <a:pt x="1088" y="265"/>
                    </a:cubicBezTo>
                    <a:lnTo>
                      <a:pt x="10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3"/>
              <p:cNvSpPr/>
              <p:nvPr/>
            </p:nvSpPr>
            <p:spPr>
              <a:xfrm>
                <a:off x="7602408" y="1089205"/>
                <a:ext cx="223775" cy="70397"/>
              </a:xfrm>
              <a:custGeom>
                <a:avLst/>
                <a:gdLst/>
                <a:ahLst/>
                <a:cxnLst/>
                <a:rect l="l" t="t" r="r" b="b"/>
                <a:pathLst>
                  <a:path w="6259" h="1969" extrusionOk="0">
                    <a:moveTo>
                      <a:pt x="265" y="0"/>
                    </a:moveTo>
                    <a:cubicBezTo>
                      <a:pt x="148" y="0"/>
                      <a:pt x="1" y="118"/>
                      <a:pt x="1" y="235"/>
                    </a:cubicBezTo>
                    <a:cubicBezTo>
                      <a:pt x="1" y="382"/>
                      <a:pt x="1" y="499"/>
                      <a:pt x="148" y="499"/>
                    </a:cubicBezTo>
                    <a:lnTo>
                      <a:pt x="5876" y="1968"/>
                    </a:lnTo>
                    <a:lnTo>
                      <a:pt x="6023" y="1968"/>
                    </a:lnTo>
                    <a:cubicBezTo>
                      <a:pt x="6141" y="1968"/>
                      <a:pt x="6258" y="1851"/>
                      <a:pt x="6258" y="1851"/>
                    </a:cubicBezTo>
                    <a:cubicBezTo>
                      <a:pt x="6258" y="1704"/>
                      <a:pt x="6141" y="1586"/>
                      <a:pt x="6023" y="1469"/>
                    </a:cubicBezTo>
                    <a:lnTo>
                      <a:pt x="2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3"/>
              <p:cNvSpPr/>
              <p:nvPr/>
            </p:nvSpPr>
            <p:spPr>
              <a:xfrm>
                <a:off x="7466941" y="1097607"/>
                <a:ext cx="332963" cy="744689"/>
              </a:xfrm>
              <a:custGeom>
                <a:avLst/>
                <a:gdLst/>
                <a:ahLst/>
                <a:cxnLst/>
                <a:rect l="l" t="t" r="r" b="b"/>
                <a:pathLst>
                  <a:path w="9313" h="20829" extrusionOk="0">
                    <a:moveTo>
                      <a:pt x="5024" y="499"/>
                    </a:moveTo>
                    <a:lnTo>
                      <a:pt x="8696" y="1469"/>
                    </a:lnTo>
                    <a:lnTo>
                      <a:pt x="4289" y="18860"/>
                    </a:lnTo>
                    <a:cubicBezTo>
                      <a:pt x="4172" y="19360"/>
                      <a:pt x="3937" y="19830"/>
                      <a:pt x="3437" y="20094"/>
                    </a:cubicBezTo>
                    <a:cubicBezTo>
                      <a:pt x="3145" y="20232"/>
                      <a:pt x="2862" y="20289"/>
                      <a:pt x="2578" y="20289"/>
                    </a:cubicBezTo>
                    <a:cubicBezTo>
                      <a:pt x="2377" y="20289"/>
                      <a:pt x="2175" y="20260"/>
                      <a:pt x="1969" y="20212"/>
                    </a:cubicBezTo>
                    <a:cubicBezTo>
                      <a:pt x="1469" y="20094"/>
                      <a:pt x="999" y="19830"/>
                      <a:pt x="735" y="19360"/>
                    </a:cubicBezTo>
                    <a:cubicBezTo>
                      <a:pt x="500" y="18978"/>
                      <a:pt x="500" y="18361"/>
                      <a:pt x="617" y="17891"/>
                    </a:cubicBezTo>
                    <a:lnTo>
                      <a:pt x="5024" y="499"/>
                    </a:lnTo>
                    <a:close/>
                    <a:moveTo>
                      <a:pt x="4671" y="0"/>
                    </a:moveTo>
                    <a:lnTo>
                      <a:pt x="118" y="17773"/>
                    </a:lnTo>
                    <a:cubicBezTo>
                      <a:pt x="0" y="18361"/>
                      <a:pt x="0" y="19095"/>
                      <a:pt x="382" y="19595"/>
                    </a:cubicBezTo>
                    <a:cubicBezTo>
                      <a:pt x="735" y="20212"/>
                      <a:pt x="1234" y="20564"/>
                      <a:pt x="1851" y="20711"/>
                    </a:cubicBezTo>
                    <a:cubicBezTo>
                      <a:pt x="2086" y="20829"/>
                      <a:pt x="2204" y="20829"/>
                      <a:pt x="2468" y="20829"/>
                    </a:cubicBezTo>
                    <a:cubicBezTo>
                      <a:pt x="2821" y="20829"/>
                      <a:pt x="3320" y="20711"/>
                      <a:pt x="3672" y="20447"/>
                    </a:cubicBezTo>
                    <a:cubicBezTo>
                      <a:pt x="4172" y="20094"/>
                      <a:pt x="4671" y="19595"/>
                      <a:pt x="4789" y="18978"/>
                    </a:cubicBezTo>
                    <a:lnTo>
                      <a:pt x="9313" y="1116"/>
                    </a:lnTo>
                    <a:lnTo>
                      <a:pt x="46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33"/>
            <p:cNvGrpSpPr/>
            <p:nvPr/>
          </p:nvGrpSpPr>
          <p:grpSpPr>
            <a:xfrm rot="5974048" flipH="1">
              <a:off x="1527747" y="369499"/>
              <a:ext cx="671785" cy="491152"/>
              <a:chOff x="1676675" y="2892575"/>
              <a:chExt cx="513600" cy="375500"/>
            </a:xfrm>
          </p:grpSpPr>
          <p:sp>
            <p:nvSpPr>
              <p:cNvPr id="1213" name="Google Shape;1213;p33"/>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3"/>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3"/>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3"/>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3"/>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3"/>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3"/>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3"/>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 name="Google Shape;1221;p33"/>
            <p:cNvGrpSpPr/>
            <p:nvPr/>
          </p:nvGrpSpPr>
          <p:grpSpPr>
            <a:xfrm flipH="1">
              <a:off x="-233511" y="-111254"/>
              <a:ext cx="1384729" cy="1384762"/>
              <a:chOff x="5623750" y="3398725"/>
              <a:chExt cx="1069950" cy="1069975"/>
            </a:xfrm>
          </p:grpSpPr>
          <p:sp>
            <p:nvSpPr>
              <p:cNvPr id="1222" name="Google Shape;1222;p33"/>
              <p:cNvSpPr/>
              <p:nvPr/>
            </p:nvSpPr>
            <p:spPr>
              <a:xfrm>
                <a:off x="6068275" y="3843250"/>
                <a:ext cx="249375" cy="247675"/>
              </a:xfrm>
              <a:custGeom>
                <a:avLst/>
                <a:gdLst/>
                <a:ahLst/>
                <a:cxnLst/>
                <a:rect l="l" t="t" r="r" b="b"/>
                <a:pathLst>
                  <a:path w="9975" h="9907" extrusionOk="0">
                    <a:moveTo>
                      <a:pt x="5045" y="1"/>
                    </a:moveTo>
                    <a:cubicBezTo>
                      <a:pt x="2283" y="1"/>
                      <a:pt x="91" y="2192"/>
                      <a:pt x="0" y="4954"/>
                    </a:cubicBezTo>
                    <a:cubicBezTo>
                      <a:pt x="0" y="7716"/>
                      <a:pt x="2283" y="9907"/>
                      <a:pt x="5045" y="9907"/>
                    </a:cubicBezTo>
                    <a:cubicBezTo>
                      <a:pt x="7692" y="9907"/>
                      <a:pt x="9975" y="7807"/>
                      <a:pt x="9975" y="4954"/>
                    </a:cubicBezTo>
                    <a:cubicBezTo>
                      <a:pt x="9975" y="1918"/>
                      <a:pt x="7510" y="1"/>
                      <a:pt x="5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3"/>
              <p:cNvSpPr/>
              <p:nvPr/>
            </p:nvSpPr>
            <p:spPr>
              <a:xfrm>
                <a:off x="5856550" y="3398725"/>
                <a:ext cx="603775" cy="1069975"/>
              </a:xfrm>
              <a:custGeom>
                <a:avLst/>
                <a:gdLst/>
                <a:ahLst/>
                <a:cxnLst/>
                <a:rect l="l" t="t" r="r" b="b"/>
                <a:pathLst>
                  <a:path w="24151" h="42799" extrusionOk="0">
                    <a:moveTo>
                      <a:pt x="12076" y="777"/>
                    </a:moveTo>
                    <a:cubicBezTo>
                      <a:pt x="13605" y="777"/>
                      <a:pt x="15020" y="1233"/>
                      <a:pt x="16367" y="2283"/>
                    </a:cubicBezTo>
                    <a:cubicBezTo>
                      <a:pt x="18353" y="3813"/>
                      <a:pt x="20156" y="6483"/>
                      <a:pt x="21388" y="9702"/>
                    </a:cubicBezTo>
                    <a:cubicBezTo>
                      <a:pt x="22644" y="13034"/>
                      <a:pt x="23397" y="17028"/>
                      <a:pt x="23397" y="21411"/>
                    </a:cubicBezTo>
                    <a:cubicBezTo>
                      <a:pt x="23397" y="27117"/>
                      <a:pt x="22073" y="32344"/>
                      <a:pt x="19973" y="36042"/>
                    </a:cubicBezTo>
                    <a:cubicBezTo>
                      <a:pt x="18923" y="37959"/>
                      <a:pt x="17691" y="39374"/>
                      <a:pt x="16367" y="40424"/>
                    </a:cubicBezTo>
                    <a:cubicBezTo>
                      <a:pt x="15020" y="41474"/>
                      <a:pt x="13605" y="42045"/>
                      <a:pt x="12076" y="42045"/>
                    </a:cubicBezTo>
                    <a:cubicBezTo>
                      <a:pt x="10546" y="42045"/>
                      <a:pt x="9040" y="41474"/>
                      <a:pt x="7693" y="40424"/>
                    </a:cubicBezTo>
                    <a:cubicBezTo>
                      <a:pt x="5707" y="38895"/>
                      <a:pt x="3904" y="36339"/>
                      <a:pt x="2672" y="33006"/>
                    </a:cubicBezTo>
                    <a:cubicBezTo>
                      <a:pt x="1416" y="29674"/>
                      <a:pt x="754" y="25679"/>
                      <a:pt x="754" y="21411"/>
                    </a:cubicBezTo>
                    <a:cubicBezTo>
                      <a:pt x="754" y="15613"/>
                      <a:pt x="1987" y="10363"/>
                      <a:pt x="4087" y="6666"/>
                    </a:cubicBezTo>
                    <a:cubicBezTo>
                      <a:pt x="5137" y="4863"/>
                      <a:pt x="6369" y="3333"/>
                      <a:pt x="7693" y="2283"/>
                    </a:cubicBezTo>
                    <a:cubicBezTo>
                      <a:pt x="9040" y="1233"/>
                      <a:pt x="10546" y="777"/>
                      <a:pt x="12076" y="777"/>
                    </a:cubicBezTo>
                    <a:close/>
                    <a:moveTo>
                      <a:pt x="12076" y="1"/>
                    </a:moveTo>
                    <a:cubicBezTo>
                      <a:pt x="10364" y="1"/>
                      <a:pt x="8743" y="571"/>
                      <a:pt x="7237" y="1713"/>
                    </a:cubicBezTo>
                    <a:cubicBezTo>
                      <a:pt x="5045" y="3333"/>
                      <a:pt x="3242" y="6095"/>
                      <a:pt x="1987" y="9519"/>
                    </a:cubicBezTo>
                    <a:cubicBezTo>
                      <a:pt x="663" y="12851"/>
                      <a:pt x="1" y="16937"/>
                      <a:pt x="1" y="21411"/>
                    </a:cubicBezTo>
                    <a:cubicBezTo>
                      <a:pt x="1" y="27208"/>
                      <a:pt x="1325" y="32527"/>
                      <a:pt x="3425" y="36430"/>
                    </a:cubicBezTo>
                    <a:cubicBezTo>
                      <a:pt x="4566" y="38324"/>
                      <a:pt x="5799" y="39945"/>
                      <a:pt x="7237" y="40995"/>
                    </a:cubicBezTo>
                    <a:cubicBezTo>
                      <a:pt x="8743" y="42136"/>
                      <a:pt x="10364" y="42798"/>
                      <a:pt x="12076" y="42798"/>
                    </a:cubicBezTo>
                    <a:cubicBezTo>
                      <a:pt x="13787" y="42798"/>
                      <a:pt x="15408" y="42136"/>
                      <a:pt x="16823" y="40995"/>
                    </a:cubicBezTo>
                    <a:cubicBezTo>
                      <a:pt x="19014" y="39374"/>
                      <a:pt x="20818" y="36612"/>
                      <a:pt x="22073" y="33303"/>
                    </a:cubicBezTo>
                    <a:cubicBezTo>
                      <a:pt x="23397" y="29879"/>
                      <a:pt x="24150" y="25770"/>
                      <a:pt x="24150" y="21411"/>
                    </a:cubicBezTo>
                    <a:cubicBezTo>
                      <a:pt x="24150" y="15499"/>
                      <a:pt x="22826" y="10181"/>
                      <a:pt x="20635" y="6278"/>
                    </a:cubicBezTo>
                    <a:cubicBezTo>
                      <a:pt x="19585" y="4383"/>
                      <a:pt x="18261" y="2763"/>
                      <a:pt x="16823" y="1713"/>
                    </a:cubicBezTo>
                    <a:cubicBezTo>
                      <a:pt x="15408" y="571"/>
                      <a:pt x="13787" y="1"/>
                      <a:pt x="120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3"/>
              <p:cNvSpPr/>
              <p:nvPr/>
            </p:nvSpPr>
            <p:spPr>
              <a:xfrm>
                <a:off x="5723600" y="3498600"/>
                <a:ext cx="870250" cy="867950"/>
              </a:xfrm>
              <a:custGeom>
                <a:avLst/>
                <a:gdLst/>
                <a:ahLst/>
                <a:cxnLst/>
                <a:rect l="l" t="t" r="r" b="b"/>
                <a:pathLst>
                  <a:path w="34810" h="34718" extrusionOk="0">
                    <a:moveTo>
                      <a:pt x="26341" y="776"/>
                    </a:moveTo>
                    <a:cubicBezTo>
                      <a:pt x="28624" y="776"/>
                      <a:pt x="30609" y="1438"/>
                      <a:pt x="31956" y="2762"/>
                    </a:cubicBezTo>
                    <a:cubicBezTo>
                      <a:pt x="33371" y="4200"/>
                      <a:pt x="34033" y="6095"/>
                      <a:pt x="34033" y="8377"/>
                    </a:cubicBezTo>
                    <a:cubicBezTo>
                      <a:pt x="34033" y="10842"/>
                      <a:pt x="33189" y="13695"/>
                      <a:pt x="31751" y="16640"/>
                    </a:cubicBezTo>
                    <a:cubicBezTo>
                      <a:pt x="30336" y="19607"/>
                      <a:pt x="28144" y="22643"/>
                      <a:pt x="25382" y="25405"/>
                    </a:cubicBezTo>
                    <a:cubicBezTo>
                      <a:pt x="22621" y="28167"/>
                      <a:pt x="19585" y="30335"/>
                      <a:pt x="16640" y="31773"/>
                    </a:cubicBezTo>
                    <a:cubicBezTo>
                      <a:pt x="13696" y="33188"/>
                      <a:pt x="10843" y="33964"/>
                      <a:pt x="8355" y="33964"/>
                    </a:cubicBezTo>
                    <a:cubicBezTo>
                      <a:pt x="6072" y="33964"/>
                      <a:pt x="4178" y="33302"/>
                      <a:pt x="2740" y="31956"/>
                    </a:cubicBezTo>
                    <a:cubicBezTo>
                      <a:pt x="1416" y="30632"/>
                      <a:pt x="754" y="28623"/>
                      <a:pt x="754" y="26341"/>
                    </a:cubicBezTo>
                    <a:cubicBezTo>
                      <a:pt x="754" y="23875"/>
                      <a:pt x="1507" y="21022"/>
                      <a:pt x="2945" y="18078"/>
                    </a:cubicBezTo>
                    <a:cubicBezTo>
                      <a:pt x="4452" y="15133"/>
                      <a:pt x="6552" y="12189"/>
                      <a:pt x="9405" y="9336"/>
                    </a:cubicBezTo>
                    <a:cubicBezTo>
                      <a:pt x="12167" y="6574"/>
                      <a:pt x="15111" y="4474"/>
                      <a:pt x="18055" y="2945"/>
                    </a:cubicBezTo>
                    <a:cubicBezTo>
                      <a:pt x="21000" y="1529"/>
                      <a:pt x="23853" y="776"/>
                      <a:pt x="26341" y="776"/>
                    </a:cubicBezTo>
                    <a:close/>
                    <a:moveTo>
                      <a:pt x="26341" y="0"/>
                    </a:moveTo>
                    <a:cubicBezTo>
                      <a:pt x="23762" y="0"/>
                      <a:pt x="20726" y="776"/>
                      <a:pt x="17782" y="2283"/>
                    </a:cubicBezTo>
                    <a:cubicBezTo>
                      <a:pt x="14723" y="3812"/>
                      <a:pt x="11687" y="6003"/>
                      <a:pt x="8834" y="8856"/>
                    </a:cubicBezTo>
                    <a:cubicBezTo>
                      <a:pt x="5981" y="11618"/>
                      <a:pt x="3790" y="14745"/>
                      <a:pt x="2283" y="17781"/>
                    </a:cubicBezTo>
                    <a:cubicBezTo>
                      <a:pt x="754" y="20748"/>
                      <a:pt x="1" y="23693"/>
                      <a:pt x="1" y="26341"/>
                    </a:cubicBezTo>
                    <a:cubicBezTo>
                      <a:pt x="1" y="28828"/>
                      <a:pt x="663" y="30906"/>
                      <a:pt x="2283" y="32526"/>
                    </a:cubicBezTo>
                    <a:cubicBezTo>
                      <a:pt x="3790" y="34055"/>
                      <a:pt x="5890" y="34717"/>
                      <a:pt x="8355" y="34717"/>
                    </a:cubicBezTo>
                    <a:cubicBezTo>
                      <a:pt x="11025" y="34717"/>
                      <a:pt x="13970" y="33964"/>
                      <a:pt x="17006" y="32435"/>
                    </a:cubicBezTo>
                    <a:cubicBezTo>
                      <a:pt x="19973" y="30906"/>
                      <a:pt x="23100" y="28737"/>
                      <a:pt x="25862" y="25884"/>
                    </a:cubicBezTo>
                    <a:cubicBezTo>
                      <a:pt x="28715" y="23122"/>
                      <a:pt x="30906" y="19972"/>
                      <a:pt x="32413" y="17028"/>
                    </a:cubicBezTo>
                    <a:cubicBezTo>
                      <a:pt x="33942" y="13992"/>
                      <a:pt x="34809" y="11048"/>
                      <a:pt x="34809" y="8377"/>
                    </a:cubicBezTo>
                    <a:cubicBezTo>
                      <a:pt x="34809" y="5912"/>
                      <a:pt x="34033" y="3812"/>
                      <a:pt x="32527" y="2191"/>
                    </a:cubicBezTo>
                    <a:cubicBezTo>
                      <a:pt x="30997" y="662"/>
                      <a:pt x="28806" y="0"/>
                      <a:pt x="26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3"/>
              <p:cNvSpPr/>
              <p:nvPr/>
            </p:nvSpPr>
            <p:spPr>
              <a:xfrm>
                <a:off x="5623750" y="3632125"/>
                <a:ext cx="1069950" cy="603750"/>
              </a:xfrm>
              <a:custGeom>
                <a:avLst/>
                <a:gdLst/>
                <a:ahLst/>
                <a:cxnLst/>
                <a:rect l="l" t="t" r="r" b="b"/>
                <a:pathLst>
                  <a:path w="42798" h="24150" extrusionOk="0">
                    <a:moveTo>
                      <a:pt x="21388" y="754"/>
                    </a:moveTo>
                    <a:cubicBezTo>
                      <a:pt x="27094" y="754"/>
                      <a:pt x="32321" y="1986"/>
                      <a:pt x="36041" y="4086"/>
                    </a:cubicBezTo>
                    <a:cubicBezTo>
                      <a:pt x="37936" y="5136"/>
                      <a:pt x="39374" y="6369"/>
                      <a:pt x="40401" y="7692"/>
                    </a:cubicBezTo>
                    <a:cubicBezTo>
                      <a:pt x="41451" y="9016"/>
                      <a:pt x="42022" y="10546"/>
                      <a:pt x="42022" y="12075"/>
                    </a:cubicBezTo>
                    <a:cubicBezTo>
                      <a:pt x="42022" y="13581"/>
                      <a:pt x="41451" y="15019"/>
                      <a:pt x="40401" y="16343"/>
                    </a:cubicBezTo>
                    <a:cubicBezTo>
                      <a:pt x="38895" y="18352"/>
                      <a:pt x="36315" y="20155"/>
                      <a:pt x="32983" y="21388"/>
                    </a:cubicBezTo>
                    <a:cubicBezTo>
                      <a:pt x="29673" y="22620"/>
                      <a:pt x="25679" y="23396"/>
                      <a:pt x="21388" y="23396"/>
                    </a:cubicBezTo>
                    <a:cubicBezTo>
                      <a:pt x="15590" y="23396"/>
                      <a:pt x="10454" y="22049"/>
                      <a:pt x="6642" y="19972"/>
                    </a:cubicBezTo>
                    <a:cubicBezTo>
                      <a:pt x="4839" y="18922"/>
                      <a:pt x="3310" y="17690"/>
                      <a:pt x="2283" y="16343"/>
                    </a:cubicBezTo>
                    <a:cubicBezTo>
                      <a:pt x="1233" y="15019"/>
                      <a:pt x="753" y="13581"/>
                      <a:pt x="753" y="12075"/>
                    </a:cubicBezTo>
                    <a:cubicBezTo>
                      <a:pt x="753" y="10546"/>
                      <a:pt x="1233" y="9016"/>
                      <a:pt x="2283" y="7692"/>
                    </a:cubicBezTo>
                    <a:cubicBezTo>
                      <a:pt x="3789" y="5707"/>
                      <a:pt x="6460" y="3881"/>
                      <a:pt x="9701" y="2648"/>
                    </a:cubicBezTo>
                    <a:cubicBezTo>
                      <a:pt x="13011" y="1415"/>
                      <a:pt x="17005" y="754"/>
                      <a:pt x="21388" y="754"/>
                    </a:cubicBezTo>
                    <a:close/>
                    <a:moveTo>
                      <a:pt x="21388" y="0"/>
                    </a:moveTo>
                    <a:cubicBezTo>
                      <a:pt x="15499" y="0"/>
                      <a:pt x="10158" y="1233"/>
                      <a:pt x="6277" y="3424"/>
                    </a:cubicBezTo>
                    <a:cubicBezTo>
                      <a:pt x="4360" y="4451"/>
                      <a:pt x="2739" y="5798"/>
                      <a:pt x="1712" y="7213"/>
                    </a:cubicBezTo>
                    <a:cubicBezTo>
                      <a:pt x="571" y="8742"/>
                      <a:pt x="0" y="10363"/>
                      <a:pt x="0" y="12075"/>
                    </a:cubicBezTo>
                    <a:cubicBezTo>
                      <a:pt x="0" y="13787"/>
                      <a:pt x="571" y="15407"/>
                      <a:pt x="1712" y="16823"/>
                    </a:cubicBezTo>
                    <a:cubicBezTo>
                      <a:pt x="3310" y="19014"/>
                      <a:pt x="6072" y="20817"/>
                      <a:pt x="9496" y="22049"/>
                    </a:cubicBezTo>
                    <a:cubicBezTo>
                      <a:pt x="12828" y="23396"/>
                      <a:pt x="16914" y="24149"/>
                      <a:pt x="21388" y="24149"/>
                    </a:cubicBezTo>
                    <a:cubicBezTo>
                      <a:pt x="27185" y="24149"/>
                      <a:pt x="32526" y="22826"/>
                      <a:pt x="36407" y="20634"/>
                    </a:cubicBezTo>
                    <a:cubicBezTo>
                      <a:pt x="38324" y="19584"/>
                      <a:pt x="39945" y="18261"/>
                      <a:pt x="40972" y="16823"/>
                    </a:cubicBezTo>
                    <a:cubicBezTo>
                      <a:pt x="42113" y="15407"/>
                      <a:pt x="42798" y="13787"/>
                      <a:pt x="42798" y="12075"/>
                    </a:cubicBezTo>
                    <a:cubicBezTo>
                      <a:pt x="42798" y="10363"/>
                      <a:pt x="42113" y="8742"/>
                      <a:pt x="40972" y="7213"/>
                    </a:cubicBezTo>
                    <a:cubicBezTo>
                      <a:pt x="39374" y="5022"/>
                      <a:pt x="36612" y="3219"/>
                      <a:pt x="33280" y="1986"/>
                    </a:cubicBezTo>
                    <a:cubicBezTo>
                      <a:pt x="29856" y="662"/>
                      <a:pt x="25770" y="0"/>
                      <a:pt x="21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3"/>
              <p:cNvSpPr/>
              <p:nvPr/>
            </p:nvSpPr>
            <p:spPr>
              <a:xfrm>
                <a:off x="5723600" y="3498600"/>
                <a:ext cx="870250" cy="867950"/>
              </a:xfrm>
              <a:custGeom>
                <a:avLst/>
                <a:gdLst/>
                <a:ahLst/>
                <a:cxnLst/>
                <a:rect l="l" t="t" r="r" b="b"/>
                <a:pathLst>
                  <a:path w="34810" h="34718" extrusionOk="0">
                    <a:moveTo>
                      <a:pt x="8355" y="776"/>
                    </a:moveTo>
                    <a:cubicBezTo>
                      <a:pt x="10843" y="776"/>
                      <a:pt x="13696" y="1529"/>
                      <a:pt x="16640" y="2945"/>
                    </a:cubicBezTo>
                    <a:cubicBezTo>
                      <a:pt x="19585" y="4474"/>
                      <a:pt x="22621" y="6574"/>
                      <a:pt x="25382" y="9336"/>
                    </a:cubicBezTo>
                    <a:cubicBezTo>
                      <a:pt x="28144" y="12189"/>
                      <a:pt x="30336" y="15133"/>
                      <a:pt x="31751" y="18078"/>
                    </a:cubicBezTo>
                    <a:cubicBezTo>
                      <a:pt x="33189" y="21022"/>
                      <a:pt x="34033" y="23875"/>
                      <a:pt x="34033" y="26341"/>
                    </a:cubicBezTo>
                    <a:cubicBezTo>
                      <a:pt x="34033" y="28623"/>
                      <a:pt x="33371" y="30632"/>
                      <a:pt x="31956" y="31956"/>
                    </a:cubicBezTo>
                    <a:cubicBezTo>
                      <a:pt x="30609" y="33302"/>
                      <a:pt x="28624" y="33964"/>
                      <a:pt x="26341" y="33964"/>
                    </a:cubicBezTo>
                    <a:cubicBezTo>
                      <a:pt x="23853" y="33964"/>
                      <a:pt x="21000" y="33188"/>
                      <a:pt x="18055" y="31773"/>
                    </a:cubicBezTo>
                    <a:cubicBezTo>
                      <a:pt x="15111" y="30335"/>
                      <a:pt x="12167" y="28167"/>
                      <a:pt x="9405" y="25405"/>
                    </a:cubicBezTo>
                    <a:cubicBezTo>
                      <a:pt x="6552" y="22643"/>
                      <a:pt x="4452" y="19607"/>
                      <a:pt x="2945" y="16640"/>
                    </a:cubicBezTo>
                    <a:cubicBezTo>
                      <a:pt x="1507" y="13695"/>
                      <a:pt x="754" y="10842"/>
                      <a:pt x="754" y="8377"/>
                    </a:cubicBezTo>
                    <a:cubicBezTo>
                      <a:pt x="754" y="6095"/>
                      <a:pt x="1416" y="4200"/>
                      <a:pt x="2740" y="2762"/>
                    </a:cubicBezTo>
                    <a:cubicBezTo>
                      <a:pt x="4178" y="1438"/>
                      <a:pt x="6072" y="776"/>
                      <a:pt x="8355" y="776"/>
                    </a:cubicBezTo>
                    <a:close/>
                    <a:moveTo>
                      <a:pt x="8355" y="0"/>
                    </a:moveTo>
                    <a:cubicBezTo>
                      <a:pt x="5890" y="0"/>
                      <a:pt x="3790" y="662"/>
                      <a:pt x="2283" y="2191"/>
                    </a:cubicBezTo>
                    <a:cubicBezTo>
                      <a:pt x="663" y="3812"/>
                      <a:pt x="1" y="5912"/>
                      <a:pt x="1" y="8377"/>
                    </a:cubicBezTo>
                    <a:cubicBezTo>
                      <a:pt x="1" y="11048"/>
                      <a:pt x="754" y="13992"/>
                      <a:pt x="2283" y="17028"/>
                    </a:cubicBezTo>
                    <a:cubicBezTo>
                      <a:pt x="3790" y="19972"/>
                      <a:pt x="5981" y="23122"/>
                      <a:pt x="8834" y="25884"/>
                    </a:cubicBezTo>
                    <a:cubicBezTo>
                      <a:pt x="11687" y="28737"/>
                      <a:pt x="14723" y="30906"/>
                      <a:pt x="17782" y="32435"/>
                    </a:cubicBezTo>
                    <a:cubicBezTo>
                      <a:pt x="20726" y="33964"/>
                      <a:pt x="23762" y="34717"/>
                      <a:pt x="26341" y="34717"/>
                    </a:cubicBezTo>
                    <a:cubicBezTo>
                      <a:pt x="28806" y="34717"/>
                      <a:pt x="30997" y="34055"/>
                      <a:pt x="32527" y="32526"/>
                    </a:cubicBezTo>
                    <a:cubicBezTo>
                      <a:pt x="34033" y="30906"/>
                      <a:pt x="34809" y="28828"/>
                      <a:pt x="34809" y="26341"/>
                    </a:cubicBezTo>
                    <a:cubicBezTo>
                      <a:pt x="34809" y="23693"/>
                      <a:pt x="33942" y="20748"/>
                      <a:pt x="32413" y="17781"/>
                    </a:cubicBezTo>
                    <a:cubicBezTo>
                      <a:pt x="30906" y="14745"/>
                      <a:pt x="28715" y="11618"/>
                      <a:pt x="25862" y="8856"/>
                    </a:cubicBezTo>
                    <a:cubicBezTo>
                      <a:pt x="23100" y="6003"/>
                      <a:pt x="19973" y="3812"/>
                      <a:pt x="17006" y="2283"/>
                    </a:cubicBezTo>
                    <a:cubicBezTo>
                      <a:pt x="13970" y="776"/>
                      <a:pt x="11025" y="0"/>
                      <a:pt x="83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3"/>
              <p:cNvSpPr/>
              <p:nvPr/>
            </p:nvSpPr>
            <p:spPr>
              <a:xfrm>
                <a:off x="6025475" y="3800450"/>
                <a:ext cx="263650" cy="264225"/>
              </a:xfrm>
              <a:custGeom>
                <a:avLst/>
                <a:gdLst/>
                <a:ahLst/>
                <a:cxnLst/>
                <a:rect l="l" t="t" r="r" b="b"/>
                <a:pathLst>
                  <a:path w="10546" h="10569" extrusionOk="0">
                    <a:moveTo>
                      <a:pt x="5319" y="777"/>
                    </a:moveTo>
                    <a:cubicBezTo>
                      <a:pt x="6551" y="777"/>
                      <a:pt x="7692" y="1256"/>
                      <a:pt x="8468" y="2101"/>
                    </a:cubicBezTo>
                    <a:cubicBezTo>
                      <a:pt x="9313" y="2968"/>
                      <a:pt x="9792" y="3995"/>
                      <a:pt x="9792" y="5342"/>
                    </a:cubicBezTo>
                    <a:cubicBezTo>
                      <a:pt x="9792" y="6574"/>
                      <a:pt x="9313" y="7716"/>
                      <a:pt x="8468" y="8469"/>
                    </a:cubicBezTo>
                    <a:cubicBezTo>
                      <a:pt x="7692" y="9336"/>
                      <a:pt x="6551" y="9816"/>
                      <a:pt x="5319" y="9816"/>
                    </a:cubicBezTo>
                    <a:cubicBezTo>
                      <a:pt x="4086" y="9816"/>
                      <a:pt x="2945" y="9336"/>
                      <a:pt x="2077" y="8469"/>
                    </a:cubicBezTo>
                    <a:cubicBezTo>
                      <a:pt x="1324" y="7716"/>
                      <a:pt x="753" y="6574"/>
                      <a:pt x="753" y="5342"/>
                    </a:cubicBezTo>
                    <a:cubicBezTo>
                      <a:pt x="753" y="3995"/>
                      <a:pt x="1324" y="2968"/>
                      <a:pt x="2077" y="2101"/>
                    </a:cubicBezTo>
                    <a:cubicBezTo>
                      <a:pt x="2945" y="1256"/>
                      <a:pt x="4086" y="777"/>
                      <a:pt x="5319" y="777"/>
                    </a:cubicBezTo>
                    <a:close/>
                    <a:moveTo>
                      <a:pt x="5319" y="1"/>
                    </a:moveTo>
                    <a:cubicBezTo>
                      <a:pt x="2374" y="1"/>
                      <a:pt x="0" y="2397"/>
                      <a:pt x="0" y="5342"/>
                    </a:cubicBezTo>
                    <a:cubicBezTo>
                      <a:pt x="0" y="8195"/>
                      <a:pt x="2374" y="10569"/>
                      <a:pt x="5319" y="10569"/>
                    </a:cubicBezTo>
                    <a:cubicBezTo>
                      <a:pt x="8172" y="10569"/>
                      <a:pt x="10546" y="8195"/>
                      <a:pt x="10546" y="5342"/>
                    </a:cubicBezTo>
                    <a:cubicBezTo>
                      <a:pt x="10546" y="2397"/>
                      <a:pt x="8172" y="1"/>
                      <a:pt x="5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33"/>
            <p:cNvGrpSpPr/>
            <p:nvPr/>
          </p:nvGrpSpPr>
          <p:grpSpPr>
            <a:xfrm rot="678023" flipH="1">
              <a:off x="190664" y="1317253"/>
              <a:ext cx="618914" cy="804695"/>
              <a:chOff x="5050250" y="3454900"/>
              <a:chExt cx="478225" cy="621775"/>
            </a:xfrm>
          </p:grpSpPr>
          <p:sp>
            <p:nvSpPr>
              <p:cNvPr id="1229" name="Google Shape;1229;p33"/>
              <p:cNvSpPr/>
              <p:nvPr/>
            </p:nvSpPr>
            <p:spPr>
              <a:xfrm>
                <a:off x="5129000" y="3693750"/>
                <a:ext cx="352100" cy="328425"/>
              </a:xfrm>
              <a:custGeom>
                <a:avLst/>
                <a:gdLst/>
                <a:ahLst/>
                <a:cxnLst/>
                <a:rect l="l" t="t" r="r" b="b"/>
                <a:pathLst>
                  <a:path w="14084" h="13137" extrusionOk="0">
                    <a:moveTo>
                      <a:pt x="11025" y="0"/>
                    </a:moveTo>
                    <a:cubicBezTo>
                      <a:pt x="11025" y="92"/>
                      <a:pt x="11025" y="183"/>
                      <a:pt x="10934" y="274"/>
                    </a:cubicBezTo>
                    <a:cubicBezTo>
                      <a:pt x="10843" y="662"/>
                      <a:pt x="10660" y="1050"/>
                      <a:pt x="10363" y="1416"/>
                    </a:cubicBezTo>
                    <a:cubicBezTo>
                      <a:pt x="10181" y="1712"/>
                      <a:pt x="9884" y="2100"/>
                      <a:pt x="9519" y="2374"/>
                    </a:cubicBezTo>
                    <a:cubicBezTo>
                      <a:pt x="8743" y="3127"/>
                      <a:pt x="7807" y="3698"/>
                      <a:pt x="6848" y="4177"/>
                    </a:cubicBezTo>
                    <a:cubicBezTo>
                      <a:pt x="6369" y="4474"/>
                      <a:pt x="5798" y="4748"/>
                      <a:pt x="5319" y="5045"/>
                    </a:cubicBezTo>
                    <a:cubicBezTo>
                      <a:pt x="5136" y="5136"/>
                      <a:pt x="4954" y="5227"/>
                      <a:pt x="4748" y="5319"/>
                    </a:cubicBezTo>
                    <a:lnTo>
                      <a:pt x="4748" y="4954"/>
                    </a:lnTo>
                    <a:cubicBezTo>
                      <a:pt x="4840" y="4474"/>
                      <a:pt x="4474" y="3904"/>
                      <a:pt x="3995" y="3812"/>
                    </a:cubicBezTo>
                    <a:cubicBezTo>
                      <a:pt x="3853" y="3737"/>
                      <a:pt x="3713" y="3701"/>
                      <a:pt x="3575" y="3701"/>
                    </a:cubicBezTo>
                    <a:cubicBezTo>
                      <a:pt x="3336" y="3701"/>
                      <a:pt x="3100" y="3807"/>
                      <a:pt x="2854" y="3995"/>
                    </a:cubicBezTo>
                    <a:cubicBezTo>
                      <a:pt x="2192" y="4565"/>
                      <a:pt x="2375" y="5615"/>
                      <a:pt x="3128" y="5981"/>
                    </a:cubicBezTo>
                    <a:cubicBezTo>
                      <a:pt x="3242" y="5981"/>
                      <a:pt x="3242" y="6095"/>
                      <a:pt x="3333" y="6095"/>
                    </a:cubicBezTo>
                    <a:cubicBezTo>
                      <a:pt x="3036" y="6369"/>
                      <a:pt x="2671" y="6665"/>
                      <a:pt x="2375" y="6848"/>
                    </a:cubicBezTo>
                    <a:cubicBezTo>
                      <a:pt x="2101" y="7236"/>
                      <a:pt x="1804" y="7510"/>
                      <a:pt x="1530" y="7898"/>
                    </a:cubicBezTo>
                    <a:lnTo>
                      <a:pt x="1325" y="7898"/>
                    </a:lnTo>
                    <a:cubicBezTo>
                      <a:pt x="1142" y="7989"/>
                      <a:pt x="1051" y="8081"/>
                      <a:pt x="845" y="8081"/>
                    </a:cubicBezTo>
                    <a:cubicBezTo>
                      <a:pt x="275" y="8560"/>
                      <a:pt x="1" y="9404"/>
                      <a:pt x="389" y="10180"/>
                    </a:cubicBezTo>
                    <a:cubicBezTo>
                      <a:pt x="571" y="10454"/>
                      <a:pt x="754" y="10660"/>
                      <a:pt x="1051" y="10842"/>
                    </a:cubicBezTo>
                    <a:cubicBezTo>
                      <a:pt x="2516" y="12379"/>
                      <a:pt x="4269" y="13136"/>
                      <a:pt x="6224" y="13136"/>
                    </a:cubicBezTo>
                    <a:cubicBezTo>
                      <a:pt x="6796" y="13136"/>
                      <a:pt x="7385" y="13072"/>
                      <a:pt x="7990" y="12942"/>
                    </a:cubicBezTo>
                    <a:cubicBezTo>
                      <a:pt x="9793" y="12554"/>
                      <a:pt x="11231" y="11596"/>
                      <a:pt x="12258" y="10180"/>
                    </a:cubicBezTo>
                    <a:cubicBezTo>
                      <a:pt x="13605" y="8263"/>
                      <a:pt x="14084" y="6186"/>
                      <a:pt x="13513" y="3904"/>
                    </a:cubicBezTo>
                    <a:cubicBezTo>
                      <a:pt x="13217" y="2466"/>
                      <a:pt x="12463" y="1233"/>
                      <a:pt x="11322" y="183"/>
                    </a:cubicBezTo>
                    <a:cubicBezTo>
                      <a:pt x="11231" y="92"/>
                      <a:pt x="11231" y="0"/>
                      <a:pt x="1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3"/>
              <p:cNvSpPr/>
              <p:nvPr/>
            </p:nvSpPr>
            <p:spPr>
              <a:xfrm>
                <a:off x="5133575" y="3834950"/>
                <a:ext cx="45100" cy="41075"/>
              </a:xfrm>
              <a:custGeom>
                <a:avLst/>
                <a:gdLst/>
                <a:ahLst/>
                <a:cxnLst/>
                <a:rect l="l" t="t" r="r" b="b"/>
                <a:pathLst>
                  <a:path w="1804" h="1643" extrusionOk="0">
                    <a:moveTo>
                      <a:pt x="971" y="1"/>
                    </a:moveTo>
                    <a:cubicBezTo>
                      <a:pt x="871" y="1"/>
                      <a:pt x="767" y="19"/>
                      <a:pt x="662" y="59"/>
                    </a:cubicBezTo>
                    <a:cubicBezTo>
                      <a:pt x="297" y="150"/>
                      <a:pt x="0" y="629"/>
                      <a:pt x="206" y="1017"/>
                    </a:cubicBezTo>
                    <a:cubicBezTo>
                      <a:pt x="278" y="1381"/>
                      <a:pt x="597" y="1643"/>
                      <a:pt x="954" y="1643"/>
                    </a:cubicBezTo>
                    <a:cubicBezTo>
                      <a:pt x="1045" y="1643"/>
                      <a:pt x="1140" y="1625"/>
                      <a:pt x="1233" y="1588"/>
                    </a:cubicBezTo>
                    <a:cubicBezTo>
                      <a:pt x="1621" y="1474"/>
                      <a:pt x="1804" y="1017"/>
                      <a:pt x="1712" y="538"/>
                    </a:cubicBezTo>
                    <a:cubicBezTo>
                      <a:pt x="1641" y="235"/>
                      <a:pt x="1332" y="1"/>
                      <a:pt x="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3"/>
              <p:cNvSpPr/>
              <p:nvPr/>
            </p:nvSpPr>
            <p:spPr>
              <a:xfrm>
                <a:off x="5354975" y="3703450"/>
                <a:ext cx="83350" cy="177500"/>
              </a:xfrm>
              <a:custGeom>
                <a:avLst/>
                <a:gdLst/>
                <a:ahLst/>
                <a:cxnLst/>
                <a:rect l="l" t="t" r="r" b="b"/>
                <a:pathLst>
                  <a:path w="3334" h="7100" extrusionOk="0">
                    <a:moveTo>
                      <a:pt x="183" y="0"/>
                    </a:moveTo>
                    <a:cubicBezTo>
                      <a:pt x="92" y="92"/>
                      <a:pt x="1" y="183"/>
                      <a:pt x="92" y="274"/>
                    </a:cubicBezTo>
                    <a:cubicBezTo>
                      <a:pt x="366" y="457"/>
                      <a:pt x="662" y="754"/>
                      <a:pt x="936" y="936"/>
                    </a:cubicBezTo>
                    <a:cubicBezTo>
                      <a:pt x="1233" y="1233"/>
                      <a:pt x="1416" y="1507"/>
                      <a:pt x="1712" y="1804"/>
                    </a:cubicBezTo>
                    <a:cubicBezTo>
                      <a:pt x="1895" y="2078"/>
                      <a:pt x="2078" y="2374"/>
                      <a:pt x="2283" y="2739"/>
                    </a:cubicBezTo>
                    <a:cubicBezTo>
                      <a:pt x="2374" y="3036"/>
                      <a:pt x="2557" y="3424"/>
                      <a:pt x="2648" y="3698"/>
                    </a:cubicBezTo>
                    <a:cubicBezTo>
                      <a:pt x="2762" y="4086"/>
                      <a:pt x="2762" y="4451"/>
                      <a:pt x="2854" y="4839"/>
                    </a:cubicBezTo>
                    <a:cubicBezTo>
                      <a:pt x="2945" y="5136"/>
                      <a:pt x="2945" y="5501"/>
                      <a:pt x="2854" y="5889"/>
                    </a:cubicBezTo>
                    <a:cubicBezTo>
                      <a:pt x="2854" y="6277"/>
                      <a:pt x="2762" y="6643"/>
                      <a:pt x="2762" y="7031"/>
                    </a:cubicBezTo>
                    <a:cubicBezTo>
                      <a:pt x="2808" y="7076"/>
                      <a:pt x="2831" y="7099"/>
                      <a:pt x="2865" y="7099"/>
                    </a:cubicBezTo>
                    <a:cubicBezTo>
                      <a:pt x="2899" y="7099"/>
                      <a:pt x="2945" y="7076"/>
                      <a:pt x="3036" y="7031"/>
                    </a:cubicBezTo>
                    <a:cubicBezTo>
                      <a:pt x="3036" y="6939"/>
                      <a:pt x="3128" y="6848"/>
                      <a:pt x="3128" y="6734"/>
                    </a:cubicBezTo>
                    <a:cubicBezTo>
                      <a:pt x="3219" y="6369"/>
                      <a:pt x="3333" y="5889"/>
                      <a:pt x="3333" y="5501"/>
                    </a:cubicBezTo>
                    <a:cubicBezTo>
                      <a:pt x="3219" y="3789"/>
                      <a:pt x="2648" y="2283"/>
                      <a:pt x="1507" y="1028"/>
                    </a:cubicBezTo>
                    <a:cubicBezTo>
                      <a:pt x="1233" y="662"/>
                      <a:pt x="845" y="366"/>
                      <a:pt x="480" y="183"/>
                    </a:cubicBezTo>
                    <a:cubicBezTo>
                      <a:pt x="366" y="92"/>
                      <a:pt x="274"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3"/>
              <p:cNvSpPr/>
              <p:nvPr/>
            </p:nvSpPr>
            <p:spPr>
              <a:xfrm>
                <a:off x="5388075" y="3834700"/>
                <a:ext cx="26275" cy="78575"/>
              </a:xfrm>
              <a:custGeom>
                <a:avLst/>
                <a:gdLst/>
                <a:ahLst/>
                <a:cxnLst/>
                <a:rect l="l" t="t" r="r" b="b"/>
                <a:pathLst>
                  <a:path w="1051" h="3143" extrusionOk="0">
                    <a:moveTo>
                      <a:pt x="811" y="0"/>
                    </a:moveTo>
                    <a:cubicBezTo>
                      <a:pt x="759" y="0"/>
                      <a:pt x="708" y="23"/>
                      <a:pt x="662" y="69"/>
                    </a:cubicBezTo>
                    <a:lnTo>
                      <a:pt x="662" y="343"/>
                    </a:lnTo>
                    <a:cubicBezTo>
                      <a:pt x="662" y="1119"/>
                      <a:pt x="480" y="1963"/>
                      <a:pt x="92" y="2625"/>
                    </a:cubicBezTo>
                    <a:cubicBezTo>
                      <a:pt x="92" y="2739"/>
                      <a:pt x="0" y="2831"/>
                      <a:pt x="0" y="2922"/>
                    </a:cubicBezTo>
                    <a:lnTo>
                      <a:pt x="0" y="3013"/>
                    </a:lnTo>
                    <a:cubicBezTo>
                      <a:pt x="0" y="3078"/>
                      <a:pt x="46" y="3142"/>
                      <a:pt x="105" y="3142"/>
                    </a:cubicBezTo>
                    <a:cubicBezTo>
                      <a:pt x="130" y="3142"/>
                      <a:pt x="156" y="3131"/>
                      <a:pt x="183" y="3105"/>
                    </a:cubicBezTo>
                    <a:cubicBezTo>
                      <a:pt x="297" y="3013"/>
                      <a:pt x="388" y="3013"/>
                      <a:pt x="388" y="2922"/>
                    </a:cubicBezTo>
                    <a:cubicBezTo>
                      <a:pt x="868" y="2055"/>
                      <a:pt x="1050" y="1119"/>
                      <a:pt x="959" y="160"/>
                    </a:cubicBezTo>
                    <a:lnTo>
                      <a:pt x="959" y="69"/>
                    </a:lnTo>
                    <a:cubicBezTo>
                      <a:pt x="913" y="23"/>
                      <a:pt x="862" y="0"/>
                      <a:pt x="8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3"/>
              <p:cNvSpPr/>
              <p:nvPr/>
            </p:nvSpPr>
            <p:spPr>
              <a:xfrm>
                <a:off x="5050250" y="3458075"/>
                <a:ext cx="478225" cy="618600"/>
              </a:xfrm>
              <a:custGeom>
                <a:avLst/>
                <a:gdLst/>
                <a:ahLst/>
                <a:cxnLst/>
                <a:rect l="l" t="t" r="r" b="b"/>
                <a:pathLst>
                  <a:path w="19129" h="24744" extrusionOk="0">
                    <a:moveTo>
                      <a:pt x="6666" y="1051"/>
                    </a:moveTo>
                    <a:lnTo>
                      <a:pt x="8469" y="6004"/>
                    </a:lnTo>
                    <a:lnTo>
                      <a:pt x="8560" y="6278"/>
                    </a:lnTo>
                    <a:lnTo>
                      <a:pt x="8674" y="6483"/>
                    </a:lnTo>
                    <a:lnTo>
                      <a:pt x="9610" y="6483"/>
                    </a:lnTo>
                    <a:cubicBezTo>
                      <a:pt x="13125" y="6483"/>
                      <a:pt x="16458" y="8674"/>
                      <a:pt x="17805" y="12189"/>
                    </a:cubicBezTo>
                    <a:cubicBezTo>
                      <a:pt x="18170" y="13239"/>
                      <a:pt x="18375" y="14175"/>
                      <a:pt x="18375" y="15225"/>
                    </a:cubicBezTo>
                    <a:cubicBezTo>
                      <a:pt x="18375" y="18740"/>
                      <a:pt x="16184" y="22164"/>
                      <a:pt x="12555" y="23396"/>
                    </a:cubicBezTo>
                    <a:cubicBezTo>
                      <a:pt x="11619" y="23785"/>
                      <a:pt x="10569" y="23967"/>
                      <a:pt x="9610" y="23967"/>
                    </a:cubicBezTo>
                    <a:cubicBezTo>
                      <a:pt x="6004" y="23967"/>
                      <a:pt x="2671" y="21799"/>
                      <a:pt x="1348" y="18261"/>
                    </a:cubicBezTo>
                    <a:cubicBezTo>
                      <a:pt x="959" y="17234"/>
                      <a:pt x="777" y="16184"/>
                      <a:pt x="777" y="15225"/>
                    </a:cubicBezTo>
                    <a:cubicBezTo>
                      <a:pt x="777" y="12463"/>
                      <a:pt x="2101" y="9815"/>
                      <a:pt x="4383" y="8195"/>
                    </a:cubicBezTo>
                    <a:lnTo>
                      <a:pt x="4566" y="7989"/>
                    </a:lnTo>
                    <a:lnTo>
                      <a:pt x="4475" y="7533"/>
                    </a:lnTo>
                    <a:lnTo>
                      <a:pt x="2580" y="2489"/>
                    </a:lnTo>
                    <a:lnTo>
                      <a:pt x="6666" y="1051"/>
                    </a:lnTo>
                    <a:close/>
                    <a:moveTo>
                      <a:pt x="7054" y="1"/>
                    </a:moveTo>
                    <a:lnTo>
                      <a:pt x="1621" y="2009"/>
                    </a:lnTo>
                    <a:lnTo>
                      <a:pt x="3683" y="7700"/>
                    </a:lnTo>
                    <a:lnTo>
                      <a:pt x="3683" y="7700"/>
                    </a:lnTo>
                    <a:cubicBezTo>
                      <a:pt x="1353" y="9509"/>
                      <a:pt x="1" y="12281"/>
                      <a:pt x="1" y="15225"/>
                    </a:cubicBezTo>
                    <a:cubicBezTo>
                      <a:pt x="1" y="16275"/>
                      <a:pt x="206" y="17416"/>
                      <a:pt x="686" y="18558"/>
                    </a:cubicBezTo>
                    <a:cubicBezTo>
                      <a:pt x="2101" y="22369"/>
                      <a:pt x="5707" y="24743"/>
                      <a:pt x="9610" y="24743"/>
                    </a:cubicBezTo>
                    <a:cubicBezTo>
                      <a:pt x="10660" y="24743"/>
                      <a:pt x="11801" y="24538"/>
                      <a:pt x="12851" y="24173"/>
                    </a:cubicBezTo>
                    <a:cubicBezTo>
                      <a:pt x="16755" y="22735"/>
                      <a:pt x="19128" y="19128"/>
                      <a:pt x="19128" y="15225"/>
                    </a:cubicBezTo>
                    <a:cubicBezTo>
                      <a:pt x="19128" y="14084"/>
                      <a:pt x="18946" y="13034"/>
                      <a:pt x="18558" y="11893"/>
                    </a:cubicBezTo>
                    <a:cubicBezTo>
                      <a:pt x="17120" y="8104"/>
                      <a:pt x="13422" y="5707"/>
                      <a:pt x="9610" y="5707"/>
                    </a:cubicBezTo>
                    <a:lnTo>
                      <a:pt x="9131" y="5707"/>
                    </a:lnTo>
                    <a:lnTo>
                      <a:pt x="70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3"/>
              <p:cNvSpPr/>
              <p:nvPr/>
            </p:nvSpPr>
            <p:spPr>
              <a:xfrm>
                <a:off x="5074225" y="3454900"/>
                <a:ext cx="175775" cy="75675"/>
              </a:xfrm>
              <a:custGeom>
                <a:avLst/>
                <a:gdLst/>
                <a:ahLst/>
                <a:cxnLst/>
                <a:rect l="l" t="t" r="r" b="b"/>
                <a:pathLst>
                  <a:path w="7031" h="3027" extrusionOk="0">
                    <a:moveTo>
                      <a:pt x="6616" y="1"/>
                    </a:moveTo>
                    <a:cubicBezTo>
                      <a:pt x="6566" y="1"/>
                      <a:pt x="6514" y="12"/>
                      <a:pt x="6460" y="36"/>
                    </a:cubicBezTo>
                    <a:lnTo>
                      <a:pt x="297" y="2319"/>
                    </a:lnTo>
                    <a:cubicBezTo>
                      <a:pt x="92" y="2319"/>
                      <a:pt x="0" y="2616"/>
                      <a:pt x="92" y="2798"/>
                    </a:cubicBezTo>
                    <a:cubicBezTo>
                      <a:pt x="158" y="2930"/>
                      <a:pt x="284" y="3026"/>
                      <a:pt x="417" y="3026"/>
                    </a:cubicBezTo>
                    <a:cubicBezTo>
                      <a:pt x="468" y="3026"/>
                      <a:pt x="521" y="3012"/>
                      <a:pt x="571" y="2981"/>
                    </a:cubicBezTo>
                    <a:lnTo>
                      <a:pt x="6757" y="698"/>
                    </a:lnTo>
                    <a:cubicBezTo>
                      <a:pt x="6939" y="607"/>
                      <a:pt x="7031" y="424"/>
                      <a:pt x="6939" y="242"/>
                    </a:cubicBezTo>
                    <a:cubicBezTo>
                      <a:pt x="6872" y="90"/>
                      <a:pt x="6755" y="1"/>
                      <a:pt x="6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5" name="Google Shape;1235;p33"/>
            <p:cNvGrpSpPr/>
            <p:nvPr/>
          </p:nvGrpSpPr>
          <p:grpSpPr>
            <a:xfrm rot="2700000" flipH="1">
              <a:off x="618713" y="2325682"/>
              <a:ext cx="662832" cy="697167"/>
              <a:chOff x="4391750" y="873675"/>
              <a:chExt cx="506750" cy="533000"/>
            </a:xfrm>
          </p:grpSpPr>
          <p:sp>
            <p:nvSpPr>
              <p:cNvPr id="1236" name="Google Shape;1236;p33"/>
              <p:cNvSpPr/>
              <p:nvPr/>
            </p:nvSpPr>
            <p:spPr>
              <a:xfrm>
                <a:off x="4736400" y="919475"/>
                <a:ext cx="26275" cy="42125"/>
              </a:xfrm>
              <a:custGeom>
                <a:avLst/>
                <a:gdLst/>
                <a:ahLst/>
                <a:cxnLst/>
                <a:rect l="l" t="t" r="r" b="b"/>
                <a:pathLst>
                  <a:path w="1051" h="1685" extrusionOk="0">
                    <a:moveTo>
                      <a:pt x="172" y="1"/>
                    </a:moveTo>
                    <a:cubicBezTo>
                      <a:pt x="138" y="1"/>
                      <a:pt x="115" y="29"/>
                      <a:pt x="115" y="86"/>
                    </a:cubicBezTo>
                    <a:lnTo>
                      <a:pt x="1" y="178"/>
                    </a:lnTo>
                    <a:cubicBezTo>
                      <a:pt x="115" y="269"/>
                      <a:pt x="115" y="269"/>
                      <a:pt x="115" y="360"/>
                    </a:cubicBezTo>
                    <a:cubicBezTo>
                      <a:pt x="480" y="543"/>
                      <a:pt x="572" y="931"/>
                      <a:pt x="686" y="1410"/>
                    </a:cubicBezTo>
                    <a:lnTo>
                      <a:pt x="686" y="1593"/>
                    </a:lnTo>
                    <a:cubicBezTo>
                      <a:pt x="686" y="1593"/>
                      <a:pt x="686" y="1684"/>
                      <a:pt x="777" y="1684"/>
                    </a:cubicBezTo>
                    <a:cubicBezTo>
                      <a:pt x="868" y="1684"/>
                      <a:pt x="960" y="1593"/>
                      <a:pt x="960" y="1501"/>
                    </a:cubicBezTo>
                    <a:cubicBezTo>
                      <a:pt x="1051" y="931"/>
                      <a:pt x="868" y="452"/>
                      <a:pt x="389" y="86"/>
                    </a:cubicBezTo>
                    <a:lnTo>
                      <a:pt x="298" y="86"/>
                    </a:lnTo>
                    <a:cubicBezTo>
                      <a:pt x="252" y="29"/>
                      <a:pt x="206"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3"/>
              <p:cNvSpPr/>
              <p:nvPr/>
            </p:nvSpPr>
            <p:spPr>
              <a:xfrm>
                <a:off x="4641675" y="873675"/>
                <a:ext cx="159250" cy="159250"/>
              </a:xfrm>
              <a:custGeom>
                <a:avLst/>
                <a:gdLst/>
                <a:ahLst/>
                <a:cxnLst/>
                <a:rect l="l" t="t" r="r" b="b"/>
                <a:pathLst>
                  <a:path w="6370" h="6370" extrusionOk="0">
                    <a:moveTo>
                      <a:pt x="3219" y="777"/>
                    </a:moveTo>
                    <a:cubicBezTo>
                      <a:pt x="3904" y="777"/>
                      <a:pt x="4475" y="1051"/>
                      <a:pt x="4931" y="1530"/>
                    </a:cubicBezTo>
                    <a:cubicBezTo>
                      <a:pt x="5319" y="1918"/>
                      <a:pt x="5616" y="2580"/>
                      <a:pt x="5616" y="3242"/>
                    </a:cubicBezTo>
                    <a:cubicBezTo>
                      <a:pt x="5616" y="3904"/>
                      <a:pt x="5319" y="4475"/>
                      <a:pt x="4931" y="4954"/>
                    </a:cubicBezTo>
                    <a:cubicBezTo>
                      <a:pt x="4475" y="5342"/>
                      <a:pt x="3904" y="5616"/>
                      <a:pt x="3219" y="5616"/>
                    </a:cubicBezTo>
                    <a:cubicBezTo>
                      <a:pt x="2557" y="5616"/>
                      <a:pt x="1895" y="5342"/>
                      <a:pt x="1507" y="4954"/>
                    </a:cubicBezTo>
                    <a:cubicBezTo>
                      <a:pt x="1051" y="4475"/>
                      <a:pt x="754" y="3904"/>
                      <a:pt x="754" y="3242"/>
                    </a:cubicBezTo>
                    <a:cubicBezTo>
                      <a:pt x="754" y="2580"/>
                      <a:pt x="1051" y="1918"/>
                      <a:pt x="1507" y="1530"/>
                    </a:cubicBezTo>
                    <a:cubicBezTo>
                      <a:pt x="1895" y="1051"/>
                      <a:pt x="2557" y="777"/>
                      <a:pt x="3219" y="777"/>
                    </a:cubicBezTo>
                    <a:close/>
                    <a:moveTo>
                      <a:pt x="3219" y="1"/>
                    </a:moveTo>
                    <a:cubicBezTo>
                      <a:pt x="1416" y="1"/>
                      <a:pt x="1" y="1439"/>
                      <a:pt x="1" y="3242"/>
                    </a:cubicBezTo>
                    <a:cubicBezTo>
                      <a:pt x="1" y="4954"/>
                      <a:pt x="1416" y="6369"/>
                      <a:pt x="3219" y="6369"/>
                    </a:cubicBezTo>
                    <a:cubicBezTo>
                      <a:pt x="4931" y="6369"/>
                      <a:pt x="6369" y="4954"/>
                      <a:pt x="6369" y="3242"/>
                    </a:cubicBezTo>
                    <a:cubicBezTo>
                      <a:pt x="6369" y="1439"/>
                      <a:pt x="4931" y="1"/>
                      <a:pt x="3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3"/>
              <p:cNvSpPr/>
              <p:nvPr/>
            </p:nvSpPr>
            <p:spPr>
              <a:xfrm>
                <a:off x="4572650" y="1009500"/>
                <a:ext cx="130700" cy="202025"/>
              </a:xfrm>
              <a:custGeom>
                <a:avLst/>
                <a:gdLst/>
                <a:ahLst/>
                <a:cxnLst/>
                <a:rect l="l" t="t" r="r" b="b"/>
                <a:pathLst>
                  <a:path w="5228" h="8081" extrusionOk="0">
                    <a:moveTo>
                      <a:pt x="4565" y="0"/>
                    </a:moveTo>
                    <a:lnTo>
                      <a:pt x="0" y="7693"/>
                    </a:lnTo>
                    <a:lnTo>
                      <a:pt x="662" y="8081"/>
                    </a:lnTo>
                    <a:lnTo>
                      <a:pt x="5227" y="366"/>
                    </a:lnTo>
                    <a:lnTo>
                      <a:pt x="4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3"/>
              <p:cNvSpPr/>
              <p:nvPr/>
            </p:nvSpPr>
            <p:spPr>
              <a:xfrm>
                <a:off x="4422550" y="1194875"/>
                <a:ext cx="209450" cy="206675"/>
              </a:xfrm>
              <a:custGeom>
                <a:avLst/>
                <a:gdLst/>
                <a:ahLst/>
                <a:cxnLst/>
                <a:rect l="l" t="t" r="r" b="b"/>
                <a:pathLst>
                  <a:path w="8378" h="8267" extrusionOk="0">
                    <a:moveTo>
                      <a:pt x="4450" y="0"/>
                    </a:moveTo>
                    <a:cubicBezTo>
                      <a:pt x="4398" y="0"/>
                      <a:pt x="4345" y="1"/>
                      <a:pt x="4292" y="4"/>
                    </a:cubicBezTo>
                    <a:cubicBezTo>
                      <a:pt x="1713" y="4"/>
                      <a:pt x="1" y="1989"/>
                      <a:pt x="115" y="4181"/>
                    </a:cubicBezTo>
                    <a:cubicBezTo>
                      <a:pt x="115" y="6646"/>
                      <a:pt x="2101" y="8266"/>
                      <a:pt x="4292" y="8266"/>
                    </a:cubicBezTo>
                    <a:cubicBezTo>
                      <a:pt x="6575" y="8266"/>
                      <a:pt x="8378" y="6463"/>
                      <a:pt x="8378" y="4089"/>
                    </a:cubicBezTo>
                    <a:cubicBezTo>
                      <a:pt x="8378" y="1860"/>
                      <a:pt x="6657" y="0"/>
                      <a:pt x="4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3"/>
              <p:cNvSpPr/>
              <p:nvPr/>
            </p:nvSpPr>
            <p:spPr>
              <a:xfrm>
                <a:off x="4534400" y="1223475"/>
                <a:ext cx="47975" cy="73650"/>
              </a:xfrm>
              <a:custGeom>
                <a:avLst/>
                <a:gdLst/>
                <a:ahLst/>
                <a:cxnLst/>
                <a:rect l="l" t="t" r="r" b="b"/>
                <a:pathLst>
                  <a:path w="1919" h="2946" extrusionOk="0">
                    <a:moveTo>
                      <a:pt x="389" y="1"/>
                    </a:moveTo>
                    <a:cubicBezTo>
                      <a:pt x="297" y="1"/>
                      <a:pt x="206" y="1"/>
                      <a:pt x="1" y="92"/>
                    </a:cubicBezTo>
                    <a:cubicBezTo>
                      <a:pt x="92" y="92"/>
                      <a:pt x="92" y="183"/>
                      <a:pt x="92" y="275"/>
                    </a:cubicBezTo>
                    <a:cubicBezTo>
                      <a:pt x="206" y="275"/>
                      <a:pt x="297" y="366"/>
                      <a:pt x="480" y="480"/>
                    </a:cubicBezTo>
                    <a:cubicBezTo>
                      <a:pt x="868" y="663"/>
                      <a:pt x="1051" y="937"/>
                      <a:pt x="1233" y="1325"/>
                    </a:cubicBezTo>
                    <a:cubicBezTo>
                      <a:pt x="1347" y="1507"/>
                      <a:pt x="1439" y="1804"/>
                      <a:pt x="1439" y="2078"/>
                    </a:cubicBezTo>
                    <a:cubicBezTo>
                      <a:pt x="1439" y="2283"/>
                      <a:pt x="1439" y="2466"/>
                      <a:pt x="1530" y="2557"/>
                    </a:cubicBezTo>
                    <a:lnTo>
                      <a:pt x="1530" y="2854"/>
                    </a:lnTo>
                    <a:cubicBezTo>
                      <a:pt x="1621" y="2854"/>
                      <a:pt x="1621" y="2854"/>
                      <a:pt x="1713" y="2945"/>
                    </a:cubicBezTo>
                    <a:lnTo>
                      <a:pt x="1713" y="2854"/>
                    </a:lnTo>
                    <a:cubicBezTo>
                      <a:pt x="1804" y="2854"/>
                      <a:pt x="1804" y="2763"/>
                      <a:pt x="1804" y="2763"/>
                    </a:cubicBezTo>
                    <a:cubicBezTo>
                      <a:pt x="1918" y="2192"/>
                      <a:pt x="1804" y="1713"/>
                      <a:pt x="1621" y="1142"/>
                    </a:cubicBezTo>
                    <a:cubicBezTo>
                      <a:pt x="1530" y="937"/>
                      <a:pt x="1347" y="663"/>
                      <a:pt x="1142" y="480"/>
                    </a:cubicBezTo>
                    <a:cubicBezTo>
                      <a:pt x="959" y="275"/>
                      <a:pt x="663" y="92"/>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3"/>
              <p:cNvSpPr/>
              <p:nvPr/>
            </p:nvSpPr>
            <p:spPr>
              <a:xfrm>
                <a:off x="4391750" y="1164150"/>
                <a:ext cx="235700" cy="235125"/>
              </a:xfrm>
              <a:custGeom>
                <a:avLst/>
                <a:gdLst/>
                <a:ahLst/>
                <a:cxnLst/>
                <a:rect l="l" t="t" r="r" b="b"/>
                <a:pathLst>
                  <a:path w="9428" h="9405" extrusionOk="0">
                    <a:moveTo>
                      <a:pt x="4657" y="753"/>
                    </a:moveTo>
                    <a:cubicBezTo>
                      <a:pt x="5798" y="753"/>
                      <a:pt x="6757" y="1141"/>
                      <a:pt x="7510" y="1895"/>
                    </a:cubicBezTo>
                    <a:cubicBezTo>
                      <a:pt x="8195" y="2556"/>
                      <a:pt x="8651" y="3606"/>
                      <a:pt x="8651" y="4656"/>
                    </a:cubicBezTo>
                    <a:cubicBezTo>
                      <a:pt x="8651" y="5798"/>
                      <a:pt x="8195" y="6733"/>
                      <a:pt x="7510" y="7510"/>
                    </a:cubicBezTo>
                    <a:cubicBezTo>
                      <a:pt x="6757" y="8171"/>
                      <a:pt x="5798" y="8651"/>
                      <a:pt x="4657" y="8651"/>
                    </a:cubicBezTo>
                    <a:cubicBezTo>
                      <a:pt x="3630" y="8651"/>
                      <a:pt x="2580" y="8171"/>
                      <a:pt x="1918" y="7510"/>
                    </a:cubicBezTo>
                    <a:cubicBezTo>
                      <a:pt x="1142" y="6733"/>
                      <a:pt x="776" y="5798"/>
                      <a:pt x="776" y="4656"/>
                    </a:cubicBezTo>
                    <a:cubicBezTo>
                      <a:pt x="776" y="3606"/>
                      <a:pt x="1142" y="2556"/>
                      <a:pt x="1918" y="1895"/>
                    </a:cubicBezTo>
                    <a:cubicBezTo>
                      <a:pt x="2580" y="1141"/>
                      <a:pt x="3630" y="753"/>
                      <a:pt x="4657" y="753"/>
                    </a:cubicBezTo>
                    <a:close/>
                    <a:moveTo>
                      <a:pt x="4657" y="0"/>
                    </a:moveTo>
                    <a:cubicBezTo>
                      <a:pt x="2100" y="0"/>
                      <a:pt x="0" y="2077"/>
                      <a:pt x="0" y="4656"/>
                    </a:cubicBezTo>
                    <a:cubicBezTo>
                      <a:pt x="0" y="7304"/>
                      <a:pt x="2100" y="9404"/>
                      <a:pt x="4657" y="9404"/>
                    </a:cubicBezTo>
                    <a:cubicBezTo>
                      <a:pt x="7327" y="9404"/>
                      <a:pt x="9427" y="7304"/>
                      <a:pt x="9427" y="4656"/>
                    </a:cubicBezTo>
                    <a:cubicBezTo>
                      <a:pt x="9427" y="2077"/>
                      <a:pt x="7327" y="0"/>
                      <a:pt x="4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3"/>
              <p:cNvSpPr/>
              <p:nvPr/>
            </p:nvSpPr>
            <p:spPr>
              <a:xfrm>
                <a:off x="4831700" y="1293100"/>
                <a:ext cx="26275" cy="42250"/>
              </a:xfrm>
              <a:custGeom>
                <a:avLst/>
                <a:gdLst/>
                <a:ahLst/>
                <a:cxnLst/>
                <a:rect l="l" t="t" r="r" b="b"/>
                <a:pathLst>
                  <a:path w="1051" h="1690" extrusionOk="0">
                    <a:moveTo>
                      <a:pt x="152" y="1"/>
                    </a:moveTo>
                    <a:cubicBezTo>
                      <a:pt x="115" y="1"/>
                      <a:pt x="92" y="23"/>
                      <a:pt x="92" y="69"/>
                    </a:cubicBezTo>
                    <a:lnTo>
                      <a:pt x="1" y="160"/>
                    </a:lnTo>
                    <a:cubicBezTo>
                      <a:pt x="92" y="252"/>
                      <a:pt x="92" y="252"/>
                      <a:pt x="92" y="343"/>
                    </a:cubicBezTo>
                    <a:cubicBezTo>
                      <a:pt x="480" y="548"/>
                      <a:pt x="571" y="914"/>
                      <a:pt x="663" y="1393"/>
                    </a:cubicBezTo>
                    <a:lnTo>
                      <a:pt x="663" y="1575"/>
                    </a:lnTo>
                    <a:cubicBezTo>
                      <a:pt x="663" y="1575"/>
                      <a:pt x="663" y="1690"/>
                      <a:pt x="754" y="1690"/>
                    </a:cubicBezTo>
                    <a:cubicBezTo>
                      <a:pt x="868" y="1690"/>
                      <a:pt x="959" y="1575"/>
                      <a:pt x="959" y="1484"/>
                    </a:cubicBezTo>
                    <a:cubicBezTo>
                      <a:pt x="1051" y="914"/>
                      <a:pt x="868" y="434"/>
                      <a:pt x="389" y="69"/>
                    </a:cubicBezTo>
                    <a:lnTo>
                      <a:pt x="297" y="69"/>
                    </a:lnTo>
                    <a:cubicBezTo>
                      <a:pt x="240" y="23"/>
                      <a:pt x="189"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3"/>
              <p:cNvSpPr/>
              <p:nvPr/>
            </p:nvSpPr>
            <p:spPr>
              <a:xfrm>
                <a:off x="4739275" y="1246875"/>
                <a:ext cx="159225" cy="159800"/>
              </a:xfrm>
              <a:custGeom>
                <a:avLst/>
                <a:gdLst/>
                <a:ahLst/>
                <a:cxnLst/>
                <a:rect l="l" t="t" r="r" b="b"/>
                <a:pathLst>
                  <a:path w="6369" h="6392" extrusionOk="0">
                    <a:moveTo>
                      <a:pt x="3218" y="777"/>
                    </a:moveTo>
                    <a:cubicBezTo>
                      <a:pt x="3880" y="777"/>
                      <a:pt x="4451" y="1051"/>
                      <a:pt x="4930" y="1530"/>
                    </a:cubicBezTo>
                    <a:cubicBezTo>
                      <a:pt x="5410" y="1918"/>
                      <a:pt x="5592" y="2580"/>
                      <a:pt x="5592" y="3242"/>
                    </a:cubicBezTo>
                    <a:cubicBezTo>
                      <a:pt x="5592" y="3904"/>
                      <a:pt x="5410" y="4474"/>
                      <a:pt x="4930" y="4954"/>
                    </a:cubicBezTo>
                    <a:cubicBezTo>
                      <a:pt x="4451" y="5433"/>
                      <a:pt x="3880" y="5616"/>
                      <a:pt x="3218" y="5616"/>
                    </a:cubicBezTo>
                    <a:cubicBezTo>
                      <a:pt x="2556" y="5616"/>
                      <a:pt x="1895" y="5433"/>
                      <a:pt x="1506" y="4954"/>
                    </a:cubicBezTo>
                    <a:cubicBezTo>
                      <a:pt x="1027" y="4474"/>
                      <a:pt x="753" y="3904"/>
                      <a:pt x="753" y="3242"/>
                    </a:cubicBezTo>
                    <a:cubicBezTo>
                      <a:pt x="753" y="2580"/>
                      <a:pt x="1027" y="1918"/>
                      <a:pt x="1506" y="1530"/>
                    </a:cubicBezTo>
                    <a:cubicBezTo>
                      <a:pt x="1895" y="1051"/>
                      <a:pt x="2556" y="777"/>
                      <a:pt x="3218" y="777"/>
                    </a:cubicBezTo>
                    <a:close/>
                    <a:moveTo>
                      <a:pt x="3218" y="1"/>
                    </a:moveTo>
                    <a:cubicBezTo>
                      <a:pt x="1415" y="1"/>
                      <a:pt x="0" y="1439"/>
                      <a:pt x="0" y="3242"/>
                    </a:cubicBezTo>
                    <a:cubicBezTo>
                      <a:pt x="0" y="4954"/>
                      <a:pt x="1415" y="6392"/>
                      <a:pt x="3218" y="6392"/>
                    </a:cubicBezTo>
                    <a:cubicBezTo>
                      <a:pt x="4930" y="6392"/>
                      <a:pt x="6368" y="4954"/>
                      <a:pt x="6368" y="3242"/>
                    </a:cubicBezTo>
                    <a:cubicBezTo>
                      <a:pt x="6368" y="1439"/>
                      <a:pt x="4930" y="1"/>
                      <a:pt x="3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3"/>
              <p:cNvSpPr/>
              <p:nvPr/>
            </p:nvSpPr>
            <p:spPr>
              <a:xfrm>
                <a:off x="4613150" y="1306800"/>
                <a:ext cx="135275" cy="28550"/>
              </a:xfrm>
              <a:custGeom>
                <a:avLst/>
                <a:gdLst/>
                <a:ahLst/>
                <a:cxnLst/>
                <a:rect l="l" t="t" r="r" b="b"/>
                <a:pathLst>
                  <a:path w="5411" h="1142" extrusionOk="0">
                    <a:moveTo>
                      <a:pt x="1" y="0"/>
                    </a:moveTo>
                    <a:lnTo>
                      <a:pt x="1" y="754"/>
                    </a:lnTo>
                    <a:lnTo>
                      <a:pt x="5410" y="1142"/>
                    </a:lnTo>
                    <a:lnTo>
                      <a:pt x="5410" y="36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5" name="Google Shape;1245;p33"/>
            <p:cNvGrpSpPr/>
            <p:nvPr/>
          </p:nvGrpSpPr>
          <p:grpSpPr>
            <a:xfrm rot="233845" flipH="1">
              <a:off x="-122625" y="3690696"/>
              <a:ext cx="388879" cy="809115"/>
              <a:chOff x="3885600" y="970650"/>
              <a:chExt cx="297325" cy="618625"/>
            </a:xfrm>
          </p:grpSpPr>
          <p:sp>
            <p:nvSpPr>
              <p:cNvPr id="1246" name="Google Shape;1246;p33"/>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3"/>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3"/>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3"/>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3"/>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1" name="Google Shape;1251;p33"/>
            <p:cNvGrpSpPr/>
            <p:nvPr/>
          </p:nvGrpSpPr>
          <p:grpSpPr>
            <a:xfrm rot="-1795125">
              <a:off x="-92440" y="3178034"/>
              <a:ext cx="671796" cy="491159"/>
              <a:chOff x="1676675" y="2892575"/>
              <a:chExt cx="513600" cy="375500"/>
            </a:xfrm>
          </p:grpSpPr>
          <p:sp>
            <p:nvSpPr>
              <p:cNvPr id="1252" name="Google Shape;1252;p33"/>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3"/>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3"/>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3"/>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3"/>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3"/>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3"/>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3"/>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one column 4">
  <p:cSld name="SECTION_TITLE_AND_DESCRIPTION_1_1_1">
    <p:spTree>
      <p:nvGrpSpPr>
        <p:cNvPr id="1" name="Shape 1260"/>
        <p:cNvGrpSpPr/>
        <p:nvPr/>
      </p:nvGrpSpPr>
      <p:grpSpPr>
        <a:xfrm>
          <a:off x="0" y="0"/>
          <a:ext cx="0" cy="0"/>
          <a:chOff x="0" y="0"/>
          <a:chExt cx="0" cy="0"/>
        </a:xfrm>
      </p:grpSpPr>
      <p:sp>
        <p:nvSpPr>
          <p:cNvPr id="1261" name="Google Shape;1261;p34"/>
          <p:cNvSpPr txBox="1">
            <a:spLocks noGrp="1"/>
          </p:cNvSpPr>
          <p:nvPr>
            <p:ph type="subTitle" idx="1"/>
          </p:nvPr>
        </p:nvSpPr>
        <p:spPr>
          <a:xfrm>
            <a:off x="2039550" y="1727900"/>
            <a:ext cx="5064900" cy="22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1000"/>
              </a:spcBef>
              <a:spcAft>
                <a:spcPts val="0"/>
              </a:spcAft>
              <a:buSzPts val="1400"/>
              <a:buChar char="○"/>
              <a:defRPr sz="1200"/>
            </a:lvl2pPr>
            <a:lvl3pPr lvl="2" rtl="0">
              <a:lnSpc>
                <a:spcPct val="100000"/>
              </a:lnSpc>
              <a:spcBef>
                <a:spcPts val="0"/>
              </a:spcBef>
              <a:spcAft>
                <a:spcPts val="0"/>
              </a:spcAft>
              <a:buSzPts val="1400"/>
              <a:buChar char="■"/>
              <a:defRPr sz="1200"/>
            </a:lvl3pPr>
            <a:lvl4pPr lvl="3" rtl="0">
              <a:lnSpc>
                <a:spcPct val="100000"/>
              </a:lnSpc>
              <a:spcBef>
                <a:spcPts val="0"/>
              </a:spcBef>
              <a:spcAft>
                <a:spcPts val="0"/>
              </a:spcAft>
              <a:buSzPts val="1400"/>
              <a:buChar char="●"/>
              <a:defRPr sz="1200"/>
            </a:lvl4pPr>
            <a:lvl5pPr lvl="4" rtl="0">
              <a:lnSpc>
                <a:spcPct val="100000"/>
              </a:lnSpc>
              <a:spcBef>
                <a:spcPts val="0"/>
              </a:spcBef>
              <a:spcAft>
                <a:spcPts val="0"/>
              </a:spcAft>
              <a:buSzPts val="1400"/>
              <a:buChar char="○"/>
              <a:defRPr sz="1200"/>
            </a:lvl5pPr>
            <a:lvl6pPr lvl="5" rtl="0">
              <a:lnSpc>
                <a:spcPct val="100000"/>
              </a:lnSpc>
              <a:spcBef>
                <a:spcPts val="0"/>
              </a:spcBef>
              <a:spcAft>
                <a:spcPts val="0"/>
              </a:spcAft>
              <a:buSzPts val="1400"/>
              <a:buChar char="■"/>
              <a:defRPr sz="1200"/>
            </a:lvl6pPr>
            <a:lvl7pPr lvl="6" rtl="0">
              <a:lnSpc>
                <a:spcPct val="100000"/>
              </a:lnSpc>
              <a:spcBef>
                <a:spcPts val="0"/>
              </a:spcBef>
              <a:spcAft>
                <a:spcPts val="0"/>
              </a:spcAft>
              <a:buSzPts val="1400"/>
              <a:buChar char="●"/>
              <a:defRPr sz="1200"/>
            </a:lvl7pPr>
            <a:lvl8pPr lvl="7" rtl="0">
              <a:lnSpc>
                <a:spcPct val="100000"/>
              </a:lnSpc>
              <a:spcBef>
                <a:spcPts val="0"/>
              </a:spcBef>
              <a:spcAft>
                <a:spcPts val="0"/>
              </a:spcAft>
              <a:buSzPts val="1400"/>
              <a:buChar char="○"/>
              <a:defRPr sz="1200"/>
            </a:lvl8pPr>
            <a:lvl9pPr lvl="8" rtl="0">
              <a:lnSpc>
                <a:spcPct val="100000"/>
              </a:lnSpc>
              <a:spcBef>
                <a:spcPts val="0"/>
              </a:spcBef>
              <a:spcAft>
                <a:spcPts val="0"/>
              </a:spcAft>
              <a:buSzPts val="1400"/>
              <a:buChar char="■"/>
              <a:defRPr sz="1200"/>
            </a:lvl9pPr>
          </a:lstStyle>
          <a:p>
            <a:endParaRPr/>
          </a:p>
        </p:txBody>
      </p:sp>
      <p:grpSp>
        <p:nvGrpSpPr>
          <p:cNvPr id="1262" name="Google Shape;1262;p34"/>
          <p:cNvGrpSpPr/>
          <p:nvPr/>
        </p:nvGrpSpPr>
        <p:grpSpPr>
          <a:xfrm>
            <a:off x="-698666" y="-111254"/>
            <a:ext cx="2860295" cy="4623345"/>
            <a:chOff x="-698666" y="-111254"/>
            <a:chExt cx="2860295" cy="4623345"/>
          </a:xfrm>
        </p:grpSpPr>
        <p:grpSp>
          <p:nvGrpSpPr>
            <p:cNvPr id="1263" name="Google Shape;1263;p34"/>
            <p:cNvGrpSpPr/>
            <p:nvPr/>
          </p:nvGrpSpPr>
          <p:grpSpPr>
            <a:xfrm flipH="1">
              <a:off x="-698666" y="1260240"/>
              <a:ext cx="1072437" cy="1522985"/>
              <a:chOff x="8701057" y="953702"/>
              <a:chExt cx="1072437" cy="1522985"/>
            </a:xfrm>
          </p:grpSpPr>
          <p:sp>
            <p:nvSpPr>
              <p:cNvPr id="1264" name="Google Shape;1264;p34"/>
              <p:cNvSpPr/>
              <p:nvPr/>
            </p:nvSpPr>
            <p:spPr>
              <a:xfrm>
                <a:off x="8731519" y="953702"/>
                <a:ext cx="985232" cy="1522985"/>
              </a:xfrm>
              <a:custGeom>
                <a:avLst/>
                <a:gdLst/>
                <a:ahLst/>
                <a:cxnLst/>
                <a:rect l="l" t="t" r="r" b="b"/>
                <a:pathLst>
                  <a:path w="27557" h="42598" extrusionOk="0">
                    <a:moveTo>
                      <a:pt x="17157" y="13955"/>
                    </a:moveTo>
                    <a:cubicBezTo>
                      <a:pt x="17275" y="14072"/>
                      <a:pt x="17275" y="14307"/>
                      <a:pt x="17392" y="14454"/>
                    </a:cubicBezTo>
                    <a:cubicBezTo>
                      <a:pt x="17774" y="15424"/>
                      <a:pt x="18127" y="16275"/>
                      <a:pt x="18362" y="17245"/>
                    </a:cubicBezTo>
                    <a:cubicBezTo>
                      <a:pt x="18626" y="17979"/>
                      <a:pt x="18861" y="18596"/>
                      <a:pt x="18979" y="19213"/>
                    </a:cubicBezTo>
                    <a:cubicBezTo>
                      <a:pt x="19096" y="19830"/>
                      <a:pt x="19096" y="20447"/>
                      <a:pt x="19096" y="21064"/>
                    </a:cubicBezTo>
                    <a:cubicBezTo>
                      <a:pt x="19096" y="21798"/>
                      <a:pt x="18979" y="22533"/>
                      <a:pt x="18626" y="23267"/>
                    </a:cubicBezTo>
                    <a:cubicBezTo>
                      <a:pt x="18509" y="23737"/>
                      <a:pt x="18244" y="24237"/>
                      <a:pt x="17892" y="24589"/>
                    </a:cubicBezTo>
                    <a:cubicBezTo>
                      <a:pt x="17157" y="25706"/>
                      <a:pt x="16158" y="26440"/>
                      <a:pt x="15189" y="26940"/>
                    </a:cubicBezTo>
                    <a:cubicBezTo>
                      <a:pt x="14337" y="27292"/>
                      <a:pt x="13603" y="27674"/>
                      <a:pt x="12751" y="28026"/>
                    </a:cubicBezTo>
                    <a:cubicBezTo>
                      <a:pt x="12251" y="28144"/>
                      <a:pt x="11899" y="28408"/>
                      <a:pt x="11399" y="28526"/>
                    </a:cubicBezTo>
                    <a:lnTo>
                      <a:pt x="11017" y="28643"/>
                    </a:lnTo>
                    <a:cubicBezTo>
                      <a:pt x="10900" y="28643"/>
                      <a:pt x="10782" y="28761"/>
                      <a:pt x="10665" y="28761"/>
                    </a:cubicBezTo>
                    <a:lnTo>
                      <a:pt x="10165" y="28761"/>
                    </a:lnTo>
                    <a:lnTo>
                      <a:pt x="10165" y="28526"/>
                    </a:lnTo>
                    <a:cubicBezTo>
                      <a:pt x="10048" y="28408"/>
                      <a:pt x="10048" y="28262"/>
                      <a:pt x="10048" y="28262"/>
                    </a:cubicBezTo>
                    <a:cubicBezTo>
                      <a:pt x="9930" y="28026"/>
                      <a:pt x="9813" y="27791"/>
                      <a:pt x="9813" y="27527"/>
                    </a:cubicBezTo>
                    <a:cubicBezTo>
                      <a:pt x="9695" y="27292"/>
                      <a:pt x="9548" y="27057"/>
                      <a:pt x="9431" y="26675"/>
                    </a:cubicBezTo>
                    <a:cubicBezTo>
                      <a:pt x="9078" y="25823"/>
                      <a:pt x="8814" y="24971"/>
                      <a:pt x="8579" y="23855"/>
                    </a:cubicBezTo>
                    <a:cubicBezTo>
                      <a:pt x="8344" y="22885"/>
                      <a:pt x="8226" y="21798"/>
                      <a:pt x="8461" y="20565"/>
                    </a:cubicBezTo>
                    <a:cubicBezTo>
                      <a:pt x="8579" y="20065"/>
                      <a:pt x="8697" y="19713"/>
                      <a:pt x="8814" y="19331"/>
                    </a:cubicBezTo>
                    <a:cubicBezTo>
                      <a:pt x="9196" y="18361"/>
                      <a:pt x="9813" y="17627"/>
                      <a:pt x="10547" y="17010"/>
                    </a:cubicBezTo>
                    <a:cubicBezTo>
                      <a:pt x="11017" y="16657"/>
                      <a:pt x="11517" y="16275"/>
                      <a:pt x="12016" y="15923"/>
                    </a:cubicBezTo>
                    <a:cubicBezTo>
                      <a:pt x="12633" y="15659"/>
                      <a:pt x="13221" y="15424"/>
                      <a:pt x="13838" y="15042"/>
                    </a:cubicBezTo>
                    <a:cubicBezTo>
                      <a:pt x="14836" y="14689"/>
                      <a:pt x="15806" y="14307"/>
                      <a:pt x="16658" y="14072"/>
                    </a:cubicBezTo>
                    <a:lnTo>
                      <a:pt x="16775" y="13955"/>
                    </a:lnTo>
                    <a:close/>
                    <a:moveTo>
                      <a:pt x="17392" y="0"/>
                    </a:moveTo>
                    <a:cubicBezTo>
                      <a:pt x="17275" y="0"/>
                      <a:pt x="17157" y="118"/>
                      <a:pt x="17040" y="235"/>
                    </a:cubicBezTo>
                    <a:cubicBezTo>
                      <a:pt x="16893" y="617"/>
                      <a:pt x="16658" y="970"/>
                      <a:pt x="16540" y="1234"/>
                    </a:cubicBezTo>
                    <a:lnTo>
                      <a:pt x="16423" y="1587"/>
                    </a:lnTo>
                    <a:cubicBezTo>
                      <a:pt x="16305" y="2086"/>
                      <a:pt x="16041" y="2556"/>
                      <a:pt x="15923" y="3056"/>
                    </a:cubicBezTo>
                    <a:cubicBezTo>
                      <a:pt x="15806" y="3673"/>
                      <a:pt x="15571" y="4407"/>
                      <a:pt x="15424" y="5141"/>
                    </a:cubicBezTo>
                    <a:cubicBezTo>
                      <a:pt x="15306" y="6228"/>
                      <a:pt x="15306" y="7345"/>
                      <a:pt x="15424" y="8432"/>
                    </a:cubicBezTo>
                    <a:cubicBezTo>
                      <a:pt x="15688" y="9313"/>
                      <a:pt x="15806" y="10047"/>
                      <a:pt x="16041" y="10899"/>
                    </a:cubicBezTo>
                    <a:cubicBezTo>
                      <a:pt x="16158" y="11252"/>
                      <a:pt x="16423" y="11634"/>
                      <a:pt x="16540" y="11986"/>
                    </a:cubicBezTo>
                    <a:cubicBezTo>
                      <a:pt x="16540" y="12251"/>
                      <a:pt x="16658" y="12368"/>
                      <a:pt x="16658" y="12603"/>
                    </a:cubicBezTo>
                    <a:lnTo>
                      <a:pt x="16893" y="13220"/>
                    </a:lnTo>
                    <a:lnTo>
                      <a:pt x="16775" y="13338"/>
                    </a:lnTo>
                    <a:lnTo>
                      <a:pt x="16658" y="13338"/>
                    </a:lnTo>
                    <a:cubicBezTo>
                      <a:pt x="16658" y="13455"/>
                      <a:pt x="16658" y="13455"/>
                      <a:pt x="16540" y="13455"/>
                    </a:cubicBezTo>
                    <a:cubicBezTo>
                      <a:pt x="16423" y="13573"/>
                      <a:pt x="16305" y="13573"/>
                      <a:pt x="16158" y="13573"/>
                    </a:cubicBezTo>
                    <a:cubicBezTo>
                      <a:pt x="16158" y="13573"/>
                      <a:pt x="16041" y="13720"/>
                      <a:pt x="15923" y="13720"/>
                    </a:cubicBezTo>
                    <a:lnTo>
                      <a:pt x="15306" y="13955"/>
                    </a:lnTo>
                    <a:cubicBezTo>
                      <a:pt x="14690" y="14190"/>
                      <a:pt x="14102" y="14454"/>
                      <a:pt x="13485" y="14689"/>
                    </a:cubicBezTo>
                    <a:cubicBezTo>
                      <a:pt x="12986" y="14924"/>
                      <a:pt x="12369" y="15188"/>
                      <a:pt x="11752" y="15541"/>
                    </a:cubicBezTo>
                    <a:cubicBezTo>
                      <a:pt x="11164" y="15776"/>
                      <a:pt x="10665" y="16158"/>
                      <a:pt x="10165" y="16510"/>
                    </a:cubicBezTo>
                    <a:cubicBezTo>
                      <a:pt x="9313" y="17392"/>
                      <a:pt x="8697" y="18244"/>
                      <a:pt x="8344" y="19331"/>
                    </a:cubicBezTo>
                    <a:cubicBezTo>
                      <a:pt x="7962" y="20065"/>
                      <a:pt x="7845" y="20917"/>
                      <a:pt x="7845" y="21916"/>
                    </a:cubicBezTo>
                    <a:cubicBezTo>
                      <a:pt x="7727" y="22768"/>
                      <a:pt x="7845" y="23620"/>
                      <a:pt x="8226" y="24589"/>
                    </a:cubicBezTo>
                    <a:lnTo>
                      <a:pt x="8344" y="24971"/>
                    </a:lnTo>
                    <a:cubicBezTo>
                      <a:pt x="8344" y="25206"/>
                      <a:pt x="8461" y="25324"/>
                      <a:pt x="8461" y="25588"/>
                    </a:cubicBezTo>
                    <a:cubicBezTo>
                      <a:pt x="8697" y="26440"/>
                      <a:pt x="9078" y="27292"/>
                      <a:pt x="9313" y="28026"/>
                    </a:cubicBezTo>
                    <a:lnTo>
                      <a:pt x="9431" y="28408"/>
                    </a:lnTo>
                    <a:lnTo>
                      <a:pt x="9431" y="28526"/>
                    </a:lnTo>
                    <a:cubicBezTo>
                      <a:pt x="9548" y="28643"/>
                      <a:pt x="9548" y="28761"/>
                      <a:pt x="9548" y="28878"/>
                    </a:cubicBezTo>
                    <a:lnTo>
                      <a:pt x="9548" y="28996"/>
                    </a:lnTo>
                    <a:cubicBezTo>
                      <a:pt x="9431" y="29260"/>
                      <a:pt x="9313" y="29260"/>
                      <a:pt x="9196" y="29260"/>
                    </a:cubicBezTo>
                    <a:lnTo>
                      <a:pt x="9196" y="29378"/>
                    </a:lnTo>
                    <a:cubicBezTo>
                      <a:pt x="8579" y="29495"/>
                      <a:pt x="7962" y="29730"/>
                      <a:pt x="7345" y="29995"/>
                    </a:cubicBezTo>
                    <a:cubicBezTo>
                      <a:pt x="6758" y="30347"/>
                      <a:pt x="6023" y="30729"/>
                      <a:pt x="5406" y="31082"/>
                    </a:cubicBezTo>
                    <a:cubicBezTo>
                      <a:pt x="4172" y="31699"/>
                      <a:pt x="3320" y="32551"/>
                      <a:pt x="2468" y="33403"/>
                    </a:cubicBezTo>
                    <a:cubicBezTo>
                      <a:pt x="2087" y="33902"/>
                      <a:pt x="1734" y="34519"/>
                      <a:pt x="1235" y="35253"/>
                    </a:cubicBezTo>
                    <a:cubicBezTo>
                      <a:pt x="1000" y="35606"/>
                      <a:pt x="735" y="36105"/>
                      <a:pt x="500" y="36605"/>
                    </a:cubicBezTo>
                    <a:cubicBezTo>
                      <a:pt x="500" y="36722"/>
                      <a:pt x="383" y="36957"/>
                      <a:pt x="265" y="37075"/>
                    </a:cubicBezTo>
                    <a:cubicBezTo>
                      <a:pt x="148" y="37339"/>
                      <a:pt x="148" y="37457"/>
                      <a:pt x="1" y="37574"/>
                    </a:cubicBezTo>
                    <a:lnTo>
                      <a:pt x="1" y="37809"/>
                    </a:lnTo>
                    <a:cubicBezTo>
                      <a:pt x="1" y="37956"/>
                      <a:pt x="1" y="38074"/>
                      <a:pt x="148" y="38074"/>
                    </a:cubicBezTo>
                    <a:cubicBezTo>
                      <a:pt x="265" y="38074"/>
                      <a:pt x="383" y="38074"/>
                      <a:pt x="383" y="37956"/>
                    </a:cubicBezTo>
                    <a:cubicBezTo>
                      <a:pt x="500" y="37956"/>
                      <a:pt x="500" y="37809"/>
                      <a:pt x="500" y="37692"/>
                    </a:cubicBezTo>
                    <a:cubicBezTo>
                      <a:pt x="618" y="37574"/>
                      <a:pt x="735" y="37457"/>
                      <a:pt x="735" y="37222"/>
                    </a:cubicBezTo>
                    <a:cubicBezTo>
                      <a:pt x="1000" y="36957"/>
                      <a:pt x="1117" y="36605"/>
                      <a:pt x="1352" y="36223"/>
                    </a:cubicBezTo>
                    <a:cubicBezTo>
                      <a:pt x="1852" y="35371"/>
                      <a:pt x="2351" y="34519"/>
                      <a:pt x="2939" y="33784"/>
                    </a:cubicBezTo>
                    <a:cubicBezTo>
                      <a:pt x="3555" y="32933"/>
                      <a:pt x="4407" y="32198"/>
                      <a:pt x="5524" y="31581"/>
                    </a:cubicBezTo>
                    <a:cubicBezTo>
                      <a:pt x="6141" y="31199"/>
                      <a:pt x="6875" y="30847"/>
                      <a:pt x="7492" y="30612"/>
                    </a:cubicBezTo>
                    <a:cubicBezTo>
                      <a:pt x="7962" y="30347"/>
                      <a:pt x="8461" y="30230"/>
                      <a:pt x="8961" y="29995"/>
                    </a:cubicBezTo>
                    <a:lnTo>
                      <a:pt x="9313" y="29877"/>
                    </a:lnTo>
                    <a:cubicBezTo>
                      <a:pt x="9431" y="29730"/>
                      <a:pt x="9548" y="29730"/>
                      <a:pt x="9548" y="29730"/>
                    </a:cubicBezTo>
                    <a:lnTo>
                      <a:pt x="9813" y="29730"/>
                    </a:lnTo>
                    <a:cubicBezTo>
                      <a:pt x="9930" y="29730"/>
                      <a:pt x="10048" y="29877"/>
                      <a:pt x="10048" y="29995"/>
                    </a:cubicBezTo>
                    <a:cubicBezTo>
                      <a:pt x="10547" y="31199"/>
                      <a:pt x="11164" y="32668"/>
                      <a:pt x="11399" y="34284"/>
                    </a:cubicBezTo>
                    <a:cubicBezTo>
                      <a:pt x="11634" y="35753"/>
                      <a:pt x="11517" y="37075"/>
                      <a:pt x="11164" y="38544"/>
                    </a:cubicBezTo>
                    <a:cubicBezTo>
                      <a:pt x="10782" y="39777"/>
                      <a:pt x="10430" y="41011"/>
                      <a:pt x="9930" y="41981"/>
                    </a:cubicBezTo>
                    <a:lnTo>
                      <a:pt x="9930" y="42098"/>
                    </a:lnTo>
                    <a:lnTo>
                      <a:pt x="9813" y="42216"/>
                    </a:lnTo>
                    <a:cubicBezTo>
                      <a:pt x="9813" y="42363"/>
                      <a:pt x="9930" y="42480"/>
                      <a:pt x="9930" y="42598"/>
                    </a:cubicBezTo>
                    <a:cubicBezTo>
                      <a:pt x="10048" y="42598"/>
                      <a:pt x="10165" y="42598"/>
                      <a:pt x="10283" y="42480"/>
                    </a:cubicBezTo>
                    <a:cubicBezTo>
                      <a:pt x="10283" y="42363"/>
                      <a:pt x="10430" y="42216"/>
                      <a:pt x="10430" y="42098"/>
                    </a:cubicBezTo>
                    <a:cubicBezTo>
                      <a:pt x="10665" y="41628"/>
                      <a:pt x="10900" y="41129"/>
                      <a:pt x="11017" y="40629"/>
                    </a:cubicBezTo>
                    <a:cubicBezTo>
                      <a:pt x="11282" y="39895"/>
                      <a:pt x="11517" y="39278"/>
                      <a:pt x="11634" y="38808"/>
                    </a:cubicBezTo>
                    <a:cubicBezTo>
                      <a:pt x="11752" y="38074"/>
                      <a:pt x="11899" y="37457"/>
                      <a:pt x="12016" y="36957"/>
                    </a:cubicBezTo>
                    <a:cubicBezTo>
                      <a:pt x="12134" y="35988"/>
                      <a:pt x="12016" y="35136"/>
                      <a:pt x="11899" y="34137"/>
                    </a:cubicBezTo>
                    <a:cubicBezTo>
                      <a:pt x="11752" y="33549"/>
                      <a:pt x="11634" y="32933"/>
                      <a:pt x="11399" y="32316"/>
                    </a:cubicBezTo>
                    <a:cubicBezTo>
                      <a:pt x="11164" y="31464"/>
                      <a:pt x="10900" y="30612"/>
                      <a:pt x="10665" y="29995"/>
                    </a:cubicBezTo>
                    <a:cubicBezTo>
                      <a:pt x="10547" y="29877"/>
                      <a:pt x="10547" y="29613"/>
                      <a:pt x="10665" y="29495"/>
                    </a:cubicBezTo>
                    <a:lnTo>
                      <a:pt x="10665" y="29378"/>
                    </a:lnTo>
                    <a:lnTo>
                      <a:pt x="10782" y="29378"/>
                    </a:lnTo>
                    <a:cubicBezTo>
                      <a:pt x="10900" y="29260"/>
                      <a:pt x="10900" y="29260"/>
                      <a:pt x="11017" y="29260"/>
                    </a:cubicBezTo>
                    <a:cubicBezTo>
                      <a:pt x="11164" y="29143"/>
                      <a:pt x="11399" y="29143"/>
                      <a:pt x="11517" y="28996"/>
                    </a:cubicBezTo>
                    <a:cubicBezTo>
                      <a:pt x="11899" y="28878"/>
                      <a:pt x="12251" y="28761"/>
                      <a:pt x="12751" y="28643"/>
                    </a:cubicBezTo>
                    <a:cubicBezTo>
                      <a:pt x="13368" y="28408"/>
                      <a:pt x="13955" y="28026"/>
                      <a:pt x="14690" y="27791"/>
                    </a:cubicBezTo>
                    <a:cubicBezTo>
                      <a:pt x="15071" y="27674"/>
                      <a:pt x="15306" y="27410"/>
                      <a:pt x="15571" y="27292"/>
                    </a:cubicBezTo>
                    <a:cubicBezTo>
                      <a:pt x="16423" y="26793"/>
                      <a:pt x="17275" y="26205"/>
                      <a:pt x="18009" y="25206"/>
                    </a:cubicBezTo>
                    <a:cubicBezTo>
                      <a:pt x="18509" y="24736"/>
                      <a:pt x="18861" y="24119"/>
                      <a:pt x="19096" y="23385"/>
                    </a:cubicBezTo>
                    <a:cubicBezTo>
                      <a:pt x="19478" y="22650"/>
                      <a:pt x="19596" y="21798"/>
                      <a:pt x="19596" y="20917"/>
                    </a:cubicBezTo>
                    <a:cubicBezTo>
                      <a:pt x="19596" y="20330"/>
                      <a:pt x="19596" y="19713"/>
                      <a:pt x="19361" y="18978"/>
                    </a:cubicBezTo>
                    <a:cubicBezTo>
                      <a:pt x="19243" y="18244"/>
                      <a:pt x="19096" y="17509"/>
                      <a:pt x="18861" y="16892"/>
                    </a:cubicBezTo>
                    <a:cubicBezTo>
                      <a:pt x="18626" y="16393"/>
                      <a:pt x="18509" y="15923"/>
                      <a:pt x="18244" y="15306"/>
                    </a:cubicBezTo>
                    <a:cubicBezTo>
                      <a:pt x="18127" y="15042"/>
                      <a:pt x="18009" y="14689"/>
                      <a:pt x="17892" y="14307"/>
                    </a:cubicBezTo>
                    <a:lnTo>
                      <a:pt x="17892" y="14190"/>
                    </a:lnTo>
                    <a:cubicBezTo>
                      <a:pt x="17892" y="14072"/>
                      <a:pt x="17774" y="13955"/>
                      <a:pt x="17892" y="13837"/>
                    </a:cubicBezTo>
                    <a:lnTo>
                      <a:pt x="17892" y="13720"/>
                    </a:lnTo>
                    <a:cubicBezTo>
                      <a:pt x="18009" y="13573"/>
                      <a:pt x="18127" y="13455"/>
                      <a:pt x="18244" y="13455"/>
                    </a:cubicBezTo>
                    <a:cubicBezTo>
                      <a:pt x="18509" y="13338"/>
                      <a:pt x="18744" y="13220"/>
                      <a:pt x="18861" y="13220"/>
                    </a:cubicBezTo>
                    <a:cubicBezTo>
                      <a:pt x="19361" y="13103"/>
                      <a:pt x="19713" y="12838"/>
                      <a:pt x="20095" y="12721"/>
                    </a:cubicBezTo>
                    <a:cubicBezTo>
                      <a:pt x="20829" y="12368"/>
                      <a:pt x="21681" y="11986"/>
                      <a:pt x="22416" y="11634"/>
                    </a:cubicBezTo>
                    <a:cubicBezTo>
                      <a:pt x="23385" y="11017"/>
                      <a:pt x="24237" y="10282"/>
                      <a:pt x="24972" y="9430"/>
                    </a:cubicBezTo>
                    <a:cubicBezTo>
                      <a:pt x="25236" y="9049"/>
                      <a:pt x="25589" y="8696"/>
                      <a:pt x="25853" y="8079"/>
                    </a:cubicBezTo>
                    <a:cubicBezTo>
                      <a:pt x="26441" y="7227"/>
                      <a:pt x="26940" y="6375"/>
                      <a:pt x="27439" y="5376"/>
                    </a:cubicBezTo>
                    <a:lnTo>
                      <a:pt x="27439" y="5259"/>
                    </a:lnTo>
                    <a:cubicBezTo>
                      <a:pt x="27557" y="5141"/>
                      <a:pt x="27557" y="5024"/>
                      <a:pt x="27557" y="4906"/>
                    </a:cubicBezTo>
                    <a:cubicBezTo>
                      <a:pt x="27557" y="4759"/>
                      <a:pt x="27557" y="4642"/>
                      <a:pt x="27439" y="4642"/>
                    </a:cubicBezTo>
                    <a:cubicBezTo>
                      <a:pt x="27322" y="4642"/>
                      <a:pt x="27175" y="4642"/>
                      <a:pt x="27057" y="4759"/>
                    </a:cubicBezTo>
                    <a:lnTo>
                      <a:pt x="27057" y="5024"/>
                    </a:lnTo>
                    <a:cubicBezTo>
                      <a:pt x="26705" y="5758"/>
                      <a:pt x="26323" y="6493"/>
                      <a:pt x="25970" y="7110"/>
                    </a:cubicBezTo>
                    <a:cubicBezTo>
                      <a:pt x="25354" y="7962"/>
                      <a:pt x="24972" y="8579"/>
                      <a:pt x="24502" y="9166"/>
                    </a:cubicBezTo>
                    <a:cubicBezTo>
                      <a:pt x="23885" y="9901"/>
                      <a:pt x="23150" y="10517"/>
                      <a:pt x="22298" y="11017"/>
                    </a:cubicBezTo>
                    <a:cubicBezTo>
                      <a:pt x="21681" y="11369"/>
                      <a:pt x="21064" y="11751"/>
                      <a:pt x="20330" y="11986"/>
                    </a:cubicBezTo>
                    <a:cubicBezTo>
                      <a:pt x="19478" y="12368"/>
                      <a:pt x="18626" y="12721"/>
                      <a:pt x="18009" y="12985"/>
                    </a:cubicBezTo>
                    <a:cubicBezTo>
                      <a:pt x="17931" y="12985"/>
                      <a:pt x="17852" y="13037"/>
                      <a:pt x="17731" y="13037"/>
                    </a:cubicBezTo>
                    <a:cubicBezTo>
                      <a:pt x="17670" y="13037"/>
                      <a:pt x="17598" y="13024"/>
                      <a:pt x="17510" y="12985"/>
                    </a:cubicBezTo>
                    <a:lnTo>
                      <a:pt x="17392" y="12985"/>
                    </a:lnTo>
                    <a:lnTo>
                      <a:pt x="17392" y="12838"/>
                    </a:lnTo>
                    <a:cubicBezTo>
                      <a:pt x="17392" y="12721"/>
                      <a:pt x="17275" y="12721"/>
                      <a:pt x="17275" y="12603"/>
                    </a:cubicBezTo>
                    <a:cubicBezTo>
                      <a:pt x="16893" y="11516"/>
                      <a:pt x="16423" y="10400"/>
                      <a:pt x="16158" y="9166"/>
                    </a:cubicBezTo>
                    <a:cubicBezTo>
                      <a:pt x="16041" y="8579"/>
                      <a:pt x="15923" y="7962"/>
                      <a:pt x="15806" y="7345"/>
                    </a:cubicBezTo>
                    <a:cubicBezTo>
                      <a:pt x="15806" y="6375"/>
                      <a:pt x="15806" y="5376"/>
                      <a:pt x="16041" y="4524"/>
                    </a:cubicBezTo>
                    <a:cubicBezTo>
                      <a:pt x="16305" y="3555"/>
                      <a:pt x="16540" y="2821"/>
                      <a:pt x="16893" y="2086"/>
                    </a:cubicBezTo>
                    <a:lnTo>
                      <a:pt x="16893" y="1704"/>
                    </a:lnTo>
                    <a:cubicBezTo>
                      <a:pt x="17157" y="1352"/>
                      <a:pt x="17275" y="970"/>
                      <a:pt x="17392" y="500"/>
                    </a:cubicBezTo>
                    <a:cubicBezTo>
                      <a:pt x="17510" y="500"/>
                      <a:pt x="17510" y="500"/>
                      <a:pt x="17510" y="353"/>
                    </a:cubicBezTo>
                    <a:lnTo>
                      <a:pt x="17510" y="235"/>
                    </a:lnTo>
                    <a:cubicBezTo>
                      <a:pt x="17510" y="118"/>
                      <a:pt x="17510" y="118"/>
                      <a:pt x="17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4"/>
              <p:cNvSpPr/>
              <p:nvPr/>
            </p:nvSpPr>
            <p:spPr>
              <a:xfrm>
                <a:off x="9248290" y="988347"/>
                <a:ext cx="525204" cy="254236"/>
              </a:xfrm>
              <a:custGeom>
                <a:avLst/>
                <a:gdLst/>
                <a:ahLst/>
                <a:cxnLst/>
                <a:rect l="l" t="t" r="r" b="b"/>
                <a:pathLst>
                  <a:path w="14690" h="7111" extrusionOk="0">
                    <a:moveTo>
                      <a:pt x="617" y="1"/>
                    </a:moveTo>
                    <a:cubicBezTo>
                      <a:pt x="382" y="1"/>
                      <a:pt x="118" y="118"/>
                      <a:pt x="118" y="383"/>
                    </a:cubicBezTo>
                    <a:cubicBezTo>
                      <a:pt x="1" y="500"/>
                      <a:pt x="118" y="735"/>
                      <a:pt x="236" y="853"/>
                    </a:cubicBezTo>
                    <a:cubicBezTo>
                      <a:pt x="382" y="1000"/>
                      <a:pt x="500" y="1000"/>
                      <a:pt x="617" y="1117"/>
                    </a:cubicBezTo>
                    <a:cubicBezTo>
                      <a:pt x="2439" y="1969"/>
                      <a:pt x="4290" y="2704"/>
                      <a:pt x="6258" y="3555"/>
                    </a:cubicBezTo>
                    <a:cubicBezTo>
                      <a:pt x="6493" y="3673"/>
                      <a:pt x="6845" y="3790"/>
                      <a:pt x="7110" y="4055"/>
                    </a:cubicBezTo>
                    <a:cubicBezTo>
                      <a:pt x="9313" y="5024"/>
                      <a:pt x="11516" y="5994"/>
                      <a:pt x="13720" y="6993"/>
                    </a:cubicBezTo>
                    <a:cubicBezTo>
                      <a:pt x="13837" y="6993"/>
                      <a:pt x="13955" y="6993"/>
                      <a:pt x="14072" y="7110"/>
                    </a:cubicBezTo>
                    <a:cubicBezTo>
                      <a:pt x="14337" y="7110"/>
                      <a:pt x="14454" y="6993"/>
                      <a:pt x="14572" y="6728"/>
                    </a:cubicBezTo>
                    <a:cubicBezTo>
                      <a:pt x="14689" y="6493"/>
                      <a:pt x="14572" y="6376"/>
                      <a:pt x="14454" y="6141"/>
                    </a:cubicBezTo>
                    <a:cubicBezTo>
                      <a:pt x="14337" y="6141"/>
                      <a:pt x="14190" y="6141"/>
                      <a:pt x="14190" y="5994"/>
                    </a:cubicBezTo>
                    <a:cubicBezTo>
                      <a:pt x="12868" y="5406"/>
                      <a:pt x="11516" y="4789"/>
                      <a:pt x="10165" y="4290"/>
                    </a:cubicBezTo>
                    <a:cubicBezTo>
                      <a:pt x="8579" y="3555"/>
                      <a:pt x="7110" y="2821"/>
                      <a:pt x="5523" y="2204"/>
                    </a:cubicBezTo>
                    <a:cubicBezTo>
                      <a:pt x="4055" y="1470"/>
                      <a:pt x="2586" y="853"/>
                      <a:pt x="970" y="118"/>
                    </a:cubicBezTo>
                    <a:cubicBezTo>
                      <a:pt x="852" y="118"/>
                      <a:pt x="735"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4"/>
              <p:cNvSpPr/>
              <p:nvPr/>
            </p:nvSpPr>
            <p:spPr>
              <a:xfrm>
                <a:off x="8933201" y="1649019"/>
                <a:ext cx="520985" cy="254200"/>
              </a:xfrm>
              <a:custGeom>
                <a:avLst/>
                <a:gdLst/>
                <a:ahLst/>
                <a:cxnLst/>
                <a:rect l="l" t="t" r="r" b="b"/>
                <a:pathLst>
                  <a:path w="14572" h="7110" extrusionOk="0">
                    <a:moveTo>
                      <a:pt x="500" y="0"/>
                    </a:moveTo>
                    <a:cubicBezTo>
                      <a:pt x="235" y="0"/>
                      <a:pt x="118" y="147"/>
                      <a:pt x="0" y="382"/>
                    </a:cubicBezTo>
                    <a:cubicBezTo>
                      <a:pt x="0" y="500"/>
                      <a:pt x="0" y="735"/>
                      <a:pt x="235" y="882"/>
                    </a:cubicBezTo>
                    <a:cubicBezTo>
                      <a:pt x="235" y="882"/>
                      <a:pt x="382" y="999"/>
                      <a:pt x="500" y="999"/>
                    </a:cubicBezTo>
                    <a:cubicBezTo>
                      <a:pt x="617" y="1117"/>
                      <a:pt x="852" y="1234"/>
                      <a:pt x="1117" y="1234"/>
                    </a:cubicBezTo>
                    <a:cubicBezTo>
                      <a:pt x="3555" y="2468"/>
                      <a:pt x="5993" y="3555"/>
                      <a:pt x="8461" y="4671"/>
                    </a:cubicBezTo>
                    <a:cubicBezTo>
                      <a:pt x="10165" y="5406"/>
                      <a:pt x="11869" y="6140"/>
                      <a:pt x="13602" y="6992"/>
                    </a:cubicBezTo>
                    <a:cubicBezTo>
                      <a:pt x="13720" y="6992"/>
                      <a:pt x="13837" y="6992"/>
                      <a:pt x="13955" y="7110"/>
                    </a:cubicBezTo>
                    <a:cubicBezTo>
                      <a:pt x="14190" y="7110"/>
                      <a:pt x="14454" y="6992"/>
                      <a:pt x="14454" y="6757"/>
                    </a:cubicBezTo>
                    <a:cubicBezTo>
                      <a:pt x="14571" y="6493"/>
                      <a:pt x="14454" y="6258"/>
                      <a:pt x="14336" y="6140"/>
                    </a:cubicBezTo>
                    <a:cubicBezTo>
                      <a:pt x="14190" y="6140"/>
                      <a:pt x="14190" y="6140"/>
                      <a:pt x="14072" y="6023"/>
                    </a:cubicBezTo>
                    <a:cubicBezTo>
                      <a:pt x="12603" y="5406"/>
                      <a:pt x="11134" y="4671"/>
                      <a:pt x="9665" y="4054"/>
                    </a:cubicBezTo>
                    <a:cubicBezTo>
                      <a:pt x="8931" y="3672"/>
                      <a:pt x="8197" y="3437"/>
                      <a:pt x="7462" y="3085"/>
                    </a:cubicBezTo>
                    <a:cubicBezTo>
                      <a:pt x="5376" y="2086"/>
                      <a:pt x="3320" y="1234"/>
                      <a:pt x="1234" y="265"/>
                    </a:cubicBezTo>
                    <a:cubicBezTo>
                      <a:pt x="1117" y="265"/>
                      <a:pt x="970" y="147"/>
                      <a:pt x="852" y="147"/>
                    </a:cubicBezTo>
                    <a:cubicBezTo>
                      <a:pt x="735" y="0"/>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4"/>
              <p:cNvSpPr/>
              <p:nvPr/>
            </p:nvSpPr>
            <p:spPr>
              <a:xfrm>
                <a:off x="8701057" y="2209871"/>
                <a:ext cx="512619" cy="250697"/>
              </a:xfrm>
              <a:custGeom>
                <a:avLst/>
                <a:gdLst/>
                <a:ahLst/>
                <a:cxnLst/>
                <a:rect l="l" t="t" r="r" b="b"/>
                <a:pathLst>
                  <a:path w="14338" h="7012" extrusionOk="0">
                    <a:moveTo>
                      <a:pt x="618" y="1"/>
                    </a:moveTo>
                    <a:cubicBezTo>
                      <a:pt x="383" y="1"/>
                      <a:pt x="118" y="118"/>
                      <a:pt x="118" y="353"/>
                    </a:cubicBezTo>
                    <a:cubicBezTo>
                      <a:pt x="1" y="618"/>
                      <a:pt x="118" y="853"/>
                      <a:pt x="265" y="970"/>
                    </a:cubicBezTo>
                    <a:cubicBezTo>
                      <a:pt x="383" y="970"/>
                      <a:pt x="500" y="1088"/>
                      <a:pt x="618" y="1088"/>
                    </a:cubicBezTo>
                    <a:cubicBezTo>
                      <a:pt x="2204" y="1822"/>
                      <a:pt x="3791" y="2557"/>
                      <a:pt x="5406" y="3291"/>
                    </a:cubicBezTo>
                    <a:cubicBezTo>
                      <a:pt x="5876" y="3556"/>
                      <a:pt x="6493" y="3791"/>
                      <a:pt x="6993" y="4026"/>
                    </a:cubicBezTo>
                    <a:cubicBezTo>
                      <a:pt x="9078" y="4878"/>
                      <a:pt x="11135" y="5876"/>
                      <a:pt x="13338" y="6846"/>
                    </a:cubicBezTo>
                    <a:cubicBezTo>
                      <a:pt x="13485" y="6963"/>
                      <a:pt x="13603" y="6963"/>
                      <a:pt x="13720" y="6963"/>
                    </a:cubicBezTo>
                    <a:cubicBezTo>
                      <a:pt x="13789" y="6998"/>
                      <a:pt x="13848" y="7012"/>
                      <a:pt x="13900" y="7012"/>
                    </a:cubicBezTo>
                    <a:cubicBezTo>
                      <a:pt x="14026" y="7012"/>
                      <a:pt x="14116" y="6929"/>
                      <a:pt x="14220" y="6846"/>
                    </a:cubicBezTo>
                    <a:cubicBezTo>
                      <a:pt x="14337" y="6611"/>
                      <a:pt x="14337" y="6346"/>
                      <a:pt x="14220" y="6229"/>
                    </a:cubicBezTo>
                    <a:cubicBezTo>
                      <a:pt x="14073" y="6111"/>
                      <a:pt x="13955" y="5994"/>
                      <a:pt x="13838" y="5994"/>
                    </a:cubicBezTo>
                    <a:cubicBezTo>
                      <a:pt x="12986" y="5612"/>
                      <a:pt x="12251" y="5259"/>
                      <a:pt x="11399" y="4878"/>
                    </a:cubicBezTo>
                    <a:cubicBezTo>
                      <a:pt x="9078" y="3791"/>
                      <a:pt x="6728" y="2821"/>
                      <a:pt x="4407" y="1705"/>
                    </a:cubicBezTo>
                    <a:cubicBezTo>
                      <a:pt x="3320" y="1205"/>
                      <a:pt x="2204" y="735"/>
                      <a:pt x="1117" y="236"/>
                    </a:cubicBezTo>
                    <a:cubicBezTo>
                      <a:pt x="1000" y="118"/>
                      <a:pt x="853" y="118"/>
                      <a:pt x="853" y="118"/>
                    </a:cubicBezTo>
                    <a:cubicBezTo>
                      <a:pt x="735" y="118"/>
                      <a:pt x="735" y="1"/>
                      <a:pt x="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4"/>
              <p:cNvSpPr/>
              <p:nvPr/>
            </p:nvSpPr>
            <p:spPr>
              <a:xfrm>
                <a:off x="9003562" y="1543978"/>
                <a:ext cx="494743" cy="236360"/>
              </a:xfrm>
              <a:custGeom>
                <a:avLst/>
                <a:gdLst/>
                <a:ahLst/>
                <a:cxnLst/>
                <a:rect l="l" t="t" r="r" b="b"/>
                <a:pathLst>
                  <a:path w="13838" h="6611" extrusionOk="0">
                    <a:moveTo>
                      <a:pt x="471" y="0"/>
                    </a:moveTo>
                    <a:cubicBezTo>
                      <a:pt x="118" y="0"/>
                      <a:pt x="1" y="382"/>
                      <a:pt x="236" y="735"/>
                    </a:cubicBezTo>
                    <a:cubicBezTo>
                      <a:pt x="236" y="882"/>
                      <a:pt x="353" y="882"/>
                      <a:pt x="471" y="999"/>
                    </a:cubicBezTo>
                    <a:cubicBezTo>
                      <a:pt x="617" y="999"/>
                      <a:pt x="735" y="1117"/>
                      <a:pt x="852" y="1117"/>
                    </a:cubicBezTo>
                    <a:cubicBezTo>
                      <a:pt x="3173" y="2204"/>
                      <a:pt x="5494" y="3203"/>
                      <a:pt x="7697" y="4172"/>
                    </a:cubicBezTo>
                    <a:cubicBezTo>
                      <a:pt x="9431" y="5024"/>
                      <a:pt x="11135" y="5758"/>
                      <a:pt x="12839" y="6493"/>
                    </a:cubicBezTo>
                    <a:cubicBezTo>
                      <a:pt x="12956" y="6610"/>
                      <a:pt x="13103" y="6610"/>
                      <a:pt x="13220" y="6610"/>
                    </a:cubicBezTo>
                    <a:cubicBezTo>
                      <a:pt x="13455" y="6610"/>
                      <a:pt x="13573" y="6493"/>
                      <a:pt x="13690" y="6375"/>
                    </a:cubicBezTo>
                    <a:cubicBezTo>
                      <a:pt x="13837" y="6140"/>
                      <a:pt x="13690" y="5876"/>
                      <a:pt x="13573" y="5758"/>
                    </a:cubicBezTo>
                    <a:cubicBezTo>
                      <a:pt x="13455" y="5641"/>
                      <a:pt x="13338" y="5641"/>
                      <a:pt x="13338" y="5641"/>
                    </a:cubicBezTo>
                    <a:cubicBezTo>
                      <a:pt x="11869" y="5024"/>
                      <a:pt x="10518" y="4290"/>
                      <a:pt x="9049" y="3673"/>
                    </a:cubicBezTo>
                    <a:cubicBezTo>
                      <a:pt x="8432" y="3438"/>
                      <a:pt x="7815" y="3203"/>
                      <a:pt x="7081" y="2821"/>
                    </a:cubicBezTo>
                    <a:cubicBezTo>
                      <a:pt x="5142" y="1969"/>
                      <a:pt x="3173" y="1117"/>
                      <a:pt x="1205" y="265"/>
                    </a:cubicBezTo>
                    <a:cubicBezTo>
                      <a:pt x="1088" y="147"/>
                      <a:pt x="970" y="147"/>
                      <a:pt x="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4"/>
              <p:cNvSpPr/>
              <p:nvPr/>
            </p:nvSpPr>
            <p:spPr>
              <a:xfrm>
                <a:off x="8763053" y="2104865"/>
                <a:ext cx="481050" cy="240543"/>
              </a:xfrm>
              <a:custGeom>
                <a:avLst/>
                <a:gdLst/>
                <a:ahLst/>
                <a:cxnLst/>
                <a:rect l="l" t="t" r="r" b="b"/>
                <a:pathLst>
                  <a:path w="13455" h="6728" extrusionOk="0">
                    <a:moveTo>
                      <a:pt x="588" y="0"/>
                    </a:moveTo>
                    <a:cubicBezTo>
                      <a:pt x="353" y="0"/>
                      <a:pt x="235" y="118"/>
                      <a:pt x="118" y="353"/>
                    </a:cubicBezTo>
                    <a:cubicBezTo>
                      <a:pt x="0" y="470"/>
                      <a:pt x="118" y="617"/>
                      <a:pt x="235" y="852"/>
                    </a:cubicBezTo>
                    <a:lnTo>
                      <a:pt x="353" y="970"/>
                    </a:lnTo>
                    <a:cubicBezTo>
                      <a:pt x="470" y="970"/>
                      <a:pt x="588" y="1087"/>
                      <a:pt x="735" y="1087"/>
                    </a:cubicBezTo>
                    <a:cubicBezTo>
                      <a:pt x="2673" y="2086"/>
                      <a:pt x="4524" y="2938"/>
                      <a:pt x="6463" y="3790"/>
                    </a:cubicBezTo>
                    <a:cubicBezTo>
                      <a:pt x="8431" y="4759"/>
                      <a:pt x="10400" y="5611"/>
                      <a:pt x="12339" y="6610"/>
                    </a:cubicBezTo>
                    <a:cubicBezTo>
                      <a:pt x="12486" y="6610"/>
                      <a:pt x="12603" y="6610"/>
                      <a:pt x="12721" y="6728"/>
                    </a:cubicBezTo>
                    <a:cubicBezTo>
                      <a:pt x="12956" y="6728"/>
                      <a:pt x="13220" y="6610"/>
                      <a:pt x="13337" y="6493"/>
                    </a:cubicBezTo>
                    <a:cubicBezTo>
                      <a:pt x="13455" y="6228"/>
                      <a:pt x="13337" y="5993"/>
                      <a:pt x="13220" y="5876"/>
                    </a:cubicBezTo>
                    <a:cubicBezTo>
                      <a:pt x="13073" y="5758"/>
                      <a:pt x="12956" y="5758"/>
                      <a:pt x="12838" y="5611"/>
                    </a:cubicBezTo>
                    <a:cubicBezTo>
                      <a:pt x="11869" y="5259"/>
                      <a:pt x="10870" y="4759"/>
                      <a:pt x="10018" y="4289"/>
                    </a:cubicBezTo>
                    <a:cubicBezTo>
                      <a:pt x="7080" y="2938"/>
                      <a:pt x="4260" y="1586"/>
                      <a:pt x="1322" y="353"/>
                    </a:cubicBezTo>
                    <a:cubicBezTo>
                      <a:pt x="1205" y="235"/>
                      <a:pt x="970" y="118"/>
                      <a:pt x="852" y="118"/>
                    </a:cubicBezTo>
                    <a:cubicBezTo>
                      <a:pt x="735" y="0"/>
                      <a:pt x="588" y="0"/>
                      <a:pt x="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4"/>
              <p:cNvSpPr/>
              <p:nvPr/>
            </p:nvSpPr>
            <p:spPr>
              <a:xfrm>
                <a:off x="9230450" y="1100753"/>
                <a:ext cx="455844" cy="222345"/>
              </a:xfrm>
              <a:custGeom>
                <a:avLst/>
                <a:gdLst/>
                <a:ahLst/>
                <a:cxnLst/>
                <a:rect l="l" t="t" r="r" b="b"/>
                <a:pathLst>
                  <a:path w="12750" h="6219" extrusionOk="0">
                    <a:moveTo>
                      <a:pt x="427" y="0"/>
                    </a:moveTo>
                    <a:cubicBezTo>
                      <a:pt x="270" y="0"/>
                      <a:pt x="147" y="124"/>
                      <a:pt x="147" y="294"/>
                    </a:cubicBezTo>
                    <a:cubicBezTo>
                      <a:pt x="0" y="529"/>
                      <a:pt x="0" y="793"/>
                      <a:pt x="264" y="911"/>
                    </a:cubicBezTo>
                    <a:cubicBezTo>
                      <a:pt x="382" y="911"/>
                      <a:pt x="500" y="1028"/>
                      <a:pt x="617" y="1028"/>
                    </a:cubicBezTo>
                    <a:cubicBezTo>
                      <a:pt x="2086" y="1763"/>
                      <a:pt x="3555" y="2380"/>
                      <a:pt x="5024" y="3114"/>
                    </a:cubicBezTo>
                    <a:cubicBezTo>
                      <a:pt x="5406" y="3232"/>
                      <a:pt x="5758" y="3467"/>
                      <a:pt x="6140" y="3584"/>
                    </a:cubicBezTo>
                    <a:cubicBezTo>
                      <a:pt x="8079" y="4466"/>
                      <a:pt x="9930" y="5317"/>
                      <a:pt x="11751" y="6169"/>
                    </a:cubicBezTo>
                    <a:lnTo>
                      <a:pt x="12015" y="6169"/>
                    </a:lnTo>
                    <a:cubicBezTo>
                      <a:pt x="12084" y="6204"/>
                      <a:pt x="12143" y="6218"/>
                      <a:pt x="12195" y="6218"/>
                    </a:cubicBezTo>
                    <a:cubicBezTo>
                      <a:pt x="12319" y="6218"/>
                      <a:pt x="12402" y="6135"/>
                      <a:pt x="12486" y="6052"/>
                    </a:cubicBezTo>
                    <a:cubicBezTo>
                      <a:pt x="12750" y="5934"/>
                      <a:pt x="12632" y="5553"/>
                      <a:pt x="12486" y="5435"/>
                    </a:cubicBezTo>
                    <a:cubicBezTo>
                      <a:pt x="12368" y="5317"/>
                      <a:pt x="12251" y="5317"/>
                      <a:pt x="12133" y="5200"/>
                    </a:cubicBezTo>
                    <a:cubicBezTo>
                      <a:pt x="10047" y="4201"/>
                      <a:pt x="7844" y="3232"/>
                      <a:pt x="5641" y="2262"/>
                    </a:cubicBezTo>
                    <a:cubicBezTo>
                      <a:pt x="4172" y="1528"/>
                      <a:pt x="2585" y="911"/>
                      <a:pt x="999" y="176"/>
                    </a:cubicBezTo>
                    <a:cubicBezTo>
                      <a:pt x="881" y="59"/>
                      <a:pt x="735" y="59"/>
                      <a:pt x="617" y="59"/>
                    </a:cubicBezTo>
                    <a:cubicBezTo>
                      <a:pt x="552" y="18"/>
                      <a:pt x="487" y="0"/>
                      <a:pt x="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4"/>
              <p:cNvSpPr/>
              <p:nvPr/>
            </p:nvSpPr>
            <p:spPr>
              <a:xfrm>
                <a:off x="9230450" y="1234146"/>
                <a:ext cx="407543" cy="196424"/>
              </a:xfrm>
              <a:custGeom>
                <a:avLst/>
                <a:gdLst/>
                <a:ahLst/>
                <a:cxnLst/>
                <a:rect l="l" t="t" r="r" b="b"/>
                <a:pathLst>
                  <a:path w="11399" h="5494" extrusionOk="0">
                    <a:moveTo>
                      <a:pt x="500" y="0"/>
                    </a:moveTo>
                    <a:cubicBezTo>
                      <a:pt x="382" y="118"/>
                      <a:pt x="147" y="118"/>
                      <a:pt x="147" y="353"/>
                    </a:cubicBezTo>
                    <a:cubicBezTo>
                      <a:pt x="0" y="470"/>
                      <a:pt x="0" y="735"/>
                      <a:pt x="147" y="852"/>
                    </a:cubicBezTo>
                    <a:cubicBezTo>
                      <a:pt x="264" y="970"/>
                      <a:pt x="382" y="970"/>
                      <a:pt x="500" y="1087"/>
                    </a:cubicBezTo>
                    <a:cubicBezTo>
                      <a:pt x="735" y="1205"/>
                      <a:pt x="999" y="1322"/>
                      <a:pt x="1234" y="1469"/>
                    </a:cubicBezTo>
                    <a:cubicBezTo>
                      <a:pt x="2820" y="2057"/>
                      <a:pt x="4289" y="2673"/>
                      <a:pt x="5876" y="3408"/>
                    </a:cubicBezTo>
                    <a:cubicBezTo>
                      <a:pt x="7344" y="4025"/>
                      <a:pt x="8813" y="4642"/>
                      <a:pt x="10282" y="5259"/>
                    </a:cubicBezTo>
                    <a:cubicBezTo>
                      <a:pt x="10429" y="5376"/>
                      <a:pt x="10547" y="5376"/>
                      <a:pt x="10782" y="5494"/>
                    </a:cubicBezTo>
                    <a:cubicBezTo>
                      <a:pt x="10899" y="5494"/>
                      <a:pt x="11164" y="5494"/>
                      <a:pt x="11281" y="5259"/>
                    </a:cubicBezTo>
                    <a:cubicBezTo>
                      <a:pt x="11399" y="5141"/>
                      <a:pt x="11399" y="4759"/>
                      <a:pt x="11164" y="4642"/>
                    </a:cubicBezTo>
                    <a:cubicBezTo>
                      <a:pt x="11017" y="4524"/>
                      <a:pt x="10899" y="4524"/>
                      <a:pt x="10782" y="4407"/>
                    </a:cubicBezTo>
                    <a:cubicBezTo>
                      <a:pt x="10047" y="4142"/>
                      <a:pt x="9430" y="3790"/>
                      <a:pt x="8813" y="3525"/>
                    </a:cubicBezTo>
                    <a:cubicBezTo>
                      <a:pt x="8226" y="3290"/>
                      <a:pt x="7491" y="3055"/>
                      <a:pt x="6874" y="2673"/>
                    </a:cubicBezTo>
                    <a:cubicBezTo>
                      <a:pt x="6493" y="2556"/>
                      <a:pt x="6257" y="2438"/>
                      <a:pt x="5876" y="2321"/>
                    </a:cubicBezTo>
                    <a:cubicBezTo>
                      <a:pt x="4671" y="1822"/>
                      <a:pt x="3437" y="1205"/>
                      <a:pt x="2203" y="735"/>
                    </a:cubicBezTo>
                    <a:cubicBezTo>
                      <a:pt x="1851" y="470"/>
                      <a:pt x="1351" y="353"/>
                      <a:pt x="999" y="118"/>
                    </a:cubicBezTo>
                    <a:lnTo>
                      <a:pt x="735" y="118"/>
                    </a:lnTo>
                    <a:cubicBezTo>
                      <a:pt x="735" y="118"/>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4"/>
              <p:cNvSpPr/>
              <p:nvPr/>
            </p:nvSpPr>
            <p:spPr>
              <a:xfrm>
                <a:off x="9112787" y="1456813"/>
                <a:ext cx="398104" cy="197497"/>
              </a:xfrm>
              <a:custGeom>
                <a:avLst/>
                <a:gdLst/>
                <a:ahLst/>
                <a:cxnLst/>
                <a:rect l="l" t="t" r="r" b="b"/>
                <a:pathLst>
                  <a:path w="11135" h="5524" extrusionOk="0">
                    <a:moveTo>
                      <a:pt x="618" y="0"/>
                    </a:moveTo>
                    <a:cubicBezTo>
                      <a:pt x="353" y="0"/>
                      <a:pt x="236" y="118"/>
                      <a:pt x="118" y="382"/>
                    </a:cubicBezTo>
                    <a:cubicBezTo>
                      <a:pt x="1" y="500"/>
                      <a:pt x="118" y="735"/>
                      <a:pt x="236" y="852"/>
                    </a:cubicBezTo>
                    <a:cubicBezTo>
                      <a:pt x="236" y="852"/>
                      <a:pt x="353" y="970"/>
                      <a:pt x="500" y="970"/>
                    </a:cubicBezTo>
                    <a:cubicBezTo>
                      <a:pt x="618" y="1116"/>
                      <a:pt x="735" y="1116"/>
                      <a:pt x="853" y="1234"/>
                    </a:cubicBezTo>
                    <a:cubicBezTo>
                      <a:pt x="2322" y="1851"/>
                      <a:pt x="3908" y="2585"/>
                      <a:pt x="5377" y="3173"/>
                    </a:cubicBezTo>
                    <a:cubicBezTo>
                      <a:pt x="6963" y="3907"/>
                      <a:pt x="8579" y="4642"/>
                      <a:pt x="10165" y="5376"/>
                    </a:cubicBezTo>
                    <a:cubicBezTo>
                      <a:pt x="10283" y="5376"/>
                      <a:pt x="10400" y="5523"/>
                      <a:pt x="10518" y="5523"/>
                    </a:cubicBezTo>
                    <a:cubicBezTo>
                      <a:pt x="10782" y="5523"/>
                      <a:pt x="10900" y="5523"/>
                      <a:pt x="11017" y="5259"/>
                    </a:cubicBezTo>
                    <a:cubicBezTo>
                      <a:pt x="11135" y="5141"/>
                      <a:pt x="11135" y="4789"/>
                      <a:pt x="11017" y="4642"/>
                    </a:cubicBezTo>
                    <a:cubicBezTo>
                      <a:pt x="10900" y="4524"/>
                      <a:pt x="10782" y="4524"/>
                      <a:pt x="10635" y="4524"/>
                    </a:cubicBezTo>
                    <a:cubicBezTo>
                      <a:pt x="10283" y="4289"/>
                      <a:pt x="9901" y="4172"/>
                      <a:pt x="9666" y="4054"/>
                    </a:cubicBezTo>
                    <a:cubicBezTo>
                      <a:pt x="8197" y="3437"/>
                      <a:pt x="6846" y="2820"/>
                      <a:pt x="5494" y="2203"/>
                    </a:cubicBezTo>
                    <a:cubicBezTo>
                      <a:pt x="4026" y="1469"/>
                      <a:pt x="2557" y="852"/>
                      <a:pt x="1088" y="118"/>
                    </a:cubicBezTo>
                    <a:lnTo>
                      <a:pt x="853" y="118"/>
                    </a:lnTo>
                    <a:cubicBezTo>
                      <a:pt x="735" y="118"/>
                      <a:pt x="735" y="0"/>
                      <a:pt x="6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4"/>
              <p:cNvSpPr/>
              <p:nvPr/>
            </p:nvSpPr>
            <p:spPr>
              <a:xfrm>
                <a:off x="8963662" y="1800718"/>
                <a:ext cx="377082" cy="183017"/>
              </a:xfrm>
              <a:custGeom>
                <a:avLst/>
                <a:gdLst/>
                <a:ahLst/>
                <a:cxnLst/>
                <a:rect l="l" t="t" r="r" b="b"/>
                <a:pathLst>
                  <a:path w="10547" h="5119" extrusionOk="0">
                    <a:moveTo>
                      <a:pt x="551" y="1"/>
                    </a:moveTo>
                    <a:cubicBezTo>
                      <a:pt x="382" y="1"/>
                      <a:pt x="226" y="116"/>
                      <a:pt x="118" y="311"/>
                    </a:cubicBezTo>
                    <a:cubicBezTo>
                      <a:pt x="0" y="546"/>
                      <a:pt x="118" y="781"/>
                      <a:pt x="382" y="898"/>
                    </a:cubicBezTo>
                    <a:cubicBezTo>
                      <a:pt x="500" y="1045"/>
                      <a:pt x="617" y="1045"/>
                      <a:pt x="735" y="1045"/>
                    </a:cubicBezTo>
                    <a:cubicBezTo>
                      <a:pt x="2703" y="1897"/>
                      <a:pt x="4524" y="2749"/>
                      <a:pt x="6493" y="3601"/>
                    </a:cubicBezTo>
                    <a:cubicBezTo>
                      <a:pt x="7609" y="4100"/>
                      <a:pt x="8578" y="4571"/>
                      <a:pt x="9548" y="4952"/>
                    </a:cubicBezTo>
                    <a:cubicBezTo>
                      <a:pt x="9665" y="5070"/>
                      <a:pt x="9812" y="5070"/>
                      <a:pt x="9930" y="5070"/>
                    </a:cubicBezTo>
                    <a:cubicBezTo>
                      <a:pt x="9964" y="5104"/>
                      <a:pt x="10009" y="5119"/>
                      <a:pt x="10057" y="5119"/>
                    </a:cubicBezTo>
                    <a:cubicBezTo>
                      <a:pt x="10175" y="5119"/>
                      <a:pt x="10317" y="5036"/>
                      <a:pt x="10400" y="4952"/>
                    </a:cubicBezTo>
                    <a:cubicBezTo>
                      <a:pt x="10547" y="4717"/>
                      <a:pt x="10547" y="4453"/>
                      <a:pt x="10400" y="4335"/>
                    </a:cubicBezTo>
                    <a:cubicBezTo>
                      <a:pt x="10282" y="4218"/>
                      <a:pt x="10165" y="4218"/>
                      <a:pt x="10047" y="4100"/>
                    </a:cubicBezTo>
                    <a:cubicBezTo>
                      <a:pt x="9930" y="3983"/>
                      <a:pt x="9665" y="3983"/>
                      <a:pt x="9548" y="3836"/>
                    </a:cubicBezTo>
                    <a:cubicBezTo>
                      <a:pt x="8461" y="3366"/>
                      <a:pt x="7462" y="2984"/>
                      <a:pt x="6375" y="2514"/>
                    </a:cubicBezTo>
                    <a:cubicBezTo>
                      <a:pt x="6140" y="2367"/>
                      <a:pt x="5758" y="2250"/>
                      <a:pt x="5523" y="2132"/>
                    </a:cubicBezTo>
                    <a:cubicBezTo>
                      <a:pt x="4054" y="1515"/>
                      <a:pt x="2585" y="781"/>
                      <a:pt x="1234" y="164"/>
                    </a:cubicBezTo>
                    <a:cubicBezTo>
                      <a:pt x="1117" y="164"/>
                      <a:pt x="999" y="164"/>
                      <a:pt x="852" y="46"/>
                    </a:cubicBezTo>
                    <a:lnTo>
                      <a:pt x="735" y="46"/>
                    </a:lnTo>
                    <a:cubicBezTo>
                      <a:pt x="673" y="15"/>
                      <a:pt x="611" y="1"/>
                      <a:pt x="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4"/>
              <p:cNvSpPr/>
              <p:nvPr/>
            </p:nvSpPr>
            <p:spPr>
              <a:xfrm>
                <a:off x="8868059" y="2026067"/>
                <a:ext cx="367643" cy="189703"/>
              </a:xfrm>
              <a:custGeom>
                <a:avLst/>
                <a:gdLst/>
                <a:ahLst/>
                <a:cxnLst/>
                <a:rect l="l" t="t" r="r" b="b"/>
                <a:pathLst>
                  <a:path w="10283" h="5306" extrusionOk="0">
                    <a:moveTo>
                      <a:pt x="471" y="1"/>
                    </a:moveTo>
                    <a:cubicBezTo>
                      <a:pt x="236" y="1"/>
                      <a:pt x="118" y="118"/>
                      <a:pt x="1" y="236"/>
                    </a:cubicBezTo>
                    <a:cubicBezTo>
                      <a:pt x="1" y="353"/>
                      <a:pt x="1" y="618"/>
                      <a:pt x="118" y="735"/>
                    </a:cubicBezTo>
                    <a:cubicBezTo>
                      <a:pt x="118" y="853"/>
                      <a:pt x="236" y="853"/>
                      <a:pt x="353" y="853"/>
                    </a:cubicBezTo>
                    <a:cubicBezTo>
                      <a:pt x="353" y="970"/>
                      <a:pt x="471" y="970"/>
                      <a:pt x="471" y="970"/>
                    </a:cubicBezTo>
                    <a:cubicBezTo>
                      <a:pt x="1940" y="1705"/>
                      <a:pt x="3409" y="2439"/>
                      <a:pt x="4878" y="3056"/>
                    </a:cubicBezTo>
                    <a:cubicBezTo>
                      <a:pt x="6346" y="3790"/>
                      <a:pt x="7815" y="4407"/>
                      <a:pt x="9284" y="5142"/>
                    </a:cubicBezTo>
                    <a:cubicBezTo>
                      <a:pt x="9402" y="5142"/>
                      <a:pt x="9549" y="5259"/>
                      <a:pt x="9549" y="5259"/>
                    </a:cubicBezTo>
                    <a:cubicBezTo>
                      <a:pt x="9612" y="5291"/>
                      <a:pt x="9674" y="5305"/>
                      <a:pt x="9735" y="5305"/>
                    </a:cubicBezTo>
                    <a:cubicBezTo>
                      <a:pt x="9901" y="5305"/>
                      <a:pt x="10050" y="5196"/>
                      <a:pt x="10136" y="5024"/>
                    </a:cubicBezTo>
                    <a:cubicBezTo>
                      <a:pt x="10283" y="4760"/>
                      <a:pt x="10283" y="4525"/>
                      <a:pt x="10019" y="4407"/>
                    </a:cubicBezTo>
                    <a:cubicBezTo>
                      <a:pt x="9901" y="4290"/>
                      <a:pt x="9901" y="4290"/>
                      <a:pt x="9784" y="4290"/>
                    </a:cubicBezTo>
                    <a:cubicBezTo>
                      <a:pt x="7933" y="3409"/>
                      <a:pt x="6111" y="2557"/>
                      <a:pt x="4407" y="1705"/>
                    </a:cubicBezTo>
                    <a:cubicBezTo>
                      <a:pt x="3291" y="1205"/>
                      <a:pt x="2204" y="618"/>
                      <a:pt x="1088" y="118"/>
                    </a:cubicBezTo>
                    <a:cubicBezTo>
                      <a:pt x="970" y="118"/>
                      <a:pt x="853" y="1"/>
                      <a:pt x="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5" name="Google Shape;1275;p34"/>
            <p:cNvGrpSpPr/>
            <p:nvPr/>
          </p:nvGrpSpPr>
          <p:grpSpPr>
            <a:xfrm flipH="1">
              <a:off x="1121620" y="1089205"/>
              <a:ext cx="359242" cy="753091"/>
              <a:chOff x="7466941" y="1089205"/>
              <a:chExt cx="359242" cy="753091"/>
            </a:xfrm>
          </p:grpSpPr>
          <p:sp>
            <p:nvSpPr>
              <p:cNvPr id="1276" name="Google Shape;1276;p34"/>
              <p:cNvSpPr/>
              <p:nvPr/>
            </p:nvSpPr>
            <p:spPr>
              <a:xfrm>
                <a:off x="7523645" y="1360102"/>
                <a:ext cx="162853" cy="429924"/>
              </a:xfrm>
              <a:custGeom>
                <a:avLst/>
                <a:gdLst/>
                <a:ahLst/>
                <a:cxnLst/>
                <a:rect l="l" t="t" r="r" b="b"/>
                <a:pathLst>
                  <a:path w="4555" h="12025" extrusionOk="0">
                    <a:moveTo>
                      <a:pt x="3150" y="0"/>
                    </a:moveTo>
                    <a:cubicBezTo>
                      <a:pt x="2999" y="0"/>
                      <a:pt x="2846" y="107"/>
                      <a:pt x="2703" y="267"/>
                    </a:cubicBezTo>
                    <a:cubicBezTo>
                      <a:pt x="2703" y="384"/>
                      <a:pt x="2586" y="619"/>
                      <a:pt x="2586" y="737"/>
                    </a:cubicBezTo>
                    <a:cubicBezTo>
                      <a:pt x="2468" y="1119"/>
                      <a:pt x="2351" y="1618"/>
                      <a:pt x="2351" y="1971"/>
                    </a:cubicBezTo>
                    <a:cubicBezTo>
                      <a:pt x="1616" y="4791"/>
                      <a:pt x="882" y="7611"/>
                      <a:pt x="148" y="10549"/>
                    </a:cubicBezTo>
                    <a:cubicBezTo>
                      <a:pt x="148" y="10666"/>
                      <a:pt x="1" y="10784"/>
                      <a:pt x="1" y="10901"/>
                    </a:cubicBezTo>
                    <a:lnTo>
                      <a:pt x="1" y="11401"/>
                    </a:lnTo>
                    <a:cubicBezTo>
                      <a:pt x="166" y="11787"/>
                      <a:pt x="516" y="12024"/>
                      <a:pt x="870" y="12024"/>
                    </a:cubicBezTo>
                    <a:cubicBezTo>
                      <a:pt x="1082" y="12024"/>
                      <a:pt x="1294" y="11940"/>
                      <a:pt x="1470" y="11753"/>
                    </a:cubicBezTo>
                    <a:cubicBezTo>
                      <a:pt x="1616" y="11636"/>
                      <a:pt x="1734" y="11518"/>
                      <a:pt x="1734" y="11283"/>
                    </a:cubicBezTo>
                    <a:cubicBezTo>
                      <a:pt x="1851" y="11166"/>
                      <a:pt x="1851" y="11019"/>
                      <a:pt x="1851" y="10901"/>
                    </a:cubicBezTo>
                    <a:cubicBezTo>
                      <a:pt x="2586" y="7846"/>
                      <a:pt x="3438" y="4791"/>
                      <a:pt x="4172" y="1736"/>
                    </a:cubicBezTo>
                    <a:cubicBezTo>
                      <a:pt x="4290" y="1354"/>
                      <a:pt x="4407" y="1119"/>
                      <a:pt x="4407" y="737"/>
                    </a:cubicBezTo>
                    <a:cubicBezTo>
                      <a:pt x="4407" y="619"/>
                      <a:pt x="4554" y="502"/>
                      <a:pt x="4407" y="384"/>
                    </a:cubicBezTo>
                    <a:cubicBezTo>
                      <a:pt x="4407" y="219"/>
                      <a:pt x="4233" y="39"/>
                      <a:pt x="4047" y="39"/>
                    </a:cubicBezTo>
                    <a:cubicBezTo>
                      <a:pt x="3969" y="39"/>
                      <a:pt x="3889" y="71"/>
                      <a:pt x="3820" y="149"/>
                    </a:cubicBezTo>
                    <a:cubicBezTo>
                      <a:pt x="3820" y="149"/>
                      <a:pt x="3673" y="149"/>
                      <a:pt x="3673" y="267"/>
                    </a:cubicBezTo>
                    <a:cubicBezTo>
                      <a:pt x="3555" y="149"/>
                      <a:pt x="3555" y="149"/>
                      <a:pt x="3438" y="149"/>
                    </a:cubicBezTo>
                    <a:cubicBezTo>
                      <a:pt x="3345" y="45"/>
                      <a:pt x="3248" y="0"/>
                      <a:pt x="3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4"/>
              <p:cNvSpPr/>
              <p:nvPr/>
            </p:nvSpPr>
            <p:spPr>
              <a:xfrm>
                <a:off x="7633942" y="1315447"/>
                <a:ext cx="26278" cy="23740"/>
              </a:xfrm>
              <a:custGeom>
                <a:avLst/>
                <a:gdLst/>
                <a:ahLst/>
                <a:cxnLst/>
                <a:rect l="l" t="t" r="r" b="b"/>
                <a:pathLst>
                  <a:path w="735" h="664" extrusionOk="0">
                    <a:moveTo>
                      <a:pt x="357" y="1"/>
                    </a:moveTo>
                    <a:cubicBezTo>
                      <a:pt x="244" y="1"/>
                      <a:pt x="118" y="110"/>
                      <a:pt x="118" y="282"/>
                    </a:cubicBezTo>
                    <a:cubicBezTo>
                      <a:pt x="0" y="399"/>
                      <a:pt x="118" y="664"/>
                      <a:pt x="353" y="664"/>
                    </a:cubicBezTo>
                    <a:cubicBezTo>
                      <a:pt x="470" y="664"/>
                      <a:pt x="735" y="517"/>
                      <a:pt x="735" y="399"/>
                    </a:cubicBezTo>
                    <a:cubicBezTo>
                      <a:pt x="735" y="282"/>
                      <a:pt x="735" y="47"/>
                      <a:pt x="470" y="47"/>
                    </a:cubicBezTo>
                    <a:cubicBezTo>
                      <a:pt x="439" y="15"/>
                      <a:pt x="399" y="1"/>
                      <a:pt x="357" y="1"/>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4"/>
              <p:cNvSpPr/>
              <p:nvPr/>
            </p:nvSpPr>
            <p:spPr>
              <a:xfrm>
                <a:off x="7638125" y="1176370"/>
                <a:ext cx="38899" cy="121880"/>
              </a:xfrm>
              <a:custGeom>
                <a:avLst/>
                <a:gdLst/>
                <a:ahLst/>
                <a:cxnLst/>
                <a:rect l="l" t="t" r="r" b="b"/>
                <a:pathLst>
                  <a:path w="1088" h="3409" extrusionOk="0">
                    <a:moveTo>
                      <a:pt x="853" y="0"/>
                    </a:moveTo>
                    <a:lnTo>
                      <a:pt x="853" y="147"/>
                    </a:lnTo>
                    <a:cubicBezTo>
                      <a:pt x="618" y="1117"/>
                      <a:pt x="353" y="2204"/>
                      <a:pt x="118" y="3202"/>
                    </a:cubicBezTo>
                    <a:cubicBezTo>
                      <a:pt x="1" y="3320"/>
                      <a:pt x="118" y="3320"/>
                      <a:pt x="118" y="3320"/>
                    </a:cubicBezTo>
                    <a:cubicBezTo>
                      <a:pt x="118" y="3379"/>
                      <a:pt x="148" y="3408"/>
                      <a:pt x="177" y="3408"/>
                    </a:cubicBezTo>
                    <a:cubicBezTo>
                      <a:pt x="206" y="3408"/>
                      <a:pt x="236" y="3379"/>
                      <a:pt x="236" y="3320"/>
                    </a:cubicBezTo>
                    <a:cubicBezTo>
                      <a:pt x="236" y="3320"/>
                      <a:pt x="353" y="3320"/>
                      <a:pt x="353" y="3202"/>
                    </a:cubicBezTo>
                    <a:cubicBezTo>
                      <a:pt x="618" y="2204"/>
                      <a:pt x="853" y="1234"/>
                      <a:pt x="1088" y="265"/>
                    </a:cubicBezTo>
                    <a:lnTo>
                      <a:pt x="10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4"/>
              <p:cNvSpPr/>
              <p:nvPr/>
            </p:nvSpPr>
            <p:spPr>
              <a:xfrm>
                <a:off x="7602408" y="1089205"/>
                <a:ext cx="223775" cy="70397"/>
              </a:xfrm>
              <a:custGeom>
                <a:avLst/>
                <a:gdLst/>
                <a:ahLst/>
                <a:cxnLst/>
                <a:rect l="l" t="t" r="r" b="b"/>
                <a:pathLst>
                  <a:path w="6259" h="1969" extrusionOk="0">
                    <a:moveTo>
                      <a:pt x="265" y="0"/>
                    </a:moveTo>
                    <a:cubicBezTo>
                      <a:pt x="148" y="0"/>
                      <a:pt x="1" y="118"/>
                      <a:pt x="1" y="235"/>
                    </a:cubicBezTo>
                    <a:cubicBezTo>
                      <a:pt x="1" y="382"/>
                      <a:pt x="1" y="499"/>
                      <a:pt x="148" y="499"/>
                    </a:cubicBezTo>
                    <a:lnTo>
                      <a:pt x="5876" y="1968"/>
                    </a:lnTo>
                    <a:lnTo>
                      <a:pt x="6023" y="1968"/>
                    </a:lnTo>
                    <a:cubicBezTo>
                      <a:pt x="6141" y="1968"/>
                      <a:pt x="6258" y="1851"/>
                      <a:pt x="6258" y="1851"/>
                    </a:cubicBezTo>
                    <a:cubicBezTo>
                      <a:pt x="6258" y="1704"/>
                      <a:pt x="6141" y="1586"/>
                      <a:pt x="6023" y="1469"/>
                    </a:cubicBezTo>
                    <a:lnTo>
                      <a:pt x="2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4"/>
              <p:cNvSpPr/>
              <p:nvPr/>
            </p:nvSpPr>
            <p:spPr>
              <a:xfrm>
                <a:off x="7466941" y="1097607"/>
                <a:ext cx="332963" cy="744689"/>
              </a:xfrm>
              <a:custGeom>
                <a:avLst/>
                <a:gdLst/>
                <a:ahLst/>
                <a:cxnLst/>
                <a:rect l="l" t="t" r="r" b="b"/>
                <a:pathLst>
                  <a:path w="9313" h="20829" extrusionOk="0">
                    <a:moveTo>
                      <a:pt x="5024" y="499"/>
                    </a:moveTo>
                    <a:lnTo>
                      <a:pt x="8696" y="1469"/>
                    </a:lnTo>
                    <a:lnTo>
                      <a:pt x="4289" y="18860"/>
                    </a:lnTo>
                    <a:cubicBezTo>
                      <a:pt x="4172" y="19360"/>
                      <a:pt x="3937" y="19830"/>
                      <a:pt x="3437" y="20094"/>
                    </a:cubicBezTo>
                    <a:cubicBezTo>
                      <a:pt x="3145" y="20232"/>
                      <a:pt x="2862" y="20289"/>
                      <a:pt x="2578" y="20289"/>
                    </a:cubicBezTo>
                    <a:cubicBezTo>
                      <a:pt x="2377" y="20289"/>
                      <a:pt x="2175" y="20260"/>
                      <a:pt x="1969" y="20212"/>
                    </a:cubicBezTo>
                    <a:cubicBezTo>
                      <a:pt x="1469" y="20094"/>
                      <a:pt x="999" y="19830"/>
                      <a:pt x="735" y="19360"/>
                    </a:cubicBezTo>
                    <a:cubicBezTo>
                      <a:pt x="500" y="18978"/>
                      <a:pt x="500" y="18361"/>
                      <a:pt x="617" y="17891"/>
                    </a:cubicBezTo>
                    <a:lnTo>
                      <a:pt x="5024" y="499"/>
                    </a:lnTo>
                    <a:close/>
                    <a:moveTo>
                      <a:pt x="4671" y="0"/>
                    </a:moveTo>
                    <a:lnTo>
                      <a:pt x="118" y="17773"/>
                    </a:lnTo>
                    <a:cubicBezTo>
                      <a:pt x="0" y="18361"/>
                      <a:pt x="0" y="19095"/>
                      <a:pt x="382" y="19595"/>
                    </a:cubicBezTo>
                    <a:cubicBezTo>
                      <a:pt x="735" y="20212"/>
                      <a:pt x="1234" y="20564"/>
                      <a:pt x="1851" y="20711"/>
                    </a:cubicBezTo>
                    <a:cubicBezTo>
                      <a:pt x="2086" y="20829"/>
                      <a:pt x="2204" y="20829"/>
                      <a:pt x="2468" y="20829"/>
                    </a:cubicBezTo>
                    <a:cubicBezTo>
                      <a:pt x="2821" y="20829"/>
                      <a:pt x="3320" y="20711"/>
                      <a:pt x="3672" y="20447"/>
                    </a:cubicBezTo>
                    <a:cubicBezTo>
                      <a:pt x="4172" y="20094"/>
                      <a:pt x="4671" y="19595"/>
                      <a:pt x="4789" y="18978"/>
                    </a:cubicBezTo>
                    <a:lnTo>
                      <a:pt x="9313" y="1116"/>
                    </a:lnTo>
                    <a:lnTo>
                      <a:pt x="46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1" name="Google Shape;1281;p34"/>
            <p:cNvGrpSpPr/>
            <p:nvPr/>
          </p:nvGrpSpPr>
          <p:grpSpPr>
            <a:xfrm rot="5974048" flipH="1">
              <a:off x="1527747" y="369499"/>
              <a:ext cx="671785" cy="491152"/>
              <a:chOff x="1676675" y="2892575"/>
              <a:chExt cx="513600" cy="375500"/>
            </a:xfrm>
          </p:grpSpPr>
          <p:sp>
            <p:nvSpPr>
              <p:cNvPr id="1282" name="Google Shape;1282;p34"/>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4"/>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4"/>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4"/>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4"/>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4"/>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4"/>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4"/>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34"/>
            <p:cNvGrpSpPr/>
            <p:nvPr/>
          </p:nvGrpSpPr>
          <p:grpSpPr>
            <a:xfrm flipH="1">
              <a:off x="-233511" y="-111254"/>
              <a:ext cx="1384729" cy="1384762"/>
              <a:chOff x="5623750" y="3398725"/>
              <a:chExt cx="1069950" cy="1069975"/>
            </a:xfrm>
          </p:grpSpPr>
          <p:sp>
            <p:nvSpPr>
              <p:cNvPr id="1291" name="Google Shape;1291;p34"/>
              <p:cNvSpPr/>
              <p:nvPr/>
            </p:nvSpPr>
            <p:spPr>
              <a:xfrm>
                <a:off x="6068275" y="3843250"/>
                <a:ext cx="249375" cy="247675"/>
              </a:xfrm>
              <a:custGeom>
                <a:avLst/>
                <a:gdLst/>
                <a:ahLst/>
                <a:cxnLst/>
                <a:rect l="l" t="t" r="r" b="b"/>
                <a:pathLst>
                  <a:path w="9975" h="9907" extrusionOk="0">
                    <a:moveTo>
                      <a:pt x="5045" y="1"/>
                    </a:moveTo>
                    <a:cubicBezTo>
                      <a:pt x="2283" y="1"/>
                      <a:pt x="91" y="2192"/>
                      <a:pt x="0" y="4954"/>
                    </a:cubicBezTo>
                    <a:cubicBezTo>
                      <a:pt x="0" y="7716"/>
                      <a:pt x="2283" y="9907"/>
                      <a:pt x="5045" y="9907"/>
                    </a:cubicBezTo>
                    <a:cubicBezTo>
                      <a:pt x="7692" y="9907"/>
                      <a:pt x="9975" y="7807"/>
                      <a:pt x="9975" y="4954"/>
                    </a:cubicBezTo>
                    <a:cubicBezTo>
                      <a:pt x="9975" y="1918"/>
                      <a:pt x="7510" y="1"/>
                      <a:pt x="5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4"/>
              <p:cNvSpPr/>
              <p:nvPr/>
            </p:nvSpPr>
            <p:spPr>
              <a:xfrm>
                <a:off x="5856550" y="3398725"/>
                <a:ext cx="603775" cy="1069975"/>
              </a:xfrm>
              <a:custGeom>
                <a:avLst/>
                <a:gdLst/>
                <a:ahLst/>
                <a:cxnLst/>
                <a:rect l="l" t="t" r="r" b="b"/>
                <a:pathLst>
                  <a:path w="24151" h="42799" extrusionOk="0">
                    <a:moveTo>
                      <a:pt x="12076" y="777"/>
                    </a:moveTo>
                    <a:cubicBezTo>
                      <a:pt x="13605" y="777"/>
                      <a:pt x="15020" y="1233"/>
                      <a:pt x="16367" y="2283"/>
                    </a:cubicBezTo>
                    <a:cubicBezTo>
                      <a:pt x="18353" y="3813"/>
                      <a:pt x="20156" y="6483"/>
                      <a:pt x="21388" y="9702"/>
                    </a:cubicBezTo>
                    <a:cubicBezTo>
                      <a:pt x="22644" y="13034"/>
                      <a:pt x="23397" y="17028"/>
                      <a:pt x="23397" y="21411"/>
                    </a:cubicBezTo>
                    <a:cubicBezTo>
                      <a:pt x="23397" y="27117"/>
                      <a:pt x="22073" y="32344"/>
                      <a:pt x="19973" y="36042"/>
                    </a:cubicBezTo>
                    <a:cubicBezTo>
                      <a:pt x="18923" y="37959"/>
                      <a:pt x="17691" y="39374"/>
                      <a:pt x="16367" y="40424"/>
                    </a:cubicBezTo>
                    <a:cubicBezTo>
                      <a:pt x="15020" y="41474"/>
                      <a:pt x="13605" y="42045"/>
                      <a:pt x="12076" y="42045"/>
                    </a:cubicBezTo>
                    <a:cubicBezTo>
                      <a:pt x="10546" y="42045"/>
                      <a:pt x="9040" y="41474"/>
                      <a:pt x="7693" y="40424"/>
                    </a:cubicBezTo>
                    <a:cubicBezTo>
                      <a:pt x="5707" y="38895"/>
                      <a:pt x="3904" y="36339"/>
                      <a:pt x="2672" y="33006"/>
                    </a:cubicBezTo>
                    <a:cubicBezTo>
                      <a:pt x="1416" y="29674"/>
                      <a:pt x="754" y="25679"/>
                      <a:pt x="754" y="21411"/>
                    </a:cubicBezTo>
                    <a:cubicBezTo>
                      <a:pt x="754" y="15613"/>
                      <a:pt x="1987" y="10363"/>
                      <a:pt x="4087" y="6666"/>
                    </a:cubicBezTo>
                    <a:cubicBezTo>
                      <a:pt x="5137" y="4863"/>
                      <a:pt x="6369" y="3333"/>
                      <a:pt x="7693" y="2283"/>
                    </a:cubicBezTo>
                    <a:cubicBezTo>
                      <a:pt x="9040" y="1233"/>
                      <a:pt x="10546" y="777"/>
                      <a:pt x="12076" y="777"/>
                    </a:cubicBezTo>
                    <a:close/>
                    <a:moveTo>
                      <a:pt x="12076" y="1"/>
                    </a:moveTo>
                    <a:cubicBezTo>
                      <a:pt x="10364" y="1"/>
                      <a:pt x="8743" y="571"/>
                      <a:pt x="7237" y="1713"/>
                    </a:cubicBezTo>
                    <a:cubicBezTo>
                      <a:pt x="5045" y="3333"/>
                      <a:pt x="3242" y="6095"/>
                      <a:pt x="1987" y="9519"/>
                    </a:cubicBezTo>
                    <a:cubicBezTo>
                      <a:pt x="663" y="12851"/>
                      <a:pt x="1" y="16937"/>
                      <a:pt x="1" y="21411"/>
                    </a:cubicBezTo>
                    <a:cubicBezTo>
                      <a:pt x="1" y="27208"/>
                      <a:pt x="1325" y="32527"/>
                      <a:pt x="3425" y="36430"/>
                    </a:cubicBezTo>
                    <a:cubicBezTo>
                      <a:pt x="4566" y="38324"/>
                      <a:pt x="5799" y="39945"/>
                      <a:pt x="7237" y="40995"/>
                    </a:cubicBezTo>
                    <a:cubicBezTo>
                      <a:pt x="8743" y="42136"/>
                      <a:pt x="10364" y="42798"/>
                      <a:pt x="12076" y="42798"/>
                    </a:cubicBezTo>
                    <a:cubicBezTo>
                      <a:pt x="13787" y="42798"/>
                      <a:pt x="15408" y="42136"/>
                      <a:pt x="16823" y="40995"/>
                    </a:cubicBezTo>
                    <a:cubicBezTo>
                      <a:pt x="19014" y="39374"/>
                      <a:pt x="20818" y="36612"/>
                      <a:pt x="22073" y="33303"/>
                    </a:cubicBezTo>
                    <a:cubicBezTo>
                      <a:pt x="23397" y="29879"/>
                      <a:pt x="24150" y="25770"/>
                      <a:pt x="24150" y="21411"/>
                    </a:cubicBezTo>
                    <a:cubicBezTo>
                      <a:pt x="24150" y="15499"/>
                      <a:pt x="22826" y="10181"/>
                      <a:pt x="20635" y="6278"/>
                    </a:cubicBezTo>
                    <a:cubicBezTo>
                      <a:pt x="19585" y="4383"/>
                      <a:pt x="18261" y="2763"/>
                      <a:pt x="16823" y="1713"/>
                    </a:cubicBezTo>
                    <a:cubicBezTo>
                      <a:pt x="15408" y="571"/>
                      <a:pt x="13787" y="1"/>
                      <a:pt x="120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4"/>
              <p:cNvSpPr/>
              <p:nvPr/>
            </p:nvSpPr>
            <p:spPr>
              <a:xfrm>
                <a:off x="5723600" y="3498600"/>
                <a:ext cx="870250" cy="867950"/>
              </a:xfrm>
              <a:custGeom>
                <a:avLst/>
                <a:gdLst/>
                <a:ahLst/>
                <a:cxnLst/>
                <a:rect l="l" t="t" r="r" b="b"/>
                <a:pathLst>
                  <a:path w="34810" h="34718" extrusionOk="0">
                    <a:moveTo>
                      <a:pt x="26341" y="776"/>
                    </a:moveTo>
                    <a:cubicBezTo>
                      <a:pt x="28624" y="776"/>
                      <a:pt x="30609" y="1438"/>
                      <a:pt x="31956" y="2762"/>
                    </a:cubicBezTo>
                    <a:cubicBezTo>
                      <a:pt x="33371" y="4200"/>
                      <a:pt x="34033" y="6095"/>
                      <a:pt x="34033" y="8377"/>
                    </a:cubicBezTo>
                    <a:cubicBezTo>
                      <a:pt x="34033" y="10842"/>
                      <a:pt x="33189" y="13695"/>
                      <a:pt x="31751" y="16640"/>
                    </a:cubicBezTo>
                    <a:cubicBezTo>
                      <a:pt x="30336" y="19607"/>
                      <a:pt x="28144" y="22643"/>
                      <a:pt x="25382" y="25405"/>
                    </a:cubicBezTo>
                    <a:cubicBezTo>
                      <a:pt x="22621" y="28167"/>
                      <a:pt x="19585" y="30335"/>
                      <a:pt x="16640" y="31773"/>
                    </a:cubicBezTo>
                    <a:cubicBezTo>
                      <a:pt x="13696" y="33188"/>
                      <a:pt x="10843" y="33964"/>
                      <a:pt x="8355" y="33964"/>
                    </a:cubicBezTo>
                    <a:cubicBezTo>
                      <a:pt x="6072" y="33964"/>
                      <a:pt x="4178" y="33302"/>
                      <a:pt x="2740" y="31956"/>
                    </a:cubicBezTo>
                    <a:cubicBezTo>
                      <a:pt x="1416" y="30632"/>
                      <a:pt x="754" y="28623"/>
                      <a:pt x="754" y="26341"/>
                    </a:cubicBezTo>
                    <a:cubicBezTo>
                      <a:pt x="754" y="23875"/>
                      <a:pt x="1507" y="21022"/>
                      <a:pt x="2945" y="18078"/>
                    </a:cubicBezTo>
                    <a:cubicBezTo>
                      <a:pt x="4452" y="15133"/>
                      <a:pt x="6552" y="12189"/>
                      <a:pt x="9405" y="9336"/>
                    </a:cubicBezTo>
                    <a:cubicBezTo>
                      <a:pt x="12167" y="6574"/>
                      <a:pt x="15111" y="4474"/>
                      <a:pt x="18055" y="2945"/>
                    </a:cubicBezTo>
                    <a:cubicBezTo>
                      <a:pt x="21000" y="1529"/>
                      <a:pt x="23853" y="776"/>
                      <a:pt x="26341" y="776"/>
                    </a:cubicBezTo>
                    <a:close/>
                    <a:moveTo>
                      <a:pt x="26341" y="0"/>
                    </a:moveTo>
                    <a:cubicBezTo>
                      <a:pt x="23762" y="0"/>
                      <a:pt x="20726" y="776"/>
                      <a:pt x="17782" y="2283"/>
                    </a:cubicBezTo>
                    <a:cubicBezTo>
                      <a:pt x="14723" y="3812"/>
                      <a:pt x="11687" y="6003"/>
                      <a:pt x="8834" y="8856"/>
                    </a:cubicBezTo>
                    <a:cubicBezTo>
                      <a:pt x="5981" y="11618"/>
                      <a:pt x="3790" y="14745"/>
                      <a:pt x="2283" y="17781"/>
                    </a:cubicBezTo>
                    <a:cubicBezTo>
                      <a:pt x="754" y="20748"/>
                      <a:pt x="1" y="23693"/>
                      <a:pt x="1" y="26341"/>
                    </a:cubicBezTo>
                    <a:cubicBezTo>
                      <a:pt x="1" y="28828"/>
                      <a:pt x="663" y="30906"/>
                      <a:pt x="2283" y="32526"/>
                    </a:cubicBezTo>
                    <a:cubicBezTo>
                      <a:pt x="3790" y="34055"/>
                      <a:pt x="5890" y="34717"/>
                      <a:pt x="8355" y="34717"/>
                    </a:cubicBezTo>
                    <a:cubicBezTo>
                      <a:pt x="11025" y="34717"/>
                      <a:pt x="13970" y="33964"/>
                      <a:pt x="17006" y="32435"/>
                    </a:cubicBezTo>
                    <a:cubicBezTo>
                      <a:pt x="19973" y="30906"/>
                      <a:pt x="23100" y="28737"/>
                      <a:pt x="25862" y="25884"/>
                    </a:cubicBezTo>
                    <a:cubicBezTo>
                      <a:pt x="28715" y="23122"/>
                      <a:pt x="30906" y="19972"/>
                      <a:pt x="32413" y="17028"/>
                    </a:cubicBezTo>
                    <a:cubicBezTo>
                      <a:pt x="33942" y="13992"/>
                      <a:pt x="34809" y="11048"/>
                      <a:pt x="34809" y="8377"/>
                    </a:cubicBezTo>
                    <a:cubicBezTo>
                      <a:pt x="34809" y="5912"/>
                      <a:pt x="34033" y="3812"/>
                      <a:pt x="32527" y="2191"/>
                    </a:cubicBezTo>
                    <a:cubicBezTo>
                      <a:pt x="30997" y="662"/>
                      <a:pt x="28806" y="0"/>
                      <a:pt x="26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4"/>
              <p:cNvSpPr/>
              <p:nvPr/>
            </p:nvSpPr>
            <p:spPr>
              <a:xfrm>
                <a:off x="5623750" y="3632125"/>
                <a:ext cx="1069950" cy="603750"/>
              </a:xfrm>
              <a:custGeom>
                <a:avLst/>
                <a:gdLst/>
                <a:ahLst/>
                <a:cxnLst/>
                <a:rect l="l" t="t" r="r" b="b"/>
                <a:pathLst>
                  <a:path w="42798" h="24150" extrusionOk="0">
                    <a:moveTo>
                      <a:pt x="21388" y="754"/>
                    </a:moveTo>
                    <a:cubicBezTo>
                      <a:pt x="27094" y="754"/>
                      <a:pt x="32321" y="1986"/>
                      <a:pt x="36041" y="4086"/>
                    </a:cubicBezTo>
                    <a:cubicBezTo>
                      <a:pt x="37936" y="5136"/>
                      <a:pt x="39374" y="6369"/>
                      <a:pt x="40401" y="7692"/>
                    </a:cubicBezTo>
                    <a:cubicBezTo>
                      <a:pt x="41451" y="9016"/>
                      <a:pt x="42022" y="10546"/>
                      <a:pt x="42022" y="12075"/>
                    </a:cubicBezTo>
                    <a:cubicBezTo>
                      <a:pt x="42022" y="13581"/>
                      <a:pt x="41451" y="15019"/>
                      <a:pt x="40401" y="16343"/>
                    </a:cubicBezTo>
                    <a:cubicBezTo>
                      <a:pt x="38895" y="18352"/>
                      <a:pt x="36315" y="20155"/>
                      <a:pt x="32983" y="21388"/>
                    </a:cubicBezTo>
                    <a:cubicBezTo>
                      <a:pt x="29673" y="22620"/>
                      <a:pt x="25679" y="23396"/>
                      <a:pt x="21388" y="23396"/>
                    </a:cubicBezTo>
                    <a:cubicBezTo>
                      <a:pt x="15590" y="23396"/>
                      <a:pt x="10454" y="22049"/>
                      <a:pt x="6642" y="19972"/>
                    </a:cubicBezTo>
                    <a:cubicBezTo>
                      <a:pt x="4839" y="18922"/>
                      <a:pt x="3310" y="17690"/>
                      <a:pt x="2283" y="16343"/>
                    </a:cubicBezTo>
                    <a:cubicBezTo>
                      <a:pt x="1233" y="15019"/>
                      <a:pt x="753" y="13581"/>
                      <a:pt x="753" y="12075"/>
                    </a:cubicBezTo>
                    <a:cubicBezTo>
                      <a:pt x="753" y="10546"/>
                      <a:pt x="1233" y="9016"/>
                      <a:pt x="2283" y="7692"/>
                    </a:cubicBezTo>
                    <a:cubicBezTo>
                      <a:pt x="3789" y="5707"/>
                      <a:pt x="6460" y="3881"/>
                      <a:pt x="9701" y="2648"/>
                    </a:cubicBezTo>
                    <a:cubicBezTo>
                      <a:pt x="13011" y="1415"/>
                      <a:pt x="17005" y="754"/>
                      <a:pt x="21388" y="754"/>
                    </a:cubicBezTo>
                    <a:close/>
                    <a:moveTo>
                      <a:pt x="21388" y="0"/>
                    </a:moveTo>
                    <a:cubicBezTo>
                      <a:pt x="15499" y="0"/>
                      <a:pt x="10158" y="1233"/>
                      <a:pt x="6277" y="3424"/>
                    </a:cubicBezTo>
                    <a:cubicBezTo>
                      <a:pt x="4360" y="4451"/>
                      <a:pt x="2739" y="5798"/>
                      <a:pt x="1712" y="7213"/>
                    </a:cubicBezTo>
                    <a:cubicBezTo>
                      <a:pt x="571" y="8742"/>
                      <a:pt x="0" y="10363"/>
                      <a:pt x="0" y="12075"/>
                    </a:cubicBezTo>
                    <a:cubicBezTo>
                      <a:pt x="0" y="13787"/>
                      <a:pt x="571" y="15407"/>
                      <a:pt x="1712" y="16823"/>
                    </a:cubicBezTo>
                    <a:cubicBezTo>
                      <a:pt x="3310" y="19014"/>
                      <a:pt x="6072" y="20817"/>
                      <a:pt x="9496" y="22049"/>
                    </a:cubicBezTo>
                    <a:cubicBezTo>
                      <a:pt x="12828" y="23396"/>
                      <a:pt x="16914" y="24149"/>
                      <a:pt x="21388" y="24149"/>
                    </a:cubicBezTo>
                    <a:cubicBezTo>
                      <a:pt x="27185" y="24149"/>
                      <a:pt x="32526" y="22826"/>
                      <a:pt x="36407" y="20634"/>
                    </a:cubicBezTo>
                    <a:cubicBezTo>
                      <a:pt x="38324" y="19584"/>
                      <a:pt x="39945" y="18261"/>
                      <a:pt x="40972" y="16823"/>
                    </a:cubicBezTo>
                    <a:cubicBezTo>
                      <a:pt x="42113" y="15407"/>
                      <a:pt x="42798" y="13787"/>
                      <a:pt x="42798" y="12075"/>
                    </a:cubicBezTo>
                    <a:cubicBezTo>
                      <a:pt x="42798" y="10363"/>
                      <a:pt x="42113" y="8742"/>
                      <a:pt x="40972" y="7213"/>
                    </a:cubicBezTo>
                    <a:cubicBezTo>
                      <a:pt x="39374" y="5022"/>
                      <a:pt x="36612" y="3219"/>
                      <a:pt x="33280" y="1986"/>
                    </a:cubicBezTo>
                    <a:cubicBezTo>
                      <a:pt x="29856" y="662"/>
                      <a:pt x="25770" y="0"/>
                      <a:pt x="21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4"/>
              <p:cNvSpPr/>
              <p:nvPr/>
            </p:nvSpPr>
            <p:spPr>
              <a:xfrm>
                <a:off x="5723600" y="3498600"/>
                <a:ext cx="870250" cy="867950"/>
              </a:xfrm>
              <a:custGeom>
                <a:avLst/>
                <a:gdLst/>
                <a:ahLst/>
                <a:cxnLst/>
                <a:rect l="l" t="t" r="r" b="b"/>
                <a:pathLst>
                  <a:path w="34810" h="34718" extrusionOk="0">
                    <a:moveTo>
                      <a:pt x="8355" y="776"/>
                    </a:moveTo>
                    <a:cubicBezTo>
                      <a:pt x="10843" y="776"/>
                      <a:pt x="13696" y="1529"/>
                      <a:pt x="16640" y="2945"/>
                    </a:cubicBezTo>
                    <a:cubicBezTo>
                      <a:pt x="19585" y="4474"/>
                      <a:pt x="22621" y="6574"/>
                      <a:pt x="25382" y="9336"/>
                    </a:cubicBezTo>
                    <a:cubicBezTo>
                      <a:pt x="28144" y="12189"/>
                      <a:pt x="30336" y="15133"/>
                      <a:pt x="31751" y="18078"/>
                    </a:cubicBezTo>
                    <a:cubicBezTo>
                      <a:pt x="33189" y="21022"/>
                      <a:pt x="34033" y="23875"/>
                      <a:pt x="34033" y="26341"/>
                    </a:cubicBezTo>
                    <a:cubicBezTo>
                      <a:pt x="34033" y="28623"/>
                      <a:pt x="33371" y="30632"/>
                      <a:pt x="31956" y="31956"/>
                    </a:cubicBezTo>
                    <a:cubicBezTo>
                      <a:pt x="30609" y="33302"/>
                      <a:pt x="28624" y="33964"/>
                      <a:pt x="26341" y="33964"/>
                    </a:cubicBezTo>
                    <a:cubicBezTo>
                      <a:pt x="23853" y="33964"/>
                      <a:pt x="21000" y="33188"/>
                      <a:pt x="18055" y="31773"/>
                    </a:cubicBezTo>
                    <a:cubicBezTo>
                      <a:pt x="15111" y="30335"/>
                      <a:pt x="12167" y="28167"/>
                      <a:pt x="9405" y="25405"/>
                    </a:cubicBezTo>
                    <a:cubicBezTo>
                      <a:pt x="6552" y="22643"/>
                      <a:pt x="4452" y="19607"/>
                      <a:pt x="2945" y="16640"/>
                    </a:cubicBezTo>
                    <a:cubicBezTo>
                      <a:pt x="1507" y="13695"/>
                      <a:pt x="754" y="10842"/>
                      <a:pt x="754" y="8377"/>
                    </a:cubicBezTo>
                    <a:cubicBezTo>
                      <a:pt x="754" y="6095"/>
                      <a:pt x="1416" y="4200"/>
                      <a:pt x="2740" y="2762"/>
                    </a:cubicBezTo>
                    <a:cubicBezTo>
                      <a:pt x="4178" y="1438"/>
                      <a:pt x="6072" y="776"/>
                      <a:pt x="8355" y="776"/>
                    </a:cubicBezTo>
                    <a:close/>
                    <a:moveTo>
                      <a:pt x="8355" y="0"/>
                    </a:moveTo>
                    <a:cubicBezTo>
                      <a:pt x="5890" y="0"/>
                      <a:pt x="3790" y="662"/>
                      <a:pt x="2283" y="2191"/>
                    </a:cubicBezTo>
                    <a:cubicBezTo>
                      <a:pt x="663" y="3812"/>
                      <a:pt x="1" y="5912"/>
                      <a:pt x="1" y="8377"/>
                    </a:cubicBezTo>
                    <a:cubicBezTo>
                      <a:pt x="1" y="11048"/>
                      <a:pt x="754" y="13992"/>
                      <a:pt x="2283" y="17028"/>
                    </a:cubicBezTo>
                    <a:cubicBezTo>
                      <a:pt x="3790" y="19972"/>
                      <a:pt x="5981" y="23122"/>
                      <a:pt x="8834" y="25884"/>
                    </a:cubicBezTo>
                    <a:cubicBezTo>
                      <a:pt x="11687" y="28737"/>
                      <a:pt x="14723" y="30906"/>
                      <a:pt x="17782" y="32435"/>
                    </a:cubicBezTo>
                    <a:cubicBezTo>
                      <a:pt x="20726" y="33964"/>
                      <a:pt x="23762" y="34717"/>
                      <a:pt x="26341" y="34717"/>
                    </a:cubicBezTo>
                    <a:cubicBezTo>
                      <a:pt x="28806" y="34717"/>
                      <a:pt x="30997" y="34055"/>
                      <a:pt x="32527" y="32526"/>
                    </a:cubicBezTo>
                    <a:cubicBezTo>
                      <a:pt x="34033" y="30906"/>
                      <a:pt x="34809" y="28828"/>
                      <a:pt x="34809" y="26341"/>
                    </a:cubicBezTo>
                    <a:cubicBezTo>
                      <a:pt x="34809" y="23693"/>
                      <a:pt x="33942" y="20748"/>
                      <a:pt x="32413" y="17781"/>
                    </a:cubicBezTo>
                    <a:cubicBezTo>
                      <a:pt x="30906" y="14745"/>
                      <a:pt x="28715" y="11618"/>
                      <a:pt x="25862" y="8856"/>
                    </a:cubicBezTo>
                    <a:cubicBezTo>
                      <a:pt x="23100" y="6003"/>
                      <a:pt x="19973" y="3812"/>
                      <a:pt x="17006" y="2283"/>
                    </a:cubicBezTo>
                    <a:cubicBezTo>
                      <a:pt x="13970" y="776"/>
                      <a:pt x="11025" y="0"/>
                      <a:pt x="83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4"/>
              <p:cNvSpPr/>
              <p:nvPr/>
            </p:nvSpPr>
            <p:spPr>
              <a:xfrm>
                <a:off x="6025475" y="3800450"/>
                <a:ext cx="263650" cy="264225"/>
              </a:xfrm>
              <a:custGeom>
                <a:avLst/>
                <a:gdLst/>
                <a:ahLst/>
                <a:cxnLst/>
                <a:rect l="l" t="t" r="r" b="b"/>
                <a:pathLst>
                  <a:path w="10546" h="10569" extrusionOk="0">
                    <a:moveTo>
                      <a:pt x="5319" y="777"/>
                    </a:moveTo>
                    <a:cubicBezTo>
                      <a:pt x="6551" y="777"/>
                      <a:pt x="7692" y="1256"/>
                      <a:pt x="8468" y="2101"/>
                    </a:cubicBezTo>
                    <a:cubicBezTo>
                      <a:pt x="9313" y="2968"/>
                      <a:pt x="9792" y="3995"/>
                      <a:pt x="9792" y="5342"/>
                    </a:cubicBezTo>
                    <a:cubicBezTo>
                      <a:pt x="9792" y="6574"/>
                      <a:pt x="9313" y="7716"/>
                      <a:pt x="8468" y="8469"/>
                    </a:cubicBezTo>
                    <a:cubicBezTo>
                      <a:pt x="7692" y="9336"/>
                      <a:pt x="6551" y="9816"/>
                      <a:pt x="5319" y="9816"/>
                    </a:cubicBezTo>
                    <a:cubicBezTo>
                      <a:pt x="4086" y="9816"/>
                      <a:pt x="2945" y="9336"/>
                      <a:pt x="2077" y="8469"/>
                    </a:cubicBezTo>
                    <a:cubicBezTo>
                      <a:pt x="1324" y="7716"/>
                      <a:pt x="753" y="6574"/>
                      <a:pt x="753" y="5342"/>
                    </a:cubicBezTo>
                    <a:cubicBezTo>
                      <a:pt x="753" y="3995"/>
                      <a:pt x="1324" y="2968"/>
                      <a:pt x="2077" y="2101"/>
                    </a:cubicBezTo>
                    <a:cubicBezTo>
                      <a:pt x="2945" y="1256"/>
                      <a:pt x="4086" y="777"/>
                      <a:pt x="5319" y="777"/>
                    </a:cubicBezTo>
                    <a:close/>
                    <a:moveTo>
                      <a:pt x="5319" y="1"/>
                    </a:moveTo>
                    <a:cubicBezTo>
                      <a:pt x="2374" y="1"/>
                      <a:pt x="0" y="2397"/>
                      <a:pt x="0" y="5342"/>
                    </a:cubicBezTo>
                    <a:cubicBezTo>
                      <a:pt x="0" y="8195"/>
                      <a:pt x="2374" y="10569"/>
                      <a:pt x="5319" y="10569"/>
                    </a:cubicBezTo>
                    <a:cubicBezTo>
                      <a:pt x="8172" y="10569"/>
                      <a:pt x="10546" y="8195"/>
                      <a:pt x="10546" y="5342"/>
                    </a:cubicBezTo>
                    <a:cubicBezTo>
                      <a:pt x="10546" y="2397"/>
                      <a:pt x="8172" y="1"/>
                      <a:pt x="5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7" name="Google Shape;1297;p34"/>
            <p:cNvGrpSpPr/>
            <p:nvPr/>
          </p:nvGrpSpPr>
          <p:grpSpPr>
            <a:xfrm rot="678023" flipH="1">
              <a:off x="190664" y="1317253"/>
              <a:ext cx="618914" cy="804695"/>
              <a:chOff x="5050250" y="3454900"/>
              <a:chExt cx="478225" cy="621775"/>
            </a:xfrm>
          </p:grpSpPr>
          <p:sp>
            <p:nvSpPr>
              <p:cNvPr id="1298" name="Google Shape;1298;p34"/>
              <p:cNvSpPr/>
              <p:nvPr/>
            </p:nvSpPr>
            <p:spPr>
              <a:xfrm>
                <a:off x="5129000" y="3693750"/>
                <a:ext cx="352100" cy="328425"/>
              </a:xfrm>
              <a:custGeom>
                <a:avLst/>
                <a:gdLst/>
                <a:ahLst/>
                <a:cxnLst/>
                <a:rect l="l" t="t" r="r" b="b"/>
                <a:pathLst>
                  <a:path w="14084" h="13137" extrusionOk="0">
                    <a:moveTo>
                      <a:pt x="11025" y="0"/>
                    </a:moveTo>
                    <a:cubicBezTo>
                      <a:pt x="11025" y="92"/>
                      <a:pt x="11025" y="183"/>
                      <a:pt x="10934" y="274"/>
                    </a:cubicBezTo>
                    <a:cubicBezTo>
                      <a:pt x="10843" y="662"/>
                      <a:pt x="10660" y="1050"/>
                      <a:pt x="10363" y="1416"/>
                    </a:cubicBezTo>
                    <a:cubicBezTo>
                      <a:pt x="10181" y="1712"/>
                      <a:pt x="9884" y="2100"/>
                      <a:pt x="9519" y="2374"/>
                    </a:cubicBezTo>
                    <a:cubicBezTo>
                      <a:pt x="8743" y="3127"/>
                      <a:pt x="7807" y="3698"/>
                      <a:pt x="6848" y="4177"/>
                    </a:cubicBezTo>
                    <a:cubicBezTo>
                      <a:pt x="6369" y="4474"/>
                      <a:pt x="5798" y="4748"/>
                      <a:pt x="5319" y="5045"/>
                    </a:cubicBezTo>
                    <a:cubicBezTo>
                      <a:pt x="5136" y="5136"/>
                      <a:pt x="4954" y="5227"/>
                      <a:pt x="4748" y="5319"/>
                    </a:cubicBezTo>
                    <a:lnTo>
                      <a:pt x="4748" y="4954"/>
                    </a:lnTo>
                    <a:cubicBezTo>
                      <a:pt x="4840" y="4474"/>
                      <a:pt x="4474" y="3904"/>
                      <a:pt x="3995" y="3812"/>
                    </a:cubicBezTo>
                    <a:cubicBezTo>
                      <a:pt x="3853" y="3737"/>
                      <a:pt x="3713" y="3701"/>
                      <a:pt x="3575" y="3701"/>
                    </a:cubicBezTo>
                    <a:cubicBezTo>
                      <a:pt x="3336" y="3701"/>
                      <a:pt x="3100" y="3807"/>
                      <a:pt x="2854" y="3995"/>
                    </a:cubicBezTo>
                    <a:cubicBezTo>
                      <a:pt x="2192" y="4565"/>
                      <a:pt x="2375" y="5615"/>
                      <a:pt x="3128" y="5981"/>
                    </a:cubicBezTo>
                    <a:cubicBezTo>
                      <a:pt x="3242" y="5981"/>
                      <a:pt x="3242" y="6095"/>
                      <a:pt x="3333" y="6095"/>
                    </a:cubicBezTo>
                    <a:cubicBezTo>
                      <a:pt x="3036" y="6369"/>
                      <a:pt x="2671" y="6665"/>
                      <a:pt x="2375" y="6848"/>
                    </a:cubicBezTo>
                    <a:cubicBezTo>
                      <a:pt x="2101" y="7236"/>
                      <a:pt x="1804" y="7510"/>
                      <a:pt x="1530" y="7898"/>
                    </a:cubicBezTo>
                    <a:lnTo>
                      <a:pt x="1325" y="7898"/>
                    </a:lnTo>
                    <a:cubicBezTo>
                      <a:pt x="1142" y="7989"/>
                      <a:pt x="1051" y="8081"/>
                      <a:pt x="845" y="8081"/>
                    </a:cubicBezTo>
                    <a:cubicBezTo>
                      <a:pt x="275" y="8560"/>
                      <a:pt x="1" y="9404"/>
                      <a:pt x="389" y="10180"/>
                    </a:cubicBezTo>
                    <a:cubicBezTo>
                      <a:pt x="571" y="10454"/>
                      <a:pt x="754" y="10660"/>
                      <a:pt x="1051" y="10842"/>
                    </a:cubicBezTo>
                    <a:cubicBezTo>
                      <a:pt x="2516" y="12379"/>
                      <a:pt x="4269" y="13136"/>
                      <a:pt x="6224" y="13136"/>
                    </a:cubicBezTo>
                    <a:cubicBezTo>
                      <a:pt x="6796" y="13136"/>
                      <a:pt x="7385" y="13072"/>
                      <a:pt x="7990" y="12942"/>
                    </a:cubicBezTo>
                    <a:cubicBezTo>
                      <a:pt x="9793" y="12554"/>
                      <a:pt x="11231" y="11596"/>
                      <a:pt x="12258" y="10180"/>
                    </a:cubicBezTo>
                    <a:cubicBezTo>
                      <a:pt x="13605" y="8263"/>
                      <a:pt x="14084" y="6186"/>
                      <a:pt x="13513" y="3904"/>
                    </a:cubicBezTo>
                    <a:cubicBezTo>
                      <a:pt x="13217" y="2466"/>
                      <a:pt x="12463" y="1233"/>
                      <a:pt x="11322" y="183"/>
                    </a:cubicBezTo>
                    <a:cubicBezTo>
                      <a:pt x="11231" y="92"/>
                      <a:pt x="11231" y="0"/>
                      <a:pt x="1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4"/>
              <p:cNvSpPr/>
              <p:nvPr/>
            </p:nvSpPr>
            <p:spPr>
              <a:xfrm>
                <a:off x="5133575" y="3834950"/>
                <a:ext cx="45100" cy="41075"/>
              </a:xfrm>
              <a:custGeom>
                <a:avLst/>
                <a:gdLst/>
                <a:ahLst/>
                <a:cxnLst/>
                <a:rect l="l" t="t" r="r" b="b"/>
                <a:pathLst>
                  <a:path w="1804" h="1643" extrusionOk="0">
                    <a:moveTo>
                      <a:pt x="971" y="1"/>
                    </a:moveTo>
                    <a:cubicBezTo>
                      <a:pt x="871" y="1"/>
                      <a:pt x="767" y="19"/>
                      <a:pt x="662" y="59"/>
                    </a:cubicBezTo>
                    <a:cubicBezTo>
                      <a:pt x="297" y="150"/>
                      <a:pt x="0" y="629"/>
                      <a:pt x="206" y="1017"/>
                    </a:cubicBezTo>
                    <a:cubicBezTo>
                      <a:pt x="278" y="1381"/>
                      <a:pt x="597" y="1643"/>
                      <a:pt x="954" y="1643"/>
                    </a:cubicBezTo>
                    <a:cubicBezTo>
                      <a:pt x="1045" y="1643"/>
                      <a:pt x="1140" y="1625"/>
                      <a:pt x="1233" y="1588"/>
                    </a:cubicBezTo>
                    <a:cubicBezTo>
                      <a:pt x="1621" y="1474"/>
                      <a:pt x="1804" y="1017"/>
                      <a:pt x="1712" y="538"/>
                    </a:cubicBezTo>
                    <a:cubicBezTo>
                      <a:pt x="1641" y="235"/>
                      <a:pt x="1332" y="1"/>
                      <a:pt x="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4"/>
              <p:cNvSpPr/>
              <p:nvPr/>
            </p:nvSpPr>
            <p:spPr>
              <a:xfrm>
                <a:off x="5354975" y="3703450"/>
                <a:ext cx="83350" cy="177500"/>
              </a:xfrm>
              <a:custGeom>
                <a:avLst/>
                <a:gdLst/>
                <a:ahLst/>
                <a:cxnLst/>
                <a:rect l="l" t="t" r="r" b="b"/>
                <a:pathLst>
                  <a:path w="3334" h="7100" extrusionOk="0">
                    <a:moveTo>
                      <a:pt x="183" y="0"/>
                    </a:moveTo>
                    <a:cubicBezTo>
                      <a:pt x="92" y="92"/>
                      <a:pt x="1" y="183"/>
                      <a:pt x="92" y="274"/>
                    </a:cubicBezTo>
                    <a:cubicBezTo>
                      <a:pt x="366" y="457"/>
                      <a:pt x="662" y="754"/>
                      <a:pt x="936" y="936"/>
                    </a:cubicBezTo>
                    <a:cubicBezTo>
                      <a:pt x="1233" y="1233"/>
                      <a:pt x="1416" y="1507"/>
                      <a:pt x="1712" y="1804"/>
                    </a:cubicBezTo>
                    <a:cubicBezTo>
                      <a:pt x="1895" y="2078"/>
                      <a:pt x="2078" y="2374"/>
                      <a:pt x="2283" y="2739"/>
                    </a:cubicBezTo>
                    <a:cubicBezTo>
                      <a:pt x="2374" y="3036"/>
                      <a:pt x="2557" y="3424"/>
                      <a:pt x="2648" y="3698"/>
                    </a:cubicBezTo>
                    <a:cubicBezTo>
                      <a:pt x="2762" y="4086"/>
                      <a:pt x="2762" y="4451"/>
                      <a:pt x="2854" y="4839"/>
                    </a:cubicBezTo>
                    <a:cubicBezTo>
                      <a:pt x="2945" y="5136"/>
                      <a:pt x="2945" y="5501"/>
                      <a:pt x="2854" y="5889"/>
                    </a:cubicBezTo>
                    <a:cubicBezTo>
                      <a:pt x="2854" y="6277"/>
                      <a:pt x="2762" y="6643"/>
                      <a:pt x="2762" y="7031"/>
                    </a:cubicBezTo>
                    <a:cubicBezTo>
                      <a:pt x="2808" y="7076"/>
                      <a:pt x="2831" y="7099"/>
                      <a:pt x="2865" y="7099"/>
                    </a:cubicBezTo>
                    <a:cubicBezTo>
                      <a:pt x="2899" y="7099"/>
                      <a:pt x="2945" y="7076"/>
                      <a:pt x="3036" y="7031"/>
                    </a:cubicBezTo>
                    <a:cubicBezTo>
                      <a:pt x="3036" y="6939"/>
                      <a:pt x="3128" y="6848"/>
                      <a:pt x="3128" y="6734"/>
                    </a:cubicBezTo>
                    <a:cubicBezTo>
                      <a:pt x="3219" y="6369"/>
                      <a:pt x="3333" y="5889"/>
                      <a:pt x="3333" y="5501"/>
                    </a:cubicBezTo>
                    <a:cubicBezTo>
                      <a:pt x="3219" y="3789"/>
                      <a:pt x="2648" y="2283"/>
                      <a:pt x="1507" y="1028"/>
                    </a:cubicBezTo>
                    <a:cubicBezTo>
                      <a:pt x="1233" y="662"/>
                      <a:pt x="845" y="366"/>
                      <a:pt x="480" y="183"/>
                    </a:cubicBezTo>
                    <a:cubicBezTo>
                      <a:pt x="366" y="92"/>
                      <a:pt x="274"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4"/>
              <p:cNvSpPr/>
              <p:nvPr/>
            </p:nvSpPr>
            <p:spPr>
              <a:xfrm>
                <a:off x="5388075" y="3834700"/>
                <a:ext cx="26275" cy="78575"/>
              </a:xfrm>
              <a:custGeom>
                <a:avLst/>
                <a:gdLst/>
                <a:ahLst/>
                <a:cxnLst/>
                <a:rect l="l" t="t" r="r" b="b"/>
                <a:pathLst>
                  <a:path w="1051" h="3143" extrusionOk="0">
                    <a:moveTo>
                      <a:pt x="811" y="0"/>
                    </a:moveTo>
                    <a:cubicBezTo>
                      <a:pt x="759" y="0"/>
                      <a:pt x="708" y="23"/>
                      <a:pt x="662" y="69"/>
                    </a:cubicBezTo>
                    <a:lnTo>
                      <a:pt x="662" y="343"/>
                    </a:lnTo>
                    <a:cubicBezTo>
                      <a:pt x="662" y="1119"/>
                      <a:pt x="480" y="1963"/>
                      <a:pt x="92" y="2625"/>
                    </a:cubicBezTo>
                    <a:cubicBezTo>
                      <a:pt x="92" y="2739"/>
                      <a:pt x="0" y="2831"/>
                      <a:pt x="0" y="2922"/>
                    </a:cubicBezTo>
                    <a:lnTo>
                      <a:pt x="0" y="3013"/>
                    </a:lnTo>
                    <a:cubicBezTo>
                      <a:pt x="0" y="3078"/>
                      <a:pt x="46" y="3142"/>
                      <a:pt x="105" y="3142"/>
                    </a:cubicBezTo>
                    <a:cubicBezTo>
                      <a:pt x="130" y="3142"/>
                      <a:pt x="156" y="3131"/>
                      <a:pt x="183" y="3105"/>
                    </a:cubicBezTo>
                    <a:cubicBezTo>
                      <a:pt x="297" y="3013"/>
                      <a:pt x="388" y="3013"/>
                      <a:pt x="388" y="2922"/>
                    </a:cubicBezTo>
                    <a:cubicBezTo>
                      <a:pt x="868" y="2055"/>
                      <a:pt x="1050" y="1119"/>
                      <a:pt x="959" y="160"/>
                    </a:cubicBezTo>
                    <a:lnTo>
                      <a:pt x="959" y="69"/>
                    </a:lnTo>
                    <a:cubicBezTo>
                      <a:pt x="913" y="23"/>
                      <a:pt x="862" y="0"/>
                      <a:pt x="8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4"/>
              <p:cNvSpPr/>
              <p:nvPr/>
            </p:nvSpPr>
            <p:spPr>
              <a:xfrm>
                <a:off x="5050250" y="3458075"/>
                <a:ext cx="478225" cy="618600"/>
              </a:xfrm>
              <a:custGeom>
                <a:avLst/>
                <a:gdLst/>
                <a:ahLst/>
                <a:cxnLst/>
                <a:rect l="l" t="t" r="r" b="b"/>
                <a:pathLst>
                  <a:path w="19129" h="24744" extrusionOk="0">
                    <a:moveTo>
                      <a:pt x="6666" y="1051"/>
                    </a:moveTo>
                    <a:lnTo>
                      <a:pt x="8469" y="6004"/>
                    </a:lnTo>
                    <a:lnTo>
                      <a:pt x="8560" y="6278"/>
                    </a:lnTo>
                    <a:lnTo>
                      <a:pt x="8674" y="6483"/>
                    </a:lnTo>
                    <a:lnTo>
                      <a:pt x="9610" y="6483"/>
                    </a:lnTo>
                    <a:cubicBezTo>
                      <a:pt x="13125" y="6483"/>
                      <a:pt x="16458" y="8674"/>
                      <a:pt x="17805" y="12189"/>
                    </a:cubicBezTo>
                    <a:cubicBezTo>
                      <a:pt x="18170" y="13239"/>
                      <a:pt x="18375" y="14175"/>
                      <a:pt x="18375" y="15225"/>
                    </a:cubicBezTo>
                    <a:cubicBezTo>
                      <a:pt x="18375" y="18740"/>
                      <a:pt x="16184" y="22164"/>
                      <a:pt x="12555" y="23396"/>
                    </a:cubicBezTo>
                    <a:cubicBezTo>
                      <a:pt x="11619" y="23785"/>
                      <a:pt x="10569" y="23967"/>
                      <a:pt x="9610" y="23967"/>
                    </a:cubicBezTo>
                    <a:cubicBezTo>
                      <a:pt x="6004" y="23967"/>
                      <a:pt x="2671" y="21799"/>
                      <a:pt x="1348" y="18261"/>
                    </a:cubicBezTo>
                    <a:cubicBezTo>
                      <a:pt x="959" y="17234"/>
                      <a:pt x="777" y="16184"/>
                      <a:pt x="777" y="15225"/>
                    </a:cubicBezTo>
                    <a:cubicBezTo>
                      <a:pt x="777" y="12463"/>
                      <a:pt x="2101" y="9815"/>
                      <a:pt x="4383" y="8195"/>
                    </a:cubicBezTo>
                    <a:lnTo>
                      <a:pt x="4566" y="7989"/>
                    </a:lnTo>
                    <a:lnTo>
                      <a:pt x="4475" y="7533"/>
                    </a:lnTo>
                    <a:lnTo>
                      <a:pt x="2580" y="2489"/>
                    </a:lnTo>
                    <a:lnTo>
                      <a:pt x="6666" y="1051"/>
                    </a:lnTo>
                    <a:close/>
                    <a:moveTo>
                      <a:pt x="7054" y="1"/>
                    </a:moveTo>
                    <a:lnTo>
                      <a:pt x="1621" y="2009"/>
                    </a:lnTo>
                    <a:lnTo>
                      <a:pt x="3683" y="7700"/>
                    </a:lnTo>
                    <a:lnTo>
                      <a:pt x="3683" y="7700"/>
                    </a:lnTo>
                    <a:cubicBezTo>
                      <a:pt x="1353" y="9509"/>
                      <a:pt x="1" y="12281"/>
                      <a:pt x="1" y="15225"/>
                    </a:cubicBezTo>
                    <a:cubicBezTo>
                      <a:pt x="1" y="16275"/>
                      <a:pt x="206" y="17416"/>
                      <a:pt x="686" y="18558"/>
                    </a:cubicBezTo>
                    <a:cubicBezTo>
                      <a:pt x="2101" y="22369"/>
                      <a:pt x="5707" y="24743"/>
                      <a:pt x="9610" y="24743"/>
                    </a:cubicBezTo>
                    <a:cubicBezTo>
                      <a:pt x="10660" y="24743"/>
                      <a:pt x="11801" y="24538"/>
                      <a:pt x="12851" y="24173"/>
                    </a:cubicBezTo>
                    <a:cubicBezTo>
                      <a:pt x="16755" y="22735"/>
                      <a:pt x="19128" y="19128"/>
                      <a:pt x="19128" y="15225"/>
                    </a:cubicBezTo>
                    <a:cubicBezTo>
                      <a:pt x="19128" y="14084"/>
                      <a:pt x="18946" y="13034"/>
                      <a:pt x="18558" y="11893"/>
                    </a:cubicBezTo>
                    <a:cubicBezTo>
                      <a:pt x="17120" y="8104"/>
                      <a:pt x="13422" y="5707"/>
                      <a:pt x="9610" y="5707"/>
                    </a:cubicBezTo>
                    <a:lnTo>
                      <a:pt x="9131" y="5707"/>
                    </a:lnTo>
                    <a:lnTo>
                      <a:pt x="70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4"/>
              <p:cNvSpPr/>
              <p:nvPr/>
            </p:nvSpPr>
            <p:spPr>
              <a:xfrm>
                <a:off x="5074225" y="3454900"/>
                <a:ext cx="175775" cy="75675"/>
              </a:xfrm>
              <a:custGeom>
                <a:avLst/>
                <a:gdLst/>
                <a:ahLst/>
                <a:cxnLst/>
                <a:rect l="l" t="t" r="r" b="b"/>
                <a:pathLst>
                  <a:path w="7031" h="3027" extrusionOk="0">
                    <a:moveTo>
                      <a:pt x="6616" y="1"/>
                    </a:moveTo>
                    <a:cubicBezTo>
                      <a:pt x="6566" y="1"/>
                      <a:pt x="6514" y="12"/>
                      <a:pt x="6460" y="36"/>
                    </a:cubicBezTo>
                    <a:lnTo>
                      <a:pt x="297" y="2319"/>
                    </a:lnTo>
                    <a:cubicBezTo>
                      <a:pt x="92" y="2319"/>
                      <a:pt x="0" y="2616"/>
                      <a:pt x="92" y="2798"/>
                    </a:cubicBezTo>
                    <a:cubicBezTo>
                      <a:pt x="158" y="2930"/>
                      <a:pt x="284" y="3026"/>
                      <a:pt x="417" y="3026"/>
                    </a:cubicBezTo>
                    <a:cubicBezTo>
                      <a:pt x="468" y="3026"/>
                      <a:pt x="521" y="3012"/>
                      <a:pt x="571" y="2981"/>
                    </a:cubicBezTo>
                    <a:lnTo>
                      <a:pt x="6757" y="698"/>
                    </a:lnTo>
                    <a:cubicBezTo>
                      <a:pt x="6939" y="607"/>
                      <a:pt x="7031" y="424"/>
                      <a:pt x="6939" y="242"/>
                    </a:cubicBezTo>
                    <a:cubicBezTo>
                      <a:pt x="6872" y="90"/>
                      <a:pt x="6755" y="1"/>
                      <a:pt x="6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 name="Google Shape;1304;p34"/>
            <p:cNvGrpSpPr/>
            <p:nvPr/>
          </p:nvGrpSpPr>
          <p:grpSpPr>
            <a:xfrm rot="2700000" flipH="1">
              <a:off x="618713" y="2325682"/>
              <a:ext cx="662832" cy="697167"/>
              <a:chOff x="4391750" y="873675"/>
              <a:chExt cx="506750" cy="533000"/>
            </a:xfrm>
          </p:grpSpPr>
          <p:sp>
            <p:nvSpPr>
              <p:cNvPr id="1305" name="Google Shape;1305;p34"/>
              <p:cNvSpPr/>
              <p:nvPr/>
            </p:nvSpPr>
            <p:spPr>
              <a:xfrm>
                <a:off x="4736400" y="919475"/>
                <a:ext cx="26275" cy="42125"/>
              </a:xfrm>
              <a:custGeom>
                <a:avLst/>
                <a:gdLst/>
                <a:ahLst/>
                <a:cxnLst/>
                <a:rect l="l" t="t" r="r" b="b"/>
                <a:pathLst>
                  <a:path w="1051" h="1685" extrusionOk="0">
                    <a:moveTo>
                      <a:pt x="172" y="1"/>
                    </a:moveTo>
                    <a:cubicBezTo>
                      <a:pt x="138" y="1"/>
                      <a:pt x="115" y="29"/>
                      <a:pt x="115" y="86"/>
                    </a:cubicBezTo>
                    <a:lnTo>
                      <a:pt x="1" y="178"/>
                    </a:lnTo>
                    <a:cubicBezTo>
                      <a:pt x="115" y="269"/>
                      <a:pt x="115" y="269"/>
                      <a:pt x="115" y="360"/>
                    </a:cubicBezTo>
                    <a:cubicBezTo>
                      <a:pt x="480" y="543"/>
                      <a:pt x="572" y="931"/>
                      <a:pt x="686" y="1410"/>
                    </a:cubicBezTo>
                    <a:lnTo>
                      <a:pt x="686" y="1593"/>
                    </a:lnTo>
                    <a:cubicBezTo>
                      <a:pt x="686" y="1593"/>
                      <a:pt x="686" y="1684"/>
                      <a:pt x="777" y="1684"/>
                    </a:cubicBezTo>
                    <a:cubicBezTo>
                      <a:pt x="868" y="1684"/>
                      <a:pt x="960" y="1593"/>
                      <a:pt x="960" y="1501"/>
                    </a:cubicBezTo>
                    <a:cubicBezTo>
                      <a:pt x="1051" y="931"/>
                      <a:pt x="868" y="452"/>
                      <a:pt x="389" y="86"/>
                    </a:cubicBezTo>
                    <a:lnTo>
                      <a:pt x="298" y="86"/>
                    </a:lnTo>
                    <a:cubicBezTo>
                      <a:pt x="252" y="29"/>
                      <a:pt x="206"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4"/>
              <p:cNvSpPr/>
              <p:nvPr/>
            </p:nvSpPr>
            <p:spPr>
              <a:xfrm>
                <a:off x="4641675" y="873675"/>
                <a:ext cx="159250" cy="159250"/>
              </a:xfrm>
              <a:custGeom>
                <a:avLst/>
                <a:gdLst/>
                <a:ahLst/>
                <a:cxnLst/>
                <a:rect l="l" t="t" r="r" b="b"/>
                <a:pathLst>
                  <a:path w="6370" h="6370" extrusionOk="0">
                    <a:moveTo>
                      <a:pt x="3219" y="777"/>
                    </a:moveTo>
                    <a:cubicBezTo>
                      <a:pt x="3904" y="777"/>
                      <a:pt x="4475" y="1051"/>
                      <a:pt x="4931" y="1530"/>
                    </a:cubicBezTo>
                    <a:cubicBezTo>
                      <a:pt x="5319" y="1918"/>
                      <a:pt x="5616" y="2580"/>
                      <a:pt x="5616" y="3242"/>
                    </a:cubicBezTo>
                    <a:cubicBezTo>
                      <a:pt x="5616" y="3904"/>
                      <a:pt x="5319" y="4475"/>
                      <a:pt x="4931" y="4954"/>
                    </a:cubicBezTo>
                    <a:cubicBezTo>
                      <a:pt x="4475" y="5342"/>
                      <a:pt x="3904" y="5616"/>
                      <a:pt x="3219" y="5616"/>
                    </a:cubicBezTo>
                    <a:cubicBezTo>
                      <a:pt x="2557" y="5616"/>
                      <a:pt x="1895" y="5342"/>
                      <a:pt x="1507" y="4954"/>
                    </a:cubicBezTo>
                    <a:cubicBezTo>
                      <a:pt x="1051" y="4475"/>
                      <a:pt x="754" y="3904"/>
                      <a:pt x="754" y="3242"/>
                    </a:cubicBezTo>
                    <a:cubicBezTo>
                      <a:pt x="754" y="2580"/>
                      <a:pt x="1051" y="1918"/>
                      <a:pt x="1507" y="1530"/>
                    </a:cubicBezTo>
                    <a:cubicBezTo>
                      <a:pt x="1895" y="1051"/>
                      <a:pt x="2557" y="777"/>
                      <a:pt x="3219" y="777"/>
                    </a:cubicBezTo>
                    <a:close/>
                    <a:moveTo>
                      <a:pt x="3219" y="1"/>
                    </a:moveTo>
                    <a:cubicBezTo>
                      <a:pt x="1416" y="1"/>
                      <a:pt x="1" y="1439"/>
                      <a:pt x="1" y="3242"/>
                    </a:cubicBezTo>
                    <a:cubicBezTo>
                      <a:pt x="1" y="4954"/>
                      <a:pt x="1416" y="6369"/>
                      <a:pt x="3219" y="6369"/>
                    </a:cubicBezTo>
                    <a:cubicBezTo>
                      <a:pt x="4931" y="6369"/>
                      <a:pt x="6369" y="4954"/>
                      <a:pt x="6369" y="3242"/>
                    </a:cubicBezTo>
                    <a:cubicBezTo>
                      <a:pt x="6369" y="1439"/>
                      <a:pt x="4931" y="1"/>
                      <a:pt x="3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4"/>
              <p:cNvSpPr/>
              <p:nvPr/>
            </p:nvSpPr>
            <p:spPr>
              <a:xfrm>
                <a:off x="4572650" y="1009500"/>
                <a:ext cx="130700" cy="202025"/>
              </a:xfrm>
              <a:custGeom>
                <a:avLst/>
                <a:gdLst/>
                <a:ahLst/>
                <a:cxnLst/>
                <a:rect l="l" t="t" r="r" b="b"/>
                <a:pathLst>
                  <a:path w="5228" h="8081" extrusionOk="0">
                    <a:moveTo>
                      <a:pt x="4565" y="0"/>
                    </a:moveTo>
                    <a:lnTo>
                      <a:pt x="0" y="7693"/>
                    </a:lnTo>
                    <a:lnTo>
                      <a:pt x="662" y="8081"/>
                    </a:lnTo>
                    <a:lnTo>
                      <a:pt x="5227" y="366"/>
                    </a:lnTo>
                    <a:lnTo>
                      <a:pt x="4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4"/>
              <p:cNvSpPr/>
              <p:nvPr/>
            </p:nvSpPr>
            <p:spPr>
              <a:xfrm>
                <a:off x="4422550" y="1194875"/>
                <a:ext cx="209450" cy="206675"/>
              </a:xfrm>
              <a:custGeom>
                <a:avLst/>
                <a:gdLst/>
                <a:ahLst/>
                <a:cxnLst/>
                <a:rect l="l" t="t" r="r" b="b"/>
                <a:pathLst>
                  <a:path w="8378" h="8267" extrusionOk="0">
                    <a:moveTo>
                      <a:pt x="4450" y="0"/>
                    </a:moveTo>
                    <a:cubicBezTo>
                      <a:pt x="4398" y="0"/>
                      <a:pt x="4345" y="1"/>
                      <a:pt x="4292" y="4"/>
                    </a:cubicBezTo>
                    <a:cubicBezTo>
                      <a:pt x="1713" y="4"/>
                      <a:pt x="1" y="1989"/>
                      <a:pt x="115" y="4181"/>
                    </a:cubicBezTo>
                    <a:cubicBezTo>
                      <a:pt x="115" y="6646"/>
                      <a:pt x="2101" y="8266"/>
                      <a:pt x="4292" y="8266"/>
                    </a:cubicBezTo>
                    <a:cubicBezTo>
                      <a:pt x="6575" y="8266"/>
                      <a:pt x="8378" y="6463"/>
                      <a:pt x="8378" y="4089"/>
                    </a:cubicBezTo>
                    <a:cubicBezTo>
                      <a:pt x="8378" y="1860"/>
                      <a:pt x="6657" y="0"/>
                      <a:pt x="4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4"/>
              <p:cNvSpPr/>
              <p:nvPr/>
            </p:nvSpPr>
            <p:spPr>
              <a:xfrm>
                <a:off x="4534400" y="1223475"/>
                <a:ext cx="47975" cy="73650"/>
              </a:xfrm>
              <a:custGeom>
                <a:avLst/>
                <a:gdLst/>
                <a:ahLst/>
                <a:cxnLst/>
                <a:rect l="l" t="t" r="r" b="b"/>
                <a:pathLst>
                  <a:path w="1919" h="2946" extrusionOk="0">
                    <a:moveTo>
                      <a:pt x="389" y="1"/>
                    </a:moveTo>
                    <a:cubicBezTo>
                      <a:pt x="297" y="1"/>
                      <a:pt x="206" y="1"/>
                      <a:pt x="1" y="92"/>
                    </a:cubicBezTo>
                    <a:cubicBezTo>
                      <a:pt x="92" y="92"/>
                      <a:pt x="92" y="183"/>
                      <a:pt x="92" y="275"/>
                    </a:cubicBezTo>
                    <a:cubicBezTo>
                      <a:pt x="206" y="275"/>
                      <a:pt x="297" y="366"/>
                      <a:pt x="480" y="480"/>
                    </a:cubicBezTo>
                    <a:cubicBezTo>
                      <a:pt x="868" y="663"/>
                      <a:pt x="1051" y="937"/>
                      <a:pt x="1233" y="1325"/>
                    </a:cubicBezTo>
                    <a:cubicBezTo>
                      <a:pt x="1347" y="1507"/>
                      <a:pt x="1439" y="1804"/>
                      <a:pt x="1439" y="2078"/>
                    </a:cubicBezTo>
                    <a:cubicBezTo>
                      <a:pt x="1439" y="2283"/>
                      <a:pt x="1439" y="2466"/>
                      <a:pt x="1530" y="2557"/>
                    </a:cubicBezTo>
                    <a:lnTo>
                      <a:pt x="1530" y="2854"/>
                    </a:lnTo>
                    <a:cubicBezTo>
                      <a:pt x="1621" y="2854"/>
                      <a:pt x="1621" y="2854"/>
                      <a:pt x="1713" y="2945"/>
                    </a:cubicBezTo>
                    <a:lnTo>
                      <a:pt x="1713" y="2854"/>
                    </a:lnTo>
                    <a:cubicBezTo>
                      <a:pt x="1804" y="2854"/>
                      <a:pt x="1804" y="2763"/>
                      <a:pt x="1804" y="2763"/>
                    </a:cubicBezTo>
                    <a:cubicBezTo>
                      <a:pt x="1918" y="2192"/>
                      <a:pt x="1804" y="1713"/>
                      <a:pt x="1621" y="1142"/>
                    </a:cubicBezTo>
                    <a:cubicBezTo>
                      <a:pt x="1530" y="937"/>
                      <a:pt x="1347" y="663"/>
                      <a:pt x="1142" y="480"/>
                    </a:cubicBezTo>
                    <a:cubicBezTo>
                      <a:pt x="959" y="275"/>
                      <a:pt x="663" y="92"/>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4"/>
              <p:cNvSpPr/>
              <p:nvPr/>
            </p:nvSpPr>
            <p:spPr>
              <a:xfrm>
                <a:off x="4391750" y="1164150"/>
                <a:ext cx="235700" cy="235125"/>
              </a:xfrm>
              <a:custGeom>
                <a:avLst/>
                <a:gdLst/>
                <a:ahLst/>
                <a:cxnLst/>
                <a:rect l="l" t="t" r="r" b="b"/>
                <a:pathLst>
                  <a:path w="9428" h="9405" extrusionOk="0">
                    <a:moveTo>
                      <a:pt x="4657" y="753"/>
                    </a:moveTo>
                    <a:cubicBezTo>
                      <a:pt x="5798" y="753"/>
                      <a:pt x="6757" y="1141"/>
                      <a:pt x="7510" y="1895"/>
                    </a:cubicBezTo>
                    <a:cubicBezTo>
                      <a:pt x="8195" y="2556"/>
                      <a:pt x="8651" y="3606"/>
                      <a:pt x="8651" y="4656"/>
                    </a:cubicBezTo>
                    <a:cubicBezTo>
                      <a:pt x="8651" y="5798"/>
                      <a:pt x="8195" y="6733"/>
                      <a:pt x="7510" y="7510"/>
                    </a:cubicBezTo>
                    <a:cubicBezTo>
                      <a:pt x="6757" y="8171"/>
                      <a:pt x="5798" y="8651"/>
                      <a:pt x="4657" y="8651"/>
                    </a:cubicBezTo>
                    <a:cubicBezTo>
                      <a:pt x="3630" y="8651"/>
                      <a:pt x="2580" y="8171"/>
                      <a:pt x="1918" y="7510"/>
                    </a:cubicBezTo>
                    <a:cubicBezTo>
                      <a:pt x="1142" y="6733"/>
                      <a:pt x="776" y="5798"/>
                      <a:pt x="776" y="4656"/>
                    </a:cubicBezTo>
                    <a:cubicBezTo>
                      <a:pt x="776" y="3606"/>
                      <a:pt x="1142" y="2556"/>
                      <a:pt x="1918" y="1895"/>
                    </a:cubicBezTo>
                    <a:cubicBezTo>
                      <a:pt x="2580" y="1141"/>
                      <a:pt x="3630" y="753"/>
                      <a:pt x="4657" y="753"/>
                    </a:cubicBezTo>
                    <a:close/>
                    <a:moveTo>
                      <a:pt x="4657" y="0"/>
                    </a:moveTo>
                    <a:cubicBezTo>
                      <a:pt x="2100" y="0"/>
                      <a:pt x="0" y="2077"/>
                      <a:pt x="0" y="4656"/>
                    </a:cubicBezTo>
                    <a:cubicBezTo>
                      <a:pt x="0" y="7304"/>
                      <a:pt x="2100" y="9404"/>
                      <a:pt x="4657" y="9404"/>
                    </a:cubicBezTo>
                    <a:cubicBezTo>
                      <a:pt x="7327" y="9404"/>
                      <a:pt x="9427" y="7304"/>
                      <a:pt x="9427" y="4656"/>
                    </a:cubicBezTo>
                    <a:cubicBezTo>
                      <a:pt x="9427" y="2077"/>
                      <a:pt x="7327" y="0"/>
                      <a:pt x="4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4"/>
              <p:cNvSpPr/>
              <p:nvPr/>
            </p:nvSpPr>
            <p:spPr>
              <a:xfrm>
                <a:off x="4831700" y="1293100"/>
                <a:ext cx="26275" cy="42250"/>
              </a:xfrm>
              <a:custGeom>
                <a:avLst/>
                <a:gdLst/>
                <a:ahLst/>
                <a:cxnLst/>
                <a:rect l="l" t="t" r="r" b="b"/>
                <a:pathLst>
                  <a:path w="1051" h="1690" extrusionOk="0">
                    <a:moveTo>
                      <a:pt x="152" y="1"/>
                    </a:moveTo>
                    <a:cubicBezTo>
                      <a:pt x="115" y="1"/>
                      <a:pt x="92" y="23"/>
                      <a:pt x="92" y="69"/>
                    </a:cubicBezTo>
                    <a:lnTo>
                      <a:pt x="1" y="160"/>
                    </a:lnTo>
                    <a:cubicBezTo>
                      <a:pt x="92" y="252"/>
                      <a:pt x="92" y="252"/>
                      <a:pt x="92" y="343"/>
                    </a:cubicBezTo>
                    <a:cubicBezTo>
                      <a:pt x="480" y="548"/>
                      <a:pt x="571" y="914"/>
                      <a:pt x="663" y="1393"/>
                    </a:cubicBezTo>
                    <a:lnTo>
                      <a:pt x="663" y="1575"/>
                    </a:lnTo>
                    <a:cubicBezTo>
                      <a:pt x="663" y="1575"/>
                      <a:pt x="663" y="1690"/>
                      <a:pt x="754" y="1690"/>
                    </a:cubicBezTo>
                    <a:cubicBezTo>
                      <a:pt x="868" y="1690"/>
                      <a:pt x="959" y="1575"/>
                      <a:pt x="959" y="1484"/>
                    </a:cubicBezTo>
                    <a:cubicBezTo>
                      <a:pt x="1051" y="914"/>
                      <a:pt x="868" y="434"/>
                      <a:pt x="389" y="69"/>
                    </a:cubicBezTo>
                    <a:lnTo>
                      <a:pt x="297" y="69"/>
                    </a:lnTo>
                    <a:cubicBezTo>
                      <a:pt x="240" y="23"/>
                      <a:pt x="189"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4"/>
              <p:cNvSpPr/>
              <p:nvPr/>
            </p:nvSpPr>
            <p:spPr>
              <a:xfrm>
                <a:off x="4739275" y="1246875"/>
                <a:ext cx="159225" cy="159800"/>
              </a:xfrm>
              <a:custGeom>
                <a:avLst/>
                <a:gdLst/>
                <a:ahLst/>
                <a:cxnLst/>
                <a:rect l="l" t="t" r="r" b="b"/>
                <a:pathLst>
                  <a:path w="6369" h="6392" extrusionOk="0">
                    <a:moveTo>
                      <a:pt x="3218" y="777"/>
                    </a:moveTo>
                    <a:cubicBezTo>
                      <a:pt x="3880" y="777"/>
                      <a:pt x="4451" y="1051"/>
                      <a:pt x="4930" y="1530"/>
                    </a:cubicBezTo>
                    <a:cubicBezTo>
                      <a:pt x="5410" y="1918"/>
                      <a:pt x="5592" y="2580"/>
                      <a:pt x="5592" y="3242"/>
                    </a:cubicBezTo>
                    <a:cubicBezTo>
                      <a:pt x="5592" y="3904"/>
                      <a:pt x="5410" y="4474"/>
                      <a:pt x="4930" y="4954"/>
                    </a:cubicBezTo>
                    <a:cubicBezTo>
                      <a:pt x="4451" y="5433"/>
                      <a:pt x="3880" y="5616"/>
                      <a:pt x="3218" y="5616"/>
                    </a:cubicBezTo>
                    <a:cubicBezTo>
                      <a:pt x="2556" y="5616"/>
                      <a:pt x="1895" y="5433"/>
                      <a:pt x="1506" y="4954"/>
                    </a:cubicBezTo>
                    <a:cubicBezTo>
                      <a:pt x="1027" y="4474"/>
                      <a:pt x="753" y="3904"/>
                      <a:pt x="753" y="3242"/>
                    </a:cubicBezTo>
                    <a:cubicBezTo>
                      <a:pt x="753" y="2580"/>
                      <a:pt x="1027" y="1918"/>
                      <a:pt x="1506" y="1530"/>
                    </a:cubicBezTo>
                    <a:cubicBezTo>
                      <a:pt x="1895" y="1051"/>
                      <a:pt x="2556" y="777"/>
                      <a:pt x="3218" y="777"/>
                    </a:cubicBezTo>
                    <a:close/>
                    <a:moveTo>
                      <a:pt x="3218" y="1"/>
                    </a:moveTo>
                    <a:cubicBezTo>
                      <a:pt x="1415" y="1"/>
                      <a:pt x="0" y="1439"/>
                      <a:pt x="0" y="3242"/>
                    </a:cubicBezTo>
                    <a:cubicBezTo>
                      <a:pt x="0" y="4954"/>
                      <a:pt x="1415" y="6392"/>
                      <a:pt x="3218" y="6392"/>
                    </a:cubicBezTo>
                    <a:cubicBezTo>
                      <a:pt x="4930" y="6392"/>
                      <a:pt x="6368" y="4954"/>
                      <a:pt x="6368" y="3242"/>
                    </a:cubicBezTo>
                    <a:cubicBezTo>
                      <a:pt x="6368" y="1439"/>
                      <a:pt x="4930" y="1"/>
                      <a:pt x="3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4"/>
              <p:cNvSpPr/>
              <p:nvPr/>
            </p:nvSpPr>
            <p:spPr>
              <a:xfrm>
                <a:off x="4613150" y="1306800"/>
                <a:ext cx="135275" cy="28550"/>
              </a:xfrm>
              <a:custGeom>
                <a:avLst/>
                <a:gdLst/>
                <a:ahLst/>
                <a:cxnLst/>
                <a:rect l="l" t="t" r="r" b="b"/>
                <a:pathLst>
                  <a:path w="5411" h="1142" extrusionOk="0">
                    <a:moveTo>
                      <a:pt x="1" y="0"/>
                    </a:moveTo>
                    <a:lnTo>
                      <a:pt x="1" y="754"/>
                    </a:lnTo>
                    <a:lnTo>
                      <a:pt x="5410" y="1142"/>
                    </a:lnTo>
                    <a:lnTo>
                      <a:pt x="5410" y="36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4" name="Google Shape;1314;p34"/>
            <p:cNvGrpSpPr/>
            <p:nvPr/>
          </p:nvGrpSpPr>
          <p:grpSpPr>
            <a:xfrm rot="233845" flipH="1">
              <a:off x="-122625" y="3690696"/>
              <a:ext cx="388879" cy="809115"/>
              <a:chOff x="3885600" y="970650"/>
              <a:chExt cx="297325" cy="618625"/>
            </a:xfrm>
          </p:grpSpPr>
          <p:sp>
            <p:nvSpPr>
              <p:cNvPr id="1315" name="Google Shape;1315;p34"/>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4"/>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4"/>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4"/>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4"/>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0" name="Google Shape;1320;p34"/>
            <p:cNvGrpSpPr/>
            <p:nvPr/>
          </p:nvGrpSpPr>
          <p:grpSpPr>
            <a:xfrm rot="-1795125">
              <a:off x="-92440" y="3178034"/>
              <a:ext cx="671796" cy="491159"/>
              <a:chOff x="1676675" y="2892575"/>
              <a:chExt cx="513600" cy="375500"/>
            </a:xfrm>
          </p:grpSpPr>
          <p:sp>
            <p:nvSpPr>
              <p:cNvPr id="1321" name="Google Shape;1321;p34"/>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4"/>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4"/>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4"/>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4"/>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4"/>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4"/>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4"/>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29" name="Google Shape;1329;p34"/>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grpSp>
        <p:nvGrpSpPr>
          <p:cNvPr id="1330" name="Google Shape;1330;p34"/>
          <p:cNvGrpSpPr/>
          <p:nvPr/>
        </p:nvGrpSpPr>
        <p:grpSpPr>
          <a:xfrm rot="10800000">
            <a:off x="6862509" y="997246"/>
            <a:ext cx="2860295" cy="4623345"/>
            <a:chOff x="-698666" y="-111254"/>
            <a:chExt cx="2860295" cy="4623345"/>
          </a:xfrm>
        </p:grpSpPr>
        <p:grpSp>
          <p:nvGrpSpPr>
            <p:cNvPr id="1331" name="Google Shape;1331;p34"/>
            <p:cNvGrpSpPr/>
            <p:nvPr/>
          </p:nvGrpSpPr>
          <p:grpSpPr>
            <a:xfrm flipH="1">
              <a:off x="-698666" y="1260240"/>
              <a:ext cx="1072437" cy="1522985"/>
              <a:chOff x="8701057" y="953702"/>
              <a:chExt cx="1072437" cy="1522985"/>
            </a:xfrm>
          </p:grpSpPr>
          <p:sp>
            <p:nvSpPr>
              <p:cNvPr id="1332" name="Google Shape;1332;p34"/>
              <p:cNvSpPr/>
              <p:nvPr/>
            </p:nvSpPr>
            <p:spPr>
              <a:xfrm>
                <a:off x="8731519" y="953702"/>
                <a:ext cx="985232" cy="1522985"/>
              </a:xfrm>
              <a:custGeom>
                <a:avLst/>
                <a:gdLst/>
                <a:ahLst/>
                <a:cxnLst/>
                <a:rect l="l" t="t" r="r" b="b"/>
                <a:pathLst>
                  <a:path w="27557" h="42598" extrusionOk="0">
                    <a:moveTo>
                      <a:pt x="17157" y="13955"/>
                    </a:moveTo>
                    <a:cubicBezTo>
                      <a:pt x="17275" y="14072"/>
                      <a:pt x="17275" y="14307"/>
                      <a:pt x="17392" y="14454"/>
                    </a:cubicBezTo>
                    <a:cubicBezTo>
                      <a:pt x="17774" y="15424"/>
                      <a:pt x="18127" y="16275"/>
                      <a:pt x="18362" y="17245"/>
                    </a:cubicBezTo>
                    <a:cubicBezTo>
                      <a:pt x="18626" y="17979"/>
                      <a:pt x="18861" y="18596"/>
                      <a:pt x="18979" y="19213"/>
                    </a:cubicBezTo>
                    <a:cubicBezTo>
                      <a:pt x="19096" y="19830"/>
                      <a:pt x="19096" y="20447"/>
                      <a:pt x="19096" y="21064"/>
                    </a:cubicBezTo>
                    <a:cubicBezTo>
                      <a:pt x="19096" y="21798"/>
                      <a:pt x="18979" y="22533"/>
                      <a:pt x="18626" y="23267"/>
                    </a:cubicBezTo>
                    <a:cubicBezTo>
                      <a:pt x="18509" y="23737"/>
                      <a:pt x="18244" y="24237"/>
                      <a:pt x="17892" y="24589"/>
                    </a:cubicBezTo>
                    <a:cubicBezTo>
                      <a:pt x="17157" y="25706"/>
                      <a:pt x="16158" y="26440"/>
                      <a:pt x="15189" y="26940"/>
                    </a:cubicBezTo>
                    <a:cubicBezTo>
                      <a:pt x="14337" y="27292"/>
                      <a:pt x="13603" y="27674"/>
                      <a:pt x="12751" y="28026"/>
                    </a:cubicBezTo>
                    <a:cubicBezTo>
                      <a:pt x="12251" y="28144"/>
                      <a:pt x="11899" y="28408"/>
                      <a:pt x="11399" y="28526"/>
                    </a:cubicBezTo>
                    <a:lnTo>
                      <a:pt x="11017" y="28643"/>
                    </a:lnTo>
                    <a:cubicBezTo>
                      <a:pt x="10900" y="28643"/>
                      <a:pt x="10782" y="28761"/>
                      <a:pt x="10665" y="28761"/>
                    </a:cubicBezTo>
                    <a:lnTo>
                      <a:pt x="10165" y="28761"/>
                    </a:lnTo>
                    <a:lnTo>
                      <a:pt x="10165" y="28526"/>
                    </a:lnTo>
                    <a:cubicBezTo>
                      <a:pt x="10048" y="28408"/>
                      <a:pt x="10048" y="28262"/>
                      <a:pt x="10048" y="28262"/>
                    </a:cubicBezTo>
                    <a:cubicBezTo>
                      <a:pt x="9930" y="28026"/>
                      <a:pt x="9813" y="27791"/>
                      <a:pt x="9813" y="27527"/>
                    </a:cubicBezTo>
                    <a:cubicBezTo>
                      <a:pt x="9695" y="27292"/>
                      <a:pt x="9548" y="27057"/>
                      <a:pt x="9431" y="26675"/>
                    </a:cubicBezTo>
                    <a:cubicBezTo>
                      <a:pt x="9078" y="25823"/>
                      <a:pt x="8814" y="24971"/>
                      <a:pt x="8579" y="23855"/>
                    </a:cubicBezTo>
                    <a:cubicBezTo>
                      <a:pt x="8344" y="22885"/>
                      <a:pt x="8226" y="21798"/>
                      <a:pt x="8461" y="20565"/>
                    </a:cubicBezTo>
                    <a:cubicBezTo>
                      <a:pt x="8579" y="20065"/>
                      <a:pt x="8697" y="19713"/>
                      <a:pt x="8814" y="19331"/>
                    </a:cubicBezTo>
                    <a:cubicBezTo>
                      <a:pt x="9196" y="18361"/>
                      <a:pt x="9813" y="17627"/>
                      <a:pt x="10547" y="17010"/>
                    </a:cubicBezTo>
                    <a:cubicBezTo>
                      <a:pt x="11017" y="16657"/>
                      <a:pt x="11517" y="16275"/>
                      <a:pt x="12016" y="15923"/>
                    </a:cubicBezTo>
                    <a:cubicBezTo>
                      <a:pt x="12633" y="15659"/>
                      <a:pt x="13221" y="15424"/>
                      <a:pt x="13838" y="15042"/>
                    </a:cubicBezTo>
                    <a:cubicBezTo>
                      <a:pt x="14836" y="14689"/>
                      <a:pt x="15806" y="14307"/>
                      <a:pt x="16658" y="14072"/>
                    </a:cubicBezTo>
                    <a:lnTo>
                      <a:pt x="16775" y="13955"/>
                    </a:lnTo>
                    <a:close/>
                    <a:moveTo>
                      <a:pt x="17392" y="0"/>
                    </a:moveTo>
                    <a:cubicBezTo>
                      <a:pt x="17275" y="0"/>
                      <a:pt x="17157" y="118"/>
                      <a:pt x="17040" y="235"/>
                    </a:cubicBezTo>
                    <a:cubicBezTo>
                      <a:pt x="16893" y="617"/>
                      <a:pt x="16658" y="970"/>
                      <a:pt x="16540" y="1234"/>
                    </a:cubicBezTo>
                    <a:lnTo>
                      <a:pt x="16423" y="1587"/>
                    </a:lnTo>
                    <a:cubicBezTo>
                      <a:pt x="16305" y="2086"/>
                      <a:pt x="16041" y="2556"/>
                      <a:pt x="15923" y="3056"/>
                    </a:cubicBezTo>
                    <a:cubicBezTo>
                      <a:pt x="15806" y="3673"/>
                      <a:pt x="15571" y="4407"/>
                      <a:pt x="15424" y="5141"/>
                    </a:cubicBezTo>
                    <a:cubicBezTo>
                      <a:pt x="15306" y="6228"/>
                      <a:pt x="15306" y="7345"/>
                      <a:pt x="15424" y="8432"/>
                    </a:cubicBezTo>
                    <a:cubicBezTo>
                      <a:pt x="15688" y="9313"/>
                      <a:pt x="15806" y="10047"/>
                      <a:pt x="16041" y="10899"/>
                    </a:cubicBezTo>
                    <a:cubicBezTo>
                      <a:pt x="16158" y="11252"/>
                      <a:pt x="16423" y="11634"/>
                      <a:pt x="16540" y="11986"/>
                    </a:cubicBezTo>
                    <a:cubicBezTo>
                      <a:pt x="16540" y="12251"/>
                      <a:pt x="16658" y="12368"/>
                      <a:pt x="16658" y="12603"/>
                    </a:cubicBezTo>
                    <a:lnTo>
                      <a:pt x="16893" y="13220"/>
                    </a:lnTo>
                    <a:lnTo>
                      <a:pt x="16775" y="13338"/>
                    </a:lnTo>
                    <a:lnTo>
                      <a:pt x="16658" y="13338"/>
                    </a:lnTo>
                    <a:cubicBezTo>
                      <a:pt x="16658" y="13455"/>
                      <a:pt x="16658" y="13455"/>
                      <a:pt x="16540" y="13455"/>
                    </a:cubicBezTo>
                    <a:cubicBezTo>
                      <a:pt x="16423" y="13573"/>
                      <a:pt x="16305" y="13573"/>
                      <a:pt x="16158" y="13573"/>
                    </a:cubicBezTo>
                    <a:cubicBezTo>
                      <a:pt x="16158" y="13573"/>
                      <a:pt x="16041" y="13720"/>
                      <a:pt x="15923" y="13720"/>
                    </a:cubicBezTo>
                    <a:lnTo>
                      <a:pt x="15306" y="13955"/>
                    </a:lnTo>
                    <a:cubicBezTo>
                      <a:pt x="14690" y="14190"/>
                      <a:pt x="14102" y="14454"/>
                      <a:pt x="13485" y="14689"/>
                    </a:cubicBezTo>
                    <a:cubicBezTo>
                      <a:pt x="12986" y="14924"/>
                      <a:pt x="12369" y="15188"/>
                      <a:pt x="11752" y="15541"/>
                    </a:cubicBezTo>
                    <a:cubicBezTo>
                      <a:pt x="11164" y="15776"/>
                      <a:pt x="10665" y="16158"/>
                      <a:pt x="10165" y="16510"/>
                    </a:cubicBezTo>
                    <a:cubicBezTo>
                      <a:pt x="9313" y="17392"/>
                      <a:pt x="8697" y="18244"/>
                      <a:pt x="8344" y="19331"/>
                    </a:cubicBezTo>
                    <a:cubicBezTo>
                      <a:pt x="7962" y="20065"/>
                      <a:pt x="7845" y="20917"/>
                      <a:pt x="7845" y="21916"/>
                    </a:cubicBezTo>
                    <a:cubicBezTo>
                      <a:pt x="7727" y="22768"/>
                      <a:pt x="7845" y="23620"/>
                      <a:pt x="8226" y="24589"/>
                    </a:cubicBezTo>
                    <a:lnTo>
                      <a:pt x="8344" y="24971"/>
                    </a:lnTo>
                    <a:cubicBezTo>
                      <a:pt x="8344" y="25206"/>
                      <a:pt x="8461" y="25324"/>
                      <a:pt x="8461" y="25588"/>
                    </a:cubicBezTo>
                    <a:cubicBezTo>
                      <a:pt x="8697" y="26440"/>
                      <a:pt x="9078" y="27292"/>
                      <a:pt x="9313" y="28026"/>
                    </a:cubicBezTo>
                    <a:lnTo>
                      <a:pt x="9431" y="28408"/>
                    </a:lnTo>
                    <a:lnTo>
                      <a:pt x="9431" y="28526"/>
                    </a:lnTo>
                    <a:cubicBezTo>
                      <a:pt x="9548" y="28643"/>
                      <a:pt x="9548" y="28761"/>
                      <a:pt x="9548" y="28878"/>
                    </a:cubicBezTo>
                    <a:lnTo>
                      <a:pt x="9548" y="28996"/>
                    </a:lnTo>
                    <a:cubicBezTo>
                      <a:pt x="9431" y="29260"/>
                      <a:pt x="9313" y="29260"/>
                      <a:pt x="9196" y="29260"/>
                    </a:cubicBezTo>
                    <a:lnTo>
                      <a:pt x="9196" y="29378"/>
                    </a:lnTo>
                    <a:cubicBezTo>
                      <a:pt x="8579" y="29495"/>
                      <a:pt x="7962" y="29730"/>
                      <a:pt x="7345" y="29995"/>
                    </a:cubicBezTo>
                    <a:cubicBezTo>
                      <a:pt x="6758" y="30347"/>
                      <a:pt x="6023" y="30729"/>
                      <a:pt x="5406" y="31082"/>
                    </a:cubicBezTo>
                    <a:cubicBezTo>
                      <a:pt x="4172" y="31699"/>
                      <a:pt x="3320" y="32551"/>
                      <a:pt x="2468" y="33403"/>
                    </a:cubicBezTo>
                    <a:cubicBezTo>
                      <a:pt x="2087" y="33902"/>
                      <a:pt x="1734" y="34519"/>
                      <a:pt x="1235" y="35253"/>
                    </a:cubicBezTo>
                    <a:cubicBezTo>
                      <a:pt x="1000" y="35606"/>
                      <a:pt x="735" y="36105"/>
                      <a:pt x="500" y="36605"/>
                    </a:cubicBezTo>
                    <a:cubicBezTo>
                      <a:pt x="500" y="36722"/>
                      <a:pt x="383" y="36957"/>
                      <a:pt x="265" y="37075"/>
                    </a:cubicBezTo>
                    <a:cubicBezTo>
                      <a:pt x="148" y="37339"/>
                      <a:pt x="148" y="37457"/>
                      <a:pt x="1" y="37574"/>
                    </a:cubicBezTo>
                    <a:lnTo>
                      <a:pt x="1" y="37809"/>
                    </a:lnTo>
                    <a:cubicBezTo>
                      <a:pt x="1" y="37956"/>
                      <a:pt x="1" y="38074"/>
                      <a:pt x="148" y="38074"/>
                    </a:cubicBezTo>
                    <a:cubicBezTo>
                      <a:pt x="265" y="38074"/>
                      <a:pt x="383" y="38074"/>
                      <a:pt x="383" y="37956"/>
                    </a:cubicBezTo>
                    <a:cubicBezTo>
                      <a:pt x="500" y="37956"/>
                      <a:pt x="500" y="37809"/>
                      <a:pt x="500" y="37692"/>
                    </a:cubicBezTo>
                    <a:cubicBezTo>
                      <a:pt x="618" y="37574"/>
                      <a:pt x="735" y="37457"/>
                      <a:pt x="735" y="37222"/>
                    </a:cubicBezTo>
                    <a:cubicBezTo>
                      <a:pt x="1000" y="36957"/>
                      <a:pt x="1117" y="36605"/>
                      <a:pt x="1352" y="36223"/>
                    </a:cubicBezTo>
                    <a:cubicBezTo>
                      <a:pt x="1852" y="35371"/>
                      <a:pt x="2351" y="34519"/>
                      <a:pt x="2939" y="33784"/>
                    </a:cubicBezTo>
                    <a:cubicBezTo>
                      <a:pt x="3555" y="32933"/>
                      <a:pt x="4407" y="32198"/>
                      <a:pt x="5524" y="31581"/>
                    </a:cubicBezTo>
                    <a:cubicBezTo>
                      <a:pt x="6141" y="31199"/>
                      <a:pt x="6875" y="30847"/>
                      <a:pt x="7492" y="30612"/>
                    </a:cubicBezTo>
                    <a:cubicBezTo>
                      <a:pt x="7962" y="30347"/>
                      <a:pt x="8461" y="30230"/>
                      <a:pt x="8961" y="29995"/>
                    </a:cubicBezTo>
                    <a:lnTo>
                      <a:pt x="9313" y="29877"/>
                    </a:lnTo>
                    <a:cubicBezTo>
                      <a:pt x="9431" y="29730"/>
                      <a:pt x="9548" y="29730"/>
                      <a:pt x="9548" y="29730"/>
                    </a:cubicBezTo>
                    <a:lnTo>
                      <a:pt x="9813" y="29730"/>
                    </a:lnTo>
                    <a:cubicBezTo>
                      <a:pt x="9930" y="29730"/>
                      <a:pt x="10048" y="29877"/>
                      <a:pt x="10048" y="29995"/>
                    </a:cubicBezTo>
                    <a:cubicBezTo>
                      <a:pt x="10547" y="31199"/>
                      <a:pt x="11164" y="32668"/>
                      <a:pt x="11399" y="34284"/>
                    </a:cubicBezTo>
                    <a:cubicBezTo>
                      <a:pt x="11634" y="35753"/>
                      <a:pt x="11517" y="37075"/>
                      <a:pt x="11164" y="38544"/>
                    </a:cubicBezTo>
                    <a:cubicBezTo>
                      <a:pt x="10782" y="39777"/>
                      <a:pt x="10430" y="41011"/>
                      <a:pt x="9930" y="41981"/>
                    </a:cubicBezTo>
                    <a:lnTo>
                      <a:pt x="9930" y="42098"/>
                    </a:lnTo>
                    <a:lnTo>
                      <a:pt x="9813" y="42216"/>
                    </a:lnTo>
                    <a:cubicBezTo>
                      <a:pt x="9813" y="42363"/>
                      <a:pt x="9930" y="42480"/>
                      <a:pt x="9930" y="42598"/>
                    </a:cubicBezTo>
                    <a:cubicBezTo>
                      <a:pt x="10048" y="42598"/>
                      <a:pt x="10165" y="42598"/>
                      <a:pt x="10283" y="42480"/>
                    </a:cubicBezTo>
                    <a:cubicBezTo>
                      <a:pt x="10283" y="42363"/>
                      <a:pt x="10430" y="42216"/>
                      <a:pt x="10430" y="42098"/>
                    </a:cubicBezTo>
                    <a:cubicBezTo>
                      <a:pt x="10665" y="41628"/>
                      <a:pt x="10900" y="41129"/>
                      <a:pt x="11017" y="40629"/>
                    </a:cubicBezTo>
                    <a:cubicBezTo>
                      <a:pt x="11282" y="39895"/>
                      <a:pt x="11517" y="39278"/>
                      <a:pt x="11634" y="38808"/>
                    </a:cubicBezTo>
                    <a:cubicBezTo>
                      <a:pt x="11752" y="38074"/>
                      <a:pt x="11899" y="37457"/>
                      <a:pt x="12016" y="36957"/>
                    </a:cubicBezTo>
                    <a:cubicBezTo>
                      <a:pt x="12134" y="35988"/>
                      <a:pt x="12016" y="35136"/>
                      <a:pt x="11899" y="34137"/>
                    </a:cubicBezTo>
                    <a:cubicBezTo>
                      <a:pt x="11752" y="33549"/>
                      <a:pt x="11634" y="32933"/>
                      <a:pt x="11399" y="32316"/>
                    </a:cubicBezTo>
                    <a:cubicBezTo>
                      <a:pt x="11164" y="31464"/>
                      <a:pt x="10900" y="30612"/>
                      <a:pt x="10665" y="29995"/>
                    </a:cubicBezTo>
                    <a:cubicBezTo>
                      <a:pt x="10547" y="29877"/>
                      <a:pt x="10547" y="29613"/>
                      <a:pt x="10665" y="29495"/>
                    </a:cubicBezTo>
                    <a:lnTo>
                      <a:pt x="10665" y="29378"/>
                    </a:lnTo>
                    <a:lnTo>
                      <a:pt x="10782" y="29378"/>
                    </a:lnTo>
                    <a:cubicBezTo>
                      <a:pt x="10900" y="29260"/>
                      <a:pt x="10900" y="29260"/>
                      <a:pt x="11017" y="29260"/>
                    </a:cubicBezTo>
                    <a:cubicBezTo>
                      <a:pt x="11164" y="29143"/>
                      <a:pt x="11399" y="29143"/>
                      <a:pt x="11517" y="28996"/>
                    </a:cubicBezTo>
                    <a:cubicBezTo>
                      <a:pt x="11899" y="28878"/>
                      <a:pt x="12251" y="28761"/>
                      <a:pt x="12751" y="28643"/>
                    </a:cubicBezTo>
                    <a:cubicBezTo>
                      <a:pt x="13368" y="28408"/>
                      <a:pt x="13955" y="28026"/>
                      <a:pt x="14690" y="27791"/>
                    </a:cubicBezTo>
                    <a:cubicBezTo>
                      <a:pt x="15071" y="27674"/>
                      <a:pt x="15306" y="27410"/>
                      <a:pt x="15571" y="27292"/>
                    </a:cubicBezTo>
                    <a:cubicBezTo>
                      <a:pt x="16423" y="26793"/>
                      <a:pt x="17275" y="26205"/>
                      <a:pt x="18009" y="25206"/>
                    </a:cubicBezTo>
                    <a:cubicBezTo>
                      <a:pt x="18509" y="24736"/>
                      <a:pt x="18861" y="24119"/>
                      <a:pt x="19096" y="23385"/>
                    </a:cubicBezTo>
                    <a:cubicBezTo>
                      <a:pt x="19478" y="22650"/>
                      <a:pt x="19596" y="21798"/>
                      <a:pt x="19596" y="20917"/>
                    </a:cubicBezTo>
                    <a:cubicBezTo>
                      <a:pt x="19596" y="20330"/>
                      <a:pt x="19596" y="19713"/>
                      <a:pt x="19361" y="18978"/>
                    </a:cubicBezTo>
                    <a:cubicBezTo>
                      <a:pt x="19243" y="18244"/>
                      <a:pt x="19096" y="17509"/>
                      <a:pt x="18861" y="16892"/>
                    </a:cubicBezTo>
                    <a:cubicBezTo>
                      <a:pt x="18626" y="16393"/>
                      <a:pt x="18509" y="15923"/>
                      <a:pt x="18244" y="15306"/>
                    </a:cubicBezTo>
                    <a:cubicBezTo>
                      <a:pt x="18127" y="15042"/>
                      <a:pt x="18009" y="14689"/>
                      <a:pt x="17892" y="14307"/>
                    </a:cubicBezTo>
                    <a:lnTo>
                      <a:pt x="17892" y="14190"/>
                    </a:lnTo>
                    <a:cubicBezTo>
                      <a:pt x="17892" y="14072"/>
                      <a:pt x="17774" y="13955"/>
                      <a:pt x="17892" y="13837"/>
                    </a:cubicBezTo>
                    <a:lnTo>
                      <a:pt x="17892" y="13720"/>
                    </a:lnTo>
                    <a:cubicBezTo>
                      <a:pt x="18009" y="13573"/>
                      <a:pt x="18127" y="13455"/>
                      <a:pt x="18244" y="13455"/>
                    </a:cubicBezTo>
                    <a:cubicBezTo>
                      <a:pt x="18509" y="13338"/>
                      <a:pt x="18744" y="13220"/>
                      <a:pt x="18861" y="13220"/>
                    </a:cubicBezTo>
                    <a:cubicBezTo>
                      <a:pt x="19361" y="13103"/>
                      <a:pt x="19713" y="12838"/>
                      <a:pt x="20095" y="12721"/>
                    </a:cubicBezTo>
                    <a:cubicBezTo>
                      <a:pt x="20829" y="12368"/>
                      <a:pt x="21681" y="11986"/>
                      <a:pt x="22416" y="11634"/>
                    </a:cubicBezTo>
                    <a:cubicBezTo>
                      <a:pt x="23385" y="11017"/>
                      <a:pt x="24237" y="10282"/>
                      <a:pt x="24972" y="9430"/>
                    </a:cubicBezTo>
                    <a:cubicBezTo>
                      <a:pt x="25236" y="9049"/>
                      <a:pt x="25589" y="8696"/>
                      <a:pt x="25853" y="8079"/>
                    </a:cubicBezTo>
                    <a:cubicBezTo>
                      <a:pt x="26441" y="7227"/>
                      <a:pt x="26940" y="6375"/>
                      <a:pt x="27439" y="5376"/>
                    </a:cubicBezTo>
                    <a:lnTo>
                      <a:pt x="27439" y="5259"/>
                    </a:lnTo>
                    <a:cubicBezTo>
                      <a:pt x="27557" y="5141"/>
                      <a:pt x="27557" y="5024"/>
                      <a:pt x="27557" y="4906"/>
                    </a:cubicBezTo>
                    <a:cubicBezTo>
                      <a:pt x="27557" y="4759"/>
                      <a:pt x="27557" y="4642"/>
                      <a:pt x="27439" y="4642"/>
                    </a:cubicBezTo>
                    <a:cubicBezTo>
                      <a:pt x="27322" y="4642"/>
                      <a:pt x="27175" y="4642"/>
                      <a:pt x="27057" y="4759"/>
                    </a:cubicBezTo>
                    <a:lnTo>
                      <a:pt x="27057" y="5024"/>
                    </a:lnTo>
                    <a:cubicBezTo>
                      <a:pt x="26705" y="5758"/>
                      <a:pt x="26323" y="6493"/>
                      <a:pt x="25970" y="7110"/>
                    </a:cubicBezTo>
                    <a:cubicBezTo>
                      <a:pt x="25354" y="7962"/>
                      <a:pt x="24972" y="8579"/>
                      <a:pt x="24502" y="9166"/>
                    </a:cubicBezTo>
                    <a:cubicBezTo>
                      <a:pt x="23885" y="9901"/>
                      <a:pt x="23150" y="10517"/>
                      <a:pt x="22298" y="11017"/>
                    </a:cubicBezTo>
                    <a:cubicBezTo>
                      <a:pt x="21681" y="11369"/>
                      <a:pt x="21064" y="11751"/>
                      <a:pt x="20330" y="11986"/>
                    </a:cubicBezTo>
                    <a:cubicBezTo>
                      <a:pt x="19478" y="12368"/>
                      <a:pt x="18626" y="12721"/>
                      <a:pt x="18009" y="12985"/>
                    </a:cubicBezTo>
                    <a:cubicBezTo>
                      <a:pt x="17931" y="12985"/>
                      <a:pt x="17852" y="13037"/>
                      <a:pt x="17731" y="13037"/>
                    </a:cubicBezTo>
                    <a:cubicBezTo>
                      <a:pt x="17670" y="13037"/>
                      <a:pt x="17598" y="13024"/>
                      <a:pt x="17510" y="12985"/>
                    </a:cubicBezTo>
                    <a:lnTo>
                      <a:pt x="17392" y="12985"/>
                    </a:lnTo>
                    <a:lnTo>
                      <a:pt x="17392" y="12838"/>
                    </a:lnTo>
                    <a:cubicBezTo>
                      <a:pt x="17392" y="12721"/>
                      <a:pt x="17275" y="12721"/>
                      <a:pt x="17275" y="12603"/>
                    </a:cubicBezTo>
                    <a:cubicBezTo>
                      <a:pt x="16893" y="11516"/>
                      <a:pt x="16423" y="10400"/>
                      <a:pt x="16158" y="9166"/>
                    </a:cubicBezTo>
                    <a:cubicBezTo>
                      <a:pt x="16041" y="8579"/>
                      <a:pt x="15923" y="7962"/>
                      <a:pt x="15806" y="7345"/>
                    </a:cubicBezTo>
                    <a:cubicBezTo>
                      <a:pt x="15806" y="6375"/>
                      <a:pt x="15806" y="5376"/>
                      <a:pt x="16041" y="4524"/>
                    </a:cubicBezTo>
                    <a:cubicBezTo>
                      <a:pt x="16305" y="3555"/>
                      <a:pt x="16540" y="2821"/>
                      <a:pt x="16893" y="2086"/>
                    </a:cubicBezTo>
                    <a:lnTo>
                      <a:pt x="16893" y="1704"/>
                    </a:lnTo>
                    <a:cubicBezTo>
                      <a:pt x="17157" y="1352"/>
                      <a:pt x="17275" y="970"/>
                      <a:pt x="17392" y="500"/>
                    </a:cubicBezTo>
                    <a:cubicBezTo>
                      <a:pt x="17510" y="500"/>
                      <a:pt x="17510" y="500"/>
                      <a:pt x="17510" y="353"/>
                    </a:cubicBezTo>
                    <a:lnTo>
                      <a:pt x="17510" y="235"/>
                    </a:lnTo>
                    <a:cubicBezTo>
                      <a:pt x="17510" y="118"/>
                      <a:pt x="17510" y="118"/>
                      <a:pt x="17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4"/>
              <p:cNvSpPr/>
              <p:nvPr/>
            </p:nvSpPr>
            <p:spPr>
              <a:xfrm>
                <a:off x="9248290" y="988347"/>
                <a:ext cx="525204" cy="254236"/>
              </a:xfrm>
              <a:custGeom>
                <a:avLst/>
                <a:gdLst/>
                <a:ahLst/>
                <a:cxnLst/>
                <a:rect l="l" t="t" r="r" b="b"/>
                <a:pathLst>
                  <a:path w="14690" h="7111" extrusionOk="0">
                    <a:moveTo>
                      <a:pt x="617" y="1"/>
                    </a:moveTo>
                    <a:cubicBezTo>
                      <a:pt x="382" y="1"/>
                      <a:pt x="118" y="118"/>
                      <a:pt x="118" y="383"/>
                    </a:cubicBezTo>
                    <a:cubicBezTo>
                      <a:pt x="1" y="500"/>
                      <a:pt x="118" y="735"/>
                      <a:pt x="236" y="853"/>
                    </a:cubicBezTo>
                    <a:cubicBezTo>
                      <a:pt x="382" y="1000"/>
                      <a:pt x="500" y="1000"/>
                      <a:pt x="617" y="1117"/>
                    </a:cubicBezTo>
                    <a:cubicBezTo>
                      <a:pt x="2439" y="1969"/>
                      <a:pt x="4290" y="2704"/>
                      <a:pt x="6258" y="3555"/>
                    </a:cubicBezTo>
                    <a:cubicBezTo>
                      <a:pt x="6493" y="3673"/>
                      <a:pt x="6845" y="3790"/>
                      <a:pt x="7110" y="4055"/>
                    </a:cubicBezTo>
                    <a:cubicBezTo>
                      <a:pt x="9313" y="5024"/>
                      <a:pt x="11516" y="5994"/>
                      <a:pt x="13720" y="6993"/>
                    </a:cubicBezTo>
                    <a:cubicBezTo>
                      <a:pt x="13837" y="6993"/>
                      <a:pt x="13955" y="6993"/>
                      <a:pt x="14072" y="7110"/>
                    </a:cubicBezTo>
                    <a:cubicBezTo>
                      <a:pt x="14337" y="7110"/>
                      <a:pt x="14454" y="6993"/>
                      <a:pt x="14572" y="6728"/>
                    </a:cubicBezTo>
                    <a:cubicBezTo>
                      <a:pt x="14689" y="6493"/>
                      <a:pt x="14572" y="6376"/>
                      <a:pt x="14454" y="6141"/>
                    </a:cubicBezTo>
                    <a:cubicBezTo>
                      <a:pt x="14337" y="6141"/>
                      <a:pt x="14190" y="6141"/>
                      <a:pt x="14190" y="5994"/>
                    </a:cubicBezTo>
                    <a:cubicBezTo>
                      <a:pt x="12868" y="5406"/>
                      <a:pt x="11516" y="4789"/>
                      <a:pt x="10165" y="4290"/>
                    </a:cubicBezTo>
                    <a:cubicBezTo>
                      <a:pt x="8579" y="3555"/>
                      <a:pt x="7110" y="2821"/>
                      <a:pt x="5523" y="2204"/>
                    </a:cubicBezTo>
                    <a:cubicBezTo>
                      <a:pt x="4055" y="1470"/>
                      <a:pt x="2586" y="853"/>
                      <a:pt x="970" y="118"/>
                    </a:cubicBezTo>
                    <a:cubicBezTo>
                      <a:pt x="852" y="118"/>
                      <a:pt x="735"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4"/>
              <p:cNvSpPr/>
              <p:nvPr/>
            </p:nvSpPr>
            <p:spPr>
              <a:xfrm>
                <a:off x="8933201" y="1649019"/>
                <a:ext cx="520985" cy="254200"/>
              </a:xfrm>
              <a:custGeom>
                <a:avLst/>
                <a:gdLst/>
                <a:ahLst/>
                <a:cxnLst/>
                <a:rect l="l" t="t" r="r" b="b"/>
                <a:pathLst>
                  <a:path w="14572" h="7110" extrusionOk="0">
                    <a:moveTo>
                      <a:pt x="500" y="0"/>
                    </a:moveTo>
                    <a:cubicBezTo>
                      <a:pt x="235" y="0"/>
                      <a:pt x="118" y="147"/>
                      <a:pt x="0" y="382"/>
                    </a:cubicBezTo>
                    <a:cubicBezTo>
                      <a:pt x="0" y="500"/>
                      <a:pt x="0" y="735"/>
                      <a:pt x="235" y="882"/>
                    </a:cubicBezTo>
                    <a:cubicBezTo>
                      <a:pt x="235" y="882"/>
                      <a:pt x="382" y="999"/>
                      <a:pt x="500" y="999"/>
                    </a:cubicBezTo>
                    <a:cubicBezTo>
                      <a:pt x="617" y="1117"/>
                      <a:pt x="852" y="1234"/>
                      <a:pt x="1117" y="1234"/>
                    </a:cubicBezTo>
                    <a:cubicBezTo>
                      <a:pt x="3555" y="2468"/>
                      <a:pt x="5993" y="3555"/>
                      <a:pt x="8461" y="4671"/>
                    </a:cubicBezTo>
                    <a:cubicBezTo>
                      <a:pt x="10165" y="5406"/>
                      <a:pt x="11869" y="6140"/>
                      <a:pt x="13602" y="6992"/>
                    </a:cubicBezTo>
                    <a:cubicBezTo>
                      <a:pt x="13720" y="6992"/>
                      <a:pt x="13837" y="6992"/>
                      <a:pt x="13955" y="7110"/>
                    </a:cubicBezTo>
                    <a:cubicBezTo>
                      <a:pt x="14190" y="7110"/>
                      <a:pt x="14454" y="6992"/>
                      <a:pt x="14454" y="6757"/>
                    </a:cubicBezTo>
                    <a:cubicBezTo>
                      <a:pt x="14571" y="6493"/>
                      <a:pt x="14454" y="6258"/>
                      <a:pt x="14336" y="6140"/>
                    </a:cubicBezTo>
                    <a:cubicBezTo>
                      <a:pt x="14190" y="6140"/>
                      <a:pt x="14190" y="6140"/>
                      <a:pt x="14072" y="6023"/>
                    </a:cubicBezTo>
                    <a:cubicBezTo>
                      <a:pt x="12603" y="5406"/>
                      <a:pt x="11134" y="4671"/>
                      <a:pt x="9665" y="4054"/>
                    </a:cubicBezTo>
                    <a:cubicBezTo>
                      <a:pt x="8931" y="3672"/>
                      <a:pt x="8197" y="3437"/>
                      <a:pt x="7462" y="3085"/>
                    </a:cubicBezTo>
                    <a:cubicBezTo>
                      <a:pt x="5376" y="2086"/>
                      <a:pt x="3320" y="1234"/>
                      <a:pt x="1234" y="265"/>
                    </a:cubicBezTo>
                    <a:cubicBezTo>
                      <a:pt x="1117" y="265"/>
                      <a:pt x="970" y="147"/>
                      <a:pt x="852" y="147"/>
                    </a:cubicBezTo>
                    <a:cubicBezTo>
                      <a:pt x="735" y="0"/>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4"/>
              <p:cNvSpPr/>
              <p:nvPr/>
            </p:nvSpPr>
            <p:spPr>
              <a:xfrm>
                <a:off x="8701057" y="2209871"/>
                <a:ext cx="512619" cy="250697"/>
              </a:xfrm>
              <a:custGeom>
                <a:avLst/>
                <a:gdLst/>
                <a:ahLst/>
                <a:cxnLst/>
                <a:rect l="l" t="t" r="r" b="b"/>
                <a:pathLst>
                  <a:path w="14338" h="7012" extrusionOk="0">
                    <a:moveTo>
                      <a:pt x="618" y="1"/>
                    </a:moveTo>
                    <a:cubicBezTo>
                      <a:pt x="383" y="1"/>
                      <a:pt x="118" y="118"/>
                      <a:pt x="118" y="353"/>
                    </a:cubicBezTo>
                    <a:cubicBezTo>
                      <a:pt x="1" y="618"/>
                      <a:pt x="118" y="853"/>
                      <a:pt x="265" y="970"/>
                    </a:cubicBezTo>
                    <a:cubicBezTo>
                      <a:pt x="383" y="970"/>
                      <a:pt x="500" y="1088"/>
                      <a:pt x="618" y="1088"/>
                    </a:cubicBezTo>
                    <a:cubicBezTo>
                      <a:pt x="2204" y="1822"/>
                      <a:pt x="3791" y="2557"/>
                      <a:pt x="5406" y="3291"/>
                    </a:cubicBezTo>
                    <a:cubicBezTo>
                      <a:pt x="5876" y="3556"/>
                      <a:pt x="6493" y="3791"/>
                      <a:pt x="6993" y="4026"/>
                    </a:cubicBezTo>
                    <a:cubicBezTo>
                      <a:pt x="9078" y="4878"/>
                      <a:pt x="11135" y="5876"/>
                      <a:pt x="13338" y="6846"/>
                    </a:cubicBezTo>
                    <a:cubicBezTo>
                      <a:pt x="13485" y="6963"/>
                      <a:pt x="13603" y="6963"/>
                      <a:pt x="13720" y="6963"/>
                    </a:cubicBezTo>
                    <a:cubicBezTo>
                      <a:pt x="13789" y="6998"/>
                      <a:pt x="13848" y="7012"/>
                      <a:pt x="13900" y="7012"/>
                    </a:cubicBezTo>
                    <a:cubicBezTo>
                      <a:pt x="14026" y="7012"/>
                      <a:pt x="14116" y="6929"/>
                      <a:pt x="14220" y="6846"/>
                    </a:cubicBezTo>
                    <a:cubicBezTo>
                      <a:pt x="14337" y="6611"/>
                      <a:pt x="14337" y="6346"/>
                      <a:pt x="14220" y="6229"/>
                    </a:cubicBezTo>
                    <a:cubicBezTo>
                      <a:pt x="14073" y="6111"/>
                      <a:pt x="13955" y="5994"/>
                      <a:pt x="13838" y="5994"/>
                    </a:cubicBezTo>
                    <a:cubicBezTo>
                      <a:pt x="12986" y="5612"/>
                      <a:pt x="12251" y="5259"/>
                      <a:pt x="11399" y="4878"/>
                    </a:cubicBezTo>
                    <a:cubicBezTo>
                      <a:pt x="9078" y="3791"/>
                      <a:pt x="6728" y="2821"/>
                      <a:pt x="4407" y="1705"/>
                    </a:cubicBezTo>
                    <a:cubicBezTo>
                      <a:pt x="3320" y="1205"/>
                      <a:pt x="2204" y="735"/>
                      <a:pt x="1117" y="236"/>
                    </a:cubicBezTo>
                    <a:cubicBezTo>
                      <a:pt x="1000" y="118"/>
                      <a:pt x="853" y="118"/>
                      <a:pt x="853" y="118"/>
                    </a:cubicBezTo>
                    <a:cubicBezTo>
                      <a:pt x="735" y="118"/>
                      <a:pt x="735" y="1"/>
                      <a:pt x="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4"/>
              <p:cNvSpPr/>
              <p:nvPr/>
            </p:nvSpPr>
            <p:spPr>
              <a:xfrm>
                <a:off x="9003562" y="1543978"/>
                <a:ext cx="494743" cy="236360"/>
              </a:xfrm>
              <a:custGeom>
                <a:avLst/>
                <a:gdLst/>
                <a:ahLst/>
                <a:cxnLst/>
                <a:rect l="l" t="t" r="r" b="b"/>
                <a:pathLst>
                  <a:path w="13838" h="6611" extrusionOk="0">
                    <a:moveTo>
                      <a:pt x="471" y="0"/>
                    </a:moveTo>
                    <a:cubicBezTo>
                      <a:pt x="118" y="0"/>
                      <a:pt x="1" y="382"/>
                      <a:pt x="236" y="735"/>
                    </a:cubicBezTo>
                    <a:cubicBezTo>
                      <a:pt x="236" y="882"/>
                      <a:pt x="353" y="882"/>
                      <a:pt x="471" y="999"/>
                    </a:cubicBezTo>
                    <a:cubicBezTo>
                      <a:pt x="617" y="999"/>
                      <a:pt x="735" y="1117"/>
                      <a:pt x="852" y="1117"/>
                    </a:cubicBezTo>
                    <a:cubicBezTo>
                      <a:pt x="3173" y="2204"/>
                      <a:pt x="5494" y="3203"/>
                      <a:pt x="7697" y="4172"/>
                    </a:cubicBezTo>
                    <a:cubicBezTo>
                      <a:pt x="9431" y="5024"/>
                      <a:pt x="11135" y="5758"/>
                      <a:pt x="12839" y="6493"/>
                    </a:cubicBezTo>
                    <a:cubicBezTo>
                      <a:pt x="12956" y="6610"/>
                      <a:pt x="13103" y="6610"/>
                      <a:pt x="13220" y="6610"/>
                    </a:cubicBezTo>
                    <a:cubicBezTo>
                      <a:pt x="13455" y="6610"/>
                      <a:pt x="13573" y="6493"/>
                      <a:pt x="13690" y="6375"/>
                    </a:cubicBezTo>
                    <a:cubicBezTo>
                      <a:pt x="13837" y="6140"/>
                      <a:pt x="13690" y="5876"/>
                      <a:pt x="13573" y="5758"/>
                    </a:cubicBezTo>
                    <a:cubicBezTo>
                      <a:pt x="13455" y="5641"/>
                      <a:pt x="13338" y="5641"/>
                      <a:pt x="13338" y="5641"/>
                    </a:cubicBezTo>
                    <a:cubicBezTo>
                      <a:pt x="11869" y="5024"/>
                      <a:pt x="10518" y="4290"/>
                      <a:pt x="9049" y="3673"/>
                    </a:cubicBezTo>
                    <a:cubicBezTo>
                      <a:pt x="8432" y="3438"/>
                      <a:pt x="7815" y="3203"/>
                      <a:pt x="7081" y="2821"/>
                    </a:cubicBezTo>
                    <a:cubicBezTo>
                      <a:pt x="5142" y="1969"/>
                      <a:pt x="3173" y="1117"/>
                      <a:pt x="1205" y="265"/>
                    </a:cubicBezTo>
                    <a:cubicBezTo>
                      <a:pt x="1088" y="147"/>
                      <a:pt x="970" y="147"/>
                      <a:pt x="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4"/>
              <p:cNvSpPr/>
              <p:nvPr/>
            </p:nvSpPr>
            <p:spPr>
              <a:xfrm>
                <a:off x="8763053" y="2104865"/>
                <a:ext cx="481050" cy="240543"/>
              </a:xfrm>
              <a:custGeom>
                <a:avLst/>
                <a:gdLst/>
                <a:ahLst/>
                <a:cxnLst/>
                <a:rect l="l" t="t" r="r" b="b"/>
                <a:pathLst>
                  <a:path w="13455" h="6728" extrusionOk="0">
                    <a:moveTo>
                      <a:pt x="588" y="0"/>
                    </a:moveTo>
                    <a:cubicBezTo>
                      <a:pt x="353" y="0"/>
                      <a:pt x="235" y="118"/>
                      <a:pt x="118" y="353"/>
                    </a:cubicBezTo>
                    <a:cubicBezTo>
                      <a:pt x="0" y="470"/>
                      <a:pt x="118" y="617"/>
                      <a:pt x="235" y="852"/>
                    </a:cubicBezTo>
                    <a:lnTo>
                      <a:pt x="353" y="970"/>
                    </a:lnTo>
                    <a:cubicBezTo>
                      <a:pt x="470" y="970"/>
                      <a:pt x="588" y="1087"/>
                      <a:pt x="735" y="1087"/>
                    </a:cubicBezTo>
                    <a:cubicBezTo>
                      <a:pt x="2673" y="2086"/>
                      <a:pt x="4524" y="2938"/>
                      <a:pt x="6463" y="3790"/>
                    </a:cubicBezTo>
                    <a:cubicBezTo>
                      <a:pt x="8431" y="4759"/>
                      <a:pt x="10400" y="5611"/>
                      <a:pt x="12339" y="6610"/>
                    </a:cubicBezTo>
                    <a:cubicBezTo>
                      <a:pt x="12486" y="6610"/>
                      <a:pt x="12603" y="6610"/>
                      <a:pt x="12721" y="6728"/>
                    </a:cubicBezTo>
                    <a:cubicBezTo>
                      <a:pt x="12956" y="6728"/>
                      <a:pt x="13220" y="6610"/>
                      <a:pt x="13337" y="6493"/>
                    </a:cubicBezTo>
                    <a:cubicBezTo>
                      <a:pt x="13455" y="6228"/>
                      <a:pt x="13337" y="5993"/>
                      <a:pt x="13220" y="5876"/>
                    </a:cubicBezTo>
                    <a:cubicBezTo>
                      <a:pt x="13073" y="5758"/>
                      <a:pt x="12956" y="5758"/>
                      <a:pt x="12838" y="5611"/>
                    </a:cubicBezTo>
                    <a:cubicBezTo>
                      <a:pt x="11869" y="5259"/>
                      <a:pt x="10870" y="4759"/>
                      <a:pt x="10018" y="4289"/>
                    </a:cubicBezTo>
                    <a:cubicBezTo>
                      <a:pt x="7080" y="2938"/>
                      <a:pt x="4260" y="1586"/>
                      <a:pt x="1322" y="353"/>
                    </a:cubicBezTo>
                    <a:cubicBezTo>
                      <a:pt x="1205" y="235"/>
                      <a:pt x="970" y="118"/>
                      <a:pt x="852" y="118"/>
                    </a:cubicBezTo>
                    <a:cubicBezTo>
                      <a:pt x="735" y="0"/>
                      <a:pt x="588" y="0"/>
                      <a:pt x="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4"/>
              <p:cNvSpPr/>
              <p:nvPr/>
            </p:nvSpPr>
            <p:spPr>
              <a:xfrm>
                <a:off x="9230450" y="1100753"/>
                <a:ext cx="455844" cy="222345"/>
              </a:xfrm>
              <a:custGeom>
                <a:avLst/>
                <a:gdLst/>
                <a:ahLst/>
                <a:cxnLst/>
                <a:rect l="l" t="t" r="r" b="b"/>
                <a:pathLst>
                  <a:path w="12750" h="6219" extrusionOk="0">
                    <a:moveTo>
                      <a:pt x="427" y="0"/>
                    </a:moveTo>
                    <a:cubicBezTo>
                      <a:pt x="270" y="0"/>
                      <a:pt x="147" y="124"/>
                      <a:pt x="147" y="294"/>
                    </a:cubicBezTo>
                    <a:cubicBezTo>
                      <a:pt x="0" y="529"/>
                      <a:pt x="0" y="793"/>
                      <a:pt x="264" y="911"/>
                    </a:cubicBezTo>
                    <a:cubicBezTo>
                      <a:pt x="382" y="911"/>
                      <a:pt x="500" y="1028"/>
                      <a:pt x="617" y="1028"/>
                    </a:cubicBezTo>
                    <a:cubicBezTo>
                      <a:pt x="2086" y="1763"/>
                      <a:pt x="3555" y="2380"/>
                      <a:pt x="5024" y="3114"/>
                    </a:cubicBezTo>
                    <a:cubicBezTo>
                      <a:pt x="5406" y="3232"/>
                      <a:pt x="5758" y="3467"/>
                      <a:pt x="6140" y="3584"/>
                    </a:cubicBezTo>
                    <a:cubicBezTo>
                      <a:pt x="8079" y="4466"/>
                      <a:pt x="9930" y="5317"/>
                      <a:pt x="11751" y="6169"/>
                    </a:cubicBezTo>
                    <a:lnTo>
                      <a:pt x="12015" y="6169"/>
                    </a:lnTo>
                    <a:cubicBezTo>
                      <a:pt x="12084" y="6204"/>
                      <a:pt x="12143" y="6218"/>
                      <a:pt x="12195" y="6218"/>
                    </a:cubicBezTo>
                    <a:cubicBezTo>
                      <a:pt x="12319" y="6218"/>
                      <a:pt x="12402" y="6135"/>
                      <a:pt x="12486" y="6052"/>
                    </a:cubicBezTo>
                    <a:cubicBezTo>
                      <a:pt x="12750" y="5934"/>
                      <a:pt x="12632" y="5553"/>
                      <a:pt x="12486" y="5435"/>
                    </a:cubicBezTo>
                    <a:cubicBezTo>
                      <a:pt x="12368" y="5317"/>
                      <a:pt x="12251" y="5317"/>
                      <a:pt x="12133" y="5200"/>
                    </a:cubicBezTo>
                    <a:cubicBezTo>
                      <a:pt x="10047" y="4201"/>
                      <a:pt x="7844" y="3232"/>
                      <a:pt x="5641" y="2262"/>
                    </a:cubicBezTo>
                    <a:cubicBezTo>
                      <a:pt x="4172" y="1528"/>
                      <a:pt x="2585" y="911"/>
                      <a:pt x="999" y="176"/>
                    </a:cubicBezTo>
                    <a:cubicBezTo>
                      <a:pt x="881" y="59"/>
                      <a:pt x="735" y="59"/>
                      <a:pt x="617" y="59"/>
                    </a:cubicBezTo>
                    <a:cubicBezTo>
                      <a:pt x="552" y="18"/>
                      <a:pt x="487" y="0"/>
                      <a:pt x="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4"/>
              <p:cNvSpPr/>
              <p:nvPr/>
            </p:nvSpPr>
            <p:spPr>
              <a:xfrm>
                <a:off x="9230450" y="1234146"/>
                <a:ext cx="407543" cy="196424"/>
              </a:xfrm>
              <a:custGeom>
                <a:avLst/>
                <a:gdLst/>
                <a:ahLst/>
                <a:cxnLst/>
                <a:rect l="l" t="t" r="r" b="b"/>
                <a:pathLst>
                  <a:path w="11399" h="5494" extrusionOk="0">
                    <a:moveTo>
                      <a:pt x="500" y="0"/>
                    </a:moveTo>
                    <a:cubicBezTo>
                      <a:pt x="382" y="118"/>
                      <a:pt x="147" y="118"/>
                      <a:pt x="147" y="353"/>
                    </a:cubicBezTo>
                    <a:cubicBezTo>
                      <a:pt x="0" y="470"/>
                      <a:pt x="0" y="735"/>
                      <a:pt x="147" y="852"/>
                    </a:cubicBezTo>
                    <a:cubicBezTo>
                      <a:pt x="264" y="970"/>
                      <a:pt x="382" y="970"/>
                      <a:pt x="500" y="1087"/>
                    </a:cubicBezTo>
                    <a:cubicBezTo>
                      <a:pt x="735" y="1205"/>
                      <a:pt x="999" y="1322"/>
                      <a:pt x="1234" y="1469"/>
                    </a:cubicBezTo>
                    <a:cubicBezTo>
                      <a:pt x="2820" y="2057"/>
                      <a:pt x="4289" y="2673"/>
                      <a:pt x="5876" y="3408"/>
                    </a:cubicBezTo>
                    <a:cubicBezTo>
                      <a:pt x="7344" y="4025"/>
                      <a:pt x="8813" y="4642"/>
                      <a:pt x="10282" y="5259"/>
                    </a:cubicBezTo>
                    <a:cubicBezTo>
                      <a:pt x="10429" y="5376"/>
                      <a:pt x="10547" y="5376"/>
                      <a:pt x="10782" y="5494"/>
                    </a:cubicBezTo>
                    <a:cubicBezTo>
                      <a:pt x="10899" y="5494"/>
                      <a:pt x="11164" y="5494"/>
                      <a:pt x="11281" y="5259"/>
                    </a:cubicBezTo>
                    <a:cubicBezTo>
                      <a:pt x="11399" y="5141"/>
                      <a:pt x="11399" y="4759"/>
                      <a:pt x="11164" y="4642"/>
                    </a:cubicBezTo>
                    <a:cubicBezTo>
                      <a:pt x="11017" y="4524"/>
                      <a:pt x="10899" y="4524"/>
                      <a:pt x="10782" y="4407"/>
                    </a:cubicBezTo>
                    <a:cubicBezTo>
                      <a:pt x="10047" y="4142"/>
                      <a:pt x="9430" y="3790"/>
                      <a:pt x="8813" y="3525"/>
                    </a:cubicBezTo>
                    <a:cubicBezTo>
                      <a:pt x="8226" y="3290"/>
                      <a:pt x="7491" y="3055"/>
                      <a:pt x="6874" y="2673"/>
                    </a:cubicBezTo>
                    <a:cubicBezTo>
                      <a:pt x="6493" y="2556"/>
                      <a:pt x="6257" y="2438"/>
                      <a:pt x="5876" y="2321"/>
                    </a:cubicBezTo>
                    <a:cubicBezTo>
                      <a:pt x="4671" y="1822"/>
                      <a:pt x="3437" y="1205"/>
                      <a:pt x="2203" y="735"/>
                    </a:cubicBezTo>
                    <a:cubicBezTo>
                      <a:pt x="1851" y="470"/>
                      <a:pt x="1351" y="353"/>
                      <a:pt x="999" y="118"/>
                    </a:cubicBezTo>
                    <a:lnTo>
                      <a:pt x="735" y="118"/>
                    </a:lnTo>
                    <a:cubicBezTo>
                      <a:pt x="735" y="118"/>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4"/>
              <p:cNvSpPr/>
              <p:nvPr/>
            </p:nvSpPr>
            <p:spPr>
              <a:xfrm>
                <a:off x="9112787" y="1456813"/>
                <a:ext cx="398104" cy="197497"/>
              </a:xfrm>
              <a:custGeom>
                <a:avLst/>
                <a:gdLst/>
                <a:ahLst/>
                <a:cxnLst/>
                <a:rect l="l" t="t" r="r" b="b"/>
                <a:pathLst>
                  <a:path w="11135" h="5524" extrusionOk="0">
                    <a:moveTo>
                      <a:pt x="618" y="0"/>
                    </a:moveTo>
                    <a:cubicBezTo>
                      <a:pt x="353" y="0"/>
                      <a:pt x="236" y="118"/>
                      <a:pt x="118" y="382"/>
                    </a:cubicBezTo>
                    <a:cubicBezTo>
                      <a:pt x="1" y="500"/>
                      <a:pt x="118" y="735"/>
                      <a:pt x="236" y="852"/>
                    </a:cubicBezTo>
                    <a:cubicBezTo>
                      <a:pt x="236" y="852"/>
                      <a:pt x="353" y="970"/>
                      <a:pt x="500" y="970"/>
                    </a:cubicBezTo>
                    <a:cubicBezTo>
                      <a:pt x="618" y="1116"/>
                      <a:pt x="735" y="1116"/>
                      <a:pt x="853" y="1234"/>
                    </a:cubicBezTo>
                    <a:cubicBezTo>
                      <a:pt x="2322" y="1851"/>
                      <a:pt x="3908" y="2585"/>
                      <a:pt x="5377" y="3173"/>
                    </a:cubicBezTo>
                    <a:cubicBezTo>
                      <a:pt x="6963" y="3907"/>
                      <a:pt x="8579" y="4642"/>
                      <a:pt x="10165" y="5376"/>
                    </a:cubicBezTo>
                    <a:cubicBezTo>
                      <a:pt x="10283" y="5376"/>
                      <a:pt x="10400" y="5523"/>
                      <a:pt x="10518" y="5523"/>
                    </a:cubicBezTo>
                    <a:cubicBezTo>
                      <a:pt x="10782" y="5523"/>
                      <a:pt x="10900" y="5523"/>
                      <a:pt x="11017" y="5259"/>
                    </a:cubicBezTo>
                    <a:cubicBezTo>
                      <a:pt x="11135" y="5141"/>
                      <a:pt x="11135" y="4789"/>
                      <a:pt x="11017" y="4642"/>
                    </a:cubicBezTo>
                    <a:cubicBezTo>
                      <a:pt x="10900" y="4524"/>
                      <a:pt x="10782" y="4524"/>
                      <a:pt x="10635" y="4524"/>
                    </a:cubicBezTo>
                    <a:cubicBezTo>
                      <a:pt x="10283" y="4289"/>
                      <a:pt x="9901" y="4172"/>
                      <a:pt x="9666" y="4054"/>
                    </a:cubicBezTo>
                    <a:cubicBezTo>
                      <a:pt x="8197" y="3437"/>
                      <a:pt x="6846" y="2820"/>
                      <a:pt x="5494" y="2203"/>
                    </a:cubicBezTo>
                    <a:cubicBezTo>
                      <a:pt x="4026" y="1469"/>
                      <a:pt x="2557" y="852"/>
                      <a:pt x="1088" y="118"/>
                    </a:cubicBezTo>
                    <a:lnTo>
                      <a:pt x="853" y="118"/>
                    </a:lnTo>
                    <a:cubicBezTo>
                      <a:pt x="735" y="118"/>
                      <a:pt x="735" y="0"/>
                      <a:pt x="6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4"/>
              <p:cNvSpPr/>
              <p:nvPr/>
            </p:nvSpPr>
            <p:spPr>
              <a:xfrm>
                <a:off x="8963662" y="1800718"/>
                <a:ext cx="377082" cy="183017"/>
              </a:xfrm>
              <a:custGeom>
                <a:avLst/>
                <a:gdLst/>
                <a:ahLst/>
                <a:cxnLst/>
                <a:rect l="l" t="t" r="r" b="b"/>
                <a:pathLst>
                  <a:path w="10547" h="5119" extrusionOk="0">
                    <a:moveTo>
                      <a:pt x="551" y="1"/>
                    </a:moveTo>
                    <a:cubicBezTo>
                      <a:pt x="382" y="1"/>
                      <a:pt x="226" y="116"/>
                      <a:pt x="118" y="311"/>
                    </a:cubicBezTo>
                    <a:cubicBezTo>
                      <a:pt x="0" y="546"/>
                      <a:pt x="118" y="781"/>
                      <a:pt x="382" y="898"/>
                    </a:cubicBezTo>
                    <a:cubicBezTo>
                      <a:pt x="500" y="1045"/>
                      <a:pt x="617" y="1045"/>
                      <a:pt x="735" y="1045"/>
                    </a:cubicBezTo>
                    <a:cubicBezTo>
                      <a:pt x="2703" y="1897"/>
                      <a:pt x="4524" y="2749"/>
                      <a:pt x="6493" y="3601"/>
                    </a:cubicBezTo>
                    <a:cubicBezTo>
                      <a:pt x="7609" y="4100"/>
                      <a:pt x="8578" y="4571"/>
                      <a:pt x="9548" y="4952"/>
                    </a:cubicBezTo>
                    <a:cubicBezTo>
                      <a:pt x="9665" y="5070"/>
                      <a:pt x="9812" y="5070"/>
                      <a:pt x="9930" y="5070"/>
                    </a:cubicBezTo>
                    <a:cubicBezTo>
                      <a:pt x="9964" y="5104"/>
                      <a:pt x="10009" y="5119"/>
                      <a:pt x="10057" y="5119"/>
                    </a:cubicBezTo>
                    <a:cubicBezTo>
                      <a:pt x="10175" y="5119"/>
                      <a:pt x="10317" y="5036"/>
                      <a:pt x="10400" y="4952"/>
                    </a:cubicBezTo>
                    <a:cubicBezTo>
                      <a:pt x="10547" y="4717"/>
                      <a:pt x="10547" y="4453"/>
                      <a:pt x="10400" y="4335"/>
                    </a:cubicBezTo>
                    <a:cubicBezTo>
                      <a:pt x="10282" y="4218"/>
                      <a:pt x="10165" y="4218"/>
                      <a:pt x="10047" y="4100"/>
                    </a:cubicBezTo>
                    <a:cubicBezTo>
                      <a:pt x="9930" y="3983"/>
                      <a:pt x="9665" y="3983"/>
                      <a:pt x="9548" y="3836"/>
                    </a:cubicBezTo>
                    <a:cubicBezTo>
                      <a:pt x="8461" y="3366"/>
                      <a:pt x="7462" y="2984"/>
                      <a:pt x="6375" y="2514"/>
                    </a:cubicBezTo>
                    <a:cubicBezTo>
                      <a:pt x="6140" y="2367"/>
                      <a:pt x="5758" y="2250"/>
                      <a:pt x="5523" y="2132"/>
                    </a:cubicBezTo>
                    <a:cubicBezTo>
                      <a:pt x="4054" y="1515"/>
                      <a:pt x="2585" y="781"/>
                      <a:pt x="1234" y="164"/>
                    </a:cubicBezTo>
                    <a:cubicBezTo>
                      <a:pt x="1117" y="164"/>
                      <a:pt x="999" y="164"/>
                      <a:pt x="852" y="46"/>
                    </a:cubicBezTo>
                    <a:lnTo>
                      <a:pt x="735" y="46"/>
                    </a:lnTo>
                    <a:cubicBezTo>
                      <a:pt x="673" y="15"/>
                      <a:pt x="611" y="1"/>
                      <a:pt x="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4"/>
              <p:cNvSpPr/>
              <p:nvPr/>
            </p:nvSpPr>
            <p:spPr>
              <a:xfrm>
                <a:off x="8868059" y="2026067"/>
                <a:ext cx="367643" cy="189703"/>
              </a:xfrm>
              <a:custGeom>
                <a:avLst/>
                <a:gdLst/>
                <a:ahLst/>
                <a:cxnLst/>
                <a:rect l="l" t="t" r="r" b="b"/>
                <a:pathLst>
                  <a:path w="10283" h="5306" extrusionOk="0">
                    <a:moveTo>
                      <a:pt x="471" y="1"/>
                    </a:moveTo>
                    <a:cubicBezTo>
                      <a:pt x="236" y="1"/>
                      <a:pt x="118" y="118"/>
                      <a:pt x="1" y="236"/>
                    </a:cubicBezTo>
                    <a:cubicBezTo>
                      <a:pt x="1" y="353"/>
                      <a:pt x="1" y="618"/>
                      <a:pt x="118" y="735"/>
                    </a:cubicBezTo>
                    <a:cubicBezTo>
                      <a:pt x="118" y="853"/>
                      <a:pt x="236" y="853"/>
                      <a:pt x="353" y="853"/>
                    </a:cubicBezTo>
                    <a:cubicBezTo>
                      <a:pt x="353" y="970"/>
                      <a:pt x="471" y="970"/>
                      <a:pt x="471" y="970"/>
                    </a:cubicBezTo>
                    <a:cubicBezTo>
                      <a:pt x="1940" y="1705"/>
                      <a:pt x="3409" y="2439"/>
                      <a:pt x="4878" y="3056"/>
                    </a:cubicBezTo>
                    <a:cubicBezTo>
                      <a:pt x="6346" y="3790"/>
                      <a:pt x="7815" y="4407"/>
                      <a:pt x="9284" y="5142"/>
                    </a:cubicBezTo>
                    <a:cubicBezTo>
                      <a:pt x="9402" y="5142"/>
                      <a:pt x="9549" y="5259"/>
                      <a:pt x="9549" y="5259"/>
                    </a:cubicBezTo>
                    <a:cubicBezTo>
                      <a:pt x="9612" y="5291"/>
                      <a:pt x="9674" y="5305"/>
                      <a:pt x="9735" y="5305"/>
                    </a:cubicBezTo>
                    <a:cubicBezTo>
                      <a:pt x="9901" y="5305"/>
                      <a:pt x="10050" y="5196"/>
                      <a:pt x="10136" y="5024"/>
                    </a:cubicBezTo>
                    <a:cubicBezTo>
                      <a:pt x="10283" y="4760"/>
                      <a:pt x="10283" y="4525"/>
                      <a:pt x="10019" y="4407"/>
                    </a:cubicBezTo>
                    <a:cubicBezTo>
                      <a:pt x="9901" y="4290"/>
                      <a:pt x="9901" y="4290"/>
                      <a:pt x="9784" y="4290"/>
                    </a:cubicBezTo>
                    <a:cubicBezTo>
                      <a:pt x="7933" y="3409"/>
                      <a:pt x="6111" y="2557"/>
                      <a:pt x="4407" y="1705"/>
                    </a:cubicBezTo>
                    <a:cubicBezTo>
                      <a:pt x="3291" y="1205"/>
                      <a:pt x="2204" y="618"/>
                      <a:pt x="1088" y="118"/>
                    </a:cubicBezTo>
                    <a:cubicBezTo>
                      <a:pt x="970" y="118"/>
                      <a:pt x="853" y="1"/>
                      <a:pt x="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3" name="Google Shape;1343;p34"/>
            <p:cNvGrpSpPr/>
            <p:nvPr/>
          </p:nvGrpSpPr>
          <p:grpSpPr>
            <a:xfrm flipH="1">
              <a:off x="1121620" y="1089205"/>
              <a:ext cx="359242" cy="753091"/>
              <a:chOff x="7466941" y="1089205"/>
              <a:chExt cx="359242" cy="753091"/>
            </a:xfrm>
          </p:grpSpPr>
          <p:sp>
            <p:nvSpPr>
              <p:cNvPr id="1344" name="Google Shape;1344;p34"/>
              <p:cNvSpPr/>
              <p:nvPr/>
            </p:nvSpPr>
            <p:spPr>
              <a:xfrm>
                <a:off x="7523645" y="1360102"/>
                <a:ext cx="162853" cy="429924"/>
              </a:xfrm>
              <a:custGeom>
                <a:avLst/>
                <a:gdLst/>
                <a:ahLst/>
                <a:cxnLst/>
                <a:rect l="l" t="t" r="r" b="b"/>
                <a:pathLst>
                  <a:path w="4555" h="12025" extrusionOk="0">
                    <a:moveTo>
                      <a:pt x="3150" y="0"/>
                    </a:moveTo>
                    <a:cubicBezTo>
                      <a:pt x="2999" y="0"/>
                      <a:pt x="2846" y="107"/>
                      <a:pt x="2703" y="267"/>
                    </a:cubicBezTo>
                    <a:cubicBezTo>
                      <a:pt x="2703" y="384"/>
                      <a:pt x="2586" y="619"/>
                      <a:pt x="2586" y="737"/>
                    </a:cubicBezTo>
                    <a:cubicBezTo>
                      <a:pt x="2468" y="1119"/>
                      <a:pt x="2351" y="1618"/>
                      <a:pt x="2351" y="1971"/>
                    </a:cubicBezTo>
                    <a:cubicBezTo>
                      <a:pt x="1616" y="4791"/>
                      <a:pt x="882" y="7611"/>
                      <a:pt x="148" y="10549"/>
                    </a:cubicBezTo>
                    <a:cubicBezTo>
                      <a:pt x="148" y="10666"/>
                      <a:pt x="1" y="10784"/>
                      <a:pt x="1" y="10901"/>
                    </a:cubicBezTo>
                    <a:lnTo>
                      <a:pt x="1" y="11401"/>
                    </a:lnTo>
                    <a:cubicBezTo>
                      <a:pt x="166" y="11787"/>
                      <a:pt x="516" y="12024"/>
                      <a:pt x="870" y="12024"/>
                    </a:cubicBezTo>
                    <a:cubicBezTo>
                      <a:pt x="1082" y="12024"/>
                      <a:pt x="1294" y="11940"/>
                      <a:pt x="1470" y="11753"/>
                    </a:cubicBezTo>
                    <a:cubicBezTo>
                      <a:pt x="1616" y="11636"/>
                      <a:pt x="1734" y="11518"/>
                      <a:pt x="1734" y="11283"/>
                    </a:cubicBezTo>
                    <a:cubicBezTo>
                      <a:pt x="1851" y="11166"/>
                      <a:pt x="1851" y="11019"/>
                      <a:pt x="1851" y="10901"/>
                    </a:cubicBezTo>
                    <a:cubicBezTo>
                      <a:pt x="2586" y="7846"/>
                      <a:pt x="3438" y="4791"/>
                      <a:pt x="4172" y="1736"/>
                    </a:cubicBezTo>
                    <a:cubicBezTo>
                      <a:pt x="4290" y="1354"/>
                      <a:pt x="4407" y="1119"/>
                      <a:pt x="4407" y="737"/>
                    </a:cubicBezTo>
                    <a:cubicBezTo>
                      <a:pt x="4407" y="619"/>
                      <a:pt x="4554" y="502"/>
                      <a:pt x="4407" y="384"/>
                    </a:cubicBezTo>
                    <a:cubicBezTo>
                      <a:pt x="4407" y="219"/>
                      <a:pt x="4233" y="39"/>
                      <a:pt x="4047" y="39"/>
                    </a:cubicBezTo>
                    <a:cubicBezTo>
                      <a:pt x="3969" y="39"/>
                      <a:pt x="3889" y="71"/>
                      <a:pt x="3820" y="149"/>
                    </a:cubicBezTo>
                    <a:cubicBezTo>
                      <a:pt x="3820" y="149"/>
                      <a:pt x="3673" y="149"/>
                      <a:pt x="3673" y="267"/>
                    </a:cubicBezTo>
                    <a:cubicBezTo>
                      <a:pt x="3555" y="149"/>
                      <a:pt x="3555" y="149"/>
                      <a:pt x="3438" y="149"/>
                    </a:cubicBezTo>
                    <a:cubicBezTo>
                      <a:pt x="3345" y="45"/>
                      <a:pt x="3248" y="0"/>
                      <a:pt x="3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4"/>
              <p:cNvSpPr/>
              <p:nvPr/>
            </p:nvSpPr>
            <p:spPr>
              <a:xfrm>
                <a:off x="7633942" y="1315447"/>
                <a:ext cx="26278" cy="23740"/>
              </a:xfrm>
              <a:custGeom>
                <a:avLst/>
                <a:gdLst/>
                <a:ahLst/>
                <a:cxnLst/>
                <a:rect l="l" t="t" r="r" b="b"/>
                <a:pathLst>
                  <a:path w="735" h="664" extrusionOk="0">
                    <a:moveTo>
                      <a:pt x="357" y="1"/>
                    </a:moveTo>
                    <a:cubicBezTo>
                      <a:pt x="244" y="1"/>
                      <a:pt x="118" y="110"/>
                      <a:pt x="118" y="282"/>
                    </a:cubicBezTo>
                    <a:cubicBezTo>
                      <a:pt x="0" y="399"/>
                      <a:pt x="118" y="664"/>
                      <a:pt x="353" y="664"/>
                    </a:cubicBezTo>
                    <a:cubicBezTo>
                      <a:pt x="470" y="664"/>
                      <a:pt x="735" y="517"/>
                      <a:pt x="735" y="399"/>
                    </a:cubicBezTo>
                    <a:cubicBezTo>
                      <a:pt x="735" y="282"/>
                      <a:pt x="735" y="47"/>
                      <a:pt x="470" y="47"/>
                    </a:cubicBezTo>
                    <a:cubicBezTo>
                      <a:pt x="439" y="15"/>
                      <a:pt x="399" y="1"/>
                      <a:pt x="357" y="1"/>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4"/>
              <p:cNvSpPr/>
              <p:nvPr/>
            </p:nvSpPr>
            <p:spPr>
              <a:xfrm>
                <a:off x="7638125" y="1176370"/>
                <a:ext cx="38899" cy="121880"/>
              </a:xfrm>
              <a:custGeom>
                <a:avLst/>
                <a:gdLst/>
                <a:ahLst/>
                <a:cxnLst/>
                <a:rect l="l" t="t" r="r" b="b"/>
                <a:pathLst>
                  <a:path w="1088" h="3409" extrusionOk="0">
                    <a:moveTo>
                      <a:pt x="853" y="0"/>
                    </a:moveTo>
                    <a:lnTo>
                      <a:pt x="853" y="147"/>
                    </a:lnTo>
                    <a:cubicBezTo>
                      <a:pt x="618" y="1117"/>
                      <a:pt x="353" y="2204"/>
                      <a:pt x="118" y="3202"/>
                    </a:cubicBezTo>
                    <a:cubicBezTo>
                      <a:pt x="1" y="3320"/>
                      <a:pt x="118" y="3320"/>
                      <a:pt x="118" y="3320"/>
                    </a:cubicBezTo>
                    <a:cubicBezTo>
                      <a:pt x="118" y="3379"/>
                      <a:pt x="148" y="3408"/>
                      <a:pt x="177" y="3408"/>
                    </a:cubicBezTo>
                    <a:cubicBezTo>
                      <a:pt x="206" y="3408"/>
                      <a:pt x="236" y="3379"/>
                      <a:pt x="236" y="3320"/>
                    </a:cubicBezTo>
                    <a:cubicBezTo>
                      <a:pt x="236" y="3320"/>
                      <a:pt x="353" y="3320"/>
                      <a:pt x="353" y="3202"/>
                    </a:cubicBezTo>
                    <a:cubicBezTo>
                      <a:pt x="618" y="2204"/>
                      <a:pt x="853" y="1234"/>
                      <a:pt x="1088" y="265"/>
                    </a:cubicBezTo>
                    <a:lnTo>
                      <a:pt x="10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4"/>
              <p:cNvSpPr/>
              <p:nvPr/>
            </p:nvSpPr>
            <p:spPr>
              <a:xfrm>
                <a:off x="7602408" y="1089205"/>
                <a:ext cx="223775" cy="70397"/>
              </a:xfrm>
              <a:custGeom>
                <a:avLst/>
                <a:gdLst/>
                <a:ahLst/>
                <a:cxnLst/>
                <a:rect l="l" t="t" r="r" b="b"/>
                <a:pathLst>
                  <a:path w="6259" h="1969" extrusionOk="0">
                    <a:moveTo>
                      <a:pt x="265" y="0"/>
                    </a:moveTo>
                    <a:cubicBezTo>
                      <a:pt x="148" y="0"/>
                      <a:pt x="1" y="118"/>
                      <a:pt x="1" y="235"/>
                    </a:cubicBezTo>
                    <a:cubicBezTo>
                      <a:pt x="1" y="382"/>
                      <a:pt x="1" y="499"/>
                      <a:pt x="148" y="499"/>
                    </a:cubicBezTo>
                    <a:lnTo>
                      <a:pt x="5876" y="1968"/>
                    </a:lnTo>
                    <a:lnTo>
                      <a:pt x="6023" y="1968"/>
                    </a:lnTo>
                    <a:cubicBezTo>
                      <a:pt x="6141" y="1968"/>
                      <a:pt x="6258" y="1851"/>
                      <a:pt x="6258" y="1851"/>
                    </a:cubicBezTo>
                    <a:cubicBezTo>
                      <a:pt x="6258" y="1704"/>
                      <a:pt x="6141" y="1586"/>
                      <a:pt x="6023" y="1469"/>
                    </a:cubicBezTo>
                    <a:lnTo>
                      <a:pt x="2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4"/>
              <p:cNvSpPr/>
              <p:nvPr/>
            </p:nvSpPr>
            <p:spPr>
              <a:xfrm>
                <a:off x="7466941" y="1097607"/>
                <a:ext cx="332963" cy="744689"/>
              </a:xfrm>
              <a:custGeom>
                <a:avLst/>
                <a:gdLst/>
                <a:ahLst/>
                <a:cxnLst/>
                <a:rect l="l" t="t" r="r" b="b"/>
                <a:pathLst>
                  <a:path w="9313" h="20829" extrusionOk="0">
                    <a:moveTo>
                      <a:pt x="5024" y="499"/>
                    </a:moveTo>
                    <a:lnTo>
                      <a:pt x="8696" y="1469"/>
                    </a:lnTo>
                    <a:lnTo>
                      <a:pt x="4289" y="18860"/>
                    </a:lnTo>
                    <a:cubicBezTo>
                      <a:pt x="4172" y="19360"/>
                      <a:pt x="3937" y="19830"/>
                      <a:pt x="3437" y="20094"/>
                    </a:cubicBezTo>
                    <a:cubicBezTo>
                      <a:pt x="3145" y="20232"/>
                      <a:pt x="2862" y="20289"/>
                      <a:pt x="2578" y="20289"/>
                    </a:cubicBezTo>
                    <a:cubicBezTo>
                      <a:pt x="2377" y="20289"/>
                      <a:pt x="2175" y="20260"/>
                      <a:pt x="1969" y="20212"/>
                    </a:cubicBezTo>
                    <a:cubicBezTo>
                      <a:pt x="1469" y="20094"/>
                      <a:pt x="999" y="19830"/>
                      <a:pt x="735" y="19360"/>
                    </a:cubicBezTo>
                    <a:cubicBezTo>
                      <a:pt x="500" y="18978"/>
                      <a:pt x="500" y="18361"/>
                      <a:pt x="617" y="17891"/>
                    </a:cubicBezTo>
                    <a:lnTo>
                      <a:pt x="5024" y="499"/>
                    </a:lnTo>
                    <a:close/>
                    <a:moveTo>
                      <a:pt x="4671" y="0"/>
                    </a:moveTo>
                    <a:lnTo>
                      <a:pt x="118" y="17773"/>
                    </a:lnTo>
                    <a:cubicBezTo>
                      <a:pt x="0" y="18361"/>
                      <a:pt x="0" y="19095"/>
                      <a:pt x="382" y="19595"/>
                    </a:cubicBezTo>
                    <a:cubicBezTo>
                      <a:pt x="735" y="20212"/>
                      <a:pt x="1234" y="20564"/>
                      <a:pt x="1851" y="20711"/>
                    </a:cubicBezTo>
                    <a:cubicBezTo>
                      <a:pt x="2086" y="20829"/>
                      <a:pt x="2204" y="20829"/>
                      <a:pt x="2468" y="20829"/>
                    </a:cubicBezTo>
                    <a:cubicBezTo>
                      <a:pt x="2821" y="20829"/>
                      <a:pt x="3320" y="20711"/>
                      <a:pt x="3672" y="20447"/>
                    </a:cubicBezTo>
                    <a:cubicBezTo>
                      <a:pt x="4172" y="20094"/>
                      <a:pt x="4671" y="19595"/>
                      <a:pt x="4789" y="18978"/>
                    </a:cubicBezTo>
                    <a:lnTo>
                      <a:pt x="9313" y="1116"/>
                    </a:lnTo>
                    <a:lnTo>
                      <a:pt x="46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34"/>
            <p:cNvGrpSpPr/>
            <p:nvPr/>
          </p:nvGrpSpPr>
          <p:grpSpPr>
            <a:xfrm rot="5974048" flipH="1">
              <a:off x="1527747" y="369499"/>
              <a:ext cx="671785" cy="491152"/>
              <a:chOff x="1676675" y="2892575"/>
              <a:chExt cx="513600" cy="375500"/>
            </a:xfrm>
          </p:grpSpPr>
          <p:sp>
            <p:nvSpPr>
              <p:cNvPr id="1350" name="Google Shape;1350;p34"/>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4"/>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4"/>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4"/>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4"/>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4"/>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4"/>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4"/>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8" name="Google Shape;1358;p34"/>
            <p:cNvGrpSpPr/>
            <p:nvPr/>
          </p:nvGrpSpPr>
          <p:grpSpPr>
            <a:xfrm flipH="1">
              <a:off x="-233511" y="-111254"/>
              <a:ext cx="1384729" cy="1384762"/>
              <a:chOff x="5623750" y="3398725"/>
              <a:chExt cx="1069950" cy="1069975"/>
            </a:xfrm>
          </p:grpSpPr>
          <p:sp>
            <p:nvSpPr>
              <p:cNvPr id="1359" name="Google Shape;1359;p34"/>
              <p:cNvSpPr/>
              <p:nvPr/>
            </p:nvSpPr>
            <p:spPr>
              <a:xfrm>
                <a:off x="6068275" y="3843250"/>
                <a:ext cx="249375" cy="247675"/>
              </a:xfrm>
              <a:custGeom>
                <a:avLst/>
                <a:gdLst/>
                <a:ahLst/>
                <a:cxnLst/>
                <a:rect l="l" t="t" r="r" b="b"/>
                <a:pathLst>
                  <a:path w="9975" h="9907" extrusionOk="0">
                    <a:moveTo>
                      <a:pt x="5045" y="1"/>
                    </a:moveTo>
                    <a:cubicBezTo>
                      <a:pt x="2283" y="1"/>
                      <a:pt x="91" y="2192"/>
                      <a:pt x="0" y="4954"/>
                    </a:cubicBezTo>
                    <a:cubicBezTo>
                      <a:pt x="0" y="7716"/>
                      <a:pt x="2283" y="9907"/>
                      <a:pt x="5045" y="9907"/>
                    </a:cubicBezTo>
                    <a:cubicBezTo>
                      <a:pt x="7692" y="9907"/>
                      <a:pt x="9975" y="7807"/>
                      <a:pt x="9975" y="4954"/>
                    </a:cubicBezTo>
                    <a:cubicBezTo>
                      <a:pt x="9975" y="1918"/>
                      <a:pt x="7510" y="1"/>
                      <a:pt x="5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4"/>
              <p:cNvSpPr/>
              <p:nvPr/>
            </p:nvSpPr>
            <p:spPr>
              <a:xfrm>
                <a:off x="5856550" y="3398725"/>
                <a:ext cx="603775" cy="1069975"/>
              </a:xfrm>
              <a:custGeom>
                <a:avLst/>
                <a:gdLst/>
                <a:ahLst/>
                <a:cxnLst/>
                <a:rect l="l" t="t" r="r" b="b"/>
                <a:pathLst>
                  <a:path w="24151" h="42799" extrusionOk="0">
                    <a:moveTo>
                      <a:pt x="12076" y="777"/>
                    </a:moveTo>
                    <a:cubicBezTo>
                      <a:pt x="13605" y="777"/>
                      <a:pt x="15020" y="1233"/>
                      <a:pt x="16367" y="2283"/>
                    </a:cubicBezTo>
                    <a:cubicBezTo>
                      <a:pt x="18353" y="3813"/>
                      <a:pt x="20156" y="6483"/>
                      <a:pt x="21388" y="9702"/>
                    </a:cubicBezTo>
                    <a:cubicBezTo>
                      <a:pt x="22644" y="13034"/>
                      <a:pt x="23397" y="17028"/>
                      <a:pt x="23397" y="21411"/>
                    </a:cubicBezTo>
                    <a:cubicBezTo>
                      <a:pt x="23397" y="27117"/>
                      <a:pt x="22073" y="32344"/>
                      <a:pt x="19973" y="36042"/>
                    </a:cubicBezTo>
                    <a:cubicBezTo>
                      <a:pt x="18923" y="37959"/>
                      <a:pt x="17691" y="39374"/>
                      <a:pt x="16367" y="40424"/>
                    </a:cubicBezTo>
                    <a:cubicBezTo>
                      <a:pt x="15020" y="41474"/>
                      <a:pt x="13605" y="42045"/>
                      <a:pt x="12076" y="42045"/>
                    </a:cubicBezTo>
                    <a:cubicBezTo>
                      <a:pt x="10546" y="42045"/>
                      <a:pt x="9040" y="41474"/>
                      <a:pt x="7693" y="40424"/>
                    </a:cubicBezTo>
                    <a:cubicBezTo>
                      <a:pt x="5707" y="38895"/>
                      <a:pt x="3904" y="36339"/>
                      <a:pt x="2672" y="33006"/>
                    </a:cubicBezTo>
                    <a:cubicBezTo>
                      <a:pt x="1416" y="29674"/>
                      <a:pt x="754" y="25679"/>
                      <a:pt x="754" y="21411"/>
                    </a:cubicBezTo>
                    <a:cubicBezTo>
                      <a:pt x="754" y="15613"/>
                      <a:pt x="1987" y="10363"/>
                      <a:pt x="4087" y="6666"/>
                    </a:cubicBezTo>
                    <a:cubicBezTo>
                      <a:pt x="5137" y="4863"/>
                      <a:pt x="6369" y="3333"/>
                      <a:pt x="7693" y="2283"/>
                    </a:cubicBezTo>
                    <a:cubicBezTo>
                      <a:pt x="9040" y="1233"/>
                      <a:pt x="10546" y="777"/>
                      <a:pt x="12076" y="777"/>
                    </a:cubicBezTo>
                    <a:close/>
                    <a:moveTo>
                      <a:pt x="12076" y="1"/>
                    </a:moveTo>
                    <a:cubicBezTo>
                      <a:pt x="10364" y="1"/>
                      <a:pt x="8743" y="571"/>
                      <a:pt x="7237" y="1713"/>
                    </a:cubicBezTo>
                    <a:cubicBezTo>
                      <a:pt x="5045" y="3333"/>
                      <a:pt x="3242" y="6095"/>
                      <a:pt x="1987" y="9519"/>
                    </a:cubicBezTo>
                    <a:cubicBezTo>
                      <a:pt x="663" y="12851"/>
                      <a:pt x="1" y="16937"/>
                      <a:pt x="1" y="21411"/>
                    </a:cubicBezTo>
                    <a:cubicBezTo>
                      <a:pt x="1" y="27208"/>
                      <a:pt x="1325" y="32527"/>
                      <a:pt x="3425" y="36430"/>
                    </a:cubicBezTo>
                    <a:cubicBezTo>
                      <a:pt x="4566" y="38324"/>
                      <a:pt x="5799" y="39945"/>
                      <a:pt x="7237" y="40995"/>
                    </a:cubicBezTo>
                    <a:cubicBezTo>
                      <a:pt x="8743" y="42136"/>
                      <a:pt x="10364" y="42798"/>
                      <a:pt x="12076" y="42798"/>
                    </a:cubicBezTo>
                    <a:cubicBezTo>
                      <a:pt x="13787" y="42798"/>
                      <a:pt x="15408" y="42136"/>
                      <a:pt x="16823" y="40995"/>
                    </a:cubicBezTo>
                    <a:cubicBezTo>
                      <a:pt x="19014" y="39374"/>
                      <a:pt x="20818" y="36612"/>
                      <a:pt x="22073" y="33303"/>
                    </a:cubicBezTo>
                    <a:cubicBezTo>
                      <a:pt x="23397" y="29879"/>
                      <a:pt x="24150" y="25770"/>
                      <a:pt x="24150" y="21411"/>
                    </a:cubicBezTo>
                    <a:cubicBezTo>
                      <a:pt x="24150" y="15499"/>
                      <a:pt x="22826" y="10181"/>
                      <a:pt x="20635" y="6278"/>
                    </a:cubicBezTo>
                    <a:cubicBezTo>
                      <a:pt x="19585" y="4383"/>
                      <a:pt x="18261" y="2763"/>
                      <a:pt x="16823" y="1713"/>
                    </a:cubicBezTo>
                    <a:cubicBezTo>
                      <a:pt x="15408" y="571"/>
                      <a:pt x="13787" y="1"/>
                      <a:pt x="120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4"/>
              <p:cNvSpPr/>
              <p:nvPr/>
            </p:nvSpPr>
            <p:spPr>
              <a:xfrm>
                <a:off x="5723600" y="3498600"/>
                <a:ext cx="870250" cy="867950"/>
              </a:xfrm>
              <a:custGeom>
                <a:avLst/>
                <a:gdLst/>
                <a:ahLst/>
                <a:cxnLst/>
                <a:rect l="l" t="t" r="r" b="b"/>
                <a:pathLst>
                  <a:path w="34810" h="34718" extrusionOk="0">
                    <a:moveTo>
                      <a:pt x="26341" y="776"/>
                    </a:moveTo>
                    <a:cubicBezTo>
                      <a:pt x="28624" y="776"/>
                      <a:pt x="30609" y="1438"/>
                      <a:pt x="31956" y="2762"/>
                    </a:cubicBezTo>
                    <a:cubicBezTo>
                      <a:pt x="33371" y="4200"/>
                      <a:pt x="34033" y="6095"/>
                      <a:pt x="34033" y="8377"/>
                    </a:cubicBezTo>
                    <a:cubicBezTo>
                      <a:pt x="34033" y="10842"/>
                      <a:pt x="33189" y="13695"/>
                      <a:pt x="31751" y="16640"/>
                    </a:cubicBezTo>
                    <a:cubicBezTo>
                      <a:pt x="30336" y="19607"/>
                      <a:pt x="28144" y="22643"/>
                      <a:pt x="25382" y="25405"/>
                    </a:cubicBezTo>
                    <a:cubicBezTo>
                      <a:pt x="22621" y="28167"/>
                      <a:pt x="19585" y="30335"/>
                      <a:pt x="16640" y="31773"/>
                    </a:cubicBezTo>
                    <a:cubicBezTo>
                      <a:pt x="13696" y="33188"/>
                      <a:pt x="10843" y="33964"/>
                      <a:pt x="8355" y="33964"/>
                    </a:cubicBezTo>
                    <a:cubicBezTo>
                      <a:pt x="6072" y="33964"/>
                      <a:pt x="4178" y="33302"/>
                      <a:pt x="2740" y="31956"/>
                    </a:cubicBezTo>
                    <a:cubicBezTo>
                      <a:pt x="1416" y="30632"/>
                      <a:pt x="754" y="28623"/>
                      <a:pt x="754" y="26341"/>
                    </a:cubicBezTo>
                    <a:cubicBezTo>
                      <a:pt x="754" y="23875"/>
                      <a:pt x="1507" y="21022"/>
                      <a:pt x="2945" y="18078"/>
                    </a:cubicBezTo>
                    <a:cubicBezTo>
                      <a:pt x="4452" y="15133"/>
                      <a:pt x="6552" y="12189"/>
                      <a:pt x="9405" y="9336"/>
                    </a:cubicBezTo>
                    <a:cubicBezTo>
                      <a:pt x="12167" y="6574"/>
                      <a:pt x="15111" y="4474"/>
                      <a:pt x="18055" y="2945"/>
                    </a:cubicBezTo>
                    <a:cubicBezTo>
                      <a:pt x="21000" y="1529"/>
                      <a:pt x="23853" y="776"/>
                      <a:pt x="26341" y="776"/>
                    </a:cubicBezTo>
                    <a:close/>
                    <a:moveTo>
                      <a:pt x="26341" y="0"/>
                    </a:moveTo>
                    <a:cubicBezTo>
                      <a:pt x="23762" y="0"/>
                      <a:pt x="20726" y="776"/>
                      <a:pt x="17782" y="2283"/>
                    </a:cubicBezTo>
                    <a:cubicBezTo>
                      <a:pt x="14723" y="3812"/>
                      <a:pt x="11687" y="6003"/>
                      <a:pt x="8834" y="8856"/>
                    </a:cubicBezTo>
                    <a:cubicBezTo>
                      <a:pt x="5981" y="11618"/>
                      <a:pt x="3790" y="14745"/>
                      <a:pt x="2283" y="17781"/>
                    </a:cubicBezTo>
                    <a:cubicBezTo>
                      <a:pt x="754" y="20748"/>
                      <a:pt x="1" y="23693"/>
                      <a:pt x="1" y="26341"/>
                    </a:cubicBezTo>
                    <a:cubicBezTo>
                      <a:pt x="1" y="28828"/>
                      <a:pt x="663" y="30906"/>
                      <a:pt x="2283" y="32526"/>
                    </a:cubicBezTo>
                    <a:cubicBezTo>
                      <a:pt x="3790" y="34055"/>
                      <a:pt x="5890" y="34717"/>
                      <a:pt x="8355" y="34717"/>
                    </a:cubicBezTo>
                    <a:cubicBezTo>
                      <a:pt x="11025" y="34717"/>
                      <a:pt x="13970" y="33964"/>
                      <a:pt x="17006" y="32435"/>
                    </a:cubicBezTo>
                    <a:cubicBezTo>
                      <a:pt x="19973" y="30906"/>
                      <a:pt x="23100" y="28737"/>
                      <a:pt x="25862" y="25884"/>
                    </a:cubicBezTo>
                    <a:cubicBezTo>
                      <a:pt x="28715" y="23122"/>
                      <a:pt x="30906" y="19972"/>
                      <a:pt x="32413" y="17028"/>
                    </a:cubicBezTo>
                    <a:cubicBezTo>
                      <a:pt x="33942" y="13992"/>
                      <a:pt x="34809" y="11048"/>
                      <a:pt x="34809" y="8377"/>
                    </a:cubicBezTo>
                    <a:cubicBezTo>
                      <a:pt x="34809" y="5912"/>
                      <a:pt x="34033" y="3812"/>
                      <a:pt x="32527" y="2191"/>
                    </a:cubicBezTo>
                    <a:cubicBezTo>
                      <a:pt x="30997" y="662"/>
                      <a:pt x="28806" y="0"/>
                      <a:pt x="26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4"/>
              <p:cNvSpPr/>
              <p:nvPr/>
            </p:nvSpPr>
            <p:spPr>
              <a:xfrm>
                <a:off x="5623750" y="3632125"/>
                <a:ext cx="1069950" cy="603750"/>
              </a:xfrm>
              <a:custGeom>
                <a:avLst/>
                <a:gdLst/>
                <a:ahLst/>
                <a:cxnLst/>
                <a:rect l="l" t="t" r="r" b="b"/>
                <a:pathLst>
                  <a:path w="42798" h="24150" extrusionOk="0">
                    <a:moveTo>
                      <a:pt x="21388" y="754"/>
                    </a:moveTo>
                    <a:cubicBezTo>
                      <a:pt x="27094" y="754"/>
                      <a:pt x="32321" y="1986"/>
                      <a:pt x="36041" y="4086"/>
                    </a:cubicBezTo>
                    <a:cubicBezTo>
                      <a:pt x="37936" y="5136"/>
                      <a:pt x="39374" y="6369"/>
                      <a:pt x="40401" y="7692"/>
                    </a:cubicBezTo>
                    <a:cubicBezTo>
                      <a:pt x="41451" y="9016"/>
                      <a:pt x="42022" y="10546"/>
                      <a:pt x="42022" y="12075"/>
                    </a:cubicBezTo>
                    <a:cubicBezTo>
                      <a:pt x="42022" y="13581"/>
                      <a:pt x="41451" y="15019"/>
                      <a:pt x="40401" y="16343"/>
                    </a:cubicBezTo>
                    <a:cubicBezTo>
                      <a:pt x="38895" y="18352"/>
                      <a:pt x="36315" y="20155"/>
                      <a:pt x="32983" y="21388"/>
                    </a:cubicBezTo>
                    <a:cubicBezTo>
                      <a:pt x="29673" y="22620"/>
                      <a:pt x="25679" y="23396"/>
                      <a:pt x="21388" y="23396"/>
                    </a:cubicBezTo>
                    <a:cubicBezTo>
                      <a:pt x="15590" y="23396"/>
                      <a:pt x="10454" y="22049"/>
                      <a:pt x="6642" y="19972"/>
                    </a:cubicBezTo>
                    <a:cubicBezTo>
                      <a:pt x="4839" y="18922"/>
                      <a:pt x="3310" y="17690"/>
                      <a:pt x="2283" y="16343"/>
                    </a:cubicBezTo>
                    <a:cubicBezTo>
                      <a:pt x="1233" y="15019"/>
                      <a:pt x="753" y="13581"/>
                      <a:pt x="753" y="12075"/>
                    </a:cubicBezTo>
                    <a:cubicBezTo>
                      <a:pt x="753" y="10546"/>
                      <a:pt x="1233" y="9016"/>
                      <a:pt x="2283" y="7692"/>
                    </a:cubicBezTo>
                    <a:cubicBezTo>
                      <a:pt x="3789" y="5707"/>
                      <a:pt x="6460" y="3881"/>
                      <a:pt x="9701" y="2648"/>
                    </a:cubicBezTo>
                    <a:cubicBezTo>
                      <a:pt x="13011" y="1415"/>
                      <a:pt x="17005" y="754"/>
                      <a:pt x="21388" y="754"/>
                    </a:cubicBezTo>
                    <a:close/>
                    <a:moveTo>
                      <a:pt x="21388" y="0"/>
                    </a:moveTo>
                    <a:cubicBezTo>
                      <a:pt x="15499" y="0"/>
                      <a:pt x="10158" y="1233"/>
                      <a:pt x="6277" y="3424"/>
                    </a:cubicBezTo>
                    <a:cubicBezTo>
                      <a:pt x="4360" y="4451"/>
                      <a:pt x="2739" y="5798"/>
                      <a:pt x="1712" y="7213"/>
                    </a:cubicBezTo>
                    <a:cubicBezTo>
                      <a:pt x="571" y="8742"/>
                      <a:pt x="0" y="10363"/>
                      <a:pt x="0" y="12075"/>
                    </a:cubicBezTo>
                    <a:cubicBezTo>
                      <a:pt x="0" y="13787"/>
                      <a:pt x="571" y="15407"/>
                      <a:pt x="1712" y="16823"/>
                    </a:cubicBezTo>
                    <a:cubicBezTo>
                      <a:pt x="3310" y="19014"/>
                      <a:pt x="6072" y="20817"/>
                      <a:pt x="9496" y="22049"/>
                    </a:cubicBezTo>
                    <a:cubicBezTo>
                      <a:pt x="12828" y="23396"/>
                      <a:pt x="16914" y="24149"/>
                      <a:pt x="21388" y="24149"/>
                    </a:cubicBezTo>
                    <a:cubicBezTo>
                      <a:pt x="27185" y="24149"/>
                      <a:pt x="32526" y="22826"/>
                      <a:pt x="36407" y="20634"/>
                    </a:cubicBezTo>
                    <a:cubicBezTo>
                      <a:pt x="38324" y="19584"/>
                      <a:pt x="39945" y="18261"/>
                      <a:pt x="40972" y="16823"/>
                    </a:cubicBezTo>
                    <a:cubicBezTo>
                      <a:pt x="42113" y="15407"/>
                      <a:pt x="42798" y="13787"/>
                      <a:pt x="42798" y="12075"/>
                    </a:cubicBezTo>
                    <a:cubicBezTo>
                      <a:pt x="42798" y="10363"/>
                      <a:pt x="42113" y="8742"/>
                      <a:pt x="40972" y="7213"/>
                    </a:cubicBezTo>
                    <a:cubicBezTo>
                      <a:pt x="39374" y="5022"/>
                      <a:pt x="36612" y="3219"/>
                      <a:pt x="33280" y="1986"/>
                    </a:cubicBezTo>
                    <a:cubicBezTo>
                      <a:pt x="29856" y="662"/>
                      <a:pt x="25770" y="0"/>
                      <a:pt x="21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4"/>
              <p:cNvSpPr/>
              <p:nvPr/>
            </p:nvSpPr>
            <p:spPr>
              <a:xfrm>
                <a:off x="5723600" y="3498600"/>
                <a:ext cx="870250" cy="867950"/>
              </a:xfrm>
              <a:custGeom>
                <a:avLst/>
                <a:gdLst/>
                <a:ahLst/>
                <a:cxnLst/>
                <a:rect l="l" t="t" r="r" b="b"/>
                <a:pathLst>
                  <a:path w="34810" h="34718" extrusionOk="0">
                    <a:moveTo>
                      <a:pt x="8355" y="776"/>
                    </a:moveTo>
                    <a:cubicBezTo>
                      <a:pt x="10843" y="776"/>
                      <a:pt x="13696" y="1529"/>
                      <a:pt x="16640" y="2945"/>
                    </a:cubicBezTo>
                    <a:cubicBezTo>
                      <a:pt x="19585" y="4474"/>
                      <a:pt x="22621" y="6574"/>
                      <a:pt x="25382" y="9336"/>
                    </a:cubicBezTo>
                    <a:cubicBezTo>
                      <a:pt x="28144" y="12189"/>
                      <a:pt x="30336" y="15133"/>
                      <a:pt x="31751" y="18078"/>
                    </a:cubicBezTo>
                    <a:cubicBezTo>
                      <a:pt x="33189" y="21022"/>
                      <a:pt x="34033" y="23875"/>
                      <a:pt x="34033" y="26341"/>
                    </a:cubicBezTo>
                    <a:cubicBezTo>
                      <a:pt x="34033" y="28623"/>
                      <a:pt x="33371" y="30632"/>
                      <a:pt x="31956" y="31956"/>
                    </a:cubicBezTo>
                    <a:cubicBezTo>
                      <a:pt x="30609" y="33302"/>
                      <a:pt x="28624" y="33964"/>
                      <a:pt x="26341" y="33964"/>
                    </a:cubicBezTo>
                    <a:cubicBezTo>
                      <a:pt x="23853" y="33964"/>
                      <a:pt x="21000" y="33188"/>
                      <a:pt x="18055" y="31773"/>
                    </a:cubicBezTo>
                    <a:cubicBezTo>
                      <a:pt x="15111" y="30335"/>
                      <a:pt x="12167" y="28167"/>
                      <a:pt x="9405" y="25405"/>
                    </a:cubicBezTo>
                    <a:cubicBezTo>
                      <a:pt x="6552" y="22643"/>
                      <a:pt x="4452" y="19607"/>
                      <a:pt x="2945" y="16640"/>
                    </a:cubicBezTo>
                    <a:cubicBezTo>
                      <a:pt x="1507" y="13695"/>
                      <a:pt x="754" y="10842"/>
                      <a:pt x="754" y="8377"/>
                    </a:cubicBezTo>
                    <a:cubicBezTo>
                      <a:pt x="754" y="6095"/>
                      <a:pt x="1416" y="4200"/>
                      <a:pt x="2740" y="2762"/>
                    </a:cubicBezTo>
                    <a:cubicBezTo>
                      <a:pt x="4178" y="1438"/>
                      <a:pt x="6072" y="776"/>
                      <a:pt x="8355" y="776"/>
                    </a:cubicBezTo>
                    <a:close/>
                    <a:moveTo>
                      <a:pt x="8355" y="0"/>
                    </a:moveTo>
                    <a:cubicBezTo>
                      <a:pt x="5890" y="0"/>
                      <a:pt x="3790" y="662"/>
                      <a:pt x="2283" y="2191"/>
                    </a:cubicBezTo>
                    <a:cubicBezTo>
                      <a:pt x="663" y="3812"/>
                      <a:pt x="1" y="5912"/>
                      <a:pt x="1" y="8377"/>
                    </a:cubicBezTo>
                    <a:cubicBezTo>
                      <a:pt x="1" y="11048"/>
                      <a:pt x="754" y="13992"/>
                      <a:pt x="2283" y="17028"/>
                    </a:cubicBezTo>
                    <a:cubicBezTo>
                      <a:pt x="3790" y="19972"/>
                      <a:pt x="5981" y="23122"/>
                      <a:pt x="8834" y="25884"/>
                    </a:cubicBezTo>
                    <a:cubicBezTo>
                      <a:pt x="11687" y="28737"/>
                      <a:pt x="14723" y="30906"/>
                      <a:pt x="17782" y="32435"/>
                    </a:cubicBezTo>
                    <a:cubicBezTo>
                      <a:pt x="20726" y="33964"/>
                      <a:pt x="23762" y="34717"/>
                      <a:pt x="26341" y="34717"/>
                    </a:cubicBezTo>
                    <a:cubicBezTo>
                      <a:pt x="28806" y="34717"/>
                      <a:pt x="30997" y="34055"/>
                      <a:pt x="32527" y="32526"/>
                    </a:cubicBezTo>
                    <a:cubicBezTo>
                      <a:pt x="34033" y="30906"/>
                      <a:pt x="34809" y="28828"/>
                      <a:pt x="34809" y="26341"/>
                    </a:cubicBezTo>
                    <a:cubicBezTo>
                      <a:pt x="34809" y="23693"/>
                      <a:pt x="33942" y="20748"/>
                      <a:pt x="32413" y="17781"/>
                    </a:cubicBezTo>
                    <a:cubicBezTo>
                      <a:pt x="30906" y="14745"/>
                      <a:pt x="28715" y="11618"/>
                      <a:pt x="25862" y="8856"/>
                    </a:cubicBezTo>
                    <a:cubicBezTo>
                      <a:pt x="23100" y="6003"/>
                      <a:pt x="19973" y="3812"/>
                      <a:pt x="17006" y="2283"/>
                    </a:cubicBezTo>
                    <a:cubicBezTo>
                      <a:pt x="13970" y="776"/>
                      <a:pt x="11025" y="0"/>
                      <a:pt x="83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4"/>
              <p:cNvSpPr/>
              <p:nvPr/>
            </p:nvSpPr>
            <p:spPr>
              <a:xfrm>
                <a:off x="6025475" y="3800450"/>
                <a:ext cx="263650" cy="264225"/>
              </a:xfrm>
              <a:custGeom>
                <a:avLst/>
                <a:gdLst/>
                <a:ahLst/>
                <a:cxnLst/>
                <a:rect l="l" t="t" r="r" b="b"/>
                <a:pathLst>
                  <a:path w="10546" h="10569" extrusionOk="0">
                    <a:moveTo>
                      <a:pt x="5319" y="777"/>
                    </a:moveTo>
                    <a:cubicBezTo>
                      <a:pt x="6551" y="777"/>
                      <a:pt x="7692" y="1256"/>
                      <a:pt x="8468" y="2101"/>
                    </a:cubicBezTo>
                    <a:cubicBezTo>
                      <a:pt x="9313" y="2968"/>
                      <a:pt x="9792" y="3995"/>
                      <a:pt x="9792" y="5342"/>
                    </a:cubicBezTo>
                    <a:cubicBezTo>
                      <a:pt x="9792" y="6574"/>
                      <a:pt x="9313" y="7716"/>
                      <a:pt x="8468" y="8469"/>
                    </a:cubicBezTo>
                    <a:cubicBezTo>
                      <a:pt x="7692" y="9336"/>
                      <a:pt x="6551" y="9816"/>
                      <a:pt x="5319" y="9816"/>
                    </a:cubicBezTo>
                    <a:cubicBezTo>
                      <a:pt x="4086" y="9816"/>
                      <a:pt x="2945" y="9336"/>
                      <a:pt x="2077" y="8469"/>
                    </a:cubicBezTo>
                    <a:cubicBezTo>
                      <a:pt x="1324" y="7716"/>
                      <a:pt x="753" y="6574"/>
                      <a:pt x="753" y="5342"/>
                    </a:cubicBezTo>
                    <a:cubicBezTo>
                      <a:pt x="753" y="3995"/>
                      <a:pt x="1324" y="2968"/>
                      <a:pt x="2077" y="2101"/>
                    </a:cubicBezTo>
                    <a:cubicBezTo>
                      <a:pt x="2945" y="1256"/>
                      <a:pt x="4086" y="777"/>
                      <a:pt x="5319" y="777"/>
                    </a:cubicBezTo>
                    <a:close/>
                    <a:moveTo>
                      <a:pt x="5319" y="1"/>
                    </a:moveTo>
                    <a:cubicBezTo>
                      <a:pt x="2374" y="1"/>
                      <a:pt x="0" y="2397"/>
                      <a:pt x="0" y="5342"/>
                    </a:cubicBezTo>
                    <a:cubicBezTo>
                      <a:pt x="0" y="8195"/>
                      <a:pt x="2374" y="10569"/>
                      <a:pt x="5319" y="10569"/>
                    </a:cubicBezTo>
                    <a:cubicBezTo>
                      <a:pt x="8172" y="10569"/>
                      <a:pt x="10546" y="8195"/>
                      <a:pt x="10546" y="5342"/>
                    </a:cubicBezTo>
                    <a:cubicBezTo>
                      <a:pt x="10546" y="2397"/>
                      <a:pt x="8172" y="1"/>
                      <a:pt x="5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5" name="Google Shape;1365;p34"/>
            <p:cNvGrpSpPr/>
            <p:nvPr/>
          </p:nvGrpSpPr>
          <p:grpSpPr>
            <a:xfrm rot="678023" flipH="1">
              <a:off x="190664" y="1317253"/>
              <a:ext cx="618914" cy="804695"/>
              <a:chOff x="5050250" y="3454900"/>
              <a:chExt cx="478225" cy="621775"/>
            </a:xfrm>
          </p:grpSpPr>
          <p:sp>
            <p:nvSpPr>
              <p:cNvPr id="1366" name="Google Shape;1366;p34"/>
              <p:cNvSpPr/>
              <p:nvPr/>
            </p:nvSpPr>
            <p:spPr>
              <a:xfrm>
                <a:off x="5129000" y="3693750"/>
                <a:ext cx="352100" cy="328425"/>
              </a:xfrm>
              <a:custGeom>
                <a:avLst/>
                <a:gdLst/>
                <a:ahLst/>
                <a:cxnLst/>
                <a:rect l="l" t="t" r="r" b="b"/>
                <a:pathLst>
                  <a:path w="14084" h="13137" extrusionOk="0">
                    <a:moveTo>
                      <a:pt x="11025" y="0"/>
                    </a:moveTo>
                    <a:cubicBezTo>
                      <a:pt x="11025" y="92"/>
                      <a:pt x="11025" y="183"/>
                      <a:pt x="10934" y="274"/>
                    </a:cubicBezTo>
                    <a:cubicBezTo>
                      <a:pt x="10843" y="662"/>
                      <a:pt x="10660" y="1050"/>
                      <a:pt x="10363" y="1416"/>
                    </a:cubicBezTo>
                    <a:cubicBezTo>
                      <a:pt x="10181" y="1712"/>
                      <a:pt x="9884" y="2100"/>
                      <a:pt x="9519" y="2374"/>
                    </a:cubicBezTo>
                    <a:cubicBezTo>
                      <a:pt x="8743" y="3127"/>
                      <a:pt x="7807" y="3698"/>
                      <a:pt x="6848" y="4177"/>
                    </a:cubicBezTo>
                    <a:cubicBezTo>
                      <a:pt x="6369" y="4474"/>
                      <a:pt x="5798" y="4748"/>
                      <a:pt x="5319" y="5045"/>
                    </a:cubicBezTo>
                    <a:cubicBezTo>
                      <a:pt x="5136" y="5136"/>
                      <a:pt x="4954" y="5227"/>
                      <a:pt x="4748" y="5319"/>
                    </a:cubicBezTo>
                    <a:lnTo>
                      <a:pt x="4748" y="4954"/>
                    </a:lnTo>
                    <a:cubicBezTo>
                      <a:pt x="4840" y="4474"/>
                      <a:pt x="4474" y="3904"/>
                      <a:pt x="3995" y="3812"/>
                    </a:cubicBezTo>
                    <a:cubicBezTo>
                      <a:pt x="3853" y="3737"/>
                      <a:pt x="3713" y="3701"/>
                      <a:pt x="3575" y="3701"/>
                    </a:cubicBezTo>
                    <a:cubicBezTo>
                      <a:pt x="3336" y="3701"/>
                      <a:pt x="3100" y="3807"/>
                      <a:pt x="2854" y="3995"/>
                    </a:cubicBezTo>
                    <a:cubicBezTo>
                      <a:pt x="2192" y="4565"/>
                      <a:pt x="2375" y="5615"/>
                      <a:pt x="3128" y="5981"/>
                    </a:cubicBezTo>
                    <a:cubicBezTo>
                      <a:pt x="3242" y="5981"/>
                      <a:pt x="3242" y="6095"/>
                      <a:pt x="3333" y="6095"/>
                    </a:cubicBezTo>
                    <a:cubicBezTo>
                      <a:pt x="3036" y="6369"/>
                      <a:pt x="2671" y="6665"/>
                      <a:pt x="2375" y="6848"/>
                    </a:cubicBezTo>
                    <a:cubicBezTo>
                      <a:pt x="2101" y="7236"/>
                      <a:pt x="1804" y="7510"/>
                      <a:pt x="1530" y="7898"/>
                    </a:cubicBezTo>
                    <a:lnTo>
                      <a:pt x="1325" y="7898"/>
                    </a:lnTo>
                    <a:cubicBezTo>
                      <a:pt x="1142" y="7989"/>
                      <a:pt x="1051" y="8081"/>
                      <a:pt x="845" y="8081"/>
                    </a:cubicBezTo>
                    <a:cubicBezTo>
                      <a:pt x="275" y="8560"/>
                      <a:pt x="1" y="9404"/>
                      <a:pt x="389" y="10180"/>
                    </a:cubicBezTo>
                    <a:cubicBezTo>
                      <a:pt x="571" y="10454"/>
                      <a:pt x="754" y="10660"/>
                      <a:pt x="1051" y="10842"/>
                    </a:cubicBezTo>
                    <a:cubicBezTo>
                      <a:pt x="2516" y="12379"/>
                      <a:pt x="4269" y="13136"/>
                      <a:pt x="6224" y="13136"/>
                    </a:cubicBezTo>
                    <a:cubicBezTo>
                      <a:pt x="6796" y="13136"/>
                      <a:pt x="7385" y="13072"/>
                      <a:pt x="7990" y="12942"/>
                    </a:cubicBezTo>
                    <a:cubicBezTo>
                      <a:pt x="9793" y="12554"/>
                      <a:pt x="11231" y="11596"/>
                      <a:pt x="12258" y="10180"/>
                    </a:cubicBezTo>
                    <a:cubicBezTo>
                      <a:pt x="13605" y="8263"/>
                      <a:pt x="14084" y="6186"/>
                      <a:pt x="13513" y="3904"/>
                    </a:cubicBezTo>
                    <a:cubicBezTo>
                      <a:pt x="13217" y="2466"/>
                      <a:pt x="12463" y="1233"/>
                      <a:pt x="11322" y="183"/>
                    </a:cubicBezTo>
                    <a:cubicBezTo>
                      <a:pt x="11231" y="92"/>
                      <a:pt x="11231" y="0"/>
                      <a:pt x="1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4"/>
              <p:cNvSpPr/>
              <p:nvPr/>
            </p:nvSpPr>
            <p:spPr>
              <a:xfrm>
                <a:off x="5133575" y="3834950"/>
                <a:ext cx="45100" cy="41075"/>
              </a:xfrm>
              <a:custGeom>
                <a:avLst/>
                <a:gdLst/>
                <a:ahLst/>
                <a:cxnLst/>
                <a:rect l="l" t="t" r="r" b="b"/>
                <a:pathLst>
                  <a:path w="1804" h="1643" extrusionOk="0">
                    <a:moveTo>
                      <a:pt x="971" y="1"/>
                    </a:moveTo>
                    <a:cubicBezTo>
                      <a:pt x="871" y="1"/>
                      <a:pt x="767" y="19"/>
                      <a:pt x="662" y="59"/>
                    </a:cubicBezTo>
                    <a:cubicBezTo>
                      <a:pt x="297" y="150"/>
                      <a:pt x="0" y="629"/>
                      <a:pt x="206" y="1017"/>
                    </a:cubicBezTo>
                    <a:cubicBezTo>
                      <a:pt x="278" y="1381"/>
                      <a:pt x="597" y="1643"/>
                      <a:pt x="954" y="1643"/>
                    </a:cubicBezTo>
                    <a:cubicBezTo>
                      <a:pt x="1045" y="1643"/>
                      <a:pt x="1140" y="1625"/>
                      <a:pt x="1233" y="1588"/>
                    </a:cubicBezTo>
                    <a:cubicBezTo>
                      <a:pt x="1621" y="1474"/>
                      <a:pt x="1804" y="1017"/>
                      <a:pt x="1712" y="538"/>
                    </a:cubicBezTo>
                    <a:cubicBezTo>
                      <a:pt x="1641" y="235"/>
                      <a:pt x="1332" y="1"/>
                      <a:pt x="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4"/>
              <p:cNvSpPr/>
              <p:nvPr/>
            </p:nvSpPr>
            <p:spPr>
              <a:xfrm>
                <a:off x="5354975" y="3703450"/>
                <a:ext cx="83350" cy="177500"/>
              </a:xfrm>
              <a:custGeom>
                <a:avLst/>
                <a:gdLst/>
                <a:ahLst/>
                <a:cxnLst/>
                <a:rect l="l" t="t" r="r" b="b"/>
                <a:pathLst>
                  <a:path w="3334" h="7100" extrusionOk="0">
                    <a:moveTo>
                      <a:pt x="183" y="0"/>
                    </a:moveTo>
                    <a:cubicBezTo>
                      <a:pt x="92" y="92"/>
                      <a:pt x="1" y="183"/>
                      <a:pt x="92" y="274"/>
                    </a:cubicBezTo>
                    <a:cubicBezTo>
                      <a:pt x="366" y="457"/>
                      <a:pt x="662" y="754"/>
                      <a:pt x="936" y="936"/>
                    </a:cubicBezTo>
                    <a:cubicBezTo>
                      <a:pt x="1233" y="1233"/>
                      <a:pt x="1416" y="1507"/>
                      <a:pt x="1712" y="1804"/>
                    </a:cubicBezTo>
                    <a:cubicBezTo>
                      <a:pt x="1895" y="2078"/>
                      <a:pt x="2078" y="2374"/>
                      <a:pt x="2283" y="2739"/>
                    </a:cubicBezTo>
                    <a:cubicBezTo>
                      <a:pt x="2374" y="3036"/>
                      <a:pt x="2557" y="3424"/>
                      <a:pt x="2648" y="3698"/>
                    </a:cubicBezTo>
                    <a:cubicBezTo>
                      <a:pt x="2762" y="4086"/>
                      <a:pt x="2762" y="4451"/>
                      <a:pt x="2854" y="4839"/>
                    </a:cubicBezTo>
                    <a:cubicBezTo>
                      <a:pt x="2945" y="5136"/>
                      <a:pt x="2945" y="5501"/>
                      <a:pt x="2854" y="5889"/>
                    </a:cubicBezTo>
                    <a:cubicBezTo>
                      <a:pt x="2854" y="6277"/>
                      <a:pt x="2762" y="6643"/>
                      <a:pt x="2762" y="7031"/>
                    </a:cubicBezTo>
                    <a:cubicBezTo>
                      <a:pt x="2808" y="7076"/>
                      <a:pt x="2831" y="7099"/>
                      <a:pt x="2865" y="7099"/>
                    </a:cubicBezTo>
                    <a:cubicBezTo>
                      <a:pt x="2899" y="7099"/>
                      <a:pt x="2945" y="7076"/>
                      <a:pt x="3036" y="7031"/>
                    </a:cubicBezTo>
                    <a:cubicBezTo>
                      <a:pt x="3036" y="6939"/>
                      <a:pt x="3128" y="6848"/>
                      <a:pt x="3128" y="6734"/>
                    </a:cubicBezTo>
                    <a:cubicBezTo>
                      <a:pt x="3219" y="6369"/>
                      <a:pt x="3333" y="5889"/>
                      <a:pt x="3333" y="5501"/>
                    </a:cubicBezTo>
                    <a:cubicBezTo>
                      <a:pt x="3219" y="3789"/>
                      <a:pt x="2648" y="2283"/>
                      <a:pt x="1507" y="1028"/>
                    </a:cubicBezTo>
                    <a:cubicBezTo>
                      <a:pt x="1233" y="662"/>
                      <a:pt x="845" y="366"/>
                      <a:pt x="480" y="183"/>
                    </a:cubicBezTo>
                    <a:cubicBezTo>
                      <a:pt x="366" y="92"/>
                      <a:pt x="274"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4"/>
              <p:cNvSpPr/>
              <p:nvPr/>
            </p:nvSpPr>
            <p:spPr>
              <a:xfrm>
                <a:off x="5388075" y="3834700"/>
                <a:ext cx="26275" cy="78575"/>
              </a:xfrm>
              <a:custGeom>
                <a:avLst/>
                <a:gdLst/>
                <a:ahLst/>
                <a:cxnLst/>
                <a:rect l="l" t="t" r="r" b="b"/>
                <a:pathLst>
                  <a:path w="1051" h="3143" extrusionOk="0">
                    <a:moveTo>
                      <a:pt x="811" y="0"/>
                    </a:moveTo>
                    <a:cubicBezTo>
                      <a:pt x="759" y="0"/>
                      <a:pt x="708" y="23"/>
                      <a:pt x="662" y="69"/>
                    </a:cubicBezTo>
                    <a:lnTo>
                      <a:pt x="662" y="343"/>
                    </a:lnTo>
                    <a:cubicBezTo>
                      <a:pt x="662" y="1119"/>
                      <a:pt x="480" y="1963"/>
                      <a:pt x="92" y="2625"/>
                    </a:cubicBezTo>
                    <a:cubicBezTo>
                      <a:pt x="92" y="2739"/>
                      <a:pt x="0" y="2831"/>
                      <a:pt x="0" y="2922"/>
                    </a:cubicBezTo>
                    <a:lnTo>
                      <a:pt x="0" y="3013"/>
                    </a:lnTo>
                    <a:cubicBezTo>
                      <a:pt x="0" y="3078"/>
                      <a:pt x="46" y="3142"/>
                      <a:pt x="105" y="3142"/>
                    </a:cubicBezTo>
                    <a:cubicBezTo>
                      <a:pt x="130" y="3142"/>
                      <a:pt x="156" y="3131"/>
                      <a:pt x="183" y="3105"/>
                    </a:cubicBezTo>
                    <a:cubicBezTo>
                      <a:pt x="297" y="3013"/>
                      <a:pt x="388" y="3013"/>
                      <a:pt x="388" y="2922"/>
                    </a:cubicBezTo>
                    <a:cubicBezTo>
                      <a:pt x="868" y="2055"/>
                      <a:pt x="1050" y="1119"/>
                      <a:pt x="959" y="160"/>
                    </a:cubicBezTo>
                    <a:lnTo>
                      <a:pt x="959" y="69"/>
                    </a:lnTo>
                    <a:cubicBezTo>
                      <a:pt x="913" y="23"/>
                      <a:pt x="862" y="0"/>
                      <a:pt x="8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4"/>
              <p:cNvSpPr/>
              <p:nvPr/>
            </p:nvSpPr>
            <p:spPr>
              <a:xfrm>
                <a:off x="5050250" y="3458075"/>
                <a:ext cx="478225" cy="618600"/>
              </a:xfrm>
              <a:custGeom>
                <a:avLst/>
                <a:gdLst/>
                <a:ahLst/>
                <a:cxnLst/>
                <a:rect l="l" t="t" r="r" b="b"/>
                <a:pathLst>
                  <a:path w="19129" h="24744" extrusionOk="0">
                    <a:moveTo>
                      <a:pt x="6666" y="1051"/>
                    </a:moveTo>
                    <a:lnTo>
                      <a:pt x="8469" y="6004"/>
                    </a:lnTo>
                    <a:lnTo>
                      <a:pt x="8560" y="6278"/>
                    </a:lnTo>
                    <a:lnTo>
                      <a:pt x="8674" y="6483"/>
                    </a:lnTo>
                    <a:lnTo>
                      <a:pt x="9610" y="6483"/>
                    </a:lnTo>
                    <a:cubicBezTo>
                      <a:pt x="13125" y="6483"/>
                      <a:pt x="16458" y="8674"/>
                      <a:pt x="17805" y="12189"/>
                    </a:cubicBezTo>
                    <a:cubicBezTo>
                      <a:pt x="18170" y="13239"/>
                      <a:pt x="18375" y="14175"/>
                      <a:pt x="18375" y="15225"/>
                    </a:cubicBezTo>
                    <a:cubicBezTo>
                      <a:pt x="18375" y="18740"/>
                      <a:pt x="16184" y="22164"/>
                      <a:pt x="12555" y="23396"/>
                    </a:cubicBezTo>
                    <a:cubicBezTo>
                      <a:pt x="11619" y="23785"/>
                      <a:pt x="10569" y="23967"/>
                      <a:pt x="9610" y="23967"/>
                    </a:cubicBezTo>
                    <a:cubicBezTo>
                      <a:pt x="6004" y="23967"/>
                      <a:pt x="2671" y="21799"/>
                      <a:pt x="1348" y="18261"/>
                    </a:cubicBezTo>
                    <a:cubicBezTo>
                      <a:pt x="959" y="17234"/>
                      <a:pt x="777" y="16184"/>
                      <a:pt x="777" y="15225"/>
                    </a:cubicBezTo>
                    <a:cubicBezTo>
                      <a:pt x="777" y="12463"/>
                      <a:pt x="2101" y="9815"/>
                      <a:pt x="4383" y="8195"/>
                    </a:cubicBezTo>
                    <a:lnTo>
                      <a:pt x="4566" y="7989"/>
                    </a:lnTo>
                    <a:lnTo>
                      <a:pt x="4475" y="7533"/>
                    </a:lnTo>
                    <a:lnTo>
                      <a:pt x="2580" y="2489"/>
                    </a:lnTo>
                    <a:lnTo>
                      <a:pt x="6666" y="1051"/>
                    </a:lnTo>
                    <a:close/>
                    <a:moveTo>
                      <a:pt x="7054" y="1"/>
                    </a:moveTo>
                    <a:lnTo>
                      <a:pt x="1621" y="2009"/>
                    </a:lnTo>
                    <a:lnTo>
                      <a:pt x="3683" y="7700"/>
                    </a:lnTo>
                    <a:lnTo>
                      <a:pt x="3683" y="7700"/>
                    </a:lnTo>
                    <a:cubicBezTo>
                      <a:pt x="1353" y="9509"/>
                      <a:pt x="1" y="12281"/>
                      <a:pt x="1" y="15225"/>
                    </a:cubicBezTo>
                    <a:cubicBezTo>
                      <a:pt x="1" y="16275"/>
                      <a:pt x="206" y="17416"/>
                      <a:pt x="686" y="18558"/>
                    </a:cubicBezTo>
                    <a:cubicBezTo>
                      <a:pt x="2101" y="22369"/>
                      <a:pt x="5707" y="24743"/>
                      <a:pt x="9610" y="24743"/>
                    </a:cubicBezTo>
                    <a:cubicBezTo>
                      <a:pt x="10660" y="24743"/>
                      <a:pt x="11801" y="24538"/>
                      <a:pt x="12851" y="24173"/>
                    </a:cubicBezTo>
                    <a:cubicBezTo>
                      <a:pt x="16755" y="22735"/>
                      <a:pt x="19128" y="19128"/>
                      <a:pt x="19128" y="15225"/>
                    </a:cubicBezTo>
                    <a:cubicBezTo>
                      <a:pt x="19128" y="14084"/>
                      <a:pt x="18946" y="13034"/>
                      <a:pt x="18558" y="11893"/>
                    </a:cubicBezTo>
                    <a:cubicBezTo>
                      <a:pt x="17120" y="8104"/>
                      <a:pt x="13422" y="5707"/>
                      <a:pt x="9610" y="5707"/>
                    </a:cubicBezTo>
                    <a:lnTo>
                      <a:pt x="9131" y="5707"/>
                    </a:lnTo>
                    <a:lnTo>
                      <a:pt x="70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4"/>
              <p:cNvSpPr/>
              <p:nvPr/>
            </p:nvSpPr>
            <p:spPr>
              <a:xfrm>
                <a:off x="5074225" y="3454900"/>
                <a:ext cx="175775" cy="75675"/>
              </a:xfrm>
              <a:custGeom>
                <a:avLst/>
                <a:gdLst/>
                <a:ahLst/>
                <a:cxnLst/>
                <a:rect l="l" t="t" r="r" b="b"/>
                <a:pathLst>
                  <a:path w="7031" h="3027" extrusionOk="0">
                    <a:moveTo>
                      <a:pt x="6616" y="1"/>
                    </a:moveTo>
                    <a:cubicBezTo>
                      <a:pt x="6566" y="1"/>
                      <a:pt x="6514" y="12"/>
                      <a:pt x="6460" y="36"/>
                    </a:cubicBezTo>
                    <a:lnTo>
                      <a:pt x="297" y="2319"/>
                    </a:lnTo>
                    <a:cubicBezTo>
                      <a:pt x="92" y="2319"/>
                      <a:pt x="0" y="2616"/>
                      <a:pt x="92" y="2798"/>
                    </a:cubicBezTo>
                    <a:cubicBezTo>
                      <a:pt x="158" y="2930"/>
                      <a:pt x="284" y="3026"/>
                      <a:pt x="417" y="3026"/>
                    </a:cubicBezTo>
                    <a:cubicBezTo>
                      <a:pt x="468" y="3026"/>
                      <a:pt x="521" y="3012"/>
                      <a:pt x="571" y="2981"/>
                    </a:cubicBezTo>
                    <a:lnTo>
                      <a:pt x="6757" y="698"/>
                    </a:lnTo>
                    <a:cubicBezTo>
                      <a:pt x="6939" y="607"/>
                      <a:pt x="7031" y="424"/>
                      <a:pt x="6939" y="242"/>
                    </a:cubicBezTo>
                    <a:cubicBezTo>
                      <a:pt x="6872" y="90"/>
                      <a:pt x="6755" y="1"/>
                      <a:pt x="6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2" name="Google Shape;1372;p34"/>
            <p:cNvGrpSpPr/>
            <p:nvPr/>
          </p:nvGrpSpPr>
          <p:grpSpPr>
            <a:xfrm rot="2700000" flipH="1">
              <a:off x="618713" y="2325682"/>
              <a:ext cx="662832" cy="697167"/>
              <a:chOff x="4391750" y="873675"/>
              <a:chExt cx="506750" cy="533000"/>
            </a:xfrm>
          </p:grpSpPr>
          <p:sp>
            <p:nvSpPr>
              <p:cNvPr id="1373" name="Google Shape;1373;p34"/>
              <p:cNvSpPr/>
              <p:nvPr/>
            </p:nvSpPr>
            <p:spPr>
              <a:xfrm>
                <a:off x="4736400" y="919475"/>
                <a:ext cx="26275" cy="42125"/>
              </a:xfrm>
              <a:custGeom>
                <a:avLst/>
                <a:gdLst/>
                <a:ahLst/>
                <a:cxnLst/>
                <a:rect l="l" t="t" r="r" b="b"/>
                <a:pathLst>
                  <a:path w="1051" h="1685" extrusionOk="0">
                    <a:moveTo>
                      <a:pt x="172" y="1"/>
                    </a:moveTo>
                    <a:cubicBezTo>
                      <a:pt x="138" y="1"/>
                      <a:pt x="115" y="29"/>
                      <a:pt x="115" y="86"/>
                    </a:cubicBezTo>
                    <a:lnTo>
                      <a:pt x="1" y="178"/>
                    </a:lnTo>
                    <a:cubicBezTo>
                      <a:pt x="115" y="269"/>
                      <a:pt x="115" y="269"/>
                      <a:pt x="115" y="360"/>
                    </a:cubicBezTo>
                    <a:cubicBezTo>
                      <a:pt x="480" y="543"/>
                      <a:pt x="572" y="931"/>
                      <a:pt x="686" y="1410"/>
                    </a:cubicBezTo>
                    <a:lnTo>
                      <a:pt x="686" y="1593"/>
                    </a:lnTo>
                    <a:cubicBezTo>
                      <a:pt x="686" y="1593"/>
                      <a:pt x="686" y="1684"/>
                      <a:pt x="777" y="1684"/>
                    </a:cubicBezTo>
                    <a:cubicBezTo>
                      <a:pt x="868" y="1684"/>
                      <a:pt x="960" y="1593"/>
                      <a:pt x="960" y="1501"/>
                    </a:cubicBezTo>
                    <a:cubicBezTo>
                      <a:pt x="1051" y="931"/>
                      <a:pt x="868" y="452"/>
                      <a:pt x="389" y="86"/>
                    </a:cubicBezTo>
                    <a:lnTo>
                      <a:pt x="298" y="86"/>
                    </a:lnTo>
                    <a:cubicBezTo>
                      <a:pt x="252" y="29"/>
                      <a:pt x="206"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4"/>
              <p:cNvSpPr/>
              <p:nvPr/>
            </p:nvSpPr>
            <p:spPr>
              <a:xfrm>
                <a:off x="4641675" y="873675"/>
                <a:ext cx="159250" cy="159250"/>
              </a:xfrm>
              <a:custGeom>
                <a:avLst/>
                <a:gdLst/>
                <a:ahLst/>
                <a:cxnLst/>
                <a:rect l="l" t="t" r="r" b="b"/>
                <a:pathLst>
                  <a:path w="6370" h="6370" extrusionOk="0">
                    <a:moveTo>
                      <a:pt x="3219" y="777"/>
                    </a:moveTo>
                    <a:cubicBezTo>
                      <a:pt x="3904" y="777"/>
                      <a:pt x="4475" y="1051"/>
                      <a:pt x="4931" y="1530"/>
                    </a:cubicBezTo>
                    <a:cubicBezTo>
                      <a:pt x="5319" y="1918"/>
                      <a:pt x="5616" y="2580"/>
                      <a:pt x="5616" y="3242"/>
                    </a:cubicBezTo>
                    <a:cubicBezTo>
                      <a:pt x="5616" y="3904"/>
                      <a:pt x="5319" y="4475"/>
                      <a:pt x="4931" y="4954"/>
                    </a:cubicBezTo>
                    <a:cubicBezTo>
                      <a:pt x="4475" y="5342"/>
                      <a:pt x="3904" y="5616"/>
                      <a:pt x="3219" y="5616"/>
                    </a:cubicBezTo>
                    <a:cubicBezTo>
                      <a:pt x="2557" y="5616"/>
                      <a:pt x="1895" y="5342"/>
                      <a:pt x="1507" y="4954"/>
                    </a:cubicBezTo>
                    <a:cubicBezTo>
                      <a:pt x="1051" y="4475"/>
                      <a:pt x="754" y="3904"/>
                      <a:pt x="754" y="3242"/>
                    </a:cubicBezTo>
                    <a:cubicBezTo>
                      <a:pt x="754" y="2580"/>
                      <a:pt x="1051" y="1918"/>
                      <a:pt x="1507" y="1530"/>
                    </a:cubicBezTo>
                    <a:cubicBezTo>
                      <a:pt x="1895" y="1051"/>
                      <a:pt x="2557" y="777"/>
                      <a:pt x="3219" y="777"/>
                    </a:cubicBezTo>
                    <a:close/>
                    <a:moveTo>
                      <a:pt x="3219" y="1"/>
                    </a:moveTo>
                    <a:cubicBezTo>
                      <a:pt x="1416" y="1"/>
                      <a:pt x="1" y="1439"/>
                      <a:pt x="1" y="3242"/>
                    </a:cubicBezTo>
                    <a:cubicBezTo>
                      <a:pt x="1" y="4954"/>
                      <a:pt x="1416" y="6369"/>
                      <a:pt x="3219" y="6369"/>
                    </a:cubicBezTo>
                    <a:cubicBezTo>
                      <a:pt x="4931" y="6369"/>
                      <a:pt x="6369" y="4954"/>
                      <a:pt x="6369" y="3242"/>
                    </a:cubicBezTo>
                    <a:cubicBezTo>
                      <a:pt x="6369" y="1439"/>
                      <a:pt x="4931" y="1"/>
                      <a:pt x="3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4"/>
              <p:cNvSpPr/>
              <p:nvPr/>
            </p:nvSpPr>
            <p:spPr>
              <a:xfrm>
                <a:off x="4572650" y="1009500"/>
                <a:ext cx="130700" cy="202025"/>
              </a:xfrm>
              <a:custGeom>
                <a:avLst/>
                <a:gdLst/>
                <a:ahLst/>
                <a:cxnLst/>
                <a:rect l="l" t="t" r="r" b="b"/>
                <a:pathLst>
                  <a:path w="5228" h="8081" extrusionOk="0">
                    <a:moveTo>
                      <a:pt x="4565" y="0"/>
                    </a:moveTo>
                    <a:lnTo>
                      <a:pt x="0" y="7693"/>
                    </a:lnTo>
                    <a:lnTo>
                      <a:pt x="662" y="8081"/>
                    </a:lnTo>
                    <a:lnTo>
                      <a:pt x="5227" y="366"/>
                    </a:lnTo>
                    <a:lnTo>
                      <a:pt x="4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4"/>
              <p:cNvSpPr/>
              <p:nvPr/>
            </p:nvSpPr>
            <p:spPr>
              <a:xfrm>
                <a:off x="4422550" y="1194875"/>
                <a:ext cx="209450" cy="206675"/>
              </a:xfrm>
              <a:custGeom>
                <a:avLst/>
                <a:gdLst/>
                <a:ahLst/>
                <a:cxnLst/>
                <a:rect l="l" t="t" r="r" b="b"/>
                <a:pathLst>
                  <a:path w="8378" h="8267" extrusionOk="0">
                    <a:moveTo>
                      <a:pt x="4450" y="0"/>
                    </a:moveTo>
                    <a:cubicBezTo>
                      <a:pt x="4398" y="0"/>
                      <a:pt x="4345" y="1"/>
                      <a:pt x="4292" y="4"/>
                    </a:cubicBezTo>
                    <a:cubicBezTo>
                      <a:pt x="1713" y="4"/>
                      <a:pt x="1" y="1989"/>
                      <a:pt x="115" y="4181"/>
                    </a:cubicBezTo>
                    <a:cubicBezTo>
                      <a:pt x="115" y="6646"/>
                      <a:pt x="2101" y="8266"/>
                      <a:pt x="4292" y="8266"/>
                    </a:cubicBezTo>
                    <a:cubicBezTo>
                      <a:pt x="6575" y="8266"/>
                      <a:pt x="8378" y="6463"/>
                      <a:pt x="8378" y="4089"/>
                    </a:cubicBezTo>
                    <a:cubicBezTo>
                      <a:pt x="8378" y="1860"/>
                      <a:pt x="6657" y="0"/>
                      <a:pt x="4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4"/>
              <p:cNvSpPr/>
              <p:nvPr/>
            </p:nvSpPr>
            <p:spPr>
              <a:xfrm>
                <a:off x="4534400" y="1223475"/>
                <a:ext cx="47975" cy="73650"/>
              </a:xfrm>
              <a:custGeom>
                <a:avLst/>
                <a:gdLst/>
                <a:ahLst/>
                <a:cxnLst/>
                <a:rect l="l" t="t" r="r" b="b"/>
                <a:pathLst>
                  <a:path w="1919" h="2946" extrusionOk="0">
                    <a:moveTo>
                      <a:pt x="389" y="1"/>
                    </a:moveTo>
                    <a:cubicBezTo>
                      <a:pt x="297" y="1"/>
                      <a:pt x="206" y="1"/>
                      <a:pt x="1" y="92"/>
                    </a:cubicBezTo>
                    <a:cubicBezTo>
                      <a:pt x="92" y="92"/>
                      <a:pt x="92" y="183"/>
                      <a:pt x="92" y="275"/>
                    </a:cubicBezTo>
                    <a:cubicBezTo>
                      <a:pt x="206" y="275"/>
                      <a:pt x="297" y="366"/>
                      <a:pt x="480" y="480"/>
                    </a:cubicBezTo>
                    <a:cubicBezTo>
                      <a:pt x="868" y="663"/>
                      <a:pt x="1051" y="937"/>
                      <a:pt x="1233" y="1325"/>
                    </a:cubicBezTo>
                    <a:cubicBezTo>
                      <a:pt x="1347" y="1507"/>
                      <a:pt x="1439" y="1804"/>
                      <a:pt x="1439" y="2078"/>
                    </a:cubicBezTo>
                    <a:cubicBezTo>
                      <a:pt x="1439" y="2283"/>
                      <a:pt x="1439" y="2466"/>
                      <a:pt x="1530" y="2557"/>
                    </a:cubicBezTo>
                    <a:lnTo>
                      <a:pt x="1530" y="2854"/>
                    </a:lnTo>
                    <a:cubicBezTo>
                      <a:pt x="1621" y="2854"/>
                      <a:pt x="1621" y="2854"/>
                      <a:pt x="1713" y="2945"/>
                    </a:cubicBezTo>
                    <a:lnTo>
                      <a:pt x="1713" y="2854"/>
                    </a:lnTo>
                    <a:cubicBezTo>
                      <a:pt x="1804" y="2854"/>
                      <a:pt x="1804" y="2763"/>
                      <a:pt x="1804" y="2763"/>
                    </a:cubicBezTo>
                    <a:cubicBezTo>
                      <a:pt x="1918" y="2192"/>
                      <a:pt x="1804" y="1713"/>
                      <a:pt x="1621" y="1142"/>
                    </a:cubicBezTo>
                    <a:cubicBezTo>
                      <a:pt x="1530" y="937"/>
                      <a:pt x="1347" y="663"/>
                      <a:pt x="1142" y="480"/>
                    </a:cubicBezTo>
                    <a:cubicBezTo>
                      <a:pt x="959" y="275"/>
                      <a:pt x="663" y="92"/>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4"/>
              <p:cNvSpPr/>
              <p:nvPr/>
            </p:nvSpPr>
            <p:spPr>
              <a:xfrm>
                <a:off x="4391750" y="1164150"/>
                <a:ext cx="235700" cy="235125"/>
              </a:xfrm>
              <a:custGeom>
                <a:avLst/>
                <a:gdLst/>
                <a:ahLst/>
                <a:cxnLst/>
                <a:rect l="l" t="t" r="r" b="b"/>
                <a:pathLst>
                  <a:path w="9428" h="9405" extrusionOk="0">
                    <a:moveTo>
                      <a:pt x="4657" y="753"/>
                    </a:moveTo>
                    <a:cubicBezTo>
                      <a:pt x="5798" y="753"/>
                      <a:pt x="6757" y="1141"/>
                      <a:pt x="7510" y="1895"/>
                    </a:cubicBezTo>
                    <a:cubicBezTo>
                      <a:pt x="8195" y="2556"/>
                      <a:pt x="8651" y="3606"/>
                      <a:pt x="8651" y="4656"/>
                    </a:cubicBezTo>
                    <a:cubicBezTo>
                      <a:pt x="8651" y="5798"/>
                      <a:pt x="8195" y="6733"/>
                      <a:pt x="7510" y="7510"/>
                    </a:cubicBezTo>
                    <a:cubicBezTo>
                      <a:pt x="6757" y="8171"/>
                      <a:pt x="5798" y="8651"/>
                      <a:pt x="4657" y="8651"/>
                    </a:cubicBezTo>
                    <a:cubicBezTo>
                      <a:pt x="3630" y="8651"/>
                      <a:pt x="2580" y="8171"/>
                      <a:pt x="1918" y="7510"/>
                    </a:cubicBezTo>
                    <a:cubicBezTo>
                      <a:pt x="1142" y="6733"/>
                      <a:pt x="776" y="5798"/>
                      <a:pt x="776" y="4656"/>
                    </a:cubicBezTo>
                    <a:cubicBezTo>
                      <a:pt x="776" y="3606"/>
                      <a:pt x="1142" y="2556"/>
                      <a:pt x="1918" y="1895"/>
                    </a:cubicBezTo>
                    <a:cubicBezTo>
                      <a:pt x="2580" y="1141"/>
                      <a:pt x="3630" y="753"/>
                      <a:pt x="4657" y="753"/>
                    </a:cubicBezTo>
                    <a:close/>
                    <a:moveTo>
                      <a:pt x="4657" y="0"/>
                    </a:moveTo>
                    <a:cubicBezTo>
                      <a:pt x="2100" y="0"/>
                      <a:pt x="0" y="2077"/>
                      <a:pt x="0" y="4656"/>
                    </a:cubicBezTo>
                    <a:cubicBezTo>
                      <a:pt x="0" y="7304"/>
                      <a:pt x="2100" y="9404"/>
                      <a:pt x="4657" y="9404"/>
                    </a:cubicBezTo>
                    <a:cubicBezTo>
                      <a:pt x="7327" y="9404"/>
                      <a:pt x="9427" y="7304"/>
                      <a:pt x="9427" y="4656"/>
                    </a:cubicBezTo>
                    <a:cubicBezTo>
                      <a:pt x="9427" y="2077"/>
                      <a:pt x="7327" y="0"/>
                      <a:pt x="4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4"/>
              <p:cNvSpPr/>
              <p:nvPr/>
            </p:nvSpPr>
            <p:spPr>
              <a:xfrm>
                <a:off x="4831700" y="1293100"/>
                <a:ext cx="26275" cy="42250"/>
              </a:xfrm>
              <a:custGeom>
                <a:avLst/>
                <a:gdLst/>
                <a:ahLst/>
                <a:cxnLst/>
                <a:rect l="l" t="t" r="r" b="b"/>
                <a:pathLst>
                  <a:path w="1051" h="1690" extrusionOk="0">
                    <a:moveTo>
                      <a:pt x="152" y="1"/>
                    </a:moveTo>
                    <a:cubicBezTo>
                      <a:pt x="115" y="1"/>
                      <a:pt x="92" y="23"/>
                      <a:pt x="92" y="69"/>
                    </a:cubicBezTo>
                    <a:lnTo>
                      <a:pt x="1" y="160"/>
                    </a:lnTo>
                    <a:cubicBezTo>
                      <a:pt x="92" y="252"/>
                      <a:pt x="92" y="252"/>
                      <a:pt x="92" y="343"/>
                    </a:cubicBezTo>
                    <a:cubicBezTo>
                      <a:pt x="480" y="548"/>
                      <a:pt x="571" y="914"/>
                      <a:pt x="663" y="1393"/>
                    </a:cubicBezTo>
                    <a:lnTo>
                      <a:pt x="663" y="1575"/>
                    </a:lnTo>
                    <a:cubicBezTo>
                      <a:pt x="663" y="1575"/>
                      <a:pt x="663" y="1690"/>
                      <a:pt x="754" y="1690"/>
                    </a:cubicBezTo>
                    <a:cubicBezTo>
                      <a:pt x="868" y="1690"/>
                      <a:pt x="959" y="1575"/>
                      <a:pt x="959" y="1484"/>
                    </a:cubicBezTo>
                    <a:cubicBezTo>
                      <a:pt x="1051" y="914"/>
                      <a:pt x="868" y="434"/>
                      <a:pt x="389" y="69"/>
                    </a:cubicBezTo>
                    <a:lnTo>
                      <a:pt x="297" y="69"/>
                    </a:lnTo>
                    <a:cubicBezTo>
                      <a:pt x="240" y="23"/>
                      <a:pt x="189"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4"/>
              <p:cNvSpPr/>
              <p:nvPr/>
            </p:nvSpPr>
            <p:spPr>
              <a:xfrm>
                <a:off x="4739275" y="1246875"/>
                <a:ext cx="159225" cy="159800"/>
              </a:xfrm>
              <a:custGeom>
                <a:avLst/>
                <a:gdLst/>
                <a:ahLst/>
                <a:cxnLst/>
                <a:rect l="l" t="t" r="r" b="b"/>
                <a:pathLst>
                  <a:path w="6369" h="6392" extrusionOk="0">
                    <a:moveTo>
                      <a:pt x="3218" y="777"/>
                    </a:moveTo>
                    <a:cubicBezTo>
                      <a:pt x="3880" y="777"/>
                      <a:pt x="4451" y="1051"/>
                      <a:pt x="4930" y="1530"/>
                    </a:cubicBezTo>
                    <a:cubicBezTo>
                      <a:pt x="5410" y="1918"/>
                      <a:pt x="5592" y="2580"/>
                      <a:pt x="5592" y="3242"/>
                    </a:cubicBezTo>
                    <a:cubicBezTo>
                      <a:pt x="5592" y="3904"/>
                      <a:pt x="5410" y="4474"/>
                      <a:pt x="4930" y="4954"/>
                    </a:cubicBezTo>
                    <a:cubicBezTo>
                      <a:pt x="4451" y="5433"/>
                      <a:pt x="3880" y="5616"/>
                      <a:pt x="3218" y="5616"/>
                    </a:cubicBezTo>
                    <a:cubicBezTo>
                      <a:pt x="2556" y="5616"/>
                      <a:pt x="1895" y="5433"/>
                      <a:pt x="1506" y="4954"/>
                    </a:cubicBezTo>
                    <a:cubicBezTo>
                      <a:pt x="1027" y="4474"/>
                      <a:pt x="753" y="3904"/>
                      <a:pt x="753" y="3242"/>
                    </a:cubicBezTo>
                    <a:cubicBezTo>
                      <a:pt x="753" y="2580"/>
                      <a:pt x="1027" y="1918"/>
                      <a:pt x="1506" y="1530"/>
                    </a:cubicBezTo>
                    <a:cubicBezTo>
                      <a:pt x="1895" y="1051"/>
                      <a:pt x="2556" y="777"/>
                      <a:pt x="3218" y="777"/>
                    </a:cubicBezTo>
                    <a:close/>
                    <a:moveTo>
                      <a:pt x="3218" y="1"/>
                    </a:moveTo>
                    <a:cubicBezTo>
                      <a:pt x="1415" y="1"/>
                      <a:pt x="0" y="1439"/>
                      <a:pt x="0" y="3242"/>
                    </a:cubicBezTo>
                    <a:cubicBezTo>
                      <a:pt x="0" y="4954"/>
                      <a:pt x="1415" y="6392"/>
                      <a:pt x="3218" y="6392"/>
                    </a:cubicBezTo>
                    <a:cubicBezTo>
                      <a:pt x="4930" y="6392"/>
                      <a:pt x="6368" y="4954"/>
                      <a:pt x="6368" y="3242"/>
                    </a:cubicBezTo>
                    <a:cubicBezTo>
                      <a:pt x="6368" y="1439"/>
                      <a:pt x="4930" y="1"/>
                      <a:pt x="3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4"/>
              <p:cNvSpPr/>
              <p:nvPr/>
            </p:nvSpPr>
            <p:spPr>
              <a:xfrm>
                <a:off x="4613150" y="1306800"/>
                <a:ext cx="135275" cy="28550"/>
              </a:xfrm>
              <a:custGeom>
                <a:avLst/>
                <a:gdLst/>
                <a:ahLst/>
                <a:cxnLst/>
                <a:rect l="l" t="t" r="r" b="b"/>
                <a:pathLst>
                  <a:path w="5411" h="1142" extrusionOk="0">
                    <a:moveTo>
                      <a:pt x="1" y="0"/>
                    </a:moveTo>
                    <a:lnTo>
                      <a:pt x="1" y="754"/>
                    </a:lnTo>
                    <a:lnTo>
                      <a:pt x="5410" y="1142"/>
                    </a:lnTo>
                    <a:lnTo>
                      <a:pt x="5410" y="36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34"/>
            <p:cNvGrpSpPr/>
            <p:nvPr/>
          </p:nvGrpSpPr>
          <p:grpSpPr>
            <a:xfrm rot="233845" flipH="1">
              <a:off x="-122625" y="3690696"/>
              <a:ext cx="388879" cy="809115"/>
              <a:chOff x="3885600" y="970650"/>
              <a:chExt cx="297325" cy="618625"/>
            </a:xfrm>
          </p:grpSpPr>
          <p:sp>
            <p:nvSpPr>
              <p:cNvPr id="1383" name="Google Shape;1383;p34"/>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4"/>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4"/>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4"/>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4"/>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34"/>
            <p:cNvGrpSpPr/>
            <p:nvPr/>
          </p:nvGrpSpPr>
          <p:grpSpPr>
            <a:xfrm rot="-1795125">
              <a:off x="-92440" y="3178034"/>
              <a:ext cx="671796" cy="491159"/>
              <a:chOff x="1676675" y="2892575"/>
              <a:chExt cx="513600" cy="375500"/>
            </a:xfrm>
          </p:grpSpPr>
          <p:sp>
            <p:nvSpPr>
              <p:cNvPr id="1389" name="Google Shape;1389;p34"/>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4"/>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4"/>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4"/>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4"/>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4"/>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4"/>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4"/>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0"/>
        <p:cNvGrpSpPr/>
        <p:nvPr/>
      </p:nvGrpSpPr>
      <p:grpSpPr>
        <a:xfrm>
          <a:off x="0" y="0"/>
          <a:ext cx="0" cy="0"/>
          <a:chOff x="0" y="0"/>
          <a:chExt cx="0" cy="0"/>
        </a:xfrm>
      </p:grpSpPr>
      <p:sp>
        <p:nvSpPr>
          <p:cNvPr id="181" name="Google Shape;181;p3"/>
          <p:cNvSpPr txBox="1">
            <a:spLocks noGrp="1"/>
          </p:cNvSpPr>
          <p:nvPr>
            <p:ph type="title"/>
          </p:nvPr>
        </p:nvSpPr>
        <p:spPr>
          <a:xfrm>
            <a:off x="713300" y="2215700"/>
            <a:ext cx="3150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3600">
                <a:solidFill>
                  <a:schemeClr val="accent2"/>
                </a:solidFill>
              </a:defRPr>
            </a:lvl1pPr>
            <a:lvl2pPr lvl="1" algn="ctr" rtl="0">
              <a:spcBef>
                <a:spcPts val="0"/>
              </a:spcBef>
              <a:spcAft>
                <a:spcPts val="0"/>
              </a:spcAft>
              <a:buClr>
                <a:schemeClr val="dk2"/>
              </a:buClr>
              <a:buSzPts val="3600"/>
              <a:buNone/>
              <a:defRPr sz="3600">
                <a:solidFill>
                  <a:schemeClr val="dk2"/>
                </a:solidFill>
              </a:defRPr>
            </a:lvl2pPr>
            <a:lvl3pPr lvl="2" algn="ctr" rtl="0">
              <a:spcBef>
                <a:spcPts val="0"/>
              </a:spcBef>
              <a:spcAft>
                <a:spcPts val="0"/>
              </a:spcAft>
              <a:buClr>
                <a:schemeClr val="dk2"/>
              </a:buClr>
              <a:buSzPts val="3600"/>
              <a:buNone/>
              <a:defRPr sz="3600">
                <a:solidFill>
                  <a:schemeClr val="dk2"/>
                </a:solidFill>
              </a:defRPr>
            </a:lvl3pPr>
            <a:lvl4pPr lvl="3" algn="ctr" rtl="0">
              <a:spcBef>
                <a:spcPts val="0"/>
              </a:spcBef>
              <a:spcAft>
                <a:spcPts val="0"/>
              </a:spcAft>
              <a:buClr>
                <a:schemeClr val="dk2"/>
              </a:buClr>
              <a:buSzPts val="3600"/>
              <a:buNone/>
              <a:defRPr sz="3600">
                <a:solidFill>
                  <a:schemeClr val="dk2"/>
                </a:solidFill>
              </a:defRPr>
            </a:lvl4pPr>
            <a:lvl5pPr lvl="4" algn="ctr" rtl="0">
              <a:spcBef>
                <a:spcPts val="0"/>
              </a:spcBef>
              <a:spcAft>
                <a:spcPts val="0"/>
              </a:spcAft>
              <a:buClr>
                <a:schemeClr val="dk2"/>
              </a:buClr>
              <a:buSzPts val="3600"/>
              <a:buNone/>
              <a:defRPr sz="3600">
                <a:solidFill>
                  <a:schemeClr val="dk2"/>
                </a:solidFill>
              </a:defRPr>
            </a:lvl5pPr>
            <a:lvl6pPr lvl="5" algn="ctr" rtl="0">
              <a:spcBef>
                <a:spcPts val="0"/>
              </a:spcBef>
              <a:spcAft>
                <a:spcPts val="0"/>
              </a:spcAft>
              <a:buClr>
                <a:schemeClr val="dk2"/>
              </a:buClr>
              <a:buSzPts val="3600"/>
              <a:buNone/>
              <a:defRPr sz="3600">
                <a:solidFill>
                  <a:schemeClr val="dk2"/>
                </a:solidFill>
              </a:defRPr>
            </a:lvl6pPr>
            <a:lvl7pPr lvl="6" algn="ctr" rtl="0">
              <a:spcBef>
                <a:spcPts val="0"/>
              </a:spcBef>
              <a:spcAft>
                <a:spcPts val="0"/>
              </a:spcAft>
              <a:buClr>
                <a:schemeClr val="dk2"/>
              </a:buClr>
              <a:buSzPts val="3600"/>
              <a:buNone/>
              <a:defRPr sz="3600">
                <a:solidFill>
                  <a:schemeClr val="dk2"/>
                </a:solidFill>
              </a:defRPr>
            </a:lvl7pPr>
            <a:lvl8pPr lvl="7" algn="ctr" rtl="0">
              <a:spcBef>
                <a:spcPts val="0"/>
              </a:spcBef>
              <a:spcAft>
                <a:spcPts val="0"/>
              </a:spcAft>
              <a:buClr>
                <a:schemeClr val="dk2"/>
              </a:buClr>
              <a:buSzPts val="3600"/>
              <a:buNone/>
              <a:defRPr sz="3600">
                <a:solidFill>
                  <a:schemeClr val="dk2"/>
                </a:solidFill>
              </a:defRPr>
            </a:lvl8pPr>
            <a:lvl9pPr lvl="8" algn="ctr" rtl="0">
              <a:spcBef>
                <a:spcPts val="0"/>
              </a:spcBef>
              <a:spcAft>
                <a:spcPts val="0"/>
              </a:spcAft>
              <a:buClr>
                <a:schemeClr val="dk2"/>
              </a:buClr>
              <a:buSzPts val="3600"/>
              <a:buNone/>
              <a:defRPr sz="3600">
                <a:solidFill>
                  <a:schemeClr val="dk2"/>
                </a:solidFill>
              </a:defRPr>
            </a:lvl9pPr>
          </a:lstStyle>
          <a:p>
            <a:endParaRPr/>
          </a:p>
        </p:txBody>
      </p:sp>
      <p:sp>
        <p:nvSpPr>
          <p:cNvPr id="182" name="Google Shape;182;p3"/>
          <p:cNvSpPr txBox="1">
            <a:spLocks noGrp="1"/>
          </p:cNvSpPr>
          <p:nvPr>
            <p:ph type="title" idx="2" hasCustomPrompt="1"/>
          </p:nvPr>
        </p:nvSpPr>
        <p:spPr>
          <a:xfrm>
            <a:off x="713300" y="1097875"/>
            <a:ext cx="3150900" cy="841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6"/>
              </a:buClr>
              <a:buSzPts val="6000"/>
              <a:buNone/>
              <a:defRPr sz="6000">
                <a:solidFill>
                  <a:schemeClr val="accent6"/>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183" name="Google Shape;183;p3"/>
          <p:cNvSpPr txBox="1">
            <a:spLocks noGrp="1"/>
          </p:cNvSpPr>
          <p:nvPr>
            <p:ph type="subTitle" idx="1"/>
          </p:nvPr>
        </p:nvSpPr>
        <p:spPr>
          <a:xfrm>
            <a:off x="713225" y="3197025"/>
            <a:ext cx="31509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84" name="Google Shape;184;p3"/>
          <p:cNvGrpSpPr/>
          <p:nvPr/>
        </p:nvGrpSpPr>
        <p:grpSpPr>
          <a:xfrm>
            <a:off x="342347" y="146658"/>
            <a:ext cx="8507436" cy="4812664"/>
            <a:chOff x="342347" y="146658"/>
            <a:chExt cx="8507436" cy="4812664"/>
          </a:xfrm>
        </p:grpSpPr>
        <p:grpSp>
          <p:nvGrpSpPr>
            <p:cNvPr id="185" name="Google Shape;185;p3"/>
            <p:cNvGrpSpPr/>
            <p:nvPr/>
          </p:nvGrpSpPr>
          <p:grpSpPr>
            <a:xfrm rot="-5923711" flipH="1">
              <a:off x="8220160" y="270357"/>
              <a:ext cx="671814" cy="491172"/>
              <a:chOff x="1676675" y="2892575"/>
              <a:chExt cx="513600" cy="375500"/>
            </a:xfrm>
          </p:grpSpPr>
          <p:sp>
            <p:nvSpPr>
              <p:cNvPr id="186" name="Google Shape;186;p3"/>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3"/>
            <p:cNvGrpSpPr/>
            <p:nvPr/>
          </p:nvGrpSpPr>
          <p:grpSpPr>
            <a:xfrm rot="-563116" flipH="1">
              <a:off x="377898" y="4416677"/>
              <a:ext cx="671793" cy="491157"/>
              <a:chOff x="1676675" y="2892575"/>
              <a:chExt cx="513600" cy="375500"/>
            </a:xfrm>
          </p:grpSpPr>
          <p:sp>
            <p:nvSpPr>
              <p:cNvPr id="195" name="Google Shape;195;p3"/>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
    <p:spTree>
      <p:nvGrpSpPr>
        <p:cNvPr id="1" name="Shape 1425"/>
        <p:cNvGrpSpPr/>
        <p:nvPr/>
      </p:nvGrpSpPr>
      <p:grpSpPr>
        <a:xfrm>
          <a:off x="0" y="0"/>
          <a:ext cx="0" cy="0"/>
          <a:chOff x="0" y="0"/>
          <a:chExt cx="0" cy="0"/>
        </a:xfrm>
      </p:grpSpPr>
      <p:sp>
        <p:nvSpPr>
          <p:cNvPr id="1426" name="Google Shape;1426;p37"/>
          <p:cNvSpPr txBox="1">
            <a:spLocks noGrp="1"/>
          </p:cNvSpPr>
          <p:nvPr>
            <p:ph type="subTitle" idx="1"/>
          </p:nvPr>
        </p:nvSpPr>
        <p:spPr>
          <a:xfrm>
            <a:off x="713225" y="1668700"/>
            <a:ext cx="29076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1pPr>
            <a:lvl2pPr lvl="1"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2pPr>
            <a:lvl3pPr lvl="2"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3pPr>
            <a:lvl4pPr lvl="3"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4pPr>
            <a:lvl5pPr lvl="4"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5pPr>
            <a:lvl6pPr lvl="5"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6pPr>
            <a:lvl7pPr lvl="6"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7pPr>
            <a:lvl8pPr lvl="7"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8pPr>
            <a:lvl9pPr lvl="8" algn="ctr" rtl="0">
              <a:lnSpc>
                <a:spcPct val="100000"/>
              </a:lnSpc>
              <a:spcBef>
                <a:spcPts val="1600"/>
              </a:spcBef>
              <a:spcAft>
                <a:spcPts val="1600"/>
              </a:spcAft>
              <a:buClr>
                <a:schemeClr val="accent2"/>
              </a:buClr>
              <a:buSzPts val="1800"/>
              <a:buFont typeface="Quicksand"/>
              <a:buNone/>
              <a:defRPr sz="1800" b="1">
                <a:solidFill>
                  <a:schemeClr val="accent2"/>
                </a:solidFill>
                <a:latin typeface="Quicksand"/>
                <a:ea typeface="Quicksand"/>
                <a:cs typeface="Quicksand"/>
                <a:sym typeface="Quicksand"/>
              </a:defRPr>
            </a:lvl9pPr>
          </a:lstStyle>
          <a:p>
            <a:endParaRPr/>
          </a:p>
        </p:txBody>
      </p:sp>
      <p:sp>
        <p:nvSpPr>
          <p:cNvPr id="1427" name="Google Shape;1427;p37"/>
          <p:cNvSpPr txBox="1">
            <a:spLocks noGrp="1"/>
          </p:cNvSpPr>
          <p:nvPr>
            <p:ph type="subTitle" idx="2"/>
          </p:nvPr>
        </p:nvSpPr>
        <p:spPr>
          <a:xfrm>
            <a:off x="713225" y="2043900"/>
            <a:ext cx="2907600" cy="873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28" name="Google Shape;1428;p37"/>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grpSp>
        <p:nvGrpSpPr>
          <p:cNvPr id="1429" name="Google Shape;1429;p37"/>
          <p:cNvGrpSpPr/>
          <p:nvPr/>
        </p:nvGrpSpPr>
        <p:grpSpPr>
          <a:xfrm rot="10800000" flipH="1">
            <a:off x="262593" y="575493"/>
            <a:ext cx="9001414" cy="4151794"/>
            <a:chOff x="262593" y="804093"/>
            <a:chExt cx="9001414" cy="4151794"/>
          </a:xfrm>
        </p:grpSpPr>
        <p:grpSp>
          <p:nvGrpSpPr>
            <p:cNvPr id="1430" name="Google Shape;1430;p37"/>
            <p:cNvGrpSpPr/>
            <p:nvPr/>
          </p:nvGrpSpPr>
          <p:grpSpPr>
            <a:xfrm flipH="1">
              <a:off x="8191570" y="3432902"/>
              <a:ext cx="1072437" cy="1522985"/>
              <a:chOff x="8701057" y="953702"/>
              <a:chExt cx="1072437" cy="1522985"/>
            </a:xfrm>
          </p:grpSpPr>
          <p:sp>
            <p:nvSpPr>
              <p:cNvPr id="1431" name="Google Shape;1431;p37"/>
              <p:cNvSpPr/>
              <p:nvPr/>
            </p:nvSpPr>
            <p:spPr>
              <a:xfrm>
                <a:off x="8731519" y="953702"/>
                <a:ext cx="985232" cy="1522985"/>
              </a:xfrm>
              <a:custGeom>
                <a:avLst/>
                <a:gdLst/>
                <a:ahLst/>
                <a:cxnLst/>
                <a:rect l="l" t="t" r="r" b="b"/>
                <a:pathLst>
                  <a:path w="27557" h="42598" extrusionOk="0">
                    <a:moveTo>
                      <a:pt x="17157" y="13955"/>
                    </a:moveTo>
                    <a:cubicBezTo>
                      <a:pt x="17275" y="14072"/>
                      <a:pt x="17275" y="14307"/>
                      <a:pt x="17392" y="14454"/>
                    </a:cubicBezTo>
                    <a:cubicBezTo>
                      <a:pt x="17774" y="15424"/>
                      <a:pt x="18127" y="16275"/>
                      <a:pt x="18362" y="17245"/>
                    </a:cubicBezTo>
                    <a:cubicBezTo>
                      <a:pt x="18626" y="17979"/>
                      <a:pt x="18861" y="18596"/>
                      <a:pt x="18979" y="19213"/>
                    </a:cubicBezTo>
                    <a:cubicBezTo>
                      <a:pt x="19096" y="19830"/>
                      <a:pt x="19096" y="20447"/>
                      <a:pt x="19096" y="21064"/>
                    </a:cubicBezTo>
                    <a:cubicBezTo>
                      <a:pt x="19096" y="21798"/>
                      <a:pt x="18979" y="22533"/>
                      <a:pt x="18626" y="23267"/>
                    </a:cubicBezTo>
                    <a:cubicBezTo>
                      <a:pt x="18509" y="23737"/>
                      <a:pt x="18244" y="24237"/>
                      <a:pt x="17892" y="24589"/>
                    </a:cubicBezTo>
                    <a:cubicBezTo>
                      <a:pt x="17157" y="25706"/>
                      <a:pt x="16158" y="26440"/>
                      <a:pt x="15189" y="26940"/>
                    </a:cubicBezTo>
                    <a:cubicBezTo>
                      <a:pt x="14337" y="27292"/>
                      <a:pt x="13603" y="27674"/>
                      <a:pt x="12751" y="28026"/>
                    </a:cubicBezTo>
                    <a:cubicBezTo>
                      <a:pt x="12251" y="28144"/>
                      <a:pt x="11899" y="28408"/>
                      <a:pt x="11399" y="28526"/>
                    </a:cubicBezTo>
                    <a:lnTo>
                      <a:pt x="11017" y="28643"/>
                    </a:lnTo>
                    <a:cubicBezTo>
                      <a:pt x="10900" y="28643"/>
                      <a:pt x="10782" y="28761"/>
                      <a:pt x="10665" y="28761"/>
                    </a:cubicBezTo>
                    <a:lnTo>
                      <a:pt x="10165" y="28761"/>
                    </a:lnTo>
                    <a:lnTo>
                      <a:pt x="10165" y="28526"/>
                    </a:lnTo>
                    <a:cubicBezTo>
                      <a:pt x="10048" y="28408"/>
                      <a:pt x="10048" y="28262"/>
                      <a:pt x="10048" y="28262"/>
                    </a:cubicBezTo>
                    <a:cubicBezTo>
                      <a:pt x="9930" y="28026"/>
                      <a:pt x="9813" y="27791"/>
                      <a:pt x="9813" y="27527"/>
                    </a:cubicBezTo>
                    <a:cubicBezTo>
                      <a:pt x="9695" y="27292"/>
                      <a:pt x="9548" y="27057"/>
                      <a:pt x="9431" y="26675"/>
                    </a:cubicBezTo>
                    <a:cubicBezTo>
                      <a:pt x="9078" y="25823"/>
                      <a:pt x="8814" y="24971"/>
                      <a:pt x="8579" y="23855"/>
                    </a:cubicBezTo>
                    <a:cubicBezTo>
                      <a:pt x="8344" y="22885"/>
                      <a:pt x="8226" y="21798"/>
                      <a:pt x="8461" y="20565"/>
                    </a:cubicBezTo>
                    <a:cubicBezTo>
                      <a:pt x="8579" y="20065"/>
                      <a:pt x="8697" y="19713"/>
                      <a:pt x="8814" y="19331"/>
                    </a:cubicBezTo>
                    <a:cubicBezTo>
                      <a:pt x="9196" y="18361"/>
                      <a:pt x="9813" y="17627"/>
                      <a:pt x="10547" y="17010"/>
                    </a:cubicBezTo>
                    <a:cubicBezTo>
                      <a:pt x="11017" y="16657"/>
                      <a:pt x="11517" y="16275"/>
                      <a:pt x="12016" y="15923"/>
                    </a:cubicBezTo>
                    <a:cubicBezTo>
                      <a:pt x="12633" y="15659"/>
                      <a:pt x="13221" y="15424"/>
                      <a:pt x="13838" y="15042"/>
                    </a:cubicBezTo>
                    <a:cubicBezTo>
                      <a:pt x="14836" y="14689"/>
                      <a:pt x="15806" y="14307"/>
                      <a:pt x="16658" y="14072"/>
                    </a:cubicBezTo>
                    <a:lnTo>
                      <a:pt x="16775" y="13955"/>
                    </a:lnTo>
                    <a:close/>
                    <a:moveTo>
                      <a:pt x="17392" y="0"/>
                    </a:moveTo>
                    <a:cubicBezTo>
                      <a:pt x="17275" y="0"/>
                      <a:pt x="17157" y="118"/>
                      <a:pt x="17040" y="235"/>
                    </a:cubicBezTo>
                    <a:cubicBezTo>
                      <a:pt x="16893" y="617"/>
                      <a:pt x="16658" y="970"/>
                      <a:pt x="16540" y="1234"/>
                    </a:cubicBezTo>
                    <a:lnTo>
                      <a:pt x="16423" y="1587"/>
                    </a:lnTo>
                    <a:cubicBezTo>
                      <a:pt x="16305" y="2086"/>
                      <a:pt x="16041" y="2556"/>
                      <a:pt x="15923" y="3056"/>
                    </a:cubicBezTo>
                    <a:cubicBezTo>
                      <a:pt x="15806" y="3673"/>
                      <a:pt x="15571" y="4407"/>
                      <a:pt x="15424" y="5141"/>
                    </a:cubicBezTo>
                    <a:cubicBezTo>
                      <a:pt x="15306" y="6228"/>
                      <a:pt x="15306" y="7345"/>
                      <a:pt x="15424" y="8432"/>
                    </a:cubicBezTo>
                    <a:cubicBezTo>
                      <a:pt x="15688" y="9313"/>
                      <a:pt x="15806" y="10047"/>
                      <a:pt x="16041" y="10899"/>
                    </a:cubicBezTo>
                    <a:cubicBezTo>
                      <a:pt x="16158" y="11252"/>
                      <a:pt x="16423" y="11634"/>
                      <a:pt x="16540" y="11986"/>
                    </a:cubicBezTo>
                    <a:cubicBezTo>
                      <a:pt x="16540" y="12251"/>
                      <a:pt x="16658" y="12368"/>
                      <a:pt x="16658" y="12603"/>
                    </a:cubicBezTo>
                    <a:lnTo>
                      <a:pt x="16893" y="13220"/>
                    </a:lnTo>
                    <a:lnTo>
                      <a:pt x="16775" y="13338"/>
                    </a:lnTo>
                    <a:lnTo>
                      <a:pt x="16658" y="13338"/>
                    </a:lnTo>
                    <a:cubicBezTo>
                      <a:pt x="16658" y="13455"/>
                      <a:pt x="16658" y="13455"/>
                      <a:pt x="16540" y="13455"/>
                    </a:cubicBezTo>
                    <a:cubicBezTo>
                      <a:pt x="16423" y="13573"/>
                      <a:pt x="16305" y="13573"/>
                      <a:pt x="16158" y="13573"/>
                    </a:cubicBezTo>
                    <a:cubicBezTo>
                      <a:pt x="16158" y="13573"/>
                      <a:pt x="16041" y="13720"/>
                      <a:pt x="15923" y="13720"/>
                    </a:cubicBezTo>
                    <a:lnTo>
                      <a:pt x="15306" y="13955"/>
                    </a:lnTo>
                    <a:cubicBezTo>
                      <a:pt x="14690" y="14190"/>
                      <a:pt x="14102" y="14454"/>
                      <a:pt x="13485" y="14689"/>
                    </a:cubicBezTo>
                    <a:cubicBezTo>
                      <a:pt x="12986" y="14924"/>
                      <a:pt x="12369" y="15188"/>
                      <a:pt x="11752" y="15541"/>
                    </a:cubicBezTo>
                    <a:cubicBezTo>
                      <a:pt x="11164" y="15776"/>
                      <a:pt x="10665" y="16158"/>
                      <a:pt x="10165" y="16510"/>
                    </a:cubicBezTo>
                    <a:cubicBezTo>
                      <a:pt x="9313" y="17392"/>
                      <a:pt x="8697" y="18244"/>
                      <a:pt x="8344" y="19331"/>
                    </a:cubicBezTo>
                    <a:cubicBezTo>
                      <a:pt x="7962" y="20065"/>
                      <a:pt x="7845" y="20917"/>
                      <a:pt x="7845" y="21916"/>
                    </a:cubicBezTo>
                    <a:cubicBezTo>
                      <a:pt x="7727" y="22768"/>
                      <a:pt x="7845" y="23620"/>
                      <a:pt x="8226" y="24589"/>
                    </a:cubicBezTo>
                    <a:lnTo>
                      <a:pt x="8344" y="24971"/>
                    </a:lnTo>
                    <a:cubicBezTo>
                      <a:pt x="8344" y="25206"/>
                      <a:pt x="8461" y="25324"/>
                      <a:pt x="8461" y="25588"/>
                    </a:cubicBezTo>
                    <a:cubicBezTo>
                      <a:pt x="8697" y="26440"/>
                      <a:pt x="9078" y="27292"/>
                      <a:pt x="9313" y="28026"/>
                    </a:cubicBezTo>
                    <a:lnTo>
                      <a:pt x="9431" y="28408"/>
                    </a:lnTo>
                    <a:lnTo>
                      <a:pt x="9431" y="28526"/>
                    </a:lnTo>
                    <a:cubicBezTo>
                      <a:pt x="9548" y="28643"/>
                      <a:pt x="9548" y="28761"/>
                      <a:pt x="9548" y="28878"/>
                    </a:cubicBezTo>
                    <a:lnTo>
                      <a:pt x="9548" y="28996"/>
                    </a:lnTo>
                    <a:cubicBezTo>
                      <a:pt x="9431" y="29260"/>
                      <a:pt x="9313" y="29260"/>
                      <a:pt x="9196" y="29260"/>
                    </a:cubicBezTo>
                    <a:lnTo>
                      <a:pt x="9196" y="29378"/>
                    </a:lnTo>
                    <a:cubicBezTo>
                      <a:pt x="8579" y="29495"/>
                      <a:pt x="7962" y="29730"/>
                      <a:pt x="7345" y="29995"/>
                    </a:cubicBezTo>
                    <a:cubicBezTo>
                      <a:pt x="6758" y="30347"/>
                      <a:pt x="6023" y="30729"/>
                      <a:pt x="5406" y="31082"/>
                    </a:cubicBezTo>
                    <a:cubicBezTo>
                      <a:pt x="4172" y="31699"/>
                      <a:pt x="3320" y="32551"/>
                      <a:pt x="2468" y="33403"/>
                    </a:cubicBezTo>
                    <a:cubicBezTo>
                      <a:pt x="2087" y="33902"/>
                      <a:pt x="1734" y="34519"/>
                      <a:pt x="1235" y="35253"/>
                    </a:cubicBezTo>
                    <a:cubicBezTo>
                      <a:pt x="1000" y="35606"/>
                      <a:pt x="735" y="36105"/>
                      <a:pt x="500" y="36605"/>
                    </a:cubicBezTo>
                    <a:cubicBezTo>
                      <a:pt x="500" y="36722"/>
                      <a:pt x="383" y="36957"/>
                      <a:pt x="265" y="37075"/>
                    </a:cubicBezTo>
                    <a:cubicBezTo>
                      <a:pt x="148" y="37339"/>
                      <a:pt x="148" y="37457"/>
                      <a:pt x="1" y="37574"/>
                    </a:cubicBezTo>
                    <a:lnTo>
                      <a:pt x="1" y="37809"/>
                    </a:lnTo>
                    <a:cubicBezTo>
                      <a:pt x="1" y="37956"/>
                      <a:pt x="1" y="38074"/>
                      <a:pt x="148" y="38074"/>
                    </a:cubicBezTo>
                    <a:cubicBezTo>
                      <a:pt x="265" y="38074"/>
                      <a:pt x="383" y="38074"/>
                      <a:pt x="383" y="37956"/>
                    </a:cubicBezTo>
                    <a:cubicBezTo>
                      <a:pt x="500" y="37956"/>
                      <a:pt x="500" y="37809"/>
                      <a:pt x="500" y="37692"/>
                    </a:cubicBezTo>
                    <a:cubicBezTo>
                      <a:pt x="618" y="37574"/>
                      <a:pt x="735" y="37457"/>
                      <a:pt x="735" y="37222"/>
                    </a:cubicBezTo>
                    <a:cubicBezTo>
                      <a:pt x="1000" y="36957"/>
                      <a:pt x="1117" y="36605"/>
                      <a:pt x="1352" y="36223"/>
                    </a:cubicBezTo>
                    <a:cubicBezTo>
                      <a:pt x="1852" y="35371"/>
                      <a:pt x="2351" y="34519"/>
                      <a:pt x="2939" y="33784"/>
                    </a:cubicBezTo>
                    <a:cubicBezTo>
                      <a:pt x="3555" y="32933"/>
                      <a:pt x="4407" y="32198"/>
                      <a:pt x="5524" y="31581"/>
                    </a:cubicBezTo>
                    <a:cubicBezTo>
                      <a:pt x="6141" y="31199"/>
                      <a:pt x="6875" y="30847"/>
                      <a:pt x="7492" y="30612"/>
                    </a:cubicBezTo>
                    <a:cubicBezTo>
                      <a:pt x="7962" y="30347"/>
                      <a:pt x="8461" y="30230"/>
                      <a:pt x="8961" y="29995"/>
                    </a:cubicBezTo>
                    <a:lnTo>
                      <a:pt x="9313" y="29877"/>
                    </a:lnTo>
                    <a:cubicBezTo>
                      <a:pt x="9431" y="29730"/>
                      <a:pt x="9548" y="29730"/>
                      <a:pt x="9548" y="29730"/>
                    </a:cubicBezTo>
                    <a:lnTo>
                      <a:pt x="9813" y="29730"/>
                    </a:lnTo>
                    <a:cubicBezTo>
                      <a:pt x="9930" y="29730"/>
                      <a:pt x="10048" y="29877"/>
                      <a:pt x="10048" y="29995"/>
                    </a:cubicBezTo>
                    <a:cubicBezTo>
                      <a:pt x="10547" y="31199"/>
                      <a:pt x="11164" y="32668"/>
                      <a:pt x="11399" y="34284"/>
                    </a:cubicBezTo>
                    <a:cubicBezTo>
                      <a:pt x="11634" y="35753"/>
                      <a:pt x="11517" y="37075"/>
                      <a:pt x="11164" y="38544"/>
                    </a:cubicBezTo>
                    <a:cubicBezTo>
                      <a:pt x="10782" y="39777"/>
                      <a:pt x="10430" y="41011"/>
                      <a:pt x="9930" y="41981"/>
                    </a:cubicBezTo>
                    <a:lnTo>
                      <a:pt x="9930" y="42098"/>
                    </a:lnTo>
                    <a:lnTo>
                      <a:pt x="9813" y="42216"/>
                    </a:lnTo>
                    <a:cubicBezTo>
                      <a:pt x="9813" y="42363"/>
                      <a:pt x="9930" y="42480"/>
                      <a:pt x="9930" y="42598"/>
                    </a:cubicBezTo>
                    <a:cubicBezTo>
                      <a:pt x="10048" y="42598"/>
                      <a:pt x="10165" y="42598"/>
                      <a:pt x="10283" y="42480"/>
                    </a:cubicBezTo>
                    <a:cubicBezTo>
                      <a:pt x="10283" y="42363"/>
                      <a:pt x="10430" y="42216"/>
                      <a:pt x="10430" y="42098"/>
                    </a:cubicBezTo>
                    <a:cubicBezTo>
                      <a:pt x="10665" y="41628"/>
                      <a:pt x="10900" y="41129"/>
                      <a:pt x="11017" y="40629"/>
                    </a:cubicBezTo>
                    <a:cubicBezTo>
                      <a:pt x="11282" y="39895"/>
                      <a:pt x="11517" y="39278"/>
                      <a:pt x="11634" y="38808"/>
                    </a:cubicBezTo>
                    <a:cubicBezTo>
                      <a:pt x="11752" y="38074"/>
                      <a:pt x="11899" y="37457"/>
                      <a:pt x="12016" y="36957"/>
                    </a:cubicBezTo>
                    <a:cubicBezTo>
                      <a:pt x="12134" y="35988"/>
                      <a:pt x="12016" y="35136"/>
                      <a:pt x="11899" y="34137"/>
                    </a:cubicBezTo>
                    <a:cubicBezTo>
                      <a:pt x="11752" y="33549"/>
                      <a:pt x="11634" y="32933"/>
                      <a:pt x="11399" y="32316"/>
                    </a:cubicBezTo>
                    <a:cubicBezTo>
                      <a:pt x="11164" y="31464"/>
                      <a:pt x="10900" y="30612"/>
                      <a:pt x="10665" y="29995"/>
                    </a:cubicBezTo>
                    <a:cubicBezTo>
                      <a:pt x="10547" y="29877"/>
                      <a:pt x="10547" y="29613"/>
                      <a:pt x="10665" y="29495"/>
                    </a:cubicBezTo>
                    <a:lnTo>
                      <a:pt x="10665" y="29378"/>
                    </a:lnTo>
                    <a:lnTo>
                      <a:pt x="10782" y="29378"/>
                    </a:lnTo>
                    <a:cubicBezTo>
                      <a:pt x="10900" y="29260"/>
                      <a:pt x="10900" y="29260"/>
                      <a:pt x="11017" y="29260"/>
                    </a:cubicBezTo>
                    <a:cubicBezTo>
                      <a:pt x="11164" y="29143"/>
                      <a:pt x="11399" y="29143"/>
                      <a:pt x="11517" y="28996"/>
                    </a:cubicBezTo>
                    <a:cubicBezTo>
                      <a:pt x="11899" y="28878"/>
                      <a:pt x="12251" y="28761"/>
                      <a:pt x="12751" y="28643"/>
                    </a:cubicBezTo>
                    <a:cubicBezTo>
                      <a:pt x="13368" y="28408"/>
                      <a:pt x="13955" y="28026"/>
                      <a:pt x="14690" y="27791"/>
                    </a:cubicBezTo>
                    <a:cubicBezTo>
                      <a:pt x="15071" y="27674"/>
                      <a:pt x="15306" y="27410"/>
                      <a:pt x="15571" y="27292"/>
                    </a:cubicBezTo>
                    <a:cubicBezTo>
                      <a:pt x="16423" y="26793"/>
                      <a:pt x="17275" y="26205"/>
                      <a:pt x="18009" y="25206"/>
                    </a:cubicBezTo>
                    <a:cubicBezTo>
                      <a:pt x="18509" y="24736"/>
                      <a:pt x="18861" y="24119"/>
                      <a:pt x="19096" y="23385"/>
                    </a:cubicBezTo>
                    <a:cubicBezTo>
                      <a:pt x="19478" y="22650"/>
                      <a:pt x="19596" y="21798"/>
                      <a:pt x="19596" y="20917"/>
                    </a:cubicBezTo>
                    <a:cubicBezTo>
                      <a:pt x="19596" y="20330"/>
                      <a:pt x="19596" y="19713"/>
                      <a:pt x="19361" y="18978"/>
                    </a:cubicBezTo>
                    <a:cubicBezTo>
                      <a:pt x="19243" y="18244"/>
                      <a:pt x="19096" y="17509"/>
                      <a:pt x="18861" y="16892"/>
                    </a:cubicBezTo>
                    <a:cubicBezTo>
                      <a:pt x="18626" y="16393"/>
                      <a:pt x="18509" y="15923"/>
                      <a:pt x="18244" y="15306"/>
                    </a:cubicBezTo>
                    <a:cubicBezTo>
                      <a:pt x="18127" y="15042"/>
                      <a:pt x="18009" y="14689"/>
                      <a:pt x="17892" y="14307"/>
                    </a:cubicBezTo>
                    <a:lnTo>
                      <a:pt x="17892" y="14190"/>
                    </a:lnTo>
                    <a:cubicBezTo>
                      <a:pt x="17892" y="14072"/>
                      <a:pt x="17774" y="13955"/>
                      <a:pt x="17892" y="13837"/>
                    </a:cubicBezTo>
                    <a:lnTo>
                      <a:pt x="17892" y="13720"/>
                    </a:lnTo>
                    <a:cubicBezTo>
                      <a:pt x="18009" y="13573"/>
                      <a:pt x="18127" y="13455"/>
                      <a:pt x="18244" y="13455"/>
                    </a:cubicBezTo>
                    <a:cubicBezTo>
                      <a:pt x="18509" y="13338"/>
                      <a:pt x="18744" y="13220"/>
                      <a:pt x="18861" y="13220"/>
                    </a:cubicBezTo>
                    <a:cubicBezTo>
                      <a:pt x="19361" y="13103"/>
                      <a:pt x="19713" y="12838"/>
                      <a:pt x="20095" y="12721"/>
                    </a:cubicBezTo>
                    <a:cubicBezTo>
                      <a:pt x="20829" y="12368"/>
                      <a:pt x="21681" y="11986"/>
                      <a:pt x="22416" y="11634"/>
                    </a:cubicBezTo>
                    <a:cubicBezTo>
                      <a:pt x="23385" y="11017"/>
                      <a:pt x="24237" y="10282"/>
                      <a:pt x="24972" y="9430"/>
                    </a:cubicBezTo>
                    <a:cubicBezTo>
                      <a:pt x="25236" y="9049"/>
                      <a:pt x="25589" y="8696"/>
                      <a:pt x="25853" y="8079"/>
                    </a:cubicBezTo>
                    <a:cubicBezTo>
                      <a:pt x="26441" y="7227"/>
                      <a:pt x="26940" y="6375"/>
                      <a:pt x="27439" y="5376"/>
                    </a:cubicBezTo>
                    <a:lnTo>
                      <a:pt x="27439" y="5259"/>
                    </a:lnTo>
                    <a:cubicBezTo>
                      <a:pt x="27557" y="5141"/>
                      <a:pt x="27557" y="5024"/>
                      <a:pt x="27557" y="4906"/>
                    </a:cubicBezTo>
                    <a:cubicBezTo>
                      <a:pt x="27557" y="4759"/>
                      <a:pt x="27557" y="4642"/>
                      <a:pt x="27439" y="4642"/>
                    </a:cubicBezTo>
                    <a:cubicBezTo>
                      <a:pt x="27322" y="4642"/>
                      <a:pt x="27175" y="4642"/>
                      <a:pt x="27057" y="4759"/>
                    </a:cubicBezTo>
                    <a:lnTo>
                      <a:pt x="27057" y="5024"/>
                    </a:lnTo>
                    <a:cubicBezTo>
                      <a:pt x="26705" y="5758"/>
                      <a:pt x="26323" y="6493"/>
                      <a:pt x="25970" y="7110"/>
                    </a:cubicBezTo>
                    <a:cubicBezTo>
                      <a:pt x="25354" y="7962"/>
                      <a:pt x="24972" y="8579"/>
                      <a:pt x="24502" y="9166"/>
                    </a:cubicBezTo>
                    <a:cubicBezTo>
                      <a:pt x="23885" y="9901"/>
                      <a:pt x="23150" y="10517"/>
                      <a:pt x="22298" y="11017"/>
                    </a:cubicBezTo>
                    <a:cubicBezTo>
                      <a:pt x="21681" y="11369"/>
                      <a:pt x="21064" y="11751"/>
                      <a:pt x="20330" y="11986"/>
                    </a:cubicBezTo>
                    <a:cubicBezTo>
                      <a:pt x="19478" y="12368"/>
                      <a:pt x="18626" y="12721"/>
                      <a:pt x="18009" y="12985"/>
                    </a:cubicBezTo>
                    <a:cubicBezTo>
                      <a:pt x="17931" y="12985"/>
                      <a:pt x="17852" y="13037"/>
                      <a:pt x="17731" y="13037"/>
                    </a:cubicBezTo>
                    <a:cubicBezTo>
                      <a:pt x="17670" y="13037"/>
                      <a:pt x="17598" y="13024"/>
                      <a:pt x="17510" y="12985"/>
                    </a:cubicBezTo>
                    <a:lnTo>
                      <a:pt x="17392" y="12985"/>
                    </a:lnTo>
                    <a:lnTo>
                      <a:pt x="17392" y="12838"/>
                    </a:lnTo>
                    <a:cubicBezTo>
                      <a:pt x="17392" y="12721"/>
                      <a:pt x="17275" y="12721"/>
                      <a:pt x="17275" y="12603"/>
                    </a:cubicBezTo>
                    <a:cubicBezTo>
                      <a:pt x="16893" y="11516"/>
                      <a:pt x="16423" y="10400"/>
                      <a:pt x="16158" y="9166"/>
                    </a:cubicBezTo>
                    <a:cubicBezTo>
                      <a:pt x="16041" y="8579"/>
                      <a:pt x="15923" y="7962"/>
                      <a:pt x="15806" y="7345"/>
                    </a:cubicBezTo>
                    <a:cubicBezTo>
                      <a:pt x="15806" y="6375"/>
                      <a:pt x="15806" y="5376"/>
                      <a:pt x="16041" y="4524"/>
                    </a:cubicBezTo>
                    <a:cubicBezTo>
                      <a:pt x="16305" y="3555"/>
                      <a:pt x="16540" y="2821"/>
                      <a:pt x="16893" y="2086"/>
                    </a:cubicBezTo>
                    <a:lnTo>
                      <a:pt x="16893" y="1704"/>
                    </a:lnTo>
                    <a:cubicBezTo>
                      <a:pt x="17157" y="1352"/>
                      <a:pt x="17275" y="970"/>
                      <a:pt x="17392" y="500"/>
                    </a:cubicBezTo>
                    <a:cubicBezTo>
                      <a:pt x="17510" y="500"/>
                      <a:pt x="17510" y="500"/>
                      <a:pt x="17510" y="353"/>
                    </a:cubicBezTo>
                    <a:lnTo>
                      <a:pt x="17510" y="235"/>
                    </a:lnTo>
                    <a:cubicBezTo>
                      <a:pt x="17510" y="118"/>
                      <a:pt x="17510" y="118"/>
                      <a:pt x="17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7"/>
              <p:cNvSpPr/>
              <p:nvPr/>
            </p:nvSpPr>
            <p:spPr>
              <a:xfrm>
                <a:off x="9248290" y="988347"/>
                <a:ext cx="525204" cy="254236"/>
              </a:xfrm>
              <a:custGeom>
                <a:avLst/>
                <a:gdLst/>
                <a:ahLst/>
                <a:cxnLst/>
                <a:rect l="l" t="t" r="r" b="b"/>
                <a:pathLst>
                  <a:path w="14690" h="7111" extrusionOk="0">
                    <a:moveTo>
                      <a:pt x="617" y="1"/>
                    </a:moveTo>
                    <a:cubicBezTo>
                      <a:pt x="382" y="1"/>
                      <a:pt x="118" y="118"/>
                      <a:pt x="118" y="383"/>
                    </a:cubicBezTo>
                    <a:cubicBezTo>
                      <a:pt x="1" y="500"/>
                      <a:pt x="118" y="735"/>
                      <a:pt x="236" y="853"/>
                    </a:cubicBezTo>
                    <a:cubicBezTo>
                      <a:pt x="382" y="1000"/>
                      <a:pt x="500" y="1000"/>
                      <a:pt x="617" y="1117"/>
                    </a:cubicBezTo>
                    <a:cubicBezTo>
                      <a:pt x="2439" y="1969"/>
                      <a:pt x="4290" y="2704"/>
                      <a:pt x="6258" y="3555"/>
                    </a:cubicBezTo>
                    <a:cubicBezTo>
                      <a:pt x="6493" y="3673"/>
                      <a:pt x="6845" y="3790"/>
                      <a:pt x="7110" y="4055"/>
                    </a:cubicBezTo>
                    <a:cubicBezTo>
                      <a:pt x="9313" y="5024"/>
                      <a:pt x="11516" y="5994"/>
                      <a:pt x="13720" y="6993"/>
                    </a:cubicBezTo>
                    <a:cubicBezTo>
                      <a:pt x="13837" y="6993"/>
                      <a:pt x="13955" y="6993"/>
                      <a:pt x="14072" y="7110"/>
                    </a:cubicBezTo>
                    <a:cubicBezTo>
                      <a:pt x="14337" y="7110"/>
                      <a:pt x="14454" y="6993"/>
                      <a:pt x="14572" y="6728"/>
                    </a:cubicBezTo>
                    <a:cubicBezTo>
                      <a:pt x="14689" y="6493"/>
                      <a:pt x="14572" y="6376"/>
                      <a:pt x="14454" y="6141"/>
                    </a:cubicBezTo>
                    <a:cubicBezTo>
                      <a:pt x="14337" y="6141"/>
                      <a:pt x="14190" y="6141"/>
                      <a:pt x="14190" y="5994"/>
                    </a:cubicBezTo>
                    <a:cubicBezTo>
                      <a:pt x="12868" y="5406"/>
                      <a:pt x="11516" y="4789"/>
                      <a:pt x="10165" y="4290"/>
                    </a:cubicBezTo>
                    <a:cubicBezTo>
                      <a:pt x="8579" y="3555"/>
                      <a:pt x="7110" y="2821"/>
                      <a:pt x="5523" y="2204"/>
                    </a:cubicBezTo>
                    <a:cubicBezTo>
                      <a:pt x="4055" y="1470"/>
                      <a:pt x="2586" y="853"/>
                      <a:pt x="970" y="118"/>
                    </a:cubicBezTo>
                    <a:cubicBezTo>
                      <a:pt x="852" y="118"/>
                      <a:pt x="735"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7"/>
              <p:cNvSpPr/>
              <p:nvPr/>
            </p:nvSpPr>
            <p:spPr>
              <a:xfrm>
                <a:off x="8933201" y="1649019"/>
                <a:ext cx="520985" cy="254200"/>
              </a:xfrm>
              <a:custGeom>
                <a:avLst/>
                <a:gdLst/>
                <a:ahLst/>
                <a:cxnLst/>
                <a:rect l="l" t="t" r="r" b="b"/>
                <a:pathLst>
                  <a:path w="14572" h="7110" extrusionOk="0">
                    <a:moveTo>
                      <a:pt x="500" y="0"/>
                    </a:moveTo>
                    <a:cubicBezTo>
                      <a:pt x="235" y="0"/>
                      <a:pt x="118" y="147"/>
                      <a:pt x="0" y="382"/>
                    </a:cubicBezTo>
                    <a:cubicBezTo>
                      <a:pt x="0" y="500"/>
                      <a:pt x="0" y="735"/>
                      <a:pt x="235" y="882"/>
                    </a:cubicBezTo>
                    <a:cubicBezTo>
                      <a:pt x="235" y="882"/>
                      <a:pt x="382" y="999"/>
                      <a:pt x="500" y="999"/>
                    </a:cubicBezTo>
                    <a:cubicBezTo>
                      <a:pt x="617" y="1117"/>
                      <a:pt x="852" y="1234"/>
                      <a:pt x="1117" y="1234"/>
                    </a:cubicBezTo>
                    <a:cubicBezTo>
                      <a:pt x="3555" y="2468"/>
                      <a:pt x="5993" y="3555"/>
                      <a:pt x="8461" y="4671"/>
                    </a:cubicBezTo>
                    <a:cubicBezTo>
                      <a:pt x="10165" y="5406"/>
                      <a:pt x="11869" y="6140"/>
                      <a:pt x="13602" y="6992"/>
                    </a:cubicBezTo>
                    <a:cubicBezTo>
                      <a:pt x="13720" y="6992"/>
                      <a:pt x="13837" y="6992"/>
                      <a:pt x="13955" y="7110"/>
                    </a:cubicBezTo>
                    <a:cubicBezTo>
                      <a:pt x="14190" y="7110"/>
                      <a:pt x="14454" y="6992"/>
                      <a:pt x="14454" y="6757"/>
                    </a:cubicBezTo>
                    <a:cubicBezTo>
                      <a:pt x="14571" y="6493"/>
                      <a:pt x="14454" y="6258"/>
                      <a:pt x="14336" y="6140"/>
                    </a:cubicBezTo>
                    <a:cubicBezTo>
                      <a:pt x="14190" y="6140"/>
                      <a:pt x="14190" y="6140"/>
                      <a:pt x="14072" y="6023"/>
                    </a:cubicBezTo>
                    <a:cubicBezTo>
                      <a:pt x="12603" y="5406"/>
                      <a:pt x="11134" y="4671"/>
                      <a:pt x="9665" y="4054"/>
                    </a:cubicBezTo>
                    <a:cubicBezTo>
                      <a:pt x="8931" y="3672"/>
                      <a:pt x="8197" y="3437"/>
                      <a:pt x="7462" y="3085"/>
                    </a:cubicBezTo>
                    <a:cubicBezTo>
                      <a:pt x="5376" y="2086"/>
                      <a:pt x="3320" y="1234"/>
                      <a:pt x="1234" y="265"/>
                    </a:cubicBezTo>
                    <a:cubicBezTo>
                      <a:pt x="1117" y="265"/>
                      <a:pt x="970" y="147"/>
                      <a:pt x="852" y="147"/>
                    </a:cubicBezTo>
                    <a:cubicBezTo>
                      <a:pt x="735" y="0"/>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7"/>
              <p:cNvSpPr/>
              <p:nvPr/>
            </p:nvSpPr>
            <p:spPr>
              <a:xfrm>
                <a:off x="8701057" y="2209871"/>
                <a:ext cx="512619" cy="250697"/>
              </a:xfrm>
              <a:custGeom>
                <a:avLst/>
                <a:gdLst/>
                <a:ahLst/>
                <a:cxnLst/>
                <a:rect l="l" t="t" r="r" b="b"/>
                <a:pathLst>
                  <a:path w="14338" h="7012" extrusionOk="0">
                    <a:moveTo>
                      <a:pt x="618" y="1"/>
                    </a:moveTo>
                    <a:cubicBezTo>
                      <a:pt x="383" y="1"/>
                      <a:pt x="118" y="118"/>
                      <a:pt x="118" y="353"/>
                    </a:cubicBezTo>
                    <a:cubicBezTo>
                      <a:pt x="1" y="618"/>
                      <a:pt x="118" y="853"/>
                      <a:pt x="265" y="970"/>
                    </a:cubicBezTo>
                    <a:cubicBezTo>
                      <a:pt x="383" y="970"/>
                      <a:pt x="500" y="1088"/>
                      <a:pt x="618" y="1088"/>
                    </a:cubicBezTo>
                    <a:cubicBezTo>
                      <a:pt x="2204" y="1822"/>
                      <a:pt x="3791" y="2557"/>
                      <a:pt x="5406" y="3291"/>
                    </a:cubicBezTo>
                    <a:cubicBezTo>
                      <a:pt x="5876" y="3556"/>
                      <a:pt x="6493" y="3791"/>
                      <a:pt x="6993" y="4026"/>
                    </a:cubicBezTo>
                    <a:cubicBezTo>
                      <a:pt x="9078" y="4878"/>
                      <a:pt x="11135" y="5876"/>
                      <a:pt x="13338" y="6846"/>
                    </a:cubicBezTo>
                    <a:cubicBezTo>
                      <a:pt x="13485" y="6963"/>
                      <a:pt x="13603" y="6963"/>
                      <a:pt x="13720" y="6963"/>
                    </a:cubicBezTo>
                    <a:cubicBezTo>
                      <a:pt x="13789" y="6998"/>
                      <a:pt x="13848" y="7012"/>
                      <a:pt x="13900" y="7012"/>
                    </a:cubicBezTo>
                    <a:cubicBezTo>
                      <a:pt x="14026" y="7012"/>
                      <a:pt x="14116" y="6929"/>
                      <a:pt x="14220" y="6846"/>
                    </a:cubicBezTo>
                    <a:cubicBezTo>
                      <a:pt x="14337" y="6611"/>
                      <a:pt x="14337" y="6346"/>
                      <a:pt x="14220" y="6229"/>
                    </a:cubicBezTo>
                    <a:cubicBezTo>
                      <a:pt x="14073" y="6111"/>
                      <a:pt x="13955" y="5994"/>
                      <a:pt x="13838" y="5994"/>
                    </a:cubicBezTo>
                    <a:cubicBezTo>
                      <a:pt x="12986" y="5612"/>
                      <a:pt x="12251" y="5259"/>
                      <a:pt x="11399" y="4878"/>
                    </a:cubicBezTo>
                    <a:cubicBezTo>
                      <a:pt x="9078" y="3791"/>
                      <a:pt x="6728" y="2821"/>
                      <a:pt x="4407" y="1705"/>
                    </a:cubicBezTo>
                    <a:cubicBezTo>
                      <a:pt x="3320" y="1205"/>
                      <a:pt x="2204" y="735"/>
                      <a:pt x="1117" y="236"/>
                    </a:cubicBezTo>
                    <a:cubicBezTo>
                      <a:pt x="1000" y="118"/>
                      <a:pt x="853" y="118"/>
                      <a:pt x="853" y="118"/>
                    </a:cubicBezTo>
                    <a:cubicBezTo>
                      <a:pt x="735" y="118"/>
                      <a:pt x="735" y="1"/>
                      <a:pt x="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7"/>
              <p:cNvSpPr/>
              <p:nvPr/>
            </p:nvSpPr>
            <p:spPr>
              <a:xfrm>
                <a:off x="9003562" y="1543978"/>
                <a:ext cx="494743" cy="236360"/>
              </a:xfrm>
              <a:custGeom>
                <a:avLst/>
                <a:gdLst/>
                <a:ahLst/>
                <a:cxnLst/>
                <a:rect l="l" t="t" r="r" b="b"/>
                <a:pathLst>
                  <a:path w="13838" h="6611" extrusionOk="0">
                    <a:moveTo>
                      <a:pt x="471" y="0"/>
                    </a:moveTo>
                    <a:cubicBezTo>
                      <a:pt x="118" y="0"/>
                      <a:pt x="1" y="382"/>
                      <a:pt x="236" y="735"/>
                    </a:cubicBezTo>
                    <a:cubicBezTo>
                      <a:pt x="236" y="882"/>
                      <a:pt x="353" y="882"/>
                      <a:pt x="471" y="999"/>
                    </a:cubicBezTo>
                    <a:cubicBezTo>
                      <a:pt x="617" y="999"/>
                      <a:pt x="735" y="1117"/>
                      <a:pt x="852" y="1117"/>
                    </a:cubicBezTo>
                    <a:cubicBezTo>
                      <a:pt x="3173" y="2204"/>
                      <a:pt x="5494" y="3203"/>
                      <a:pt x="7697" y="4172"/>
                    </a:cubicBezTo>
                    <a:cubicBezTo>
                      <a:pt x="9431" y="5024"/>
                      <a:pt x="11135" y="5758"/>
                      <a:pt x="12839" y="6493"/>
                    </a:cubicBezTo>
                    <a:cubicBezTo>
                      <a:pt x="12956" y="6610"/>
                      <a:pt x="13103" y="6610"/>
                      <a:pt x="13220" y="6610"/>
                    </a:cubicBezTo>
                    <a:cubicBezTo>
                      <a:pt x="13455" y="6610"/>
                      <a:pt x="13573" y="6493"/>
                      <a:pt x="13690" y="6375"/>
                    </a:cubicBezTo>
                    <a:cubicBezTo>
                      <a:pt x="13837" y="6140"/>
                      <a:pt x="13690" y="5876"/>
                      <a:pt x="13573" y="5758"/>
                    </a:cubicBezTo>
                    <a:cubicBezTo>
                      <a:pt x="13455" y="5641"/>
                      <a:pt x="13338" y="5641"/>
                      <a:pt x="13338" y="5641"/>
                    </a:cubicBezTo>
                    <a:cubicBezTo>
                      <a:pt x="11869" y="5024"/>
                      <a:pt x="10518" y="4290"/>
                      <a:pt x="9049" y="3673"/>
                    </a:cubicBezTo>
                    <a:cubicBezTo>
                      <a:pt x="8432" y="3438"/>
                      <a:pt x="7815" y="3203"/>
                      <a:pt x="7081" y="2821"/>
                    </a:cubicBezTo>
                    <a:cubicBezTo>
                      <a:pt x="5142" y="1969"/>
                      <a:pt x="3173" y="1117"/>
                      <a:pt x="1205" y="265"/>
                    </a:cubicBezTo>
                    <a:cubicBezTo>
                      <a:pt x="1088" y="147"/>
                      <a:pt x="970" y="147"/>
                      <a:pt x="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7"/>
              <p:cNvSpPr/>
              <p:nvPr/>
            </p:nvSpPr>
            <p:spPr>
              <a:xfrm>
                <a:off x="8763053" y="2104865"/>
                <a:ext cx="481050" cy="240543"/>
              </a:xfrm>
              <a:custGeom>
                <a:avLst/>
                <a:gdLst/>
                <a:ahLst/>
                <a:cxnLst/>
                <a:rect l="l" t="t" r="r" b="b"/>
                <a:pathLst>
                  <a:path w="13455" h="6728" extrusionOk="0">
                    <a:moveTo>
                      <a:pt x="588" y="0"/>
                    </a:moveTo>
                    <a:cubicBezTo>
                      <a:pt x="353" y="0"/>
                      <a:pt x="235" y="118"/>
                      <a:pt x="118" y="353"/>
                    </a:cubicBezTo>
                    <a:cubicBezTo>
                      <a:pt x="0" y="470"/>
                      <a:pt x="118" y="617"/>
                      <a:pt x="235" y="852"/>
                    </a:cubicBezTo>
                    <a:lnTo>
                      <a:pt x="353" y="970"/>
                    </a:lnTo>
                    <a:cubicBezTo>
                      <a:pt x="470" y="970"/>
                      <a:pt x="588" y="1087"/>
                      <a:pt x="735" y="1087"/>
                    </a:cubicBezTo>
                    <a:cubicBezTo>
                      <a:pt x="2673" y="2086"/>
                      <a:pt x="4524" y="2938"/>
                      <a:pt x="6463" y="3790"/>
                    </a:cubicBezTo>
                    <a:cubicBezTo>
                      <a:pt x="8431" y="4759"/>
                      <a:pt x="10400" y="5611"/>
                      <a:pt x="12339" y="6610"/>
                    </a:cubicBezTo>
                    <a:cubicBezTo>
                      <a:pt x="12486" y="6610"/>
                      <a:pt x="12603" y="6610"/>
                      <a:pt x="12721" y="6728"/>
                    </a:cubicBezTo>
                    <a:cubicBezTo>
                      <a:pt x="12956" y="6728"/>
                      <a:pt x="13220" y="6610"/>
                      <a:pt x="13337" y="6493"/>
                    </a:cubicBezTo>
                    <a:cubicBezTo>
                      <a:pt x="13455" y="6228"/>
                      <a:pt x="13337" y="5993"/>
                      <a:pt x="13220" y="5876"/>
                    </a:cubicBezTo>
                    <a:cubicBezTo>
                      <a:pt x="13073" y="5758"/>
                      <a:pt x="12956" y="5758"/>
                      <a:pt x="12838" y="5611"/>
                    </a:cubicBezTo>
                    <a:cubicBezTo>
                      <a:pt x="11869" y="5259"/>
                      <a:pt x="10870" y="4759"/>
                      <a:pt x="10018" y="4289"/>
                    </a:cubicBezTo>
                    <a:cubicBezTo>
                      <a:pt x="7080" y="2938"/>
                      <a:pt x="4260" y="1586"/>
                      <a:pt x="1322" y="353"/>
                    </a:cubicBezTo>
                    <a:cubicBezTo>
                      <a:pt x="1205" y="235"/>
                      <a:pt x="970" y="118"/>
                      <a:pt x="852" y="118"/>
                    </a:cubicBezTo>
                    <a:cubicBezTo>
                      <a:pt x="735" y="0"/>
                      <a:pt x="588" y="0"/>
                      <a:pt x="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7"/>
              <p:cNvSpPr/>
              <p:nvPr/>
            </p:nvSpPr>
            <p:spPr>
              <a:xfrm>
                <a:off x="9230450" y="1100753"/>
                <a:ext cx="455844" cy="222345"/>
              </a:xfrm>
              <a:custGeom>
                <a:avLst/>
                <a:gdLst/>
                <a:ahLst/>
                <a:cxnLst/>
                <a:rect l="l" t="t" r="r" b="b"/>
                <a:pathLst>
                  <a:path w="12750" h="6219" extrusionOk="0">
                    <a:moveTo>
                      <a:pt x="427" y="0"/>
                    </a:moveTo>
                    <a:cubicBezTo>
                      <a:pt x="270" y="0"/>
                      <a:pt x="147" y="124"/>
                      <a:pt x="147" y="294"/>
                    </a:cubicBezTo>
                    <a:cubicBezTo>
                      <a:pt x="0" y="529"/>
                      <a:pt x="0" y="793"/>
                      <a:pt x="264" y="911"/>
                    </a:cubicBezTo>
                    <a:cubicBezTo>
                      <a:pt x="382" y="911"/>
                      <a:pt x="500" y="1028"/>
                      <a:pt x="617" y="1028"/>
                    </a:cubicBezTo>
                    <a:cubicBezTo>
                      <a:pt x="2086" y="1763"/>
                      <a:pt x="3555" y="2380"/>
                      <a:pt x="5024" y="3114"/>
                    </a:cubicBezTo>
                    <a:cubicBezTo>
                      <a:pt x="5406" y="3232"/>
                      <a:pt x="5758" y="3467"/>
                      <a:pt x="6140" y="3584"/>
                    </a:cubicBezTo>
                    <a:cubicBezTo>
                      <a:pt x="8079" y="4466"/>
                      <a:pt x="9930" y="5317"/>
                      <a:pt x="11751" y="6169"/>
                    </a:cubicBezTo>
                    <a:lnTo>
                      <a:pt x="12015" y="6169"/>
                    </a:lnTo>
                    <a:cubicBezTo>
                      <a:pt x="12084" y="6204"/>
                      <a:pt x="12143" y="6218"/>
                      <a:pt x="12195" y="6218"/>
                    </a:cubicBezTo>
                    <a:cubicBezTo>
                      <a:pt x="12319" y="6218"/>
                      <a:pt x="12402" y="6135"/>
                      <a:pt x="12486" y="6052"/>
                    </a:cubicBezTo>
                    <a:cubicBezTo>
                      <a:pt x="12750" y="5934"/>
                      <a:pt x="12632" y="5553"/>
                      <a:pt x="12486" y="5435"/>
                    </a:cubicBezTo>
                    <a:cubicBezTo>
                      <a:pt x="12368" y="5317"/>
                      <a:pt x="12251" y="5317"/>
                      <a:pt x="12133" y="5200"/>
                    </a:cubicBezTo>
                    <a:cubicBezTo>
                      <a:pt x="10047" y="4201"/>
                      <a:pt x="7844" y="3232"/>
                      <a:pt x="5641" y="2262"/>
                    </a:cubicBezTo>
                    <a:cubicBezTo>
                      <a:pt x="4172" y="1528"/>
                      <a:pt x="2585" y="911"/>
                      <a:pt x="999" y="176"/>
                    </a:cubicBezTo>
                    <a:cubicBezTo>
                      <a:pt x="881" y="59"/>
                      <a:pt x="735" y="59"/>
                      <a:pt x="617" y="59"/>
                    </a:cubicBezTo>
                    <a:cubicBezTo>
                      <a:pt x="552" y="18"/>
                      <a:pt x="487" y="0"/>
                      <a:pt x="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7"/>
              <p:cNvSpPr/>
              <p:nvPr/>
            </p:nvSpPr>
            <p:spPr>
              <a:xfrm>
                <a:off x="9230450" y="1234146"/>
                <a:ext cx="407543" cy="196424"/>
              </a:xfrm>
              <a:custGeom>
                <a:avLst/>
                <a:gdLst/>
                <a:ahLst/>
                <a:cxnLst/>
                <a:rect l="l" t="t" r="r" b="b"/>
                <a:pathLst>
                  <a:path w="11399" h="5494" extrusionOk="0">
                    <a:moveTo>
                      <a:pt x="500" y="0"/>
                    </a:moveTo>
                    <a:cubicBezTo>
                      <a:pt x="382" y="118"/>
                      <a:pt x="147" y="118"/>
                      <a:pt x="147" y="353"/>
                    </a:cubicBezTo>
                    <a:cubicBezTo>
                      <a:pt x="0" y="470"/>
                      <a:pt x="0" y="735"/>
                      <a:pt x="147" y="852"/>
                    </a:cubicBezTo>
                    <a:cubicBezTo>
                      <a:pt x="264" y="970"/>
                      <a:pt x="382" y="970"/>
                      <a:pt x="500" y="1087"/>
                    </a:cubicBezTo>
                    <a:cubicBezTo>
                      <a:pt x="735" y="1205"/>
                      <a:pt x="999" y="1322"/>
                      <a:pt x="1234" y="1469"/>
                    </a:cubicBezTo>
                    <a:cubicBezTo>
                      <a:pt x="2820" y="2057"/>
                      <a:pt x="4289" y="2673"/>
                      <a:pt x="5876" y="3408"/>
                    </a:cubicBezTo>
                    <a:cubicBezTo>
                      <a:pt x="7344" y="4025"/>
                      <a:pt x="8813" y="4642"/>
                      <a:pt x="10282" y="5259"/>
                    </a:cubicBezTo>
                    <a:cubicBezTo>
                      <a:pt x="10429" y="5376"/>
                      <a:pt x="10547" y="5376"/>
                      <a:pt x="10782" y="5494"/>
                    </a:cubicBezTo>
                    <a:cubicBezTo>
                      <a:pt x="10899" y="5494"/>
                      <a:pt x="11164" y="5494"/>
                      <a:pt x="11281" y="5259"/>
                    </a:cubicBezTo>
                    <a:cubicBezTo>
                      <a:pt x="11399" y="5141"/>
                      <a:pt x="11399" y="4759"/>
                      <a:pt x="11164" y="4642"/>
                    </a:cubicBezTo>
                    <a:cubicBezTo>
                      <a:pt x="11017" y="4524"/>
                      <a:pt x="10899" y="4524"/>
                      <a:pt x="10782" y="4407"/>
                    </a:cubicBezTo>
                    <a:cubicBezTo>
                      <a:pt x="10047" y="4142"/>
                      <a:pt x="9430" y="3790"/>
                      <a:pt x="8813" y="3525"/>
                    </a:cubicBezTo>
                    <a:cubicBezTo>
                      <a:pt x="8226" y="3290"/>
                      <a:pt x="7491" y="3055"/>
                      <a:pt x="6874" y="2673"/>
                    </a:cubicBezTo>
                    <a:cubicBezTo>
                      <a:pt x="6493" y="2556"/>
                      <a:pt x="6257" y="2438"/>
                      <a:pt x="5876" y="2321"/>
                    </a:cubicBezTo>
                    <a:cubicBezTo>
                      <a:pt x="4671" y="1822"/>
                      <a:pt x="3437" y="1205"/>
                      <a:pt x="2203" y="735"/>
                    </a:cubicBezTo>
                    <a:cubicBezTo>
                      <a:pt x="1851" y="470"/>
                      <a:pt x="1351" y="353"/>
                      <a:pt x="999" y="118"/>
                    </a:cubicBezTo>
                    <a:lnTo>
                      <a:pt x="735" y="118"/>
                    </a:lnTo>
                    <a:cubicBezTo>
                      <a:pt x="735" y="118"/>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7"/>
              <p:cNvSpPr/>
              <p:nvPr/>
            </p:nvSpPr>
            <p:spPr>
              <a:xfrm>
                <a:off x="9112787" y="1456813"/>
                <a:ext cx="398104" cy="197497"/>
              </a:xfrm>
              <a:custGeom>
                <a:avLst/>
                <a:gdLst/>
                <a:ahLst/>
                <a:cxnLst/>
                <a:rect l="l" t="t" r="r" b="b"/>
                <a:pathLst>
                  <a:path w="11135" h="5524" extrusionOk="0">
                    <a:moveTo>
                      <a:pt x="618" y="0"/>
                    </a:moveTo>
                    <a:cubicBezTo>
                      <a:pt x="353" y="0"/>
                      <a:pt x="236" y="118"/>
                      <a:pt x="118" y="382"/>
                    </a:cubicBezTo>
                    <a:cubicBezTo>
                      <a:pt x="1" y="500"/>
                      <a:pt x="118" y="735"/>
                      <a:pt x="236" y="852"/>
                    </a:cubicBezTo>
                    <a:cubicBezTo>
                      <a:pt x="236" y="852"/>
                      <a:pt x="353" y="970"/>
                      <a:pt x="500" y="970"/>
                    </a:cubicBezTo>
                    <a:cubicBezTo>
                      <a:pt x="618" y="1116"/>
                      <a:pt x="735" y="1116"/>
                      <a:pt x="853" y="1234"/>
                    </a:cubicBezTo>
                    <a:cubicBezTo>
                      <a:pt x="2322" y="1851"/>
                      <a:pt x="3908" y="2585"/>
                      <a:pt x="5377" y="3173"/>
                    </a:cubicBezTo>
                    <a:cubicBezTo>
                      <a:pt x="6963" y="3907"/>
                      <a:pt x="8579" y="4642"/>
                      <a:pt x="10165" y="5376"/>
                    </a:cubicBezTo>
                    <a:cubicBezTo>
                      <a:pt x="10283" y="5376"/>
                      <a:pt x="10400" y="5523"/>
                      <a:pt x="10518" y="5523"/>
                    </a:cubicBezTo>
                    <a:cubicBezTo>
                      <a:pt x="10782" y="5523"/>
                      <a:pt x="10900" y="5523"/>
                      <a:pt x="11017" y="5259"/>
                    </a:cubicBezTo>
                    <a:cubicBezTo>
                      <a:pt x="11135" y="5141"/>
                      <a:pt x="11135" y="4789"/>
                      <a:pt x="11017" y="4642"/>
                    </a:cubicBezTo>
                    <a:cubicBezTo>
                      <a:pt x="10900" y="4524"/>
                      <a:pt x="10782" y="4524"/>
                      <a:pt x="10635" y="4524"/>
                    </a:cubicBezTo>
                    <a:cubicBezTo>
                      <a:pt x="10283" y="4289"/>
                      <a:pt x="9901" y="4172"/>
                      <a:pt x="9666" y="4054"/>
                    </a:cubicBezTo>
                    <a:cubicBezTo>
                      <a:pt x="8197" y="3437"/>
                      <a:pt x="6846" y="2820"/>
                      <a:pt x="5494" y="2203"/>
                    </a:cubicBezTo>
                    <a:cubicBezTo>
                      <a:pt x="4026" y="1469"/>
                      <a:pt x="2557" y="852"/>
                      <a:pt x="1088" y="118"/>
                    </a:cubicBezTo>
                    <a:lnTo>
                      <a:pt x="853" y="118"/>
                    </a:lnTo>
                    <a:cubicBezTo>
                      <a:pt x="735" y="118"/>
                      <a:pt x="735" y="0"/>
                      <a:pt x="6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7"/>
              <p:cNvSpPr/>
              <p:nvPr/>
            </p:nvSpPr>
            <p:spPr>
              <a:xfrm>
                <a:off x="8963662" y="1800718"/>
                <a:ext cx="377082" cy="183017"/>
              </a:xfrm>
              <a:custGeom>
                <a:avLst/>
                <a:gdLst/>
                <a:ahLst/>
                <a:cxnLst/>
                <a:rect l="l" t="t" r="r" b="b"/>
                <a:pathLst>
                  <a:path w="10547" h="5119" extrusionOk="0">
                    <a:moveTo>
                      <a:pt x="551" y="1"/>
                    </a:moveTo>
                    <a:cubicBezTo>
                      <a:pt x="382" y="1"/>
                      <a:pt x="226" y="116"/>
                      <a:pt x="118" y="311"/>
                    </a:cubicBezTo>
                    <a:cubicBezTo>
                      <a:pt x="0" y="546"/>
                      <a:pt x="118" y="781"/>
                      <a:pt x="382" y="898"/>
                    </a:cubicBezTo>
                    <a:cubicBezTo>
                      <a:pt x="500" y="1045"/>
                      <a:pt x="617" y="1045"/>
                      <a:pt x="735" y="1045"/>
                    </a:cubicBezTo>
                    <a:cubicBezTo>
                      <a:pt x="2703" y="1897"/>
                      <a:pt x="4524" y="2749"/>
                      <a:pt x="6493" y="3601"/>
                    </a:cubicBezTo>
                    <a:cubicBezTo>
                      <a:pt x="7609" y="4100"/>
                      <a:pt x="8578" y="4571"/>
                      <a:pt x="9548" y="4952"/>
                    </a:cubicBezTo>
                    <a:cubicBezTo>
                      <a:pt x="9665" y="5070"/>
                      <a:pt x="9812" y="5070"/>
                      <a:pt x="9930" y="5070"/>
                    </a:cubicBezTo>
                    <a:cubicBezTo>
                      <a:pt x="9964" y="5104"/>
                      <a:pt x="10009" y="5119"/>
                      <a:pt x="10057" y="5119"/>
                    </a:cubicBezTo>
                    <a:cubicBezTo>
                      <a:pt x="10175" y="5119"/>
                      <a:pt x="10317" y="5036"/>
                      <a:pt x="10400" y="4952"/>
                    </a:cubicBezTo>
                    <a:cubicBezTo>
                      <a:pt x="10547" y="4717"/>
                      <a:pt x="10547" y="4453"/>
                      <a:pt x="10400" y="4335"/>
                    </a:cubicBezTo>
                    <a:cubicBezTo>
                      <a:pt x="10282" y="4218"/>
                      <a:pt x="10165" y="4218"/>
                      <a:pt x="10047" y="4100"/>
                    </a:cubicBezTo>
                    <a:cubicBezTo>
                      <a:pt x="9930" y="3983"/>
                      <a:pt x="9665" y="3983"/>
                      <a:pt x="9548" y="3836"/>
                    </a:cubicBezTo>
                    <a:cubicBezTo>
                      <a:pt x="8461" y="3366"/>
                      <a:pt x="7462" y="2984"/>
                      <a:pt x="6375" y="2514"/>
                    </a:cubicBezTo>
                    <a:cubicBezTo>
                      <a:pt x="6140" y="2367"/>
                      <a:pt x="5758" y="2250"/>
                      <a:pt x="5523" y="2132"/>
                    </a:cubicBezTo>
                    <a:cubicBezTo>
                      <a:pt x="4054" y="1515"/>
                      <a:pt x="2585" y="781"/>
                      <a:pt x="1234" y="164"/>
                    </a:cubicBezTo>
                    <a:cubicBezTo>
                      <a:pt x="1117" y="164"/>
                      <a:pt x="999" y="164"/>
                      <a:pt x="852" y="46"/>
                    </a:cubicBezTo>
                    <a:lnTo>
                      <a:pt x="735" y="46"/>
                    </a:lnTo>
                    <a:cubicBezTo>
                      <a:pt x="673" y="15"/>
                      <a:pt x="611" y="1"/>
                      <a:pt x="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7"/>
              <p:cNvSpPr/>
              <p:nvPr/>
            </p:nvSpPr>
            <p:spPr>
              <a:xfrm>
                <a:off x="8868059" y="2026067"/>
                <a:ext cx="367643" cy="189703"/>
              </a:xfrm>
              <a:custGeom>
                <a:avLst/>
                <a:gdLst/>
                <a:ahLst/>
                <a:cxnLst/>
                <a:rect l="l" t="t" r="r" b="b"/>
                <a:pathLst>
                  <a:path w="10283" h="5306" extrusionOk="0">
                    <a:moveTo>
                      <a:pt x="471" y="1"/>
                    </a:moveTo>
                    <a:cubicBezTo>
                      <a:pt x="236" y="1"/>
                      <a:pt x="118" y="118"/>
                      <a:pt x="1" y="236"/>
                    </a:cubicBezTo>
                    <a:cubicBezTo>
                      <a:pt x="1" y="353"/>
                      <a:pt x="1" y="618"/>
                      <a:pt x="118" y="735"/>
                    </a:cubicBezTo>
                    <a:cubicBezTo>
                      <a:pt x="118" y="853"/>
                      <a:pt x="236" y="853"/>
                      <a:pt x="353" y="853"/>
                    </a:cubicBezTo>
                    <a:cubicBezTo>
                      <a:pt x="353" y="970"/>
                      <a:pt x="471" y="970"/>
                      <a:pt x="471" y="970"/>
                    </a:cubicBezTo>
                    <a:cubicBezTo>
                      <a:pt x="1940" y="1705"/>
                      <a:pt x="3409" y="2439"/>
                      <a:pt x="4878" y="3056"/>
                    </a:cubicBezTo>
                    <a:cubicBezTo>
                      <a:pt x="6346" y="3790"/>
                      <a:pt x="7815" y="4407"/>
                      <a:pt x="9284" y="5142"/>
                    </a:cubicBezTo>
                    <a:cubicBezTo>
                      <a:pt x="9402" y="5142"/>
                      <a:pt x="9549" y="5259"/>
                      <a:pt x="9549" y="5259"/>
                    </a:cubicBezTo>
                    <a:cubicBezTo>
                      <a:pt x="9612" y="5291"/>
                      <a:pt x="9674" y="5305"/>
                      <a:pt x="9735" y="5305"/>
                    </a:cubicBezTo>
                    <a:cubicBezTo>
                      <a:pt x="9901" y="5305"/>
                      <a:pt x="10050" y="5196"/>
                      <a:pt x="10136" y="5024"/>
                    </a:cubicBezTo>
                    <a:cubicBezTo>
                      <a:pt x="10283" y="4760"/>
                      <a:pt x="10283" y="4525"/>
                      <a:pt x="10019" y="4407"/>
                    </a:cubicBezTo>
                    <a:cubicBezTo>
                      <a:pt x="9901" y="4290"/>
                      <a:pt x="9901" y="4290"/>
                      <a:pt x="9784" y="4290"/>
                    </a:cubicBezTo>
                    <a:cubicBezTo>
                      <a:pt x="7933" y="3409"/>
                      <a:pt x="6111" y="2557"/>
                      <a:pt x="4407" y="1705"/>
                    </a:cubicBezTo>
                    <a:cubicBezTo>
                      <a:pt x="3291" y="1205"/>
                      <a:pt x="2204" y="618"/>
                      <a:pt x="1088" y="118"/>
                    </a:cubicBezTo>
                    <a:cubicBezTo>
                      <a:pt x="970" y="118"/>
                      <a:pt x="853" y="1"/>
                      <a:pt x="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2" name="Google Shape;1442;p37"/>
            <p:cNvGrpSpPr/>
            <p:nvPr/>
          </p:nvGrpSpPr>
          <p:grpSpPr>
            <a:xfrm rot="-5975703">
              <a:off x="285600" y="871549"/>
              <a:ext cx="616872" cy="568010"/>
              <a:chOff x="3209975" y="1113925"/>
              <a:chExt cx="511300" cy="470800"/>
            </a:xfrm>
          </p:grpSpPr>
          <p:sp>
            <p:nvSpPr>
              <p:cNvPr id="1443" name="Google Shape;1443;p37"/>
              <p:cNvSpPr/>
              <p:nvPr/>
            </p:nvSpPr>
            <p:spPr>
              <a:xfrm>
                <a:off x="3302975" y="1185250"/>
                <a:ext cx="26275" cy="40550"/>
              </a:xfrm>
              <a:custGeom>
                <a:avLst/>
                <a:gdLst/>
                <a:ahLst/>
                <a:cxnLst/>
                <a:rect l="l" t="t" r="r" b="b"/>
                <a:pathLst>
                  <a:path w="1051" h="1622" extrusionOk="0">
                    <a:moveTo>
                      <a:pt x="92" y="1"/>
                    </a:moveTo>
                    <a:cubicBezTo>
                      <a:pt x="1" y="92"/>
                      <a:pt x="1" y="92"/>
                      <a:pt x="1" y="183"/>
                    </a:cubicBezTo>
                    <a:lnTo>
                      <a:pt x="92" y="297"/>
                    </a:lnTo>
                    <a:cubicBezTo>
                      <a:pt x="480" y="571"/>
                      <a:pt x="571" y="959"/>
                      <a:pt x="571" y="1324"/>
                    </a:cubicBezTo>
                    <a:cubicBezTo>
                      <a:pt x="571" y="1439"/>
                      <a:pt x="571" y="1530"/>
                      <a:pt x="663" y="1530"/>
                    </a:cubicBezTo>
                    <a:lnTo>
                      <a:pt x="663" y="1621"/>
                    </a:lnTo>
                    <a:cubicBezTo>
                      <a:pt x="845" y="1621"/>
                      <a:pt x="959" y="1621"/>
                      <a:pt x="959" y="1530"/>
                    </a:cubicBezTo>
                    <a:cubicBezTo>
                      <a:pt x="1051" y="959"/>
                      <a:pt x="845" y="480"/>
                      <a:pt x="389" y="92"/>
                    </a:cubicBezTo>
                    <a:cubicBezTo>
                      <a:pt x="389" y="1"/>
                      <a:pt x="275"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7"/>
              <p:cNvSpPr/>
              <p:nvPr/>
            </p:nvSpPr>
            <p:spPr>
              <a:xfrm>
                <a:off x="3209975" y="1140175"/>
                <a:ext cx="159800" cy="159225"/>
              </a:xfrm>
              <a:custGeom>
                <a:avLst/>
                <a:gdLst/>
                <a:ahLst/>
                <a:cxnLst/>
                <a:rect l="l" t="t" r="r" b="b"/>
                <a:pathLst>
                  <a:path w="6392" h="6369" extrusionOk="0">
                    <a:moveTo>
                      <a:pt x="3241" y="754"/>
                    </a:moveTo>
                    <a:cubicBezTo>
                      <a:pt x="3903" y="754"/>
                      <a:pt x="4474" y="1050"/>
                      <a:pt x="4953" y="1416"/>
                    </a:cubicBezTo>
                    <a:cubicBezTo>
                      <a:pt x="5341" y="1895"/>
                      <a:pt x="5615" y="2466"/>
                      <a:pt x="5615" y="3127"/>
                    </a:cubicBezTo>
                    <a:cubicBezTo>
                      <a:pt x="5615" y="3904"/>
                      <a:pt x="5341" y="4474"/>
                      <a:pt x="4953" y="4953"/>
                    </a:cubicBezTo>
                    <a:cubicBezTo>
                      <a:pt x="4474" y="5319"/>
                      <a:pt x="3903" y="5615"/>
                      <a:pt x="3241" y="5615"/>
                    </a:cubicBezTo>
                    <a:cubicBezTo>
                      <a:pt x="2488" y="5615"/>
                      <a:pt x="1918" y="5319"/>
                      <a:pt x="1438" y="4953"/>
                    </a:cubicBezTo>
                    <a:cubicBezTo>
                      <a:pt x="1050" y="4474"/>
                      <a:pt x="776" y="3904"/>
                      <a:pt x="776" y="3127"/>
                    </a:cubicBezTo>
                    <a:cubicBezTo>
                      <a:pt x="776" y="2466"/>
                      <a:pt x="1050" y="1895"/>
                      <a:pt x="1438" y="1416"/>
                    </a:cubicBezTo>
                    <a:cubicBezTo>
                      <a:pt x="1918" y="1050"/>
                      <a:pt x="2488" y="754"/>
                      <a:pt x="3241" y="754"/>
                    </a:cubicBezTo>
                    <a:close/>
                    <a:moveTo>
                      <a:pt x="3241" y="0"/>
                    </a:moveTo>
                    <a:cubicBezTo>
                      <a:pt x="1438" y="0"/>
                      <a:pt x="0" y="1416"/>
                      <a:pt x="0" y="3127"/>
                    </a:cubicBezTo>
                    <a:cubicBezTo>
                      <a:pt x="0" y="4953"/>
                      <a:pt x="1438" y="6369"/>
                      <a:pt x="3241" y="6369"/>
                    </a:cubicBezTo>
                    <a:cubicBezTo>
                      <a:pt x="4953" y="6369"/>
                      <a:pt x="6391" y="4953"/>
                      <a:pt x="6391" y="3127"/>
                    </a:cubicBezTo>
                    <a:cubicBezTo>
                      <a:pt x="6391" y="1416"/>
                      <a:pt x="4953"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7"/>
              <p:cNvSpPr/>
              <p:nvPr/>
            </p:nvSpPr>
            <p:spPr>
              <a:xfrm>
                <a:off x="3360050" y="1218350"/>
                <a:ext cx="135250" cy="26275"/>
              </a:xfrm>
              <a:custGeom>
                <a:avLst/>
                <a:gdLst/>
                <a:ahLst/>
                <a:cxnLst/>
                <a:rect l="l" t="t" r="r" b="b"/>
                <a:pathLst>
                  <a:path w="5410" h="1051" extrusionOk="0">
                    <a:moveTo>
                      <a:pt x="0" y="0"/>
                    </a:moveTo>
                    <a:lnTo>
                      <a:pt x="0" y="685"/>
                    </a:lnTo>
                    <a:lnTo>
                      <a:pt x="5319" y="1050"/>
                    </a:lnTo>
                    <a:lnTo>
                      <a:pt x="5410" y="29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7"/>
              <p:cNvSpPr/>
              <p:nvPr/>
            </p:nvSpPr>
            <p:spPr>
              <a:xfrm>
                <a:off x="3512400" y="1144725"/>
                <a:ext cx="208875" cy="207175"/>
              </a:xfrm>
              <a:custGeom>
                <a:avLst/>
                <a:gdLst/>
                <a:ahLst/>
                <a:cxnLst/>
                <a:rect l="l" t="t" r="r" b="b"/>
                <a:pathLst>
                  <a:path w="8355" h="8287" extrusionOk="0">
                    <a:moveTo>
                      <a:pt x="4178" y="1"/>
                    </a:moveTo>
                    <a:cubicBezTo>
                      <a:pt x="1713" y="1"/>
                      <a:pt x="1" y="2010"/>
                      <a:pt x="1" y="4201"/>
                    </a:cubicBezTo>
                    <a:cubicBezTo>
                      <a:pt x="92" y="6666"/>
                      <a:pt x="2078" y="8287"/>
                      <a:pt x="4269" y="8287"/>
                    </a:cubicBezTo>
                    <a:cubicBezTo>
                      <a:pt x="6460" y="8287"/>
                      <a:pt x="8355" y="6483"/>
                      <a:pt x="8355" y="4087"/>
                    </a:cubicBezTo>
                    <a:cubicBezTo>
                      <a:pt x="8355" y="1804"/>
                      <a:pt x="6551"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7"/>
              <p:cNvSpPr/>
              <p:nvPr/>
            </p:nvSpPr>
            <p:spPr>
              <a:xfrm>
                <a:off x="3623675" y="1173275"/>
                <a:ext cx="47950" cy="73625"/>
              </a:xfrm>
              <a:custGeom>
                <a:avLst/>
                <a:gdLst/>
                <a:ahLst/>
                <a:cxnLst/>
                <a:rect l="l" t="t" r="r" b="b"/>
                <a:pathLst>
                  <a:path w="1918" h="2945" extrusionOk="0">
                    <a:moveTo>
                      <a:pt x="389" y="0"/>
                    </a:moveTo>
                    <a:cubicBezTo>
                      <a:pt x="297" y="0"/>
                      <a:pt x="115" y="0"/>
                      <a:pt x="1" y="92"/>
                    </a:cubicBezTo>
                    <a:lnTo>
                      <a:pt x="1" y="297"/>
                    </a:lnTo>
                    <a:cubicBezTo>
                      <a:pt x="206" y="297"/>
                      <a:pt x="297" y="388"/>
                      <a:pt x="389" y="480"/>
                    </a:cubicBezTo>
                    <a:cubicBezTo>
                      <a:pt x="777" y="662"/>
                      <a:pt x="1051" y="959"/>
                      <a:pt x="1256" y="1347"/>
                    </a:cubicBezTo>
                    <a:cubicBezTo>
                      <a:pt x="1347" y="1621"/>
                      <a:pt x="1439" y="1803"/>
                      <a:pt x="1439" y="2100"/>
                    </a:cubicBezTo>
                    <a:lnTo>
                      <a:pt x="1439" y="2580"/>
                    </a:lnTo>
                    <a:cubicBezTo>
                      <a:pt x="1439" y="2671"/>
                      <a:pt x="1530" y="2762"/>
                      <a:pt x="1530" y="2853"/>
                    </a:cubicBezTo>
                    <a:cubicBezTo>
                      <a:pt x="1530" y="2853"/>
                      <a:pt x="1621" y="2853"/>
                      <a:pt x="1621" y="2945"/>
                    </a:cubicBezTo>
                    <a:lnTo>
                      <a:pt x="1712" y="2853"/>
                    </a:lnTo>
                    <a:cubicBezTo>
                      <a:pt x="1712" y="2853"/>
                      <a:pt x="1827" y="2853"/>
                      <a:pt x="1827" y="2762"/>
                    </a:cubicBezTo>
                    <a:cubicBezTo>
                      <a:pt x="1918" y="2191"/>
                      <a:pt x="1827" y="1712"/>
                      <a:pt x="1621" y="1142"/>
                    </a:cubicBezTo>
                    <a:cubicBezTo>
                      <a:pt x="1439" y="959"/>
                      <a:pt x="1347" y="662"/>
                      <a:pt x="1142" y="480"/>
                    </a:cubicBezTo>
                    <a:cubicBezTo>
                      <a:pt x="868" y="297"/>
                      <a:pt x="685" y="92"/>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7"/>
              <p:cNvSpPr/>
              <p:nvPr/>
            </p:nvSpPr>
            <p:spPr>
              <a:xfrm>
                <a:off x="3478725" y="1113925"/>
                <a:ext cx="238000" cy="235700"/>
              </a:xfrm>
              <a:custGeom>
                <a:avLst/>
                <a:gdLst/>
                <a:ahLst/>
                <a:cxnLst/>
                <a:rect l="l" t="t" r="r" b="b"/>
                <a:pathLst>
                  <a:path w="9520" h="9428" extrusionOk="0">
                    <a:moveTo>
                      <a:pt x="4771" y="754"/>
                    </a:moveTo>
                    <a:cubicBezTo>
                      <a:pt x="5913" y="754"/>
                      <a:pt x="6849" y="1142"/>
                      <a:pt x="7625" y="1895"/>
                    </a:cubicBezTo>
                    <a:cubicBezTo>
                      <a:pt x="8287" y="2671"/>
                      <a:pt x="8766" y="3607"/>
                      <a:pt x="8766" y="4657"/>
                    </a:cubicBezTo>
                    <a:cubicBezTo>
                      <a:pt x="8766" y="5798"/>
                      <a:pt x="8287" y="6757"/>
                      <a:pt x="7625" y="7510"/>
                    </a:cubicBezTo>
                    <a:cubicBezTo>
                      <a:pt x="6849" y="8172"/>
                      <a:pt x="5913" y="8651"/>
                      <a:pt x="4771" y="8651"/>
                    </a:cubicBezTo>
                    <a:cubicBezTo>
                      <a:pt x="3721" y="8651"/>
                      <a:pt x="2671" y="8172"/>
                      <a:pt x="2010" y="7510"/>
                    </a:cubicBezTo>
                    <a:cubicBezTo>
                      <a:pt x="1233" y="6757"/>
                      <a:pt x="777" y="5798"/>
                      <a:pt x="777" y="4657"/>
                    </a:cubicBezTo>
                    <a:cubicBezTo>
                      <a:pt x="777" y="3607"/>
                      <a:pt x="1233" y="2671"/>
                      <a:pt x="2010" y="1895"/>
                    </a:cubicBezTo>
                    <a:cubicBezTo>
                      <a:pt x="2671" y="1142"/>
                      <a:pt x="3721" y="754"/>
                      <a:pt x="4771" y="754"/>
                    </a:cubicBezTo>
                    <a:close/>
                    <a:moveTo>
                      <a:pt x="4771" y="0"/>
                    </a:moveTo>
                    <a:cubicBezTo>
                      <a:pt x="2192" y="0"/>
                      <a:pt x="1" y="2100"/>
                      <a:pt x="1" y="4657"/>
                    </a:cubicBezTo>
                    <a:cubicBezTo>
                      <a:pt x="1" y="7327"/>
                      <a:pt x="2192" y="9427"/>
                      <a:pt x="4771" y="9427"/>
                    </a:cubicBezTo>
                    <a:cubicBezTo>
                      <a:pt x="7419" y="9427"/>
                      <a:pt x="9519" y="7327"/>
                      <a:pt x="9519" y="4657"/>
                    </a:cubicBezTo>
                    <a:cubicBezTo>
                      <a:pt x="9519" y="2100"/>
                      <a:pt x="7419" y="0"/>
                      <a:pt x="4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7"/>
              <p:cNvSpPr/>
              <p:nvPr/>
            </p:nvSpPr>
            <p:spPr>
              <a:xfrm>
                <a:off x="3469600" y="1470575"/>
                <a:ext cx="25700" cy="40525"/>
              </a:xfrm>
              <a:custGeom>
                <a:avLst/>
                <a:gdLst/>
                <a:ahLst/>
                <a:cxnLst/>
                <a:rect l="l" t="t" r="r" b="b"/>
                <a:pathLst>
                  <a:path w="1028" h="1621" extrusionOk="0">
                    <a:moveTo>
                      <a:pt x="92" y="0"/>
                    </a:moveTo>
                    <a:cubicBezTo>
                      <a:pt x="92" y="92"/>
                      <a:pt x="1" y="92"/>
                      <a:pt x="1" y="183"/>
                    </a:cubicBezTo>
                    <a:cubicBezTo>
                      <a:pt x="92" y="183"/>
                      <a:pt x="92" y="297"/>
                      <a:pt x="92" y="297"/>
                    </a:cubicBezTo>
                    <a:cubicBezTo>
                      <a:pt x="457" y="571"/>
                      <a:pt x="571" y="959"/>
                      <a:pt x="663" y="1324"/>
                    </a:cubicBezTo>
                    <a:lnTo>
                      <a:pt x="663" y="1529"/>
                    </a:lnTo>
                    <a:cubicBezTo>
                      <a:pt x="663" y="1621"/>
                      <a:pt x="663" y="1621"/>
                      <a:pt x="754" y="1621"/>
                    </a:cubicBezTo>
                    <a:cubicBezTo>
                      <a:pt x="845" y="1621"/>
                      <a:pt x="937" y="1621"/>
                      <a:pt x="937" y="1529"/>
                    </a:cubicBezTo>
                    <a:cubicBezTo>
                      <a:pt x="1028" y="959"/>
                      <a:pt x="845" y="480"/>
                      <a:pt x="366" y="92"/>
                    </a:cubicBezTo>
                    <a:cubicBezTo>
                      <a:pt x="366" y="0"/>
                      <a:pt x="275"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7"/>
              <p:cNvSpPr/>
              <p:nvPr/>
            </p:nvSpPr>
            <p:spPr>
              <a:xfrm>
                <a:off x="3374300" y="1425500"/>
                <a:ext cx="159250" cy="159225"/>
              </a:xfrm>
              <a:custGeom>
                <a:avLst/>
                <a:gdLst/>
                <a:ahLst/>
                <a:cxnLst/>
                <a:rect l="l" t="t" r="r" b="b"/>
                <a:pathLst>
                  <a:path w="6370" h="6369" extrusionOk="0">
                    <a:moveTo>
                      <a:pt x="3242" y="753"/>
                    </a:moveTo>
                    <a:cubicBezTo>
                      <a:pt x="3904" y="753"/>
                      <a:pt x="4475" y="959"/>
                      <a:pt x="4954" y="1415"/>
                    </a:cubicBezTo>
                    <a:cubicBezTo>
                      <a:pt x="5319" y="1895"/>
                      <a:pt x="5616" y="2465"/>
                      <a:pt x="5616" y="3127"/>
                    </a:cubicBezTo>
                    <a:cubicBezTo>
                      <a:pt x="5616" y="3812"/>
                      <a:pt x="5319" y="4474"/>
                      <a:pt x="4954" y="4839"/>
                    </a:cubicBezTo>
                    <a:cubicBezTo>
                      <a:pt x="4475" y="5318"/>
                      <a:pt x="3904" y="5615"/>
                      <a:pt x="3242" y="5615"/>
                    </a:cubicBezTo>
                    <a:cubicBezTo>
                      <a:pt x="2557" y="5615"/>
                      <a:pt x="1895" y="5318"/>
                      <a:pt x="1530" y="4839"/>
                    </a:cubicBezTo>
                    <a:cubicBezTo>
                      <a:pt x="1051" y="4474"/>
                      <a:pt x="754" y="3812"/>
                      <a:pt x="754" y="3127"/>
                    </a:cubicBezTo>
                    <a:cubicBezTo>
                      <a:pt x="754" y="2465"/>
                      <a:pt x="1051" y="1895"/>
                      <a:pt x="1530" y="1415"/>
                    </a:cubicBezTo>
                    <a:cubicBezTo>
                      <a:pt x="1895" y="959"/>
                      <a:pt x="2557" y="753"/>
                      <a:pt x="3242" y="753"/>
                    </a:cubicBezTo>
                    <a:close/>
                    <a:moveTo>
                      <a:pt x="3242" y="0"/>
                    </a:moveTo>
                    <a:cubicBezTo>
                      <a:pt x="1416" y="0"/>
                      <a:pt x="1" y="1415"/>
                      <a:pt x="1" y="3127"/>
                    </a:cubicBezTo>
                    <a:cubicBezTo>
                      <a:pt x="1" y="4953"/>
                      <a:pt x="1416" y="6368"/>
                      <a:pt x="3242" y="6368"/>
                    </a:cubicBezTo>
                    <a:cubicBezTo>
                      <a:pt x="4954" y="6368"/>
                      <a:pt x="6369" y="4953"/>
                      <a:pt x="6369" y="3127"/>
                    </a:cubicBezTo>
                    <a:cubicBezTo>
                      <a:pt x="6369" y="1415"/>
                      <a:pt x="4954" y="0"/>
                      <a:pt x="3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7"/>
              <p:cNvSpPr/>
              <p:nvPr/>
            </p:nvSpPr>
            <p:spPr>
              <a:xfrm>
                <a:off x="3481025" y="1325625"/>
                <a:ext cx="81050" cy="123850"/>
              </a:xfrm>
              <a:custGeom>
                <a:avLst/>
                <a:gdLst/>
                <a:ahLst/>
                <a:cxnLst/>
                <a:rect l="l" t="t" r="r" b="b"/>
                <a:pathLst>
                  <a:path w="3242" h="4954" extrusionOk="0">
                    <a:moveTo>
                      <a:pt x="2579" y="1"/>
                    </a:moveTo>
                    <a:lnTo>
                      <a:pt x="0" y="4566"/>
                    </a:lnTo>
                    <a:lnTo>
                      <a:pt x="685" y="4954"/>
                    </a:lnTo>
                    <a:lnTo>
                      <a:pt x="3241" y="389"/>
                    </a:lnTo>
                    <a:lnTo>
                      <a:pt x="25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52" name="Google Shape;1452;p37"/>
          <p:cNvSpPr txBox="1">
            <a:spLocks noGrp="1"/>
          </p:cNvSpPr>
          <p:nvPr>
            <p:ph type="subTitle" idx="3"/>
          </p:nvPr>
        </p:nvSpPr>
        <p:spPr>
          <a:xfrm>
            <a:off x="5538425" y="3007475"/>
            <a:ext cx="28923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1pPr>
            <a:lvl2pPr lvl="1"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2pPr>
            <a:lvl3pPr lvl="2"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3pPr>
            <a:lvl4pPr lvl="3"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4pPr>
            <a:lvl5pPr lvl="4"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5pPr>
            <a:lvl6pPr lvl="5"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6pPr>
            <a:lvl7pPr lvl="6"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7pPr>
            <a:lvl8pPr lvl="7"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8pPr>
            <a:lvl9pPr lvl="8" algn="ctr" rtl="0">
              <a:lnSpc>
                <a:spcPct val="100000"/>
              </a:lnSpc>
              <a:spcBef>
                <a:spcPts val="1600"/>
              </a:spcBef>
              <a:spcAft>
                <a:spcPts val="1600"/>
              </a:spcAft>
              <a:buClr>
                <a:schemeClr val="accent2"/>
              </a:buClr>
              <a:buSzPts val="1800"/>
              <a:buFont typeface="Quicksand"/>
              <a:buNone/>
              <a:defRPr sz="1800" b="1">
                <a:solidFill>
                  <a:schemeClr val="accent2"/>
                </a:solidFill>
                <a:latin typeface="Quicksand"/>
                <a:ea typeface="Quicksand"/>
                <a:cs typeface="Quicksand"/>
                <a:sym typeface="Quicksand"/>
              </a:defRPr>
            </a:lvl9pPr>
          </a:lstStyle>
          <a:p>
            <a:endParaRPr/>
          </a:p>
        </p:txBody>
      </p:sp>
      <p:sp>
        <p:nvSpPr>
          <p:cNvPr id="1453" name="Google Shape;1453;p37"/>
          <p:cNvSpPr txBox="1">
            <a:spLocks noGrp="1"/>
          </p:cNvSpPr>
          <p:nvPr>
            <p:ph type="subTitle" idx="4"/>
          </p:nvPr>
        </p:nvSpPr>
        <p:spPr>
          <a:xfrm>
            <a:off x="5538425" y="3382675"/>
            <a:ext cx="2892300" cy="87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4">
  <p:cSld name="TITLE_AND_TWO_COLUMNS_1_1">
    <p:spTree>
      <p:nvGrpSpPr>
        <p:cNvPr id="1" name="Shape 1454"/>
        <p:cNvGrpSpPr/>
        <p:nvPr/>
      </p:nvGrpSpPr>
      <p:grpSpPr>
        <a:xfrm>
          <a:off x="0" y="0"/>
          <a:ext cx="0" cy="0"/>
          <a:chOff x="0" y="0"/>
          <a:chExt cx="0" cy="0"/>
        </a:xfrm>
      </p:grpSpPr>
      <p:sp>
        <p:nvSpPr>
          <p:cNvPr id="1455" name="Google Shape;1455;p38"/>
          <p:cNvSpPr txBox="1">
            <a:spLocks noGrp="1"/>
          </p:cNvSpPr>
          <p:nvPr>
            <p:ph type="subTitle" idx="1"/>
          </p:nvPr>
        </p:nvSpPr>
        <p:spPr>
          <a:xfrm>
            <a:off x="2554850" y="1668700"/>
            <a:ext cx="58758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1pPr>
            <a:lvl2pPr lvl="1"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2pPr>
            <a:lvl3pPr lvl="2"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3pPr>
            <a:lvl4pPr lvl="3"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4pPr>
            <a:lvl5pPr lvl="4"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5pPr>
            <a:lvl6pPr lvl="5"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6pPr>
            <a:lvl7pPr lvl="6"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7pPr>
            <a:lvl8pPr lvl="7"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8pPr>
            <a:lvl9pPr lvl="8" rtl="0">
              <a:lnSpc>
                <a:spcPct val="100000"/>
              </a:lnSpc>
              <a:spcBef>
                <a:spcPts val="1600"/>
              </a:spcBef>
              <a:spcAft>
                <a:spcPts val="1600"/>
              </a:spcAft>
              <a:buClr>
                <a:schemeClr val="accent2"/>
              </a:buClr>
              <a:buSzPts val="1800"/>
              <a:buFont typeface="Quicksand"/>
              <a:buNone/>
              <a:defRPr sz="1800" b="1">
                <a:solidFill>
                  <a:schemeClr val="accent2"/>
                </a:solidFill>
                <a:latin typeface="Quicksand"/>
                <a:ea typeface="Quicksand"/>
                <a:cs typeface="Quicksand"/>
                <a:sym typeface="Quicksand"/>
              </a:defRPr>
            </a:lvl9pPr>
          </a:lstStyle>
          <a:p>
            <a:endParaRPr/>
          </a:p>
        </p:txBody>
      </p:sp>
      <p:sp>
        <p:nvSpPr>
          <p:cNvPr id="1456" name="Google Shape;1456;p38"/>
          <p:cNvSpPr txBox="1">
            <a:spLocks noGrp="1"/>
          </p:cNvSpPr>
          <p:nvPr>
            <p:ph type="subTitle" idx="2"/>
          </p:nvPr>
        </p:nvSpPr>
        <p:spPr>
          <a:xfrm>
            <a:off x="2554850" y="2043900"/>
            <a:ext cx="5875800" cy="87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457" name="Google Shape;1457;p38"/>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1458" name="Google Shape;1458;p38"/>
          <p:cNvSpPr txBox="1">
            <a:spLocks noGrp="1"/>
          </p:cNvSpPr>
          <p:nvPr>
            <p:ph type="subTitle" idx="3"/>
          </p:nvPr>
        </p:nvSpPr>
        <p:spPr>
          <a:xfrm>
            <a:off x="2570216" y="3007475"/>
            <a:ext cx="58758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1pPr>
            <a:lvl2pPr lvl="1"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2pPr>
            <a:lvl3pPr lvl="2"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3pPr>
            <a:lvl4pPr lvl="3"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4pPr>
            <a:lvl5pPr lvl="4"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5pPr>
            <a:lvl6pPr lvl="5"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6pPr>
            <a:lvl7pPr lvl="6"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7pPr>
            <a:lvl8pPr lvl="7"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8pPr>
            <a:lvl9pPr lvl="8" algn="ctr" rtl="0">
              <a:lnSpc>
                <a:spcPct val="100000"/>
              </a:lnSpc>
              <a:spcBef>
                <a:spcPts val="1600"/>
              </a:spcBef>
              <a:spcAft>
                <a:spcPts val="1600"/>
              </a:spcAft>
              <a:buClr>
                <a:schemeClr val="accent2"/>
              </a:buClr>
              <a:buSzPts val="1800"/>
              <a:buFont typeface="Quicksand"/>
              <a:buNone/>
              <a:defRPr sz="1800" b="1">
                <a:solidFill>
                  <a:schemeClr val="accent2"/>
                </a:solidFill>
                <a:latin typeface="Quicksand"/>
                <a:ea typeface="Quicksand"/>
                <a:cs typeface="Quicksand"/>
                <a:sym typeface="Quicksand"/>
              </a:defRPr>
            </a:lvl9pPr>
          </a:lstStyle>
          <a:p>
            <a:endParaRPr/>
          </a:p>
        </p:txBody>
      </p:sp>
      <p:sp>
        <p:nvSpPr>
          <p:cNvPr id="1459" name="Google Shape;1459;p38"/>
          <p:cNvSpPr txBox="1">
            <a:spLocks noGrp="1"/>
          </p:cNvSpPr>
          <p:nvPr>
            <p:ph type="subTitle" idx="4"/>
          </p:nvPr>
        </p:nvSpPr>
        <p:spPr>
          <a:xfrm>
            <a:off x="2570216" y="3382675"/>
            <a:ext cx="5875800" cy="87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460" name="Google Shape;1460;p38"/>
          <p:cNvGrpSpPr/>
          <p:nvPr/>
        </p:nvGrpSpPr>
        <p:grpSpPr>
          <a:xfrm>
            <a:off x="417051" y="863752"/>
            <a:ext cx="8307621" cy="4084994"/>
            <a:chOff x="417051" y="863752"/>
            <a:chExt cx="8307621" cy="4084994"/>
          </a:xfrm>
        </p:grpSpPr>
        <p:grpSp>
          <p:nvGrpSpPr>
            <p:cNvPr id="1461" name="Google Shape;1461;p38"/>
            <p:cNvGrpSpPr/>
            <p:nvPr/>
          </p:nvGrpSpPr>
          <p:grpSpPr>
            <a:xfrm rot="-9797800" flipH="1">
              <a:off x="8039111" y="4303999"/>
              <a:ext cx="616941" cy="568073"/>
              <a:chOff x="3209975" y="1113925"/>
              <a:chExt cx="511300" cy="470800"/>
            </a:xfrm>
          </p:grpSpPr>
          <p:sp>
            <p:nvSpPr>
              <p:cNvPr id="1462" name="Google Shape;1462;p38"/>
              <p:cNvSpPr/>
              <p:nvPr/>
            </p:nvSpPr>
            <p:spPr>
              <a:xfrm>
                <a:off x="3302975" y="1185250"/>
                <a:ext cx="26275" cy="40550"/>
              </a:xfrm>
              <a:custGeom>
                <a:avLst/>
                <a:gdLst/>
                <a:ahLst/>
                <a:cxnLst/>
                <a:rect l="l" t="t" r="r" b="b"/>
                <a:pathLst>
                  <a:path w="1051" h="1622" extrusionOk="0">
                    <a:moveTo>
                      <a:pt x="92" y="1"/>
                    </a:moveTo>
                    <a:cubicBezTo>
                      <a:pt x="1" y="92"/>
                      <a:pt x="1" y="92"/>
                      <a:pt x="1" y="183"/>
                    </a:cubicBezTo>
                    <a:lnTo>
                      <a:pt x="92" y="297"/>
                    </a:lnTo>
                    <a:cubicBezTo>
                      <a:pt x="480" y="571"/>
                      <a:pt x="571" y="959"/>
                      <a:pt x="571" y="1324"/>
                    </a:cubicBezTo>
                    <a:cubicBezTo>
                      <a:pt x="571" y="1439"/>
                      <a:pt x="571" y="1530"/>
                      <a:pt x="663" y="1530"/>
                    </a:cubicBezTo>
                    <a:lnTo>
                      <a:pt x="663" y="1621"/>
                    </a:lnTo>
                    <a:cubicBezTo>
                      <a:pt x="845" y="1621"/>
                      <a:pt x="959" y="1621"/>
                      <a:pt x="959" y="1530"/>
                    </a:cubicBezTo>
                    <a:cubicBezTo>
                      <a:pt x="1051" y="959"/>
                      <a:pt x="845" y="480"/>
                      <a:pt x="389" y="92"/>
                    </a:cubicBezTo>
                    <a:cubicBezTo>
                      <a:pt x="389" y="1"/>
                      <a:pt x="275"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8"/>
              <p:cNvSpPr/>
              <p:nvPr/>
            </p:nvSpPr>
            <p:spPr>
              <a:xfrm>
                <a:off x="3209975" y="1140175"/>
                <a:ext cx="159800" cy="159225"/>
              </a:xfrm>
              <a:custGeom>
                <a:avLst/>
                <a:gdLst/>
                <a:ahLst/>
                <a:cxnLst/>
                <a:rect l="l" t="t" r="r" b="b"/>
                <a:pathLst>
                  <a:path w="6392" h="6369" extrusionOk="0">
                    <a:moveTo>
                      <a:pt x="3241" y="754"/>
                    </a:moveTo>
                    <a:cubicBezTo>
                      <a:pt x="3903" y="754"/>
                      <a:pt x="4474" y="1050"/>
                      <a:pt x="4953" y="1416"/>
                    </a:cubicBezTo>
                    <a:cubicBezTo>
                      <a:pt x="5341" y="1895"/>
                      <a:pt x="5615" y="2466"/>
                      <a:pt x="5615" y="3127"/>
                    </a:cubicBezTo>
                    <a:cubicBezTo>
                      <a:pt x="5615" y="3904"/>
                      <a:pt x="5341" y="4474"/>
                      <a:pt x="4953" y="4953"/>
                    </a:cubicBezTo>
                    <a:cubicBezTo>
                      <a:pt x="4474" y="5319"/>
                      <a:pt x="3903" y="5615"/>
                      <a:pt x="3241" y="5615"/>
                    </a:cubicBezTo>
                    <a:cubicBezTo>
                      <a:pt x="2488" y="5615"/>
                      <a:pt x="1918" y="5319"/>
                      <a:pt x="1438" y="4953"/>
                    </a:cubicBezTo>
                    <a:cubicBezTo>
                      <a:pt x="1050" y="4474"/>
                      <a:pt x="776" y="3904"/>
                      <a:pt x="776" y="3127"/>
                    </a:cubicBezTo>
                    <a:cubicBezTo>
                      <a:pt x="776" y="2466"/>
                      <a:pt x="1050" y="1895"/>
                      <a:pt x="1438" y="1416"/>
                    </a:cubicBezTo>
                    <a:cubicBezTo>
                      <a:pt x="1918" y="1050"/>
                      <a:pt x="2488" y="754"/>
                      <a:pt x="3241" y="754"/>
                    </a:cubicBezTo>
                    <a:close/>
                    <a:moveTo>
                      <a:pt x="3241" y="0"/>
                    </a:moveTo>
                    <a:cubicBezTo>
                      <a:pt x="1438" y="0"/>
                      <a:pt x="0" y="1416"/>
                      <a:pt x="0" y="3127"/>
                    </a:cubicBezTo>
                    <a:cubicBezTo>
                      <a:pt x="0" y="4953"/>
                      <a:pt x="1438" y="6369"/>
                      <a:pt x="3241" y="6369"/>
                    </a:cubicBezTo>
                    <a:cubicBezTo>
                      <a:pt x="4953" y="6369"/>
                      <a:pt x="6391" y="4953"/>
                      <a:pt x="6391" y="3127"/>
                    </a:cubicBezTo>
                    <a:cubicBezTo>
                      <a:pt x="6391" y="1416"/>
                      <a:pt x="4953"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8"/>
              <p:cNvSpPr/>
              <p:nvPr/>
            </p:nvSpPr>
            <p:spPr>
              <a:xfrm>
                <a:off x="3360050" y="1218350"/>
                <a:ext cx="135250" cy="26275"/>
              </a:xfrm>
              <a:custGeom>
                <a:avLst/>
                <a:gdLst/>
                <a:ahLst/>
                <a:cxnLst/>
                <a:rect l="l" t="t" r="r" b="b"/>
                <a:pathLst>
                  <a:path w="5410" h="1051" extrusionOk="0">
                    <a:moveTo>
                      <a:pt x="0" y="0"/>
                    </a:moveTo>
                    <a:lnTo>
                      <a:pt x="0" y="685"/>
                    </a:lnTo>
                    <a:lnTo>
                      <a:pt x="5319" y="1050"/>
                    </a:lnTo>
                    <a:lnTo>
                      <a:pt x="5410" y="29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8"/>
              <p:cNvSpPr/>
              <p:nvPr/>
            </p:nvSpPr>
            <p:spPr>
              <a:xfrm>
                <a:off x="3512400" y="1144725"/>
                <a:ext cx="208875" cy="207175"/>
              </a:xfrm>
              <a:custGeom>
                <a:avLst/>
                <a:gdLst/>
                <a:ahLst/>
                <a:cxnLst/>
                <a:rect l="l" t="t" r="r" b="b"/>
                <a:pathLst>
                  <a:path w="8355" h="8287" extrusionOk="0">
                    <a:moveTo>
                      <a:pt x="4178" y="1"/>
                    </a:moveTo>
                    <a:cubicBezTo>
                      <a:pt x="1713" y="1"/>
                      <a:pt x="1" y="2010"/>
                      <a:pt x="1" y="4201"/>
                    </a:cubicBezTo>
                    <a:cubicBezTo>
                      <a:pt x="92" y="6666"/>
                      <a:pt x="2078" y="8287"/>
                      <a:pt x="4269" y="8287"/>
                    </a:cubicBezTo>
                    <a:cubicBezTo>
                      <a:pt x="6460" y="8287"/>
                      <a:pt x="8355" y="6483"/>
                      <a:pt x="8355" y="4087"/>
                    </a:cubicBezTo>
                    <a:cubicBezTo>
                      <a:pt x="8355" y="1804"/>
                      <a:pt x="6551"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8"/>
              <p:cNvSpPr/>
              <p:nvPr/>
            </p:nvSpPr>
            <p:spPr>
              <a:xfrm>
                <a:off x="3623675" y="1173275"/>
                <a:ext cx="47950" cy="73625"/>
              </a:xfrm>
              <a:custGeom>
                <a:avLst/>
                <a:gdLst/>
                <a:ahLst/>
                <a:cxnLst/>
                <a:rect l="l" t="t" r="r" b="b"/>
                <a:pathLst>
                  <a:path w="1918" h="2945" extrusionOk="0">
                    <a:moveTo>
                      <a:pt x="389" y="0"/>
                    </a:moveTo>
                    <a:cubicBezTo>
                      <a:pt x="297" y="0"/>
                      <a:pt x="115" y="0"/>
                      <a:pt x="1" y="92"/>
                    </a:cubicBezTo>
                    <a:lnTo>
                      <a:pt x="1" y="297"/>
                    </a:lnTo>
                    <a:cubicBezTo>
                      <a:pt x="206" y="297"/>
                      <a:pt x="297" y="388"/>
                      <a:pt x="389" y="480"/>
                    </a:cubicBezTo>
                    <a:cubicBezTo>
                      <a:pt x="777" y="662"/>
                      <a:pt x="1051" y="959"/>
                      <a:pt x="1256" y="1347"/>
                    </a:cubicBezTo>
                    <a:cubicBezTo>
                      <a:pt x="1347" y="1621"/>
                      <a:pt x="1439" y="1803"/>
                      <a:pt x="1439" y="2100"/>
                    </a:cubicBezTo>
                    <a:lnTo>
                      <a:pt x="1439" y="2580"/>
                    </a:lnTo>
                    <a:cubicBezTo>
                      <a:pt x="1439" y="2671"/>
                      <a:pt x="1530" y="2762"/>
                      <a:pt x="1530" y="2853"/>
                    </a:cubicBezTo>
                    <a:cubicBezTo>
                      <a:pt x="1530" y="2853"/>
                      <a:pt x="1621" y="2853"/>
                      <a:pt x="1621" y="2945"/>
                    </a:cubicBezTo>
                    <a:lnTo>
                      <a:pt x="1712" y="2853"/>
                    </a:lnTo>
                    <a:cubicBezTo>
                      <a:pt x="1712" y="2853"/>
                      <a:pt x="1827" y="2853"/>
                      <a:pt x="1827" y="2762"/>
                    </a:cubicBezTo>
                    <a:cubicBezTo>
                      <a:pt x="1918" y="2191"/>
                      <a:pt x="1827" y="1712"/>
                      <a:pt x="1621" y="1142"/>
                    </a:cubicBezTo>
                    <a:cubicBezTo>
                      <a:pt x="1439" y="959"/>
                      <a:pt x="1347" y="662"/>
                      <a:pt x="1142" y="480"/>
                    </a:cubicBezTo>
                    <a:cubicBezTo>
                      <a:pt x="868" y="297"/>
                      <a:pt x="685" y="92"/>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8"/>
              <p:cNvSpPr/>
              <p:nvPr/>
            </p:nvSpPr>
            <p:spPr>
              <a:xfrm>
                <a:off x="3478725" y="1113925"/>
                <a:ext cx="238000" cy="235700"/>
              </a:xfrm>
              <a:custGeom>
                <a:avLst/>
                <a:gdLst/>
                <a:ahLst/>
                <a:cxnLst/>
                <a:rect l="l" t="t" r="r" b="b"/>
                <a:pathLst>
                  <a:path w="9520" h="9428" extrusionOk="0">
                    <a:moveTo>
                      <a:pt x="4771" y="754"/>
                    </a:moveTo>
                    <a:cubicBezTo>
                      <a:pt x="5913" y="754"/>
                      <a:pt x="6849" y="1142"/>
                      <a:pt x="7625" y="1895"/>
                    </a:cubicBezTo>
                    <a:cubicBezTo>
                      <a:pt x="8287" y="2671"/>
                      <a:pt x="8766" y="3607"/>
                      <a:pt x="8766" y="4657"/>
                    </a:cubicBezTo>
                    <a:cubicBezTo>
                      <a:pt x="8766" y="5798"/>
                      <a:pt x="8287" y="6757"/>
                      <a:pt x="7625" y="7510"/>
                    </a:cubicBezTo>
                    <a:cubicBezTo>
                      <a:pt x="6849" y="8172"/>
                      <a:pt x="5913" y="8651"/>
                      <a:pt x="4771" y="8651"/>
                    </a:cubicBezTo>
                    <a:cubicBezTo>
                      <a:pt x="3721" y="8651"/>
                      <a:pt x="2671" y="8172"/>
                      <a:pt x="2010" y="7510"/>
                    </a:cubicBezTo>
                    <a:cubicBezTo>
                      <a:pt x="1233" y="6757"/>
                      <a:pt x="777" y="5798"/>
                      <a:pt x="777" y="4657"/>
                    </a:cubicBezTo>
                    <a:cubicBezTo>
                      <a:pt x="777" y="3607"/>
                      <a:pt x="1233" y="2671"/>
                      <a:pt x="2010" y="1895"/>
                    </a:cubicBezTo>
                    <a:cubicBezTo>
                      <a:pt x="2671" y="1142"/>
                      <a:pt x="3721" y="754"/>
                      <a:pt x="4771" y="754"/>
                    </a:cubicBezTo>
                    <a:close/>
                    <a:moveTo>
                      <a:pt x="4771" y="0"/>
                    </a:moveTo>
                    <a:cubicBezTo>
                      <a:pt x="2192" y="0"/>
                      <a:pt x="1" y="2100"/>
                      <a:pt x="1" y="4657"/>
                    </a:cubicBezTo>
                    <a:cubicBezTo>
                      <a:pt x="1" y="7327"/>
                      <a:pt x="2192" y="9427"/>
                      <a:pt x="4771" y="9427"/>
                    </a:cubicBezTo>
                    <a:cubicBezTo>
                      <a:pt x="7419" y="9427"/>
                      <a:pt x="9519" y="7327"/>
                      <a:pt x="9519" y="4657"/>
                    </a:cubicBezTo>
                    <a:cubicBezTo>
                      <a:pt x="9519" y="2100"/>
                      <a:pt x="7419" y="0"/>
                      <a:pt x="4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8"/>
              <p:cNvSpPr/>
              <p:nvPr/>
            </p:nvSpPr>
            <p:spPr>
              <a:xfrm>
                <a:off x="3469600" y="1470575"/>
                <a:ext cx="25700" cy="40525"/>
              </a:xfrm>
              <a:custGeom>
                <a:avLst/>
                <a:gdLst/>
                <a:ahLst/>
                <a:cxnLst/>
                <a:rect l="l" t="t" r="r" b="b"/>
                <a:pathLst>
                  <a:path w="1028" h="1621" extrusionOk="0">
                    <a:moveTo>
                      <a:pt x="92" y="0"/>
                    </a:moveTo>
                    <a:cubicBezTo>
                      <a:pt x="92" y="92"/>
                      <a:pt x="1" y="92"/>
                      <a:pt x="1" y="183"/>
                    </a:cubicBezTo>
                    <a:cubicBezTo>
                      <a:pt x="92" y="183"/>
                      <a:pt x="92" y="297"/>
                      <a:pt x="92" y="297"/>
                    </a:cubicBezTo>
                    <a:cubicBezTo>
                      <a:pt x="457" y="571"/>
                      <a:pt x="571" y="959"/>
                      <a:pt x="663" y="1324"/>
                    </a:cubicBezTo>
                    <a:lnTo>
                      <a:pt x="663" y="1529"/>
                    </a:lnTo>
                    <a:cubicBezTo>
                      <a:pt x="663" y="1621"/>
                      <a:pt x="663" y="1621"/>
                      <a:pt x="754" y="1621"/>
                    </a:cubicBezTo>
                    <a:cubicBezTo>
                      <a:pt x="845" y="1621"/>
                      <a:pt x="937" y="1621"/>
                      <a:pt x="937" y="1529"/>
                    </a:cubicBezTo>
                    <a:cubicBezTo>
                      <a:pt x="1028" y="959"/>
                      <a:pt x="845" y="480"/>
                      <a:pt x="366" y="92"/>
                    </a:cubicBezTo>
                    <a:cubicBezTo>
                      <a:pt x="366" y="0"/>
                      <a:pt x="275"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8"/>
              <p:cNvSpPr/>
              <p:nvPr/>
            </p:nvSpPr>
            <p:spPr>
              <a:xfrm>
                <a:off x="3374300" y="1425500"/>
                <a:ext cx="159250" cy="159225"/>
              </a:xfrm>
              <a:custGeom>
                <a:avLst/>
                <a:gdLst/>
                <a:ahLst/>
                <a:cxnLst/>
                <a:rect l="l" t="t" r="r" b="b"/>
                <a:pathLst>
                  <a:path w="6370" h="6369" extrusionOk="0">
                    <a:moveTo>
                      <a:pt x="3242" y="753"/>
                    </a:moveTo>
                    <a:cubicBezTo>
                      <a:pt x="3904" y="753"/>
                      <a:pt x="4475" y="959"/>
                      <a:pt x="4954" y="1415"/>
                    </a:cubicBezTo>
                    <a:cubicBezTo>
                      <a:pt x="5319" y="1895"/>
                      <a:pt x="5616" y="2465"/>
                      <a:pt x="5616" y="3127"/>
                    </a:cubicBezTo>
                    <a:cubicBezTo>
                      <a:pt x="5616" y="3812"/>
                      <a:pt x="5319" y="4474"/>
                      <a:pt x="4954" y="4839"/>
                    </a:cubicBezTo>
                    <a:cubicBezTo>
                      <a:pt x="4475" y="5318"/>
                      <a:pt x="3904" y="5615"/>
                      <a:pt x="3242" y="5615"/>
                    </a:cubicBezTo>
                    <a:cubicBezTo>
                      <a:pt x="2557" y="5615"/>
                      <a:pt x="1895" y="5318"/>
                      <a:pt x="1530" y="4839"/>
                    </a:cubicBezTo>
                    <a:cubicBezTo>
                      <a:pt x="1051" y="4474"/>
                      <a:pt x="754" y="3812"/>
                      <a:pt x="754" y="3127"/>
                    </a:cubicBezTo>
                    <a:cubicBezTo>
                      <a:pt x="754" y="2465"/>
                      <a:pt x="1051" y="1895"/>
                      <a:pt x="1530" y="1415"/>
                    </a:cubicBezTo>
                    <a:cubicBezTo>
                      <a:pt x="1895" y="959"/>
                      <a:pt x="2557" y="753"/>
                      <a:pt x="3242" y="753"/>
                    </a:cubicBezTo>
                    <a:close/>
                    <a:moveTo>
                      <a:pt x="3242" y="0"/>
                    </a:moveTo>
                    <a:cubicBezTo>
                      <a:pt x="1416" y="0"/>
                      <a:pt x="1" y="1415"/>
                      <a:pt x="1" y="3127"/>
                    </a:cubicBezTo>
                    <a:cubicBezTo>
                      <a:pt x="1" y="4953"/>
                      <a:pt x="1416" y="6368"/>
                      <a:pt x="3242" y="6368"/>
                    </a:cubicBezTo>
                    <a:cubicBezTo>
                      <a:pt x="4954" y="6368"/>
                      <a:pt x="6369" y="4953"/>
                      <a:pt x="6369" y="3127"/>
                    </a:cubicBezTo>
                    <a:cubicBezTo>
                      <a:pt x="6369" y="1415"/>
                      <a:pt x="4954" y="0"/>
                      <a:pt x="3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8"/>
              <p:cNvSpPr/>
              <p:nvPr/>
            </p:nvSpPr>
            <p:spPr>
              <a:xfrm>
                <a:off x="3481025" y="1325625"/>
                <a:ext cx="81050" cy="123850"/>
              </a:xfrm>
              <a:custGeom>
                <a:avLst/>
                <a:gdLst/>
                <a:ahLst/>
                <a:cxnLst/>
                <a:rect l="l" t="t" r="r" b="b"/>
                <a:pathLst>
                  <a:path w="3242" h="4954" extrusionOk="0">
                    <a:moveTo>
                      <a:pt x="2579" y="1"/>
                    </a:moveTo>
                    <a:lnTo>
                      <a:pt x="0" y="4566"/>
                    </a:lnTo>
                    <a:lnTo>
                      <a:pt x="685" y="4954"/>
                    </a:lnTo>
                    <a:lnTo>
                      <a:pt x="3241" y="389"/>
                    </a:lnTo>
                    <a:lnTo>
                      <a:pt x="25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1" name="Google Shape;1471;p38"/>
            <p:cNvGrpSpPr/>
            <p:nvPr/>
          </p:nvGrpSpPr>
          <p:grpSpPr>
            <a:xfrm rot="-5952746">
              <a:off x="377342" y="989050"/>
              <a:ext cx="671774" cy="491143"/>
              <a:chOff x="1676675" y="2892575"/>
              <a:chExt cx="513600" cy="375500"/>
            </a:xfrm>
          </p:grpSpPr>
          <p:sp>
            <p:nvSpPr>
              <p:cNvPr id="1472" name="Google Shape;1472;p38"/>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8"/>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8"/>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8"/>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8"/>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8"/>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8"/>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8"/>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CUSTOM_2">
    <p:spTree>
      <p:nvGrpSpPr>
        <p:cNvPr id="1" name="Shape 1480"/>
        <p:cNvGrpSpPr/>
        <p:nvPr/>
      </p:nvGrpSpPr>
      <p:grpSpPr>
        <a:xfrm>
          <a:off x="0" y="0"/>
          <a:ext cx="0" cy="0"/>
          <a:chOff x="0" y="0"/>
          <a:chExt cx="0" cy="0"/>
        </a:xfrm>
      </p:grpSpPr>
      <p:sp>
        <p:nvSpPr>
          <p:cNvPr id="1481" name="Google Shape;1481;p39"/>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1482" name="Google Shape;1482;p39"/>
          <p:cNvSpPr txBox="1">
            <a:spLocks noGrp="1"/>
          </p:cNvSpPr>
          <p:nvPr>
            <p:ph type="title" idx="2"/>
          </p:nvPr>
        </p:nvSpPr>
        <p:spPr>
          <a:xfrm>
            <a:off x="710950" y="2910665"/>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lvl1pPr>
            <a:lvl2pPr lvl="1" algn="ctr" rtl="0">
              <a:spcBef>
                <a:spcPts val="0"/>
              </a:spcBef>
              <a:spcAft>
                <a:spcPts val="0"/>
              </a:spcAft>
              <a:buClr>
                <a:srgbClr val="232552"/>
              </a:buClr>
              <a:buSzPts val="2600"/>
              <a:buNone/>
              <a:defRPr sz="2600">
                <a:solidFill>
                  <a:srgbClr val="232552"/>
                </a:solidFill>
              </a:defRPr>
            </a:lvl2pPr>
            <a:lvl3pPr lvl="2" algn="ctr" rtl="0">
              <a:spcBef>
                <a:spcPts val="0"/>
              </a:spcBef>
              <a:spcAft>
                <a:spcPts val="0"/>
              </a:spcAft>
              <a:buClr>
                <a:srgbClr val="232552"/>
              </a:buClr>
              <a:buSzPts val="2600"/>
              <a:buNone/>
              <a:defRPr sz="2600">
                <a:solidFill>
                  <a:srgbClr val="232552"/>
                </a:solidFill>
              </a:defRPr>
            </a:lvl3pPr>
            <a:lvl4pPr lvl="3" algn="ctr" rtl="0">
              <a:spcBef>
                <a:spcPts val="0"/>
              </a:spcBef>
              <a:spcAft>
                <a:spcPts val="0"/>
              </a:spcAft>
              <a:buClr>
                <a:srgbClr val="232552"/>
              </a:buClr>
              <a:buSzPts val="2600"/>
              <a:buNone/>
              <a:defRPr sz="2600">
                <a:solidFill>
                  <a:srgbClr val="232552"/>
                </a:solidFill>
              </a:defRPr>
            </a:lvl4pPr>
            <a:lvl5pPr lvl="4" algn="ctr" rtl="0">
              <a:spcBef>
                <a:spcPts val="0"/>
              </a:spcBef>
              <a:spcAft>
                <a:spcPts val="0"/>
              </a:spcAft>
              <a:buClr>
                <a:srgbClr val="232552"/>
              </a:buClr>
              <a:buSzPts val="2600"/>
              <a:buNone/>
              <a:defRPr sz="2600">
                <a:solidFill>
                  <a:srgbClr val="232552"/>
                </a:solidFill>
              </a:defRPr>
            </a:lvl5pPr>
            <a:lvl6pPr lvl="5" algn="ctr" rtl="0">
              <a:spcBef>
                <a:spcPts val="0"/>
              </a:spcBef>
              <a:spcAft>
                <a:spcPts val="0"/>
              </a:spcAft>
              <a:buClr>
                <a:srgbClr val="232552"/>
              </a:buClr>
              <a:buSzPts val="2600"/>
              <a:buNone/>
              <a:defRPr sz="2600">
                <a:solidFill>
                  <a:srgbClr val="232552"/>
                </a:solidFill>
              </a:defRPr>
            </a:lvl6pPr>
            <a:lvl7pPr lvl="6" algn="ctr" rtl="0">
              <a:spcBef>
                <a:spcPts val="0"/>
              </a:spcBef>
              <a:spcAft>
                <a:spcPts val="0"/>
              </a:spcAft>
              <a:buClr>
                <a:srgbClr val="232552"/>
              </a:buClr>
              <a:buSzPts val="2600"/>
              <a:buNone/>
              <a:defRPr sz="2600">
                <a:solidFill>
                  <a:srgbClr val="232552"/>
                </a:solidFill>
              </a:defRPr>
            </a:lvl7pPr>
            <a:lvl8pPr lvl="7" algn="ctr" rtl="0">
              <a:spcBef>
                <a:spcPts val="0"/>
              </a:spcBef>
              <a:spcAft>
                <a:spcPts val="0"/>
              </a:spcAft>
              <a:buClr>
                <a:srgbClr val="232552"/>
              </a:buClr>
              <a:buSzPts val="2600"/>
              <a:buNone/>
              <a:defRPr sz="2600">
                <a:solidFill>
                  <a:srgbClr val="232552"/>
                </a:solidFill>
              </a:defRPr>
            </a:lvl8pPr>
            <a:lvl9pPr lvl="8" algn="ctr" rtl="0">
              <a:spcBef>
                <a:spcPts val="0"/>
              </a:spcBef>
              <a:spcAft>
                <a:spcPts val="0"/>
              </a:spcAft>
              <a:buClr>
                <a:srgbClr val="232552"/>
              </a:buClr>
              <a:buSzPts val="2600"/>
              <a:buNone/>
              <a:defRPr sz="2600">
                <a:solidFill>
                  <a:srgbClr val="232552"/>
                </a:solidFill>
              </a:defRPr>
            </a:lvl9pPr>
          </a:lstStyle>
          <a:p>
            <a:endParaRPr/>
          </a:p>
        </p:txBody>
      </p:sp>
      <p:sp>
        <p:nvSpPr>
          <p:cNvPr id="1483" name="Google Shape;1483;p39"/>
          <p:cNvSpPr txBox="1">
            <a:spLocks noGrp="1"/>
          </p:cNvSpPr>
          <p:nvPr>
            <p:ph type="subTitle" idx="1"/>
          </p:nvPr>
        </p:nvSpPr>
        <p:spPr>
          <a:xfrm>
            <a:off x="776200" y="3359700"/>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4" name="Google Shape;1484;p39"/>
          <p:cNvSpPr txBox="1">
            <a:spLocks noGrp="1"/>
          </p:cNvSpPr>
          <p:nvPr>
            <p:ph type="title" idx="3"/>
          </p:nvPr>
        </p:nvSpPr>
        <p:spPr>
          <a:xfrm>
            <a:off x="6114989" y="2910658"/>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lvl1pPr>
            <a:lvl2pPr lvl="1" algn="ctr" rtl="0">
              <a:spcBef>
                <a:spcPts val="0"/>
              </a:spcBef>
              <a:spcAft>
                <a:spcPts val="0"/>
              </a:spcAft>
              <a:buClr>
                <a:srgbClr val="232552"/>
              </a:buClr>
              <a:buSzPts val="2600"/>
              <a:buNone/>
              <a:defRPr sz="2600">
                <a:solidFill>
                  <a:srgbClr val="232552"/>
                </a:solidFill>
              </a:defRPr>
            </a:lvl2pPr>
            <a:lvl3pPr lvl="2" algn="ctr" rtl="0">
              <a:spcBef>
                <a:spcPts val="0"/>
              </a:spcBef>
              <a:spcAft>
                <a:spcPts val="0"/>
              </a:spcAft>
              <a:buClr>
                <a:srgbClr val="232552"/>
              </a:buClr>
              <a:buSzPts val="2600"/>
              <a:buNone/>
              <a:defRPr sz="2600">
                <a:solidFill>
                  <a:srgbClr val="232552"/>
                </a:solidFill>
              </a:defRPr>
            </a:lvl3pPr>
            <a:lvl4pPr lvl="3" algn="ctr" rtl="0">
              <a:spcBef>
                <a:spcPts val="0"/>
              </a:spcBef>
              <a:spcAft>
                <a:spcPts val="0"/>
              </a:spcAft>
              <a:buClr>
                <a:srgbClr val="232552"/>
              </a:buClr>
              <a:buSzPts val="2600"/>
              <a:buNone/>
              <a:defRPr sz="2600">
                <a:solidFill>
                  <a:srgbClr val="232552"/>
                </a:solidFill>
              </a:defRPr>
            </a:lvl4pPr>
            <a:lvl5pPr lvl="4" algn="ctr" rtl="0">
              <a:spcBef>
                <a:spcPts val="0"/>
              </a:spcBef>
              <a:spcAft>
                <a:spcPts val="0"/>
              </a:spcAft>
              <a:buClr>
                <a:srgbClr val="232552"/>
              </a:buClr>
              <a:buSzPts val="2600"/>
              <a:buNone/>
              <a:defRPr sz="2600">
                <a:solidFill>
                  <a:srgbClr val="232552"/>
                </a:solidFill>
              </a:defRPr>
            </a:lvl5pPr>
            <a:lvl6pPr lvl="5" algn="ctr" rtl="0">
              <a:spcBef>
                <a:spcPts val="0"/>
              </a:spcBef>
              <a:spcAft>
                <a:spcPts val="0"/>
              </a:spcAft>
              <a:buClr>
                <a:srgbClr val="232552"/>
              </a:buClr>
              <a:buSzPts val="2600"/>
              <a:buNone/>
              <a:defRPr sz="2600">
                <a:solidFill>
                  <a:srgbClr val="232552"/>
                </a:solidFill>
              </a:defRPr>
            </a:lvl6pPr>
            <a:lvl7pPr lvl="6" algn="ctr" rtl="0">
              <a:spcBef>
                <a:spcPts val="0"/>
              </a:spcBef>
              <a:spcAft>
                <a:spcPts val="0"/>
              </a:spcAft>
              <a:buClr>
                <a:srgbClr val="232552"/>
              </a:buClr>
              <a:buSzPts val="2600"/>
              <a:buNone/>
              <a:defRPr sz="2600">
                <a:solidFill>
                  <a:srgbClr val="232552"/>
                </a:solidFill>
              </a:defRPr>
            </a:lvl7pPr>
            <a:lvl8pPr lvl="7" algn="ctr" rtl="0">
              <a:spcBef>
                <a:spcPts val="0"/>
              </a:spcBef>
              <a:spcAft>
                <a:spcPts val="0"/>
              </a:spcAft>
              <a:buClr>
                <a:srgbClr val="232552"/>
              </a:buClr>
              <a:buSzPts val="2600"/>
              <a:buNone/>
              <a:defRPr sz="2600">
                <a:solidFill>
                  <a:srgbClr val="232552"/>
                </a:solidFill>
              </a:defRPr>
            </a:lvl8pPr>
            <a:lvl9pPr lvl="8" algn="ctr" rtl="0">
              <a:spcBef>
                <a:spcPts val="0"/>
              </a:spcBef>
              <a:spcAft>
                <a:spcPts val="0"/>
              </a:spcAft>
              <a:buClr>
                <a:srgbClr val="232552"/>
              </a:buClr>
              <a:buSzPts val="2600"/>
              <a:buNone/>
              <a:defRPr sz="2600">
                <a:solidFill>
                  <a:srgbClr val="232552"/>
                </a:solidFill>
              </a:defRPr>
            </a:lvl9pPr>
          </a:lstStyle>
          <a:p>
            <a:endParaRPr/>
          </a:p>
        </p:txBody>
      </p:sp>
      <p:sp>
        <p:nvSpPr>
          <p:cNvPr id="1485" name="Google Shape;1485;p39"/>
          <p:cNvSpPr txBox="1">
            <a:spLocks noGrp="1"/>
          </p:cNvSpPr>
          <p:nvPr>
            <p:ph type="subTitle" idx="4"/>
          </p:nvPr>
        </p:nvSpPr>
        <p:spPr>
          <a:xfrm>
            <a:off x="6180239" y="3359700"/>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6" name="Google Shape;1486;p39"/>
          <p:cNvSpPr txBox="1">
            <a:spLocks noGrp="1"/>
          </p:cNvSpPr>
          <p:nvPr>
            <p:ph type="title" idx="5"/>
          </p:nvPr>
        </p:nvSpPr>
        <p:spPr>
          <a:xfrm>
            <a:off x="3412969" y="2910675"/>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lvl1pPr>
            <a:lvl2pPr lvl="1" algn="ctr" rtl="0">
              <a:spcBef>
                <a:spcPts val="0"/>
              </a:spcBef>
              <a:spcAft>
                <a:spcPts val="0"/>
              </a:spcAft>
              <a:buClr>
                <a:srgbClr val="232552"/>
              </a:buClr>
              <a:buSzPts val="2600"/>
              <a:buNone/>
              <a:defRPr sz="2600">
                <a:solidFill>
                  <a:srgbClr val="232552"/>
                </a:solidFill>
              </a:defRPr>
            </a:lvl2pPr>
            <a:lvl3pPr lvl="2" algn="ctr" rtl="0">
              <a:spcBef>
                <a:spcPts val="0"/>
              </a:spcBef>
              <a:spcAft>
                <a:spcPts val="0"/>
              </a:spcAft>
              <a:buClr>
                <a:srgbClr val="232552"/>
              </a:buClr>
              <a:buSzPts val="2600"/>
              <a:buNone/>
              <a:defRPr sz="2600">
                <a:solidFill>
                  <a:srgbClr val="232552"/>
                </a:solidFill>
              </a:defRPr>
            </a:lvl3pPr>
            <a:lvl4pPr lvl="3" algn="ctr" rtl="0">
              <a:spcBef>
                <a:spcPts val="0"/>
              </a:spcBef>
              <a:spcAft>
                <a:spcPts val="0"/>
              </a:spcAft>
              <a:buClr>
                <a:srgbClr val="232552"/>
              </a:buClr>
              <a:buSzPts val="2600"/>
              <a:buNone/>
              <a:defRPr sz="2600">
                <a:solidFill>
                  <a:srgbClr val="232552"/>
                </a:solidFill>
              </a:defRPr>
            </a:lvl4pPr>
            <a:lvl5pPr lvl="4" algn="ctr" rtl="0">
              <a:spcBef>
                <a:spcPts val="0"/>
              </a:spcBef>
              <a:spcAft>
                <a:spcPts val="0"/>
              </a:spcAft>
              <a:buClr>
                <a:srgbClr val="232552"/>
              </a:buClr>
              <a:buSzPts val="2600"/>
              <a:buNone/>
              <a:defRPr sz="2600">
                <a:solidFill>
                  <a:srgbClr val="232552"/>
                </a:solidFill>
              </a:defRPr>
            </a:lvl5pPr>
            <a:lvl6pPr lvl="5" algn="ctr" rtl="0">
              <a:spcBef>
                <a:spcPts val="0"/>
              </a:spcBef>
              <a:spcAft>
                <a:spcPts val="0"/>
              </a:spcAft>
              <a:buClr>
                <a:srgbClr val="232552"/>
              </a:buClr>
              <a:buSzPts val="2600"/>
              <a:buNone/>
              <a:defRPr sz="2600">
                <a:solidFill>
                  <a:srgbClr val="232552"/>
                </a:solidFill>
              </a:defRPr>
            </a:lvl6pPr>
            <a:lvl7pPr lvl="6" algn="ctr" rtl="0">
              <a:spcBef>
                <a:spcPts val="0"/>
              </a:spcBef>
              <a:spcAft>
                <a:spcPts val="0"/>
              </a:spcAft>
              <a:buClr>
                <a:srgbClr val="232552"/>
              </a:buClr>
              <a:buSzPts val="2600"/>
              <a:buNone/>
              <a:defRPr sz="2600">
                <a:solidFill>
                  <a:srgbClr val="232552"/>
                </a:solidFill>
              </a:defRPr>
            </a:lvl7pPr>
            <a:lvl8pPr lvl="7" algn="ctr" rtl="0">
              <a:spcBef>
                <a:spcPts val="0"/>
              </a:spcBef>
              <a:spcAft>
                <a:spcPts val="0"/>
              </a:spcAft>
              <a:buClr>
                <a:srgbClr val="232552"/>
              </a:buClr>
              <a:buSzPts val="2600"/>
              <a:buNone/>
              <a:defRPr sz="2600">
                <a:solidFill>
                  <a:srgbClr val="232552"/>
                </a:solidFill>
              </a:defRPr>
            </a:lvl8pPr>
            <a:lvl9pPr lvl="8" algn="ctr" rtl="0">
              <a:spcBef>
                <a:spcPts val="0"/>
              </a:spcBef>
              <a:spcAft>
                <a:spcPts val="0"/>
              </a:spcAft>
              <a:buClr>
                <a:srgbClr val="232552"/>
              </a:buClr>
              <a:buSzPts val="2600"/>
              <a:buNone/>
              <a:defRPr sz="2600">
                <a:solidFill>
                  <a:srgbClr val="232552"/>
                </a:solidFill>
              </a:defRPr>
            </a:lvl9pPr>
          </a:lstStyle>
          <a:p>
            <a:endParaRPr/>
          </a:p>
        </p:txBody>
      </p:sp>
      <p:sp>
        <p:nvSpPr>
          <p:cNvPr id="1487" name="Google Shape;1487;p39"/>
          <p:cNvSpPr txBox="1">
            <a:spLocks noGrp="1"/>
          </p:cNvSpPr>
          <p:nvPr>
            <p:ph type="subTitle" idx="6"/>
          </p:nvPr>
        </p:nvSpPr>
        <p:spPr>
          <a:xfrm>
            <a:off x="3478219" y="3359700"/>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88" name="Google Shape;1488;p39"/>
          <p:cNvGrpSpPr/>
          <p:nvPr/>
        </p:nvGrpSpPr>
        <p:grpSpPr>
          <a:xfrm>
            <a:off x="48099" y="90421"/>
            <a:ext cx="8952740" cy="1280384"/>
            <a:chOff x="48099" y="90421"/>
            <a:chExt cx="8952740" cy="1280384"/>
          </a:xfrm>
        </p:grpSpPr>
        <p:grpSp>
          <p:nvGrpSpPr>
            <p:cNvPr id="1489" name="Google Shape;1489;p39"/>
            <p:cNvGrpSpPr/>
            <p:nvPr/>
          </p:nvGrpSpPr>
          <p:grpSpPr>
            <a:xfrm rot="-1473163">
              <a:off x="162976" y="567468"/>
              <a:ext cx="662812" cy="697147"/>
              <a:chOff x="4391750" y="873675"/>
              <a:chExt cx="506750" cy="533000"/>
            </a:xfrm>
          </p:grpSpPr>
          <p:sp>
            <p:nvSpPr>
              <p:cNvPr id="1490" name="Google Shape;1490;p39"/>
              <p:cNvSpPr/>
              <p:nvPr/>
            </p:nvSpPr>
            <p:spPr>
              <a:xfrm>
                <a:off x="4736400" y="919475"/>
                <a:ext cx="26275" cy="42125"/>
              </a:xfrm>
              <a:custGeom>
                <a:avLst/>
                <a:gdLst/>
                <a:ahLst/>
                <a:cxnLst/>
                <a:rect l="l" t="t" r="r" b="b"/>
                <a:pathLst>
                  <a:path w="1051" h="1685" extrusionOk="0">
                    <a:moveTo>
                      <a:pt x="172" y="1"/>
                    </a:moveTo>
                    <a:cubicBezTo>
                      <a:pt x="138" y="1"/>
                      <a:pt x="115" y="29"/>
                      <a:pt x="115" y="86"/>
                    </a:cubicBezTo>
                    <a:lnTo>
                      <a:pt x="1" y="178"/>
                    </a:lnTo>
                    <a:cubicBezTo>
                      <a:pt x="115" y="269"/>
                      <a:pt x="115" y="269"/>
                      <a:pt x="115" y="360"/>
                    </a:cubicBezTo>
                    <a:cubicBezTo>
                      <a:pt x="480" y="543"/>
                      <a:pt x="572" y="931"/>
                      <a:pt x="686" y="1410"/>
                    </a:cubicBezTo>
                    <a:lnTo>
                      <a:pt x="686" y="1593"/>
                    </a:lnTo>
                    <a:cubicBezTo>
                      <a:pt x="686" y="1593"/>
                      <a:pt x="686" y="1684"/>
                      <a:pt x="777" y="1684"/>
                    </a:cubicBezTo>
                    <a:cubicBezTo>
                      <a:pt x="868" y="1684"/>
                      <a:pt x="960" y="1593"/>
                      <a:pt x="960" y="1501"/>
                    </a:cubicBezTo>
                    <a:cubicBezTo>
                      <a:pt x="1051" y="931"/>
                      <a:pt x="868" y="452"/>
                      <a:pt x="389" y="86"/>
                    </a:cubicBezTo>
                    <a:lnTo>
                      <a:pt x="298" y="86"/>
                    </a:lnTo>
                    <a:cubicBezTo>
                      <a:pt x="252" y="29"/>
                      <a:pt x="206"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9"/>
              <p:cNvSpPr/>
              <p:nvPr/>
            </p:nvSpPr>
            <p:spPr>
              <a:xfrm>
                <a:off x="4641675" y="873675"/>
                <a:ext cx="159250" cy="159250"/>
              </a:xfrm>
              <a:custGeom>
                <a:avLst/>
                <a:gdLst/>
                <a:ahLst/>
                <a:cxnLst/>
                <a:rect l="l" t="t" r="r" b="b"/>
                <a:pathLst>
                  <a:path w="6370" h="6370" extrusionOk="0">
                    <a:moveTo>
                      <a:pt x="3219" y="777"/>
                    </a:moveTo>
                    <a:cubicBezTo>
                      <a:pt x="3904" y="777"/>
                      <a:pt x="4475" y="1051"/>
                      <a:pt x="4931" y="1530"/>
                    </a:cubicBezTo>
                    <a:cubicBezTo>
                      <a:pt x="5319" y="1918"/>
                      <a:pt x="5616" y="2580"/>
                      <a:pt x="5616" y="3242"/>
                    </a:cubicBezTo>
                    <a:cubicBezTo>
                      <a:pt x="5616" y="3904"/>
                      <a:pt x="5319" y="4475"/>
                      <a:pt x="4931" y="4954"/>
                    </a:cubicBezTo>
                    <a:cubicBezTo>
                      <a:pt x="4475" y="5342"/>
                      <a:pt x="3904" y="5616"/>
                      <a:pt x="3219" y="5616"/>
                    </a:cubicBezTo>
                    <a:cubicBezTo>
                      <a:pt x="2557" y="5616"/>
                      <a:pt x="1895" y="5342"/>
                      <a:pt x="1507" y="4954"/>
                    </a:cubicBezTo>
                    <a:cubicBezTo>
                      <a:pt x="1051" y="4475"/>
                      <a:pt x="754" y="3904"/>
                      <a:pt x="754" y="3242"/>
                    </a:cubicBezTo>
                    <a:cubicBezTo>
                      <a:pt x="754" y="2580"/>
                      <a:pt x="1051" y="1918"/>
                      <a:pt x="1507" y="1530"/>
                    </a:cubicBezTo>
                    <a:cubicBezTo>
                      <a:pt x="1895" y="1051"/>
                      <a:pt x="2557" y="777"/>
                      <a:pt x="3219" y="777"/>
                    </a:cubicBezTo>
                    <a:close/>
                    <a:moveTo>
                      <a:pt x="3219" y="1"/>
                    </a:moveTo>
                    <a:cubicBezTo>
                      <a:pt x="1416" y="1"/>
                      <a:pt x="1" y="1439"/>
                      <a:pt x="1" y="3242"/>
                    </a:cubicBezTo>
                    <a:cubicBezTo>
                      <a:pt x="1" y="4954"/>
                      <a:pt x="1416" y="6369"/>
                      <a:pt x="3219" y="6369"/>
                    </a:cubicBezTo>
                    <a:cubicBezTo>
                      <a:pt x="4931" y="6369"/>
                      <a:pt x="6369" y="4954"/>
                      <a:pt x="6369" y="3242"/>
                    </a:cubicBezTo>
                    <a:cubicBezTo>
                      <a:pt x="6369" y="1439"/>
                      <a:pt x="4931" y="1"/>
                      <a:pt x="3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9"/>
              <p:cNvSpPr/>
              <p:nvPr/>
            </p:nvSpPr>
            <p:spPr>
              <a:xfrm>
                <a:off x="4572650" y="1009500"/>
                <a:ext cx="130700" cy="202025"/>
              </a:xfrm>
              <a:custGeom>
                <a:avLst/>
                <a:gdLst/>
                <a:ahLst/>
                <a:cxnLst/>
                <a:rect l="l" t="t" r="r" b="b"/>
                <a:pathLst>
                  <a:path w="5228" h="8081" extrusionOk="0">
                    <a:moveTo>
                      <a:pt x="4565" y="0"/>
                    </a:moveTo>
                    <a:lnTo>
                      <a:pt x="0" y="7693"/>
                    </a:lnTo>
                    <a:lnTo>
                      <a:pt x="662" y="8081"/>
                    </a:lnTo>
                    <a:lnTo>
                      <a:pt x="5227" y="366"/>
                    </a:lnTo>
                    <a:lnTo>
                      <a:pt x="4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9"/>
              <p:cNvSpPr/>
              <p:nvPr/>
            </p:nvSpPr>
            <p:spPr>
              <a:xfrm>
                <a:off x="4422550" y="1194875"/>
                <a:ext cx="209450" cy="206675"/>
              </a:xfrm>
              <a:custGeom>
                <a:avLst/>
                <a:gdLst/>
                <a:ahLst/>
                <a:cxnLst/>
                <a:rect l="l" t="t" r="r" b="b"/>
                <a:pathLst>
                  <a:path w="8378" h="8267" extrusionOk="0">
                    <a:moveTo>
                      <a:pt x="4450" y="0"/>
                    </a:moveTo>
                    <a:cubicBezTo>
                      <a:pt x="4398" y="0"/>
                      <a:pt x="4345" y="1"/>
                      <a:pt x="4292" y="4"/>
                    </a:cubicBezTo>
                    <a:cubicBezTo>
                      <a:pt x="1713" y="4"/>
                      <a:pt x="1" y="1989"/>
                      <a:pt x="115" y="4181"/>
                    </a:cubicBezTo>
                    <a:cubicBezTo>
                      <a:pt x="115" y="6646"/>
                      <a:pt x="2101" y="8266"/>
                      <a:pt x="4292" y="8266"/>
                    </a:cubicBezTo>
                    <a:cubicBezTo>
                      <a:pt x="6575" y="8266"/>
                      <a:pt x="8378" y="6463"/>
                      <a:pt x="8378" y="4089"/>
                    </a:cubicBezTo>
                    <a:cubicBezTo>
                      <a:pt x="8378" y="1860"/>
                      <a:pt x="6657" y="0"/>
                      <a:pt x="4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9"/>
              <p:cNvSpPr/>
              <p:nvPr/>
            </p:nvSpPr>
            <p:spPr>
              <a:xfrm>
                <a:off x="4534400" y="1223475"/>
                <a:ext cx="47975" cy="73650"/>
              </a:xfrm>
              <a:custGeom>
                <a:avLst/>
                <a:gdLst/>
                <a:ahLst/>
                <a:cxnLst/>
                <a:rect l="l" t="t" r="r" b="b"/>
                <a:pathLst>
                  <a:path w="1919" h="2946" extrusionOk="0">
                    <a:moveTo>
                      <a:pt x="389" y="1"/>
                    </a:moveTo>
                    <a:cubicBezTo>
                      <a:pt x="297" y="1"/>
                      <a:pt x="206" y="1"/>
                      <a:pt x="1" y="92"/>
                    </a:cubicBezTo>
                    <a:cubicBezTo>
                      <a:pt x="92" y="92"/>
                      <a:pt x="92" y="183"/>
                      <a:pt x="92" y="275"/>
                    </a:cubicBezTo>
                    <a:cubicBezTo>
                      <a:pt x="206" y="275"/>
                      <a:pt x="297" y="366"/>
                      <a:pt x="480" y="480"/>
                    </a:cubicBezTo>
                    <a:cubicBezTo>
                      <a:pt x="868" y="663"/>
                      <a:pt x="1051" y="937"/>
                      <a:pt x="1233" y="1325"/>
                    </a:cubicBezTo>
                    <a:cubicBezTo>
                      <a:pt x="1347" y="1507"/>
                      <a:pt x="1439" y="1804"/>
                      <a:pt x="1439" y="2078"/>
                    </a:cubicBezTo>
                    <a:cubicBezTo>
                      <a:pt x="1439" y="2283"/>
                      <a:pt x="1439" y="2466"/>
                      <a:pt x="1530" y="2557"/>
                    </a:cubicBezTo>
                    <a:lnTo>
                      <a:pt x="1530" y="2854"/>
                    </a:lnTo>
                    <a:cubicBezTo>
                      <a:pt x="1621" y="2854"/>
                      <a:pt x="1621" y="2854"/>
                      <a:pt x="1713" y="2945"/>
                    </a:cubicBezTo>
                    <a:lnTo>
                      <a:pt x="1713" y="2854"/>
                    </a:lnTo>
                    <a:cubicBezTo>
                      <a:pt x="1804" y="2854"/>
                      <a:pt x="1804" y="2763"/>
                      <a:pt x="1804" y="2763"/>
                    </a:cubicBezTo>
                    <a:cubicBezTo>
                      <a:pt x="1918" y="2192"/>
                      <a:pt x="1804" y="1713"/>
                      <a:pt x="1621" y="1142"/>
                    </a:cubicBezTo>
                    <a:cubicBezTo>
                      <a:pt x="1530" y="937"/>
                      <a:pt x="1347" y="663"/>
                      <a:pt x="1142" y="480"/>
                    </a:cubicBezTo>
                    <a:cubicBezTo>
                      <a:pt x="959" y="275"/>
                      <a:pt x="663" y="92"/>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9"/>
              <p:cNvSpPr/>
              <p:nvPr/>
            </p:nvSpPr>
            <p:spPr>
              <a:xfrm>
                <a:off x="4391750" y="1164150"/>
                <a:ext cx="235700" cy="235125"/>
              </a:xfrm>
              <a:custGeom>
                <a:avLst/>
                <a:gdLst/>
                <a:ahLst/>
                <a:cxnLst/>
                <a:rect l="l" t="t" r="r" b="b"/>
                <a:pathLst>
                  <a:path w="9428" h="9405" extrusionOk="0">
                    <a:moveTo>
                      <a:pt x="4657" y="753"/>
                    </a:moveTo>
                    <a:cubicBezTo>
                      <a:pt x="5798" y="753"/>
                      <a:pt x="6757" y="1141"/>
                      <a:pt x="7510" y="1895"/>
                    </a:cubicBezTo>
                    <a:cubicBezTo>
                      <a:pt x="8195" y="2556"/>
                      <a:pt x="8651" y="3606"/>
                      <a:pt x="8651" y="4656"/>
                    </a:cubicBezTo>
                    <a:cubicBezTo>
                      <a:pt x="8651" y="5798"/>
                      <a:pt x="8195" y="6733"/>
                      <a:pt x="7510" y="7510"/>
                    </a:cubicBezTo>
                    <a:cubicBezTo>
                      <a:pt x="6757" y="8171"/>
                      <a:pt x="5798" y="8651"/>
                      <a:pt x="4657" y="8651"/>
                    </a:cubicBezTo>
                    <a:cubicBezTo>
                      <a:pt x="3630" y="8651"/>
                      <a:pt x="2580" y="8171"/>
                      <a:pt x="1918" y="7510"/>
                    </a:cubicBezTo>
                    <a:cubicBezTo>
                      <a:pt x="1142" y="6733"/>
                      <a:pt x="776" y="5798"/>
                      <a:pt x="776" y="4656"/>
                    </a:cubicBezTo>
                    <a:cubicBezTo>
                      <a:pt x="776" y="3606"/>
                      <a:pt x="1142" y="2556"/>
                      <a:pt x="1918" y="1895"/>
                    </a:cubicBezTo>
                    <a:cubicBezTo>
                      <a:pt x="2580" y="1141"/>
                      <a:pt x="3630" y="753"/>
                      <a:pt x="4657" y="753"/>
                    </a:cubicBezTo>
                    <a:close/>
                    <a:moveTo>
                      <a:pt x="4657" y="0"/>
                    </a:moveTo>
                    <a:cubicBezTo>
                      <a:pt x="2100" y="0"/>
                      <a:pt x="0" y="2077"/>
                      <a:pt x="0" y="4656"/>
                    </a:cubicBezTo>
                    <a:cubicBezTo>
                      <a:pt x="0" y="7304"/>
                      <a:pt x="2100" y="9404"/>
                      <a:pt x="4657" y="9404"/>
                    </a:cubicBezTo>
                    <a:cubicBezTo>
                      <a:pt x="7327" y="9404"/>
                      <a:pt x="9427" y="7304"/>
                      <a:pt x="9427" y="4656"/>
                    </a:cubicBezTo>
                    <a:cubicBezTo>
                      <a:pt x="9427" y="2077"/>
                      <a:pt x="7327" y="0"/>
                      <a:pt x="4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9"/>
              <p:cNvSpPr/>
              <p:nvPr/>
            </p:nvSpPr>
            <p:spPr>
              <a:xfrm>
                <a:off x="4831700" y="1293100"/>
                <a:ext cx="26275" cy="42250"/>
              </a:xfrm>
              <a:custGeom>
                <a:avLst/>
                <a:gdLst/>
                <a:ahLst/>
                <a:cxnLst/>
                <a:rect l="l" t="t" r="r" b="b"/>
                <a:pathLst>
                  <a:path w="1051" h="1690" extrusionOk="0">
                    <a:moveTo>
                      <a:pt x="152" y="1"/>
                    </a:moveTo>
                    <a:cubicBezTo>
                      <a:pt x="115" y="1"/>
                      <a:pt x="92" y="23"/>
                      <a:pt x="92" y="69"/>
                    </a:cubicBezTo>
                    <a:lnTo>
                      <a:pt x="1" y="160"/>
                    </a:lnTo>
                    <a:cubicBezTo>
                      <a:pt x="92" y="252"/>
                      <a:pt x="92" y="252"/>
                      <a:pt x="92" y="343"/>
                    </a:cubicBezTo>
                    <a:cubicBezTo>
                      <a:pt x="480" y="548"/>
                      <a:pt x="571" y="914"/>
                      <a:pt x="663" y="1393"/>
                    </a:cubicBezTo>
                    <a:lnTo>
                      <a:pt x="663" y="1575"/>
                    </a:lnTo>
                    <a:cubicBezTo>
                      <a:pt x="663" y="1575"/>
                      <a:pt x="663" y="1690"/>
                      <a:pt x="754" y="1690"/>
                    </a:cubicBezTo>
                    <a:cubicBezTo>
                      <a:pt x="868" y="1690"/>
                      <a:pt x="959" y="1575"/>
                      <a:pt x="959" y="1484"/>
                    </a:cubicBezTo>
                    <a:cubicBezTo>
                      <a:pt x="1051" y="914"/>
                      <a:pt x="868" y="434"/>
                      <a:pt x="389" y="69"/>
                    </a:cubicBezTo>
                    <a:lnTo>
                      <a:pt x="297" y="69"/>
                    </a:lnTo>
                    <a:cubicBezTo>
                      <a:pt x="240" y="23"/>
                      <a:pt x="189"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9"/>
              <p:cNvSpPr/>
              <p:nvPr/>
            </p:nvSpPr>
            <p:spPr>
              <a:xfrm>
                <a:off x="4739275" y="1246875"/>
                <a:ext cx="159225" cy="159800"/>
              </a:xfrm>
              <a:custGeom>
                <a:avLst/>
                <a:gdLst/>
                <a:ahLst/>
                <a:cxnLst/>
                <a:rect l="l" t="t" r="r" b="b"/>
                <a:pathLst>
                  <a:path w="6369" h="6392" extrusionOk="0">
                    <a:moveTo>
                      <a:pt x="3218" y="777"/>
                    </a:moveTo>
                    <a:cubicBezTo>
                      <a:pt x="3880" y="777"/>
                      <a:pt x="4451" y="1051"/>
                      <a:pt x="4930" y="1530"/>
                    </a:cubicBezTo>
                    <a:cubicBezTo>
                      <a:pt x="5410" y="1918"/>
                      <a:pt x="5592" y="2580"/>
                      <a:pt x="5592" y="3242"/>
                    </a:cubicBezTo>
                    <a:cubicBezTo>
                      <a:pt x="5592" y="3904"/>
                      <a:pt x="5410" y="4474"/>
                      <a:pt x="4930" y="4954"/>
                    </a:cubicBezTo>
                    <a:cubicBezTo>
                      <a:pt x="4451" y="5433"/>
                      <a:pt x="3880" y="5616"/>
                      <a:pt x="3218" y="5616"/>
                    </a:cubicBezTo>
                    <a:cubicBezTo>
                      <a:pt x="2556" y="5616"/>
                      <a:pt x="1895" y="5433"/>
                      <a:pt x="1506" y="4954"/>
                    </a:cubicBezTo>
                    <a:cubicBezTo>
                      <a:pt x="1027" y="4474"/>
                      <a:pt x="753" y="3904"/>
                      <a:pt x="753" y="3242"/>
                    </a:cubicBezTo>
                    <a:cubicBezTo>
                      <a:pt x="753" y="2580"/>
                      <a:pt x="1027" y="1918"/>
                      <a:pt x="1506" y="1530"/>
                    </a:cubicBezTo>
                    <a:cubicBezTo>
                      <a:pt x="1895" y="1051"/>
                      <a:pt x="2556" y="777"/>
                      <a:pt x="3218" y="777"/>
                    </a:cubicBezTo>
                    <a:close/>
                    <a:moveTo>
                      <a:pt x="3218" y="1"/>
                    </a:moveTo>
                    <a:cubicBezTo>
                      <a:pt x="1415" y="1"/>
                      <a:pt x="0" y="1439"/>
                      <a:pt x="0" y="3242"/>
                    </a:cubicBezTo>
                    <a:cubicBezTo>
                      <a:pt x="0" y="4954"/>
                      <a:pt x="1415" y="6392"/>
                      <a:pt x="3218" y="6392"/>
                    </a:cubicBezTo>
                    <a:cubicBezTo>
                      <a:pt x="4930" y="6392"/>
                      <a:pt x="6368" y="4954"/>
                      <a:pt x="6368" y="3242"/>
                    </a:cubicBezTo>
                    <a:cubicBezTo>
                      <a:pt x="6368" y="1439"/>
                      <a:pt x="4930" y="1"/>
                      <a:pt x="3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9"/>
              <p:cNvSpPr/>
              <p:nvPr/>
            </p:nvSpPr>
            <p:spPr>
              <a:xfrm>
                <a:off x="4613150" y="1306800"/>
                <a:ext cx="135275" cy="28550"/>
              </a:xfrm>
              <a:custGeom>
                <a:avLst/>
                <a:gdLst/>
                <a:ahLst/>
                <a:cxnLst/>
                <a:rect l="l" t="t" r="r" b="b"/>
                <a:pathLst>
                  <a:path w="5411" h="1142" extrusionOk="0">
                    <a:moveTo>
                      <a:pt x="1" y="0"/>
                    </a:moveTo>
                    <a:lnTo>
                      <a:pt x="1" y="754"/>
                    </a:lnTo>
                    <a:lnTo>
                      <a:pt x="5410" y="1142"/>
                    </a:lnTo>
                    <a:lnTo>
                      <a:pt x="5410" y="36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9" name="Google Shape;1499;p39"/>
            <p:cNvGrpSpPr/>
            <p:nvPr/>
          </p:nvGrpSpPr>
          <p:grpSpPr>
            <a:xfrm rot="-8909990" flipH="1">
              <a:off x="8250268" y="229731"/>
              <a:ext cx="671758" cy="491131"/>
              <a:chOff x="1676675" y="2892575"/>
              <a:chExt cx="513600" cy="375500"/>
            </a:xfrm>
          </p:grpSpPr>
          <p:sp>
            <p:nvSpPr>
              <p:cNvPr id="1500" name="Google Shape;1500;p39"/>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9"/>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9"/>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9"/>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9"/>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9"/>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9"/>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9"/>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2">
  <p:cSld name="CUSTOM_8_1">
    <p:spTree>
      <p:nvGrpSpPr>
        <p:cNvPr id="1" name="Shape 1508"/>
        <p:cNvGrpSpPr/>
        <p:nvPr/>
      </p:nvGrpSpPr>
      <p:grpSpPr>
        <a:xfrm>
          <a:off x="0" y="0"/>
          <a:ext cx="0" cy="0"/>
          <a:chOff x="0" y="0"/>
          <a:chExt cx="0" cy="0"/>
        </a:xfrm>
      </p:grpSpPr>
      <p:sp>
        <p:nvSpPr>
          <p:cNvPr id="1509" name="Google Shape;1509;p40"/>
          <p:cNvSpPr txBox="1">
            <a:spLocks noGrp="1"/>
          </p:cNvSpPr>
          <p:nvPr>
            <p:ph type="title"/>
          </p:nvPr>
        </p:nvSpPr>
        <p:spPr>
          <a:xfrm>
            <a:off x="900206" y="3291665"/>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lvl1pPr>
            <a:lvl2pPr lvl="1" rtl="0">
              <a:spcBef>
                <a:spcPts val="0"/>
              </a:spcBef>
              <a:spcAft>
                <a:spcPts val="0"/>
              </a:spcAft>
              <a:buClr>
                <a:srgbClr val="232552"/>
              </a:buClr>
              <a:buSzPts val="2600"/>
              <a:buNone/>
              <a:defRPr sz="2600">
                <a:solidFill>
                  <a:srgbClr val="232552"/>
                </a:solidFill>
              </a:defRPr>
            </a:lvl2pPr>
            <a:lvl3pPr lvl="2" rtl="0">
              <a:spcBef>
                <a:spcPts val="0"/>
              </a:spcBef>
              <a:spcAft>
                <a:spcPts val="0"/>
              </a:spcAft>
              <a:buClr>
                <a:srgbClr val="232552"/>
              </a:buClr>
              <a:buSzPts val="2600"/>
              <a:buNone/>
              <a:defRPr sz="2600">
                <a:solidFill>
                  <a:srgbClr val="232552"/>
                </a:solidFill>
              </a:defRPr>
            </a:lvl3pPr>
            <a:lvl4pPr lvl="3" rtl="0">
              <a:spcBef>
                <a:spcPts val="0"/>
              </a:spcBef>
              <a:spcAft>
                <a:spcPts val="0"/>
              </a:spcAft>
              <a:buClr>
                <a:srgbClr val="232552"/>
              </a:buClr>
              <a:buSzPts val="2600"/>
              <a:buNone/>
              <a:defRPr sz="2600">
                <a:solidFill>
                  <a:srgbClr val="232552"/>
                </a:solidFill>
              </a:defRPr>
            </a:lvl4pPr>
            <a:lvl5pPr lvl="4" rtl="0">
              <a:spcBef>
                <a:spcPts val="0"/>
              </a:spcBef>
              <a:spcAft>
                <a:spcPts val="0"/>
              </a:spcAft>
              <a:buClr>
                <a:srgbClr val="232552"/>
              </a:buClr>
              <a:buSzPts val="2600"/>
              <a:buNone/>
              <a:defRPr sz="2600">
                <a:solidFill>
                  <a:srgbClr val="232552"/>
                </a:solidFill>
              </a:defRPr>
            </a:lvl5pPr>
            <a:lvl6pPr lvl="5" rtl="0">
              <a:spcBef>
                <a:spcPts val="0"/>
              </a:spcBef>
              <a:spcAft>
                <a:spcPts val="0"/>
              </a:spcAft>
              <a:buClr>
                <a:srgbClr val="232552"/>
              </a:buClr>
              <a:buSzPts val="2600"/>
              <a:buNone/>
              <a:defRPr sz="2600">
                <a:solidFill>
                  <a:srgbClr val="232552"/>
                </a:solidFill>
              </a:defRPr>
            </a:lvl6pPr>
            <a:lvl7pPr lvl="6" rtl="0">
              <a:spcBef>
                <a:spcPts val="0"/>
              </a:spcBef>
              <a:spcAft>
                <a:spcPts val="0"/>
              </a:spcAft>
              <a:buClr>
                <a:srgbClr val="232552"/>
              </a:buClr>
              <a:buSzPts val="2600"/>
              <a:buNone/>
              <a:defRPr sz="2600">
                <a:solidFill>
                  <a:srgbClr val="232552"/>
                </a:solidFill>
              </a:defRPr>
            </a:lvl7pPr>
            <a:lvl8pPr lvl="7" rtl="0">
              <a:spcBef>
                <a:spcPts val="0"/>
              </a:spcBef>
              <a:spcAft>
                <a:spcPts val="0"/>
              </a:spcAft>
              <a:buClr>
                <a:srgbClr val="232552"/>
              </a:buClr>
              <a:buSzPts val="2600"/>
              <a:buNone/>
              <a:defRPr sz="2600">
                <a:solidFill>
                  <a:srgbClr val="232552"/>
                </a:solidFill>
              </a:defRPr>
            </a:lvl8pPr>
            <a:lvl9pPr lvl="8" rtl="0">
              <a:spcBef>
                <a:spcPts val="0"/>
              </a:spcBef>
              <a:spcAft>
                <a:spcPts val="0"/>
              </a:spcAft>
              <a:buClr>
                <a:srgbClr val="232552"/>
              </a:buClr>
              <a:buSzPts val="2600"/>
              <a:buNone/>
              <a:defRPr sz="2600">
                <a:solidFill>
                  <a:srgbClr val="232552"/>
                </a:solidFill>
              </a:defRPr>
            </a:lvl9pPr>
          </a:lstStyle>
          <a:p>
            <a:endParaRPr/>
          </a:p>
        </p:txBody>
      </p:sp>
      <p:sp>
        <p:nvSpPr>
          <p:cNvPr id="1510" name="Google Shape;1510;p40"/>
          <p:cNvSpPr txBox="1">
            <a:spLocks noGrp="1"/>
          </p:cNvSpPr>
          <p:nvPr>
            <p:ph type="subTitle" idx="1"/>
          </p:nvPr>
        </p:nvSpPr>
        <p:spPr>
          <a:xfrm>
            <a:off x="1013606" y="3664500"/>
            <a:ext cx="20940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11" name="Google Shape;1511;p40"/>
          <p:cNvSpPr txBox="1">
            <a:spLocks noGrp="1"/>
          </p:cNvSpPr>
          <p:nvPr>
            <p:ph type="title" idx="2"/>
          </p:nvPr>
        </p:nvSpPr>
        <p:spPr>
          <a:xfrm>
            <a:off x="5922994" y="3291665"/>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lvl1pPr>
            <a:lvl2pPr lvl="1" algn="r" rtl="0">
              <a:spcBef>
                <a:spcPts val="0"/>
              </a:spcBef>
              <a:spcAft>
                <a:spcPts val="0"/>
              </a:spcAft>
              <a:buClr>
                <a:srgbClr val="232552"/>
              </a:buClr>
              <a:buSzPts val="2600"/>
              <a:buNone/>
              <a:defRPr sz="2600">
                <a:solidFill>
                  <a:srgbClr val="232552"/>
                </a:solidFill>
              </a:defRPr>
            </a:lvl2pPr>
            <a:lvl3pPr lvl="2" algn="r" rtl="0">
              <a:spcBef>
                <a:spcPts val="0"/>
              </a:spcBef>
              <a:spcAft>
                <a:spcPts val="0"/>
              </a:spcAft>
              <a:buClr>
                <a:srgbClr val="232552"/>
              </a:buClr>
              <a:buSzPts val="2600"/>
              <a:buNone/>
              <a:defRPr sz="2600">
                <a:solidFill>
                  <a:srgbClr val="232552"/>
                </a:solidFill>
              </a:defRPr>
            </a:lvl3pPr>
            <a:lvl4pPr lvl="3" algn="r" rtl="0">
              <a:spcBef>
                <a:spcPts val="0"/>
              </a:spcBef>
              <a:spcAft>
                <a:spcPts val="0"/>
              </a:spcAft>
              <a:buClr>
                <a:srgbClr val="232552"/>
              </a:buClr>
              <a:buSzPts val="2600"/>
              <a:buNone/>
              <a:defRPr sz="2600">
                <a:solidFill>
                  <a:srgbClr val="232552"/>
                </a:solidFill>
              </a:defRPr>
            </a:lvl4pPr>
            <a:lvl5pPr lvl="4" algn="r" rtl="0">
              <a:spcBef>
                <a:spcPts val="0"/>
              </a:spcBef>
              <a:spcAft>
                <a:spcPts val="0"/>
              </a:spcAft>
              <a:buClr>
                <a:srgbClr val="232552"/>
              </a:buClr>
              <a:buSzPts val="2600"/>
              <a:buNone/>
              <a:defRPr sz="2600">
                <a:solidFill>
                  <a:srgbClr val="232552"/>
                </a:solidFill>
              </a:defRPr>
            </a:lvl5pPr>
            <a:lvl6pPr lvl="5" algn="r" rtl="0">
              <a:spcBef>
                <a:spcPts val="0"/>
              </a:spcBef>
              <a:spcAft>
                <a:spcPts val="0"/>
              </a:spcAft>
              <a:buClr>
                <a:srgbClr val="232552"/>
              </a:buClr>
              <a:buSzPts val="2600"/>
              <a:buNone/>
              <a:defRPr sz="2600">
                <a:solidFill>
                  <a:srgbClr val="232552"/>
                </a:solidFill>
              </a:defRPr>
            </a:lvl6pPr>
            <a:lvl7pPr lvl="6" algn="r" rtl="0">
              <a:spcBef>
                <a:spcPts val="0"/>
              </a:spcBef>
              <a:spcAft>
                <a:spcPts val="0"/>
              </a:spcAft>
              <a:buClr>
                <a:srgbClr val="232552"/>
              </a:buClr>
              <a:buSzPts val="2600"/>
              <a:buNone/>
              <a:defRPr sz="2600">
                <a:solidFill>
                  <a:srgbClr val="232552"/>
                </a:solidFill>
              </a:defRPr>
            </a:lvl7pPr>
            <a:lvl8pPr lvl="7" algn="r" rtl="0">
              <a:spcBef>
                <a:spcPts val="0"/>
              </a:spcBef>
              <a:spcAft>
                <a:spcPts val="0"/>
              </a:spcAft>
              <a:buClr>
                <a:srgbClr val="232552"/>
              </a:buClr>
              <a:buSzPts val="2600"/>
              <a:buNone/>
              <a:defRPr sz="2600">
                <a:solidFill>
                  <a:srgbClr val="232552"/>
                </a:solidFill>
              </a:defRPr>
            </a:lvl8pPr>
            <a:lvl9pPr lvl="8" algn="r" rtl="0">
              <a:spcBef>
                <a:spcPts val="0"/>
              </a:spcBef>
              <a:spcAft>
                <a:spcPts val="0"/>
              </a:spcAft>
              <a:buClr>
                <a:srgbClr val="232552"/>
              </a:buClr>
              <a:buSzPts val="2600"/>
              <a:buNone/>
              <a:defRPr sz="2600">
                <a:solidFill>
                  <a:srgbClr val="232552"/>
                </a:solidFill>
              </a:defRPr>
            </a:lvl9pPr>
          </a:lstStyle>
          <a:p>
            <a:endParaRPr/>
          </a:p>
        </p:txBody>
      </p:sp>
      <p:sp>
        <p:nvSpPr>
          <p:cNvPr id="1512" name="Google Shape;1512;p40"/>
          <p:cNvSpPr txBox="1">
            <a:spLocks noGrp="1"/>
          </p:cNvSpPr>
          <p:nvPr>
            <p:ph type="subTitle" idx="3"/>
          </p:nvPr>
        </p:nvSpPr>
        <p:spPr>
          <a:xfrm>
            <a:off x="6036394" y="3664500"/>
            <a:ext cx="20940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513" name="Google Shape;1513;p40"/>
          <p:cNvSpPr txBox="1">
            <a:spLocks noGrp="1"/>
          </p:cNvSpPr>
          <p:nvPr>
            <p:ph type="title" idx="4"/>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1514" name="Google Shape;1514;p40"/>
          <p:cNvSpPr txBox="1">
            <a:spLocks noGrp="1"/>
          </p:cNvSpPr>
          <p:nvPr>
            <p:ph type="title" idx="5"/>
          </p:nvPr>
        </p:nvSpPr>
        <p:spPr>
          <a:xfrm>
            <a:off x="3411600" y="1405715"/>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lvl1pPr>
            <a:lvl2pPr lvl="1" rtl="0">
              <a:spcBef>
                <a:spcPts val="0"/>
              </a:spcBef>
              <a:spcAft>
                <a:spcPts val="0"/>
              </a:spcAft>
              <a:buClr>
                <a:srgbClr val="232552"/>
              </a:buClr>
              <a:buSzPts val="2600"/>
              <a:buNone/>
              <a:defRPr sz="2600">
                <a:solidFill>
                  <a:srgbClr val="232552"/>
                </a:solidFill>
              </a:defRPr>
            </a:lvl2pPr>
            <a:lvl3pPr lvl="2" rtl="0">
              <a:spcBef>
                <a:spcPts val="0"/>
              </a:spcBef>
              <a:spcAft>
                <a:spcPts val="0"/>
              </a:spcAft>
              <a:buClr>
                <a:srgbClr val="232552"/>
              </a:buClr>
              <a:buSzPts val="2600"/>
              <a:buNone/>
              <a:defRPr sz="2600">
                <a:solidFill>
                  <a:srgbClr val="232552"/>
                </a:solidFill>
              </a:defRPr>
            </a:lvl3pPr>
            <a:lvl4pPr lvl="3" rtl="0">
              <a:spcBef>
                <a:spcPts val="0"/>
              </a:spcBef>
              <a:spcAft>
                <a:spcPts val="0"/>
              </a:spcAft>
              <a:buClr>
                <a:srgbClr val="232552"/>
              </a:buClr>
              <a:buSzPts val="2600"/>
              <a:buNone/>
              <a:defRPr sz="2600">
                <a:solidFill>
                  <a:srgbClr val="232552"/>
                </a:solidFill>
              </a:defRPr>
            </a:lvl4pPr>
            <a:lvl5pPr lvl="4" rtl="0">
              <a:spcBef>
                <a:spcPts val="0"/>
              </a:spcBef>
              <a:spcAft>
                <a:spcPts val="0"/>
              </a:spcAft>
              <a:buClr>
                <a:srgbClr val="232552"/>
              </a:buClr>
              <a:buSzPts val="2600"/>
              <a:buNone/>
              <a:defRPr sz="2600">
                <a:solidFill>
                  <a:srgbClr val="232552"/>
                </a:solidFill>
              </a:defRPr>
            </a:lvl5pPr>
            <a:lvl6pPr lvl="5" rtl="0">
              <a:spcBef>
                <a:spcPts val="0"/>
              </a:spcBef>
              <a:spcAft>
                <a:spcPts val="0"/>
              </a:spcAft>
              <a:buClr>
                <a:srgbClr val="232552"/>
              </a:buClr>
              <a:buSzPts val="2600"/>
              <a:buNone/>
              <a:defRPr sz="2600">
                <a:solidFill>
                  <a:srgbClr val="232552"/>
                </a:solidFill>
              </a:defRPr>
            </a:lvl6pPr>
            <a:lvl7pPr lvl="6" rtl="0">
              <a:spcBef>
                <a:spcPts val="0"/>
              </a:spcBef>
              <a:spcAft>
                <a:spcPts val="0"/>
              </a:spcAft>
              <a:buClr>
                <a:srgbClr val="232552"/>
              </a:buClr>
              <a:buSzPts val="2600"/>
              <a:buNone/>
              <a:defRPr sz="2600">
                <a:solidFill>
                  <a:srgbClr val="232552"/>
                </a:solidFill>
              </a:defRPr>
            </a:lvl7pPr>
            <a:lvl8pPr lvl="7" rtl="0">
              <a:spcBef>
                <a:spcPts val="0"/>
              </a:spcBef>
              <a:spcAft>
                <a:spcPts val="0"/>
              </a:spcAft>
              <a:buClr>
                <a:srgbClr val="232552"/>
              </a:buClr>
              <a:buSzPts val="2600"/>
              <a:buNone/>
              <a:defRPr sz="2600">
                <a:solidFill>
                  <a:srgbClr val="232552"/>
                </a:solidFill>
              </a:defRPr>
            </a:lvl8pPr>
            <a:lvl9pPr lvl="8" rtl="0">
              <a:spcBef>
                <a:spcPts val="0"/>
              </a:spcBef>
              <a:spcAft>
                <a:spcPts val="0"/>
              </a:spcAft>
              <a:buClr>
                <a:srgbClr val="232552"/>
              </a:buClr>
              <a:buSzPts val="2600"/>
              <a:buNone/>
              <a:defRPr sz="2600">
                <a:solidFill>
                  <a:srgbClr val="232552"/>
                </a:solidFill>
              </a:defRPr>
            </a:lvl9pPr>
          </a:lstStyle>
          <a:p>
            <a:endParaRPr/>
          </a:p>
        </p:txBody>
      </p:sp>
      <p:sp>
        <p:nvSpPr>
          <p:cNvPr id="1515" name="Google Shape;1515;p40"/>
          <p:cNvSpPr txBox="1">
            <a:spLocks noGrp="1"/>
          </p:cNvSpPr>
          <p:nvPr>
            <p:ph type="subTitle" idx="6"/>
          </p:nvPr>
        </p:nvSpPr>
        <p:spPr>
          <a:xfrm>
            <a:off x="3525000" y="1778550"/>
            <a:ext cx="20940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516" name="Google Shape;1516;p40"/>
          <p:cNvGrpSpPr/>
          <p:nvPr/>
        </p:nvGrpSpPr>
        <p:grpSpPr>
          <a:xfrm>
            <a:off x="7624" y="4090202"/>
            <a:ext cx="9065565" cy="970496"/>
            <a:chOff x="7624" y="4090202"/>
            <a:chExt cx="9065565" cy="970496"/>
          </a:xfrm>
        </p:grpSpPr>
        <p:grpSp>
          <p:nvGrpSpPr>
            <p:cNvPr id="1517" name="Google Shape;1517;p40"/>
            <p:cNvGrpSpPr/>
            <p:nvPr/>
          </p:nvGrpSpPr>
          <p:grpSpPr>
            <a:xfrm rot="-1473163">
              <a:off x="122501" y="4196393"/>
              <a:ext cx="662812" cy="697147"/>
              <a:chOff x="4391750" y="873675"/>
              <a:chExt cx="506750" cy="533000"/>
            </a:xfrm>
          </p:grpSpPr>
          <p:sp>
            <p:nvSpPr>
              <p:cNvPr id="1518" name="Google Shape;1518;p40"/>
              <p:cNvSpPr/>
              <p:nvPr/>
            </p:nvSpPr>
            <p:spPr>
              <a:xfrm>
                <a:off x="4736400" y="919475"/>
                <a:ext cx="26275" cy="42125"/>
              </a:xfrm>
              <a:custGeom>
                <a:avLst/>
                <a:gdLst/>
                <a:ahLst/>
                <a:cxnLst/>
                <a:rect l="l" t="t" r="r" b="b"/>
                <a:pathLst>
                  <a:path w="1051" h="1685" extrusionOk="0">
                    <a:moveTo>
                      <a:pt x="172" y="1"/>
                    </a:moveTo>
                    <a:cubicBezTo>
                      <a:pt x="138" y="1"/>
                      <a:pt x="115" y="29"/>
                      <a:pt x="115" y="86"/>
                    </a:cubicBezTo>
                    <a:lnTo>
                      <a:pt x="1" y="178"/>
                    </a:lnTo>
                    <a:cubicBezTo>
                      <a:pt x="115" y="269"/>
                      <a:pt x="115" y="269"/>
                      <a:pt x="115" y="360"/>
                    </a:cubicBezTo>
                    <a:cubicBezTo>
                      <a:pt x="480" y="543"/>
                      <a:pt x="572" y="931"/>
                      <a:pt x="686" y="1410"/>
                    </a:cubicBezTo>
                    <a:lnTo>
                      <a:pt x="686" y="1593"/>
                    </a:lnTo>
                    <a:cubicBezTo>
                      <a:pt x="686" y="1593"/>
                      <a:pt x="686" y="1684"/>
                      <a:pt x="777" y="1684"/>
                    </a:cubicBezTo>
                    <a:cubicBezTo>
                      <a:pt x="868" y="1684"/>
                      <a:pt x="960" y="1593"/>
                      <a:pt x="960" y="1501"/>
                    </a:cubicBezTo>
                    <a:cubicBezTo>
                      <a:pt x="1051" y="931"/>
                      <a:pt x="868" y="452"/>
                      <a:pt x="389" y="86"/>
                    </a:cubicBezTo>
                    <a:lnTo>
                      <a:pt x="298" y="86"/>
                    </a:lnTo>
                    <a:cubicBezTo>
                      <a:pt x="252" y="29"/>
                      <a:pt x="206"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0"/>
              <p:cNvSpPr/>
              <p:nvPr/>
            </p:nvSpPr>
            <p:spPr>
              <a:xfrm>
                <a:off x="4641675" y="873675"/>
                <a:ext cx="159250" cy="159250"/>
              </a:xfrm>
              <a:custGeom>
                <a:avLst/>
                <a:gdLst/>
                <a:ahLst/>
                <a:cxnLst/>
                <a:rect l="l" t="t" r="r" b="b"/>
                <a:pathLst>
                  <a:path w="6370" h="6370" extrusionOk="0">
                    <a:moveTo>
                      <a:pt x="3219" y="777"/>
                    </a:moveTo>
                    <a:cubicBezTo>
                      <a:pt x="3904" y="777"/>
                      <a:pt x="4475" y="1051"/>
                      <a:pt x="4931" y="1530"/>
                    </a:cubicBezTo>
                    <a:cubicBezTo>
                      <a:pt x="5319" y="1918"/>
                      <a:pt x="5616" y="2580"/>
                      <a:pt x="5616" y="3242"/>
                    </a:cubicBezTo>
                    <a:cubicBezTo>
                      <a:pt x="5616" y="3904"/>
                      <a:pt x="5319" y="4475"/>
                      <a:pt x="4931" y="4954"/>
                    </a:cubicBezTo>
                    <a:cubicBezTo>
                      <a:pt x="4475" y="5342"/>
                      <a:pt x="3904" y="5616"/>
                      <a:pt x="3219" y="5616"/>
                    </a:cubicBezTo>
                    <a:cubicBezTo>
                      <a:pt x="2557" y="5616"/>
                      <a:pt x="1895" y="5342"/>
                      <a:pt x="1507" y="4954"/>
                    </a:cubicBezTo>
                    <a:cubicBezTo>
                      <a:pt x="1051" y="4475"/>
                      <a:pt x="754" y="3904"/>
                      <a:pt x="754" y="3242"/>
                    </a:cubicBezTo>
                    <a:cubicBezTo>
                      <a:pt x="754" y="2580"/>
                      <a:pt x="1051" y="1918"/>
                      <a:pt x="1507" y="1530"/>
                    </a:cubicBezTo>
                    <a:cubicBezTo>
                      <a:pt x="1895" y="1051"/>
                      <a:pt x="2557" y="777"/>
                      <a:pt x="3219" y="777"/>
                    </a:cubicBezTo>
                    <a:close/>
                    <a:moveTo>
                      <a:pt x="3219" y="1"/>
                    </a:moveTo>
                    <a:cubicBezTo>
                      <a:pt x="1416" y="1"/>
                      <a:pt x="1" y="1439"/>
                      <a:pt x="1" y="3242"/>
                    </a:cubicBezTo>
                    <a:cubicBezTo>
                      <a:pt x="1" y="4954"/>
                      <a:pt x="1416" y="6369"/>
                      <a:pt x="3219" y="6369"/>
                    </a:cubicBezTo>
                    <a:cubicBezTo>
                      <a:pt x="4931" y="6369"/>
                      <a:pt x="6369" y="4954"/>
                      <a:pt x="6369" y="3242"/>
                    </a:cubicBezTo>
                    <a:cubicBezTo>
                      <a:pt x="6369" y="1439"/>
                      <a:pt x="4931" y="1"/>
                      <a:pt x="3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0"/>
              <p:cNvSpPr/>
              <p:nvPr/>
            </p:nvSpPr>
            <p:spPr>
              <a:xfrm>
                <a:off x="4572650" y="1009500"/>
                <a:ext cx="130700" cy="202025"/>
              </a:xfrm>
              <a:custGeom>
                <a:avLst/>
                <a:gdLst/>
                <a:ahLst/>
                <a:cxnLst/>
                <a:rect l="l" t="t" r="r" b="b"/>
                <a:pathLst>
                  <a:path w="5228" h="8081" extrusionOk="0">
                    <a:moveTo>
                      <a:pt x="4565" y="0"/>
                    </a:moveTo>
                    <a:lnTo>
                      <a:pt x="0" y="7693"/>
                    </a:lnTo>
                    <a:lnTo>
                      <a:pt x="662" y="8081"/>
                    </a:lnTo>
                    <a:lnTo>
                      <a:pt x="5227" y="366"/>
                    </a:lnTo>
                    <a:lnTo>
                      <a:pt x="4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0"/>
              <p:cNvSpPr/>
              <p:nvPr/>
            </p:nvSpPr>
            <p:spPr>
              <a:xfrm>
                <a:off x="4422550" y="1194875"/>
                <a:ext cx="209450" cy="206675"/>
              </a:xfrm>
              <a:custGeom>
                <a:avLst/>
                <a:gdLst/>
                <a:ahLst/>
                <a:cxnLst/>
                <a:rect l="l" t="t" r="r" b="b"/>
                <a:pathLst>
                  <a:path w="8378" h="8267" extrusionOk="0">
                    <a:moveTo>
                      <a:pt x="4450" y="0"/>
                    </a:moveTo>
                    <a:cubicBezTo>
                      <a:pt x="4398" y="0"/>
                      <a:pt x="4345" y="1"/>
                      <a:pt x="4292" y="4"/>
                    </a:cubicBezTo>
                    <a:cubicBezTo>
                      <a:pt x="1713" y="4"/>
                      <a:pt x="1" y="1989"/>
                      <a:pt x="115" y="4181"/>
                    </a:cubicBezTo>
                    <a:cubicBezTo>
                      <a:pt x="115" y="6646"/>
                      <a:pt x="2101" y="8266"/>
                      <a:pt x="4292" y="8266"/>
                    </a:cubicBezTo>
                    <a:cubicBezTo>
                      <a:pt x="6575" y="8266"/>
                      <a:pt x="8378" y="6463"/>
                      <a:pt x="8378" y="4089"/>
                    </a:cubicBezTo>
                    <a:cubicBezTo>
                      <a:pt x="8378" y="1860"/>
                      <a:pt x="6657" y="0"/>
                      <a:pt x="4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0"/>
              <p:cNvSpPr/>
              <p:nvPr/>
            </p:nvSpPr>
            <p:spPr>
              <a:xfrm>
                <a:off x="4534400" y="1223475"/>
                <a:ext cx="47975" cy="73650"/>
              </a:xfrm>
              <a:custGeom>
                <a:avLst/>
                <a:gdLst/>
                <a:ahLst/>
                <a:cxnLst/>
                <a:rect l="l" t="t" r="r" b="b"/>
                <a:pathLst>
                  <a:path w="1919" h="2946" extrusionOk="0">
                    <a:moveTo>
                      <a:pt x="389" y="1"/>
                    </a:moveTo>
                    <a:cubicBezTo>
                      <a:pt x="297" y="1"/>
                      <a:pt x="206" y="1"/>
                      <a:pt x="1" y="92"/>
                    </a:cubicBezTo>
                    <a:cubicBezTo>
                      <a:pt x="92" y="92"/>
                      <a:pt x="92" y="183"/>
                      <a:pt x="92" y="275"/>
                    </a:cubicBezTo>
                    <a:cubicBezTo>
                      <a:pt x="206" y="275"/>
                      <a:pt x="297" y="366"/>
                      <a:pt x="480" y="480"/>
                    </a:cubicBezTo>
                    <a:cubicBezTo>
                      <a:pt x="868" y="663"/>
                      <a:pt x="1051" y="937"/>
                      <a:pt x="1233" y="1325"/>
                    </a:cubicBezTo>
                    <a:cubicBezTo>
                      <a:pt x="1347" y="1507"/>
                      <a:pt x="1439" y="1804"/>
                      <a:pt x="1439" y="2078"/>
                    </a:cubicBezTo>
                    <a:cubicBezTo>
                      <a:pt x="1439" y="2283"/>
                      <a:pt x="1439" y="2466"/>
                      <a:pt x="1530" y="2557"/>
                    </a:cubicBezTo>
                    <a:lnTo>
                      <a:pt x="1530" y="2854"/>
                    </a:lnTo>
                    <a:cubicBezTo>
                      <a:pt x="1621" y="2854"/>
                      <a:pt x="1621" y="2854"/>
                      <a:pt x="1713" y="2945"/>
                    </a:cubicBezTo>
                    <a:lnTo>
                      <a:pt x="1713" y="2854"/>
                    </a:lnTo>
                    <a:cubicBezTo>
                      <a:pt x="1804" y="2854"/>
                      <a:pt x="1804" y="2763"/>
                      <a:pt x="1804" y="2763"/>
                    </a:cubicBezTo>
                    <a:cubicBezTo>
                      <a:pt x="1918" y="2192"/>
                      <a:pt x="1804" y="1713"/>
                      <a:pt x="1621" y="1142"/>
                    </a:cubicBezTo>
                    <a:cubicBezTo>
                      <a:pt x="1530" y="937"/>
                      <a:pt x="1347" y="663"/>
                      <a:pt x="1142" y="480"/>
                    </a:cubicBezTo>
                    <a:cubicBezTo>
                      <a:pt x="959" y="275"/>
                      <a:pt x="663" y="92"/>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0"/>
              <p:cNvSpPr/>
              <p:nvPr/>
            </p:nvSpPr>
            <p:spPr>
              <a:xfrm>
                <a:off x="4391750" y="1164150"/>
                <a:ext cx="235700" cy="235125"/>
              </a:xfrm>
              <a:custGeom>
                <a:avLst/>
                <a:gdLst/>
                <a:ahLst/>
                <a:cxnLst/>
                <a:rect l="l" t="t" r="r" b="b"/>
                <a:pathLst>
                  <a:path w="9428" h="9405" extrusionOk="0">
                    <a:moveTo>
                      <a:pt x="4657" y="753"/>
                    </a:moveTo>
                    <a:cubicBezTo>
                      <a:pt x="5798" y="753"/>
                      <a:pt x="6757" y="1141"/>
                      <a:pt x="7510" y="1895"/>
                    </a:cubicBezTo>
                    <a:cubicBezTo>
                      <a:pt x="8195" y="2556"/>
                      <a:pt x="8651" y="3606"/>
                      <a:pt x="8651" y="4656"/>
                    </a:cubicBezTo>
                    <a:cubicBezTo>
                      <a:pt x="8651" y="5798"/>
                      <a:pt x="8195" y="6733"/>
                      <a:pt x="7510" y="7510"/>
                    </a:cubicBezTo>
                    <a:cubicBezTo>
                      <a:pt x="6757" y="8171"/>
                      <a:pt x="5798" y="8651"/>
                      <a:pt x="4657" y="8651"/>
                    </a:cubicBezTo>
                    <a:cubicBezTo>
                      <a:pt x="3630" y="8651"/>
                      <a:pt x="2580" y="8171"/>
                      <a:pt x="1918" y="7510"/>
                    </a:cubicBezTo>
                    <a:cubicBezTo>
                      <a:pt x="1142" y="6733"/>
                      <a:pt x="776" y="5798"/>
                      <a:pt x="776" y="4656"/>
                    </a:cubicBezTo>
                    <a:cubicBezTo>
                      <a:pt x="776" y="3606"/>
                      <a:pt x="1142" y="2556"/>
                      <a:pt x="1918" y="1895"/>
                    </a:cubicBezTo>
                    <a:cubicBezTo>
                      <a:pt x="2580" y="1141"/>
                      <a:pt x="3630" y="753"/>
                      <a:pt x="4657" y="753"/>
                    </a:cubicBezTo>
                    <a:close/>
                    <a:moveTo>
                      <a:pt x="4657" y="0"/>
                    </a:moveTo>
                    <a:cubicBezTo>
                      <a:pt x="2100" y="0"/>
                      <a:pt x="0" y="2077"/>
                      <a:pt x="0" y="4656"/>
                    </a:cubicBezTo>
                    <a:cubicBezTo>
                      <a:pt x="0" y="7304"/>
                      <a:pt x="2100" y="9404"/>
                      <a:pt x="4657" y="9404"/>
                    </a:cubicBezTo>
                    <a:cubicBezTo>
                      <a:pt x="7327" y="9404"/>
                      <a:pt x="9427" y="7304"/>
                      <a:pt x="9427" y="4656"/>
                    </a:cubicBezTo>
                    <a:cubicBezTo>
                      <a:pt x="9427" y="2077"/>
                      <a:pt x="7327" y="0"/>
                      <a:pt x="4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0"/>
              <p:cNvSpPr/>
              <p:nvPr/>
            </p:nvSpPr>
            <p:spPr>
              <a:xfrm>
                <a:off x="4831700" y="1293100"/>
                <a:ext cx="26275" cy="42250"/>
              </a:xfrm>
              <a:custGeom>
                <a:avLst/>
                <a:gdLst/>
                <a:ahLst/>
                <a:cxnLst/>
                <a:rect l="l" t="t" r="r" b="b"/>
                <a:pathLst>
                  <a:path w="1051" h="1690" extrusionOk="0">
                    <a:moveTo>
                      <a:pt x="152" y="1"/>
                    </a:moveTo>
                    <a:cubicBezTo>
                      <a:pt x="115" y="1"/>
                      <a:pt x="92" y="23"/>
                      <a:pt x="92" y="69"/>
                    </a:cubicBezTo>
                    <a:lnTo>
                      <a:pt x="1" y="160"/>
                    </a:lnTo>
                    <a:cubicBezTo>
                      <a:pt x="92" y="252"/>
                      <a:pt x="92" y="252"/>
                      <a:pt x="92" y="343"/>
                    </a:cubicBezTo>
                    <a:cubicBezTo>
                      <a:pt x="480" y="548"/>
                      <a:pt x="571" y="914"/>
                      <a:pt x="663" y="1393"/>
                    </a:cubicBezTo>
                    <a:lnTo>
                      <a:pt x="663" y="1575"/>
                    </a:lnTo>
                    <a:cubicBezTo>
                      <a:pt x="663" y="1575"/>
                      <a:pt x="663" y="1690"/>
                      <a:pt x="754" y="1690"/>
                    </a:cubicBezTo>
                    <a:cubicBezTo>
                      <a:pt x="868" y="1690"/>
                      <a:pt x="959" y="1575"/>
                      <a:pt x="959" y="1484"/>
                    </a:cubicBezTo>
                    <a:cubicBezTo>
                      <a:pt x="1051" y="914"/>
                      <a:pt x="868" y="434"/>
                      <a:pt x="389" y="69"/>
                    </a:cubicBezTo>
                    <a:lnTo>
                      <a:pt x="297" y="69"/>
                    </a:lnTo>
                    <a:cubicBezTo>
                      <a:pt x="240" y="23"/>
                      <a:pt x="189"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0"/>
              <p:cNvSpPr/>
              <p:nvPr/>
            </p:nvSpPr>
            <p:spPr>
              <a:xfrm>
                <a:off x="4739275" y="1246875"/>
                <a:ext cx="159225" cy="159800"/>
              </a:xfrm>
              <a:custGeom>
                <a:avLst/>
                <a:gdLst/>
                <a:ahLst/>
                <a:cxnLst/>
                <a:rect l="l" t="t" r="r" b="b"/>
                <a:pathLst>
                  <a:path w="6369" h="6392" extrusionOk="0">
                    <a:moveTo>
                      <a:pt x="3218" y="777"/>
                    </a:moveTo>
                    <a:cubicBezTo>
                      <a:pt x="3880" y="777"/>
                      <a:pt x="4451" y="1051"/>
                      <a:pt x="4930" y="1530"/>
                    </a:cubicBezTo>
                    <a:cubicBezTo>
                      <a:pt x="5410" y="1918"/>
                      <a:pt x="5592" y="2580"/>
                      <a:pt x="5592" y="3242"/>
                    </a:cubicBezTo>
                    <a:cubicBezTo>
                      <a:pt x="5592" y="3904"/>
                      <a:pt x="5410" y="4474"/>
                      <a:pt x="4930" y="4954"/>
                    </a:cubicBezTo>
                    <a:cubicBezTo>
                      <a:pt x="4451" y="5433"/>
                      <a:pt x="3880" y="5616"/>
                      <a:pt x="3218" y="5616"/>
                    </a:cubicBezTo>
                    <a:cubicBezTo>
                      <a:pt x="2556" y="5616"/>
                      <a:pt x="1895" y="5433"/>
                      <a:pt x="1506" y="4954"/>
                    </a:cubicBezTo>
                    <a:cubicBezTo>
                      <a:pt x="1027" y="4474"/>
                      <a:pt x="753" y="3904"/>
                      <a:pt x="753" y="3242"/>
                    </a:cubicBezTo>
                    <a:cubicBezTo>
                      <a:pt x="753" y="2580"/>
                      <a:pt x="1027" y="1918"/>
                      <a:pt x="1506" y="1530"/>
                    </a:cubicBezTo>
                    <a:cubicBezTo>
                      <a:pt x="1895" y="1051"/>
                      <a:pt x="2556" y="777"/>
                      <a:pt x="3218" y="777"/>
                    </a:cubicBezTo>
                    <a:close/>
                    <a:moveTo>
                      <a:pt x="3218" y="1"/>
                    </a:moveTo>
                    <a:cubicBezTo>
                      <a:pt x="1415" y="1"/>
                      <a:pt x="0" y="1439"/>
                      <a:pt x="0" y="3242"/>
                    </a:cubicBezTo>
                    <a:cubicBezTo>
                      <a:pt x="0" y="4954"/>
                      <a:pt x="1415" y="6392"/>
                      <a:pt x="3218" y="6392"/>
                    </a:cubicBezTo>
                    <a:cubicBezTo>
                      <a:pt x="4930" y="6392"/>
                      <a:pt x="6368" y="4954"/>
                      <a:pt x="6368" y="3242"/>
                    </a:cubicBezTo>
                    <a:cubicBezTo>
                      <a:pt x="6368" y="1439"/>
                      <a:pt x="4930" y="1"/>
                      <a:pt x="3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0"/>
              <p:cNvSpPr/>
              <p:nvPr/>
            </p:nvSpPr>
            <p:spPr>
              <a:xfrm>
                <a:off x="4613150" y="1306800"/>
                <a:ext cx="135275" cy="28550"/>
              </a:xfrm>
              <a:custGeom>
                <a:avLst/>
                <a:gdLst/>
                <a:ahLst/>
                <a:cxnLst/>
                <a:rect l="l" t="t" r="r" b="b"/>
                <a:pathLst>
                  <a:path w="5411" h="1142" extrusionOk="0">
                    <a:moveTo>
                      <a:pt x="1" y="0"/>
                    </a:moveTo>
                    <a:lnTo>
                      <a:pt x="1" y="754"/>
                    </a:lnTo>
                    <a:lnTo>
                      <a:pt x="5410" y="1142"/>
                    </a:lnTo>
                    <a:lnTo>
                      <a:pt x="5410" y="36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7" name="Google Shape;1527;p40"/>
            <p:cNvGrpSpPr/>
            <p:nvPr/>
          </p:nvGrpSpPr>
          <p:grpSpPr>
            <a:xfrm rot="-8909990" flipH="1">
              <a:off x="8322618" y="4430256"/>
              <a:ext cx="671758" cy="491131"/>
              <a:chOff x="1676675" y="2892575"/>
              <a:chExt cx="513600" cy="375500"/>
            </a:xfrm>
          </p:grpSpPr>
          <p:sp>
            <p:nvSpPr>
              <p:cNvPr id="1528" name="Google Shape;1528;p40"/>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0"/>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0"/>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0"/>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0"/>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0"/>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0"/>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0"/>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3">
  <p:cSld name="CUSTOM_8_1_1">
    <p:spTree>
      <p:nvGrpSpPr>
        <p:cNvPr id="1" name="Shape 1536"/>
        <p:cNvGrpSpPr/>
        <p:nvPr/>
      </p:nvGrpSpPr>
      <p:grpSpPr>
        <a:xfrm>
          <a:off x="0" y="0"/>
          <a:ext cx="0" cy="0"/>
          <a:chOff x="0" y="0"/>
          <a:chExt cx="0" cy="0"/>
        </a:xfrm>
      </p:grpSpPr>
      <p:sp>
        <p:nvSpPr>
          <p:cNvPr id="1537" name="Google Shape;1537;p41"/>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1538" name="Google Shape;1538;p41"/>
          <p:cNvSpPr txBox="1">
            <a:spLocks noGrp="1"/>
          </p:cNvSpPr>
          <p:nvPr>
            <p:ph type="title" idx="2"/>
          </p:nvPr>
        </p:nvSpPr>
        <p:spPr>
          <a:xfrm>
            <a:off x="3411600" y="1178840"/>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lvl1pPr>
            <a:lvl2pPr lvl="1" rtl="0">
              <a:spcBef>
                <a:spcPts val="0"/>
              </a:spcBef>
              <a:spcAft>
                <a:spcPts val="0"/>
              </a:spcAft>
              <a:buClr>
                <a:srgbClr val="232552"/>
              </a:buClr>
              <a:buSzPts val="2600"/>
              <a:buNone/>
              <a:defRPr sz="2600">
                <a:solidFill>
                  <a:srgbClr val="232552"/>
                </a:solidFill>
              </a:defRPr>
            </a:lvl2pPr>
            <a:lvl3pPr lvl="2" rtl="0">
              <a:spcBef>
                <a:spcPts val="0"/>
              </a:spcBef>
              <a:spcAft>
                <a:spcPts val="0"/>
              </a:spcAft>
              <a:buClr>
                <a:srgbClr val="232552"/>
              </a:buClr>
              <a:buSzPts val="2600"/>
              <a:buNone/>
              <a:defRPr sz="2600">
                <a:solidFill>
                  <a:srgbClr val="232552"/>
                </a:solidFill>
              </a:defRPr>
            </a:lvl3pPr>
            <a:lvl4pPr lvl="3" rtl="0">
              <a:spcBef>
                <a:spcPts val="0"/>
              </a:spcBef>
              <a:spcAft>
                <a:spcPts val="0"/>
              </a:spcAft>
              <a:buClr>
                <a:srgbClr val="232552"/>
              </a:buClr>
              <a:buSzPts val="2600"/>
              <a:buNone/>
              <a:defRPr sz="2600">
                <a:solidFill>
                  <a:srgbClr val="232552"/>
                </a:solidFill>
              </a:defRPr>
            </a:lvl4pPr>
            <a:lvl5pPr lvl="4" rtl="0">
              <a:spcBef>
                <a:spcPts val="0"/>
              </a:spcBef>
              <a:spcAft>
                <a:spcPts val="0"/>
              </a:spcAft>
              <a:buClr>
                <a:srgbClr val="232552"/>
              </a:buClr>
              <a:buSzPts val="2600"/>
              <a:buNone/>
              <a:defRPr sz="2600">
                <a:solidFill>
                  <a:srgbClr val="232552"/>
                </a:solidFill>
              </a:defRPr>
            </a:lvl5pPr>
            <a:lvl6pPr lvl="5" rtl="0">
              <a:spcBef>
                <a:spcPts val="0"/>
              </a:spcBef>
              <a:spcAft>
                <a:spcPts val="0"/>
              </a:spcAft>
              <a:buClr>
                <a:srgbClr val="232552"/>
              </a:buClr>
              <a:buSzPts val="2600"/>
              <a:buNone/>
              <a:defRPr sz="2600">
                <a:solidFill>
                  <a:srgbClr val="232552"/>
                </a:solidFill>
              </a:defRPr>
            </a:lvl6pPr>
            <a:lvl7pPr lvl="6" rtl="0">
              <a:spcBef>
                <a:spcPts val="0"/>
              </a:spcBef>
              <a:spcAft>
                <a:spcPts val="0"/>
              </a:spcAft>
              <a:buClr>
                <a:srgbClr val="232552"/>
              </a:buClr>
              <a:buSzPts val="2600"/>
              <a:buNone/>
              <a:defRPr sz="2600">
                <a:solidFill>
                  <a:srgbClr val="232552"/>
                </a:solidFill>
              </a:defRPr>
            </a:lvl7pPr>
            <a:lvl8pPr lvl="7" rtl="0">
              <a:spcBef>
                <a:spcPts val="0"/>
              </a:spcBef>
              <a:spcAft>
                <a:spcPts val="0"/>
              </a:spcAft>
              <a:buClr>
                <a:srgbClr val="232552"/>
              </a:buClr>
              <a:buSzPts val="2600"/>
              <a:buNone/>
              <a:defRPr sz="2600">
                <a:solidFill>
                  <a:srgbClr val="232552"/>
                </a:solidFill>
              </a:defRPr>
            </a:lvl8pPr>
            <a:lvl9pPr lvl="8" rtl="0">
              <a:spcBef>
                <a:spcPts val="0"/>
              </a:spcBef>
              <a:spcAft>
                <a:spcPts val="0"/>
              </a:spcAft>
              <a:buClr>
                <a:srgbClr val="232552"/>
              </a:buClr>
              <a:buSzPts val="2600"/>
              <a:buNone/>
              <a:defRPr sz="2600">
                <a:solidFill>
                  <a:srgbClr val="232552"/>
                </a:solidFill>
              </a:defRPr>
            </a:lvl9pPr>
          </a:lstStyle>
          <a:p>
            <a:endParaRPr/>
          </a:p>
        </p:txBody>
      </p:sp>
      <p:sp>
        <p:nvSpPr>
          <p:cNvPr id="1539" name="Google Shape;1539;p41"/>
          <p:cNvSpPr txBox="1">
            <a:spLocks noGrp="1"/>
          </p:cNvSpPr>
          <p:nvPr>
            <p:ph type="subTitle" idx="1"/>
          </p:nvPr>
        </p:nvSpPr>
        <p:spPr>
          <a:xfrm>
            <a:off x="3411600" y="1551675"/>
            <a:ext cx="2320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540" name="Google Shape;1540;p41"/>
          <p:cNvGrpSpPr/>
          <p:nvPr/>
        </p:nvGrpSpPr>
        <p:grpSpPr>
          <a:xfrm>
            <a:off x="7624" y="4090202"/>
            <a:ext cx="9065565" cy="970496"/>
            <a:chOff x="7624" y="4090202"/>
            <a:chExt cx="9065565" cy="970496"/>
          </a:xfrm>
        </p:grpSpPr>
        <p:grpSp>
          <p:nvGrpSpPr>
            <p:cNvPr id="1541" name="Google Shape;1541;p41"/>
            <p:cNvGrpSpPr/>
            <p:nvPr/>
          </p:nvGrpSpPr>
          <p:grpSpPr>
            <a:xfrm rot="-1473163">
              <a:off x="122501" y="4196393"/>
              <a:ext cx="662812" cy="697147"/>
              <a:chOff x="4391750" y="873675"/>
              <a:chExt cx="506750" cy="533000"/>
            </a:xfrm>
          </p:grpSpPr>
          <p:sp>
            <p:nvSpPr>
              <p:cNvPr id="1542" name="Google Shape;1542;p41"/>
              <p:cNvSpPr/>
              <p:nvPr/>
            </p:nvSpPr>
            <p:spPr>
              <a:xfrm>
                <a:off x="4736400" y="919475"/>
                <a:ext cx="26275" cy="42125"/>
              </a:xfrm>
              <a:custGeom>
                <a:avLst/>
                <a:gdLst/>
                <a:ahLst/>
                <a:cxnLst/>
                <a:rect l="l" t="t" r="r" b="b"/>
                <a:pathLst>
                  <a:path w="1051" h="1685" extrusionOk="0">
                    <a:moveTo>
                      <a:pt x="172" y="1"/>
                    </a:moveTo>
                    <a:cubicBezTo>
                      <a:pt x="138" y="1"/>
                      <a:pt x="115" y="29"/>
                      <a:pt x="115" y="86"/>
                    </a:cubicBezTo>
                    <a:lnTo>
                      <a:pt x="1" y="178"/>
                    </a:lnTo>
                    <a:cubicBezTo>
                      <a:pt x="115" y="269"/>
                      <a:pt x="115" y="269"/>
                      <a:pt x="115" y="360"/>
                    </a:cubicBezTo>
                    <a:cubicBezTo>
                      <a:pt x="480" y="543"/>
                      <a:pt x="572" y="931"/>
                      <a:pt x="686" y="1410"/>
                    </a:cubicBezTo>
                    <a:lnTo>
                      <a:pt x="686" y="1593"/>
                    </a:lnTo>
                    <a:cubicBezTo>
                      <a:pt x="686" y="1593"/>
                      <a:pt x="686" y="1684"/>
                      <a:pt x="777" y="1684"/>
                    </a:cubicBezTo>
                    <a:cubicBezTo>
                      <a:pt x="868" y="1684"/>
                      <a:pt x="960" y="1593"/>
                      <a:pt x="960" y="1501"/>
                    </a:cubicBezTo>
                    <a:cubicBezTo>
                      <a:pt x="1051" y="931"/>
                      <a:pt x="868" y="452"/>
                      <a:pt x="389" y="86"/>
                    </a:cubicBezTo>
                    <a:lnTo>
                      <a:pt x="298" y="86"/>
                    </a:lnTo>
                    <a:cubicBezTo>
                      <a:pt x="252" y="29"/>
                      <a:pt x="206"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1"/>
              <p:cNvSpPr/>
              <p:nvPr/>
            </p:nvSpPr>
            <p:spPr>
              <a:xfrm>
                <a:off x="4641675" y="873675"/>
                <a:ext cx="159250" cy="159250"/>
              </a:xfrm>
              <a:custGeom>
                <a:avLst/>
                <a:gdLst/>
                <a:ahLst/>
                <a:cxnLst/>
                <a:rect l="l" t="t" r="r" b="b"/>
                <a:pathLst>
                  <a:path w="6370" h="6370" extrusionOk="0">
                    <a:moveTo>
                      <a:pt x="3219" y="777"/>
                    </a:moveTo>
                    <a:cubicBezTo>
                      <a:pt x="3904" y="777"/>
                      <a:pt x="4475" y="1051"/>
                      <a:pt x="4931" y="1530"/>
                    </a:cubicBezTo>
                    <a:cubicBezTo>
                      <a:pt x="5319" y="1918"/>
                      <a:pt x="5616" y="2580"/>
                      <a:pt x="5616" y="3242"/>
                    </a:cubicBezTo>
                    <a:cubicBezTo>
                      <a:pt x="5616" y="3904"/>
                      <a:pt x="5319" y="4475"/>
                      <a:pt x="4931" y="4954"/>
                    </a:cubicBezTo>
                    <a:cubicBezTo>
                      <a:pt x="4475" y="5342"/>
                      <a:pt x="3904" y="5616"/>
                      <a:pt x="3219" y="5616"/>
                    </a:cubicBezTo>
                    <a:cubicBezTo>
                      <a:pt x="2557" y="5616"/>
                      <a:pt x="1895" y="5342"/>
                      <a:pt x="1507" y="4954"/>
                    </a:cubicBezTo>
                    <a:cubicBezTo>
                      <a:pt x="1051" y="4475"/>
                      <a:pt x="754" y="3904"/>
                      <a:pt x="754" y="3242"/>
                    </a:cubicBezTo>
                    <a:cubicBezTo>
                      <a:pt x="754" y="2580"/>
                      <a:pt x="1051" y="1918"/>
                      <a:pt x="1507" y="1530"/>
                    </a:cubicBezTo>
                    <a:cubicBezTo>
                      <a:pt x="1895" y="1051"/>
                      <a:pt x="2557" y="777"/>
                      <a:pt x="3219" y="777"/>
                    </a:cubicBezTo>
                    <a:close/>
                    <a:moveTo>
                      <a:pt x="3219" y="1"/>
                    </a:moveTo>
                    <a:cubicBezTo>
                      <a:pt x="1416" y="1"/>
                      <a:pt x="1" y="1439"/>
                      <a:pt x="1" y="3242"/>
                    </a:cubicBezTo>
                    <a:cubicBezTo>
                      <a:pt x="1" y="4954"/>
                      <a:pt x="1416" y="6369"/>
                      <a:pt x="3219" y="6369"/>
                    </a:cubicBezTo>
                    <a:cubicBezTo>
                      <a:pt x="4931" y="6369"/>
                      <a:pt x="6369" y="4954"/>
                      <a:pt x="6369" y="3242"/>
                    </a:cubicBezTo>
                    <a:cubicBezTo>
                      <a:pt x="6369" y="1439"/>
                      <a:pt x="4931" y="1"/>
                      <a:pt x="3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1"/>
              <p:cNvSpPr/>
              <p:nvPr/>
            </p:nvSpPr>
            <p:spPr>
              <a:xfrm>
                <a:off x="4572650" y="1009500"/>
                <a:ext cx="130700" cy="202025"/>
              </a:xfrm>
              <a:custGeom>
                <a:avLst/>
                <a:gdLst/>
                <a:ahLst/>
                <a:cxnLst/>
                <a:rect l="l" t="t" r="r" b="b"/>
                <a:pathLst>
                  <a:path w="5228" h="8081" extrusionOk="0">
                    <a:moveTo>
                      <a:pt x="4565" y="0"/>
                    </a:moveTo>
                    <a:lnTo>
                      <a:pt x="0" y="7693"/>
                    </a:lnTo>
                    <a:lnTo>
                      <a:pt x="662" y="8081"/>
                    </a:lnTo>
                    <a:lnTo>
                      <a:pt x="5227" y="366"/>
                    </a:lnTo>
                    <a:lnTo>
                      <a:pt x="4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1"/>
              <p:cNvSpPr/>
              <p:nvPr/>
            </p:nvSpPr>
            <p:spPr>
              <a:xfrm>
                <a:off x="4422550" y="1194875"/>
                <a:ext cx="209450" cy="206675"/>
              </a:xfrm>
              <a:custGeom>
                <a:avLst/>
                <a:gdLst/>
                <a:ahLst/>
                <a:cxnLst/>
                <a:rect l="l" t="t" r="r" b="b"/>
                <a:pathLst>
                  <a:path w="8378" h="8267" extrusionOk="0">
                    <a:moveTo>
                      <a:pt x="4450" y="0"/>
                    </a:moveTo>
                    <a:cubicBezTo>
                      <a:pt x="4398" y="0"/>
                      <a:pt x="4345" y="1"/>
                      <a:pt x="4292" y="4"/>
                    </a:cubicBezTo>
                    <a:cubicBezTo>
                      <a:pt x="1713" y="4"/>
                      <a:pt x="1" y="1989"/>
                      <a:pt x="115" y="4181"/>
                    </a:cubicBezTo>
                    <a:cubicBezTo>
                      <a:pt x="115" y="6646"/>
                      <a:pt x="2101" y="8266"/>
                      <a:pt x="4292" y="8266"/>
                    </a:cubicBezTo>
                    <a:cubicBezTo>
                      <a:pt x="6575" y="8266"/>
                      <a:pt x="8378" y="6463"/>
                      <a:pt x="8378" y="4089"/>
                    </a:cubicBezTo>
                    <a:cubicBezTo>
                      <a:pt x="8378" y="1860"/>
                      <a:pt x="6657" y="0"/>
                      <a:pt x="4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1"/>
              <p:cNvSpPr/>
              <p:nvPr/>
            </p:nvSpPr>
            <p:spPr>
              <a:xfrm>
                <a:off x="4534400" y="1223475"/>
                <a:ext cx="47975" cy="73650"/>
              </a:xfrm>
              <a:custGeom>
                <a:avLst/>
                <a:gdLst/>
                <a:ahLst/>
                <a:cxnLst/>
                <a:rect l="l" t="t" r="r" b="b"/>
                <a:pathLst>
                  <a:path w="1919" h="2946" extrusionOk="0">
                    <a:moveTo>
                      <a:pt x="389" y="1"/>
                    </a:moveTo>
                    <a:cubicBezTo>
                      <a:pt x="297" y="1"/>
                      <a:pt x="206" y="1"/>
                      <a:pt x="1" y="92"/>
                    </a:cubicBezTo>
                    <a:cubicBezTo>
                      <a:pt x="92" y="92"/>
                      <a:pt x="92" y="183"/>
                      <a:pt x="92" y="275"/>
                    </a:cubicBezTo>
                    <a:cubicBezTo>
                      <a:pt x="206" y="275"/>
                      <a:pt x="297" y="366"/>
                      <a:pt x="480" y="480"/>
                    </a:cubicBezTo>
                    <a:cubicBezTo>
                      <a:pt x="868" y="663"/>
                      <a:pt x="1051" y="937"/>
                      <a:pt x="1233" y="1325"/>
                    </a:cubicBezTo>
                    <a:cubicBezTo>
                      <a:pt x="1347" y="1507"/>
                      <a:pt x="1439" y="1804"/>
                      <a:pt x="1439" y="2078"/>
                    </a:cubicBezTo>
                    <a:cubicBezTo>
                      <a:pt x="1439" y="2283"/>
                      <a:pt x="1439" y="2466"/>
                      <a:pt x="1530" y="2557"/>
                    </a:cubicBezTo>
                    <a:lnTo>
                      <a:pt x="1530" y="2854"/>
                    </a:lnTo>
                    <a:cubicBezTo>
                      <a:pt x="1621" y="2854"/>
                      <a:pt x="1621" y="2854"/>
                      <a:pt x="1713" y="2945"/>
                    </a:cubicBezTo>
                    <a:lnTo>
                      <a:pt x="1713" y="2854"/>
                    </a:lnTo>
                    <a:cubicBezTo>
                      <a:pt x="1804" y="2854"/>
                      <a:pt x="1804" y="2763"/>
                      <a:pt x="1804" y="2763"/>
                    </a:cubicBezTo>
                    <a:cubicBezTo>
                      <a:pt x="1918" y="2192"/>
                      <a:pt x="1804" y="1713"/>
                      <a:pt x="1621" y="1142"/>
                    </a:cubicBezTo>
                    <a:cubicBezTo>
                      <a:pt x="1530" y="937"/>
                      <a:pt x="1347" y="663"/>
                      <a:pt x="1142" y="480"/>
                    </a:cubicBezTo>
                    <a:cubicBezTo>
                      <a:pt x="959" y="275"/>
                      <a:pt x="663" y="92"/>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1"/>
              <p:cNvSpPr/>
              <p:nvPr/>
            </p:nvSpPr>
            <p:spPr>
              <a:xfrm>
                <a:off x="4391750" y="1164150"/>
                <a:ext cx="235700" cy="235125"/>
              </a:xfrm>
              <a:custGeom>
                <a:avLst/>
                <a:gdLst/>
                <a:ahLst/>
                <a:cxnLst/>
                <a:rect l="l" t="t" r="r" b="b"/>
                <a:pathLst>
                  <a:path w="9428" h="9405" extrusionOk="0">
                    <a:moveTo>
                      <a:pt x="4657" y="753"/>
                    </a:moveTo>
                    <a:cubicBezTo>
                      <a:pt x="5798" y="753"/>
                      <a:pt x="6757" y="1141"/>
                      <a:pt x="7510" y="1895"/>
                    </a:cubicBezTo>
                    <a:cubicBezTo>
                      <a:pt x="8195" y="2556"/>
                      <a:pt x="8651" y="3606"/>
                      <a:pt x="8651" y="4656"/>
                    </a:cubicBezTo>
                    <a:cubicBezTo>
                      <a:pt x="8651" y="5798"/>
                      <a:pt x="8195" y="6733"/>
                      <a:pt x="7510" y="7510"/>
                    </a:cubicBezTo>
                    <a:cubicBezTo>
                      <a:pt x="6757" y="8171"/>
                      <a:pt x="5798" y="8651"/>
                      <a:pt x="4657" y="8651"/>
                    </a:cubicBezTo>
                    <a:cubicBezTo>
                      <a:pt x="3630" y="8651"/>
                      <a:pt x="2580" y="8171"/>
                      <a:pt x="1918" y="7510"/>
                    </a:cubicBezTo>
                    <a:cubicBezTo>
                      <a:pt x="1142" y="6733"/>
                      <a:pt x="776" y="5798"/>
                      <a:pt x="776" y="4656"/>
                    </a:cubicBezTo>
                    <a:cubicBezTo>
                      <a:pt x="776" y="3606"/>
                      <a:pt x="1142" y="2556"/>
                      <a:pt x="1918" y="1895"/>
                    </a:cubicBezTo>
                    <a:cubicBezTo>
                      <a:pt x="2580" y="1141"/>
                      <a:pt x="3630" y="753"/>
                      <a:pt x="4657" y="753"/>
                    </a:cubicBezTo>
                    <a:close/>
                    <a:moveTo>
                      <a:pt x="4657" y="0"/>
                    </a:moveTo>
                    <a:cubicBezTo>
                      <a:pt x="2100" y="0"/>
                      <a:pt x="0" y="2077"/>
                      <a:pt x="0" y="4656"/>
                    </a:cubicBezTo>
                    <a:cubicBezTo>
                      <a:pt x="0" y="7304"/>
                      <a:pt x="2100" y="9404"/>
                      <a:pt x="4657" y="9404"/>
                    </a:cubicBezTo>
                    <a:cubicBezTo>
                      <a:pt x="7327" y="9404"/>
                      <a:pt x="9427" y="7304"/>
                      <a:pt x="9427" y="4656"/>
                    </a:cubicBezTo>
                    <a:cubicBezTo>
                      <a:pt x="9427" y="2077"/>
                      <a:pt x="7327" y="0"/>
                      <a:pt x="4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1"/>
              <p:cNvSpPr/>
              <p:nvPr/>
            </p:nvSpPr>
            <p:spPr>
              <a:xfrm>
                <a:off x="4831700" y="1293100"/>
                <a:ext cx="26275" cy="42250"/>
              </a:xfrm>
              <a:custGeom>
                <a:avLst/>
                <a:gdLst/>
                <a:ahLst/>
                <a:cxnLst/>
                <a:rect l="l" t="t" r="r" b="b"/>
                <a:pathLst>
                  <a:path w="1051" h="1690" extrusionOk="0">
                    <a:moveTo>
                      <a:pt x="152" y="1"/>
                    </a:moveTo>
                    <a:cubicBezTo>
                      <a:pt x="115" y="1"/>
                      <a:pt x="92" y="23"/>
                      <a:pt x="92" y="69"/>
                    </a:cubicBezTo>
                    <a:lnTo>
                      <a:pt x="1" y="160"/>
                    </a:lnTo>
                    <a:cubicBezTo>
                      <a:pt x="92" y="252"/>
                      <a:pt x="92" y="252"/>
                      <a:pt x="92" y="343"/>
                    </a:cubicBezTo>
                    <a:cubicBezTo>
                      <a:pt x="480" y="548"/>
                      <a:pt x="571" y="914"/>
                      <a:pt x="663" y="1393"/>
                    </a:cubicBezTo>
                    <a:lnTo>
                      <a:pt x="663" y="1575"/>
                    </a:lnTo>
                    <a:cubicBezTo>
                      <a:pt x="663" y="1575"/>
                      <a:pt x="663" y="1690"/>
                      <a:pt x="754" y="1690"/>
                    </a:cubicBezTo>
                    <a:cubicBezTo>
                      <a:pt x="868" y="1690"/>
                      <a:pt x="959" y="1575"/>
                      <a:pt x="959" y="1484"/>
                    </a:cubicBezTo>
                    <a:cubicBezTo>
                      <a:pt x="1051" y="914"/>
                      <a:pt x="868" y="434"/>
                      <a:pt x="389" y="69"/>
                    </a:cubicBezTo>
                    <a:lnTo>
                      <a:pt x="297" y="69"/>
                    </a:lnTo>
                    <a:cubicBezTo>
                      <a:pt x="240" y="23"/>
                      <a:pt x="189"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1"/>
              <p:cNvSpPr/>
              <p:nvPr/>
            </p:nvSpPr>
            <p:spPr>
              <a:xfrm>
                <a:off x="4739275" y="1246875"/>
                <a:ext cx="159225" cy="159800"/>
              </a:xfrm>
              <a:custGeom>
                <a:avLst/>
                <a:gdLst/>
                <a:ahLst/>
                <a:cxnLst/>
                <a:rect l="l" t="t" r="r" b="b"/>
                <a:pathLst>
                  <a:path w="6369" h="6392" extrusionOk="0">
                    <a:moveTo>
                      <a:pt x="3218" y="777"/>
                    </a:moveTo>
                    <a:cubicBezTo>
                      <a:pt x="3880" y="777"/>
                      <a:pt x="4451" y="1051"/>
                      <a:pt x="4930" y="1530"/>
                    </a:cubicBezTo>
                    <a:cubicBezTo>
                      <a:pt x="5410" y="1918"/>
                      <a:pt x="5592" y="2580"/>
                      <a:pt x="5592" y="3242"/>
                    </a:cubicBezTo>
                    <a:cubicBezTo>
                      <a:pt x="5592" y="3904"/>
                      <a:pt x="5410" y="4474"/>
                      <a:pt x="4930" y="4954"/>
                    </a:cubicBezTo>
                    <a:cubicBezTo>
                      <a:pt x="4451" y="5433"/>
                      <a:pt x="3880" y="5616"/>
                      <a:pt x="3218" y="5616"/>
                    </a:cubicBezTo>
                    <a:cubicBezTo>
                      <a:pt x="2556" y="5616"/>
                      <a:pt x="1895" y="5433"/>
                      <a:pt x="1506" y="4954"/>
                    </a:cubicBezTo>
                    <a:cubicBezTo>
                      <a:pt x="1027" y="4474"/>
                      <a:pt x="753" y="3904"/>
                      <a:pt x="753" y="3242"/>
                    </a:cubicBezTo>
                    <a:cubicBezTo>
                      <a:pt x="753" y="2580"/>
                      <a:pt x="1027" y="1918"/>
                      <a:pt x="1506" y="1530"/>
                    </a:cubicBezTo>
                    <a:cubicBezTo>
                      <a:pt x="1895" y="1051"/>
                      <a:pt x="2556" y="777"/>
                      <a:pt x="3218" y="777"/>
                    </a:cubicBezTo>
                    <a:close/>
                    <a:moveTo>
                      <a:pt x="3218" y="1"/>
                    </a:moveTo>
                    <a:cubicBezTo>
                      <a:pt x="1415" y="1"/>
                      <a:pt x="0" y="1439"/>
                      <a:pt x="0" y="3242"/>
                    </a:cubicBezTo>
                    <a:cubicBezTo>
                      <a:pt x="0" y="4954"/>
                      <a:pt x="1415" y="6392"/>
                      <a:pt x="3218" y="6392"/>
                    </a:cubicBezTo>
                    <a:cubicBezTo>
                      <a:pt x="4930" y="6392"/>
                      <a:pt x="6368" y="4954"/>
                      <a:pt x="6368" y="3242"/>
                    </a:cubicBezTo>
                    <a:cubicBezTo>
                      <a:pt x="6368" y="1439"/>
                      <a:pt x="4930" y="1"/>
                      <a:pt x="3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1"/>
              <p:cNvSpPr/>
              <p:nvPr/>
            </p:nvSpPr>
            <p:spPr>
              <a:xfrm>
                <a:off x="4613150" y="1306800"/>
                <a:ext cx="135275" cy="28550"/>
              </a:xfrm>
              <a:custGeom>
                <a:avLst/>
                <a:gdLst/>
                <a:ahLst/>
                <a:cxnLst/>
                <a:rect l="l" t="t" r="r" b="b"/>
                <a:pathLst>
                  <a:path w="5411" h="1142" extrusionOk="0">
                    <a:moveTo>
                      <a:pt x="1" y="0"/>
                    </a:moveTo>
                    <a:lnTo>
                      <a:pt x="1" y="754"/>
                    </a:lnTo>
                    <a:lnTo>
                      <a:pt x="5410" y="1142"/>
                    </a:lnTo>
                    <a:lnTo>
                      <a:pt x="5410" y="36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1" name="Google Shape;1551;p41"/>
            <p:cNvGrpSpPr/>
            <p:nvPr/>
          </p:nvGrpSpPr>
          <p:grpSpPr>
            <a:xfrm rot="-8909990" flipH="1">
              <a:off x="8322618" y="4430256"/>
              <a:ext cx="671758" cy="491131"/>
              <a:chOff x="1676675" y="2892575"/>
              <a:chExt cx="513600" cy="375500"/>
            </a:xfrm>
          </p:grpSpPr>
          <p:sp>
            <p:nvSpPr>
              <p:cNvPr id="1552" name="Google Shape;1552;p41"/>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1"/>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1"/>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1"/>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1"/>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1"/>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1"/>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1"/>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60" name="Google Shape;1560;p41"/>
          <p:cNvSpPr txBox="1">
            <a:spLocks noGrp="1"/>
          </p:cNvSpPr>
          <p:nvPr>
            <p:ph type="title" idx="3"/>
          </p:nvPr>
        </p:nvSpPr>
        <p:spPr>
          <a:xfrm>
            <a:off x="3411600" y="3653890"/>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lvl1pPr>
            <a:lvl2pPr lvl="1" rtl="0">
              <a:spcBef>
                <a:spcPts val="0"/>
              </a:spcBef>
              <a:spcAft>
                <a:spcPts val="0"/>
              </a:spcAft>
              <a:buClr>
                <a:srgbClr val="232552"/>
              </a:buClr>
              <a:buSzPts val="2600"/>
              <a:buNone/>
              <a:defRPr sz="2600">
                <a:solidFill>
                  <a:srgbClr val="232552"/>
                </a:solidFill>
              </a:defRPr>
            </a:lvl2pPr>
            <a:lvl3pPr lvl="2" rtl="0">
              <a:spcBef>
                <a:spcPts val="0"/>
              </a:spcBef>
              <a:spcAft>
                <a:spcPts val="0"/>
              </a:spcAft>
              <a:buClr>
                <a:srgbClr val="232552"/>
              </a:buClr>
              <a:buSzPts val="2600"/>
              <a:buNone/>
              <a:defRPr sz="2600">
                <a:solidFill>
                  <a:srgbClr val="232552"/>
                </a:solidFill>
              </a:defRPr>
            </a:lvl3pPr>
            <a:lvl4pPr lvl="3" rtl="0">
              <a:spcBef>
                <a:spcPts val="0"/>
              </a:spcBef>
              <a:spcAft>
                <a:spcPts val="0"/>
              </a:spcAft>
              <a:buClr>
                <a:srgbClr val="232552"/>
              </a:buClr>
              <a:buSzPts val="2600"/>
              <a:buNone/>
              <a:defRPr sz="2600">
                <a:solidFill>
                  <a:srgbClr val="232552"/>
                </a:solidFill>
              </a:defRPr>
            </a:lvl4pPr>
            <a:lvl5pPr lvl="4" rtl="0">
              <a:spcBef>
                <a:spcPts val="0"/>
              </a:spcBef>
              <a:spcAft>
                <a:spcPts val="0"/>
              </a:spcAft>
              <a:buClr>
                <a:srgbClr val="232552"/>
              </a:buClr>
              <a:buSzPts val="2600"/>
              <a:buNone/>
              <a:defRPr sz="2600">
                <a:solidFill>
                  <a:srgbClr val="232552"/>
                </a:solidFill>
              </a:defRPr>
            </a:lvl5pPr>
            <a:lvl6pPr lvl="5" rtl="0">
              <a:spcBef>
                <a:spcPts val="0"/>
              </a:spcBef>
              <a:spcAft>
                <a:spcPts val="0"/>
              </a:spcAft>
              <a:buClr>
                <a:srgbClr val="232552"/>
              </a:buClr>
              <a:buSzPts val="2600"/>
              <a:buNone/>
              <a:defRPr sz="2600">
                <a:solidFill>
                  <a:srgbClr val="232552"/>
                </a:solidFill>
              </a:defRPr>
            </a:lvl6pPr>
            <a:lvl7pPr lvl="6" rtl="0">
              <a:spcBef>
                <a:spcPts val="0"/>
              </a:spcBef>
              <a:spcAft>
                <a:spcPts val="0"/>
              </a:spcAft>
              <a:buClr>
                <a:srgbClr val="232552"/>
              </a:buClr>
              <a:buSzPts val="2600"/>
              <a:buNone/>
              <a:defRPr sz="2600">
                <a:solidFill>
                  <a:srgbClr val="232552"/>
                </a:solidFill>
              </a:defRPr>
            </a:lvl7pPr>
            <a:lvl8pPr lvl="7" rtl="0">
              <a:spcBef>
                <a:spcPts val="0"/>
              </a:spcBef>
              <a:spcAft>
                <a:spcPts val="0"/>
              </a:spcAft>
              <a:buClr>
                <a:srgbClr val="232552"/>
              </a:buClr>
              <a:buSzPts val="2600"/>
              <a:buNone/>
              <a:defRPr sz="2600">
                <a:solidFill>
                  <a:srgbClr val="232552"/>
                </a:solidFill>
              </a:defRPr>
            </a:lvl8pPr>
            <a:lvl9pPr lvl="8" rtl="0">
              <a:spcBef>
                <a:spcPts val="0"/>
              </a:spcBef>
              <a:spcAft>
                <a:spcPts val="0"/>
              </a:spcAft>
              <a:buClr>
                <a:srgbClr val="232552"/>
              </a:buClr>
              <a:buSzPts val="2600"/>
              <a:buNone/>
              <a:defRPr sz="2600">
                <a:solidFill>
                  <a:srgbClr val="232552"/>
                </a:solidFill>
              </a:defRPr>
            </a:lvl9pPr>
          </a:lstStyle>
          <a:p>
            <a:endParaRPr/>
          </a:p>
        </p:txBody>
      </p:sp>
      <p:sp>
        <p:nvSpPr>
          <p:cNvPr id="1561" name="Google Shape;1561;p41"/>
          <p:cNvSpPr txBox="1">
            <a:spLocks noGrp="1"/>
          </p:cNvSpPr>
          <p:nvPr>
            <p:ph type="subTitle" idx="4"/>
          </p:nvPr>
        </p:nvSpPr>
        <p:spPr>
          <a:xfrm>
            <a:off x="3411600" y="4026725"/>
            <a:ext cx="2320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62" name="Google Shape;1562;p41"/>
          <p:cNvSpPr txBox="1">
            <a:spLocks noGrp="1"/>
          </p:cNvSpPr>
          <p:nvPr>
            <p:ph type="title" idx="5"/>
          </p:nvPr>
        </p:nvSpPr>
        <p:spPr>
          <a:xfrm>
            <a:off x="3411600" y="2416365"/>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lvl1pPr>
            <a:lvl2pPr lvl="1" rtl="0">
              <a:spcBef>
                <a:spcPts val="0"/>
              </a:spcBef>
              <a:spcAft>
                <a:spcPts val="0"/>
              </a:spcAft>
              <a:buClr>
                <a:srgbClr val="232552"/>
              </a:buClr>
              <a:buSzPts val="2600"/>
              <a:buNone/>
              <a:defRPr sz="2600">
                <a:solidFill>
                  <a:srgbClr val="232552"/>
                </a:solidFill>
              </a:defRPr>
            </a:lvl2pPr>
            <a:lvl3pPr lvl="2" rtl="0">
              <a:spcBef>
                <a:spcPts val="0"/>
              </a:spcBef>
              <a:spcAft>
                <a:spcPts val="0"/>
              </a:spcAft>
              <a:buClr>
                <a:srgbClr val="232552"/>
              </a:buClr>
              <a:buSzPts val="2600"/>
              <a:buNone/>
              <a:defRPr sz="2600">
                <a:solidFill>
                  <a:srgbClr val="232552"/>
                </a:solidFill>
              </a:defRPr>
            </a:lvl3pPr>
            <a:lvl4pPr lvl="3" rtl="0">
              <a:spcBef>
                <a:spcPts val="0"/>
              </a:spcBef>
              <a:spcAft>
                <a:spcPts val="0"/>
              </a:spcAft>
              <a:buClr>
                <a:srgbClr val="232552"/>
              </a:buClr>
              <a:buSzPts val="2600"/>
              <a:buNone/>
              <a:defRPr sz="2600">
                <a:solidFill>
                  <a:srgbClr val="232552"/>
                </a:solidFill>
              </a:defRPr>
            </a:lvl4pPr>
            <a:lvl5pPr lvl="4" rtl="0">
              <a:spcBef>
                <a:spcPts val="0"/>
              </a:spcBef>
              <a:spcAft>
                <a:spcPts val="0"/>
              </a:spcAft>
              <a:buClr>
                <a:srgbClr val="232552"/>
              </a:buClr>
              <a:buSzPts val="2600"/>
              <a:buNone/>
              <a:defRPr sz="2600">
                <a:solidFill>
                  <a:srgbClr val="232552"/>
                </a:solidFill>
              </a:defRPr>
            </a:lvl5pPr>
            <a:lvl6pPr lvl="5" rtl="0">
              <a:spcBef>
                <a:spcPts val="0"/>
              </a:spcBef>
              <a:spcAft>
                <a:spcPts val="0"/>
              </a:spcAft>
              <a:buClr>
                <a:srgbClr val="232552"/>
              </a:buClr>
              <a:buSzPts val="2600"/>
              <a:buNone/>
              <a:defRPr sz="2600">
                <a:solidFill>
                  <a:srgbClr val="232552"/>
                </a:solidFill>
              </a:defRPr>
            </a:lvl6pPr>
            <a:lvl7pPr lvl="6" rtl="0">
              <a:spcBef>
                <a:spcPts val="0"/>
              </a:spcBef>
              <a:spcAft>
                <a:spcPts val="0"/>
              </a:spcAft>
              <a:buClr>
                <a:srgbClr val="232552"/>
              </a:buClr>
              <a:buSzPts val="2600"/>
              <a:buNone/>
              <a:defRPr sz="2600">
                <a:solidFill>
                  <a:srgbClr val="232552"/>
                </a:solidFill>
              </a:defRPr>
            </a:lvl7pPr>
            <a:lvl8pPr lvl="7" rtl="0">
              <a:spcBef>
                <a:spcPts val="0"/>
              </a:spcBef>
              <a:spcAft>
                <a:spcPts val="0"/>
              </a:spcAft>
              <a:buClr>
                <a:srgbClr val="232552"/>
              </a:buClr>
              <a:buSzPts val="2600"/>
              <a:buNone/>
              <a:defRPr sz="2600">
                <a:solidFill>
                  <a:srgbClr val="232552"/>
                </a:solidFill>
              </a:defRPr>
            </a:lvl8pPr>
            <a:lvl9pPr lvl="8" rtl="0">
              <a:spcBef>
                <a:spcPts val="0"/>
              </a:spcBef>
              <a:spcAft>
                <a:spcPts val="0"/>
              </a:spcAft>
              <a:buClr>
                <a:srgbClr val="232552"/>
              </a:buClr>
              <a:buSzPts val="2600"/>
              <a:buNone/>
              <a:defRPr sz="2600">
                <a:solidFill>
                  <a:srgbClr val="232552"/>
                </a:solidFill>
              </a:defRPr>
            </a:lvl9pPr>
          </a:lstStyle>
          <a:p>
            <a:endParaRPr/>
          </a:p>
        </p:txBody>
      </p:sp>
      <p:sp>
        <p:nvSpPr>
          <p:cNvPr id="1563" name="Google Shape;1563;p41"/>
          <p:cNvSpPr txBox="1">
            <a:spLocks noGrp="1"/>
          </p:cNvSpPr>
          <p:nvPr>
            <p:ph type="subTitle" idx="6"/>
          </p:nvPr>
        </p:nvSpPr>
        <p:spPr>
          <a:xfrm>
            <a:off x="3411600" y="2789200"/>
            <a:ext cx="2320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4">
  <p:cSld name="CUSTOM_8_1_1_1">
    <p:spTree>
      <p:nvGrpSpPr>
        <p:cNvPr id="1" name="Shape 1564"/>
        <p:cNvGrpSpPr/>
        <p:nvPr/>
      </p:nvGrpSpPr>
      <p:grpSpPr>
        <a:xfrm>
          <a:off x="0" y="0"/>
          <a:ext cx="0" cy="0"/>
          <a:chOff x="0" y="0"/>
          <a:chExt cx="0" cy="0"/>
        </a:xfrm>
      </p:grpSpPr>
      <p:sp>
        <p:nvSpPr>
          <p:cNvPr id="1565" name="Google Shape;1565;p42"/>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1566" name="Google Shape;1566;p42"/>
          <p:cNvSpPr txBox="1">
            <a:spLocks noGrp="1"/>
          </p:cNvSpPr>
          <p:nvPr>
            <p:ph type="title" idx="2"/>
          </p:nvPr>
        </p:nvSpPr>
        <p:spPr>
          <a:xfrm>
            <a:off x="1303400" y="1178840"/>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lvl1pPr>
            <a:lvl2pPr lvl="1" rtl="0">
              <a:spcBef>
                <a:spcPts val="0"/>
              </a:spcBef>
              <a:spcAft>
                <a:spcPts val="0"/>
              </a:spcAft>
              <a:buClr>
                <a:srgbClr val="232552"/>
              </a:buClr>
              <a:buSzPts val="2600"/>
              <a:buNone/>
              <a:defRPr sz="2600">
                <a:solidFill>
                  <a:srgbClr val="232552"/>
                </a:solidFill>
              </a:defRPr>
            </a:lvl2pPr>
            <a:lvl3pPr lvl="2" rtl="0">
              <a:spcBef>
                <a:spcPts val="0"/>
              </a:spcBef>
              <a:spcAft>
                <a:spcPts val="0"/>
              </a:spcAft>
              <a:buClr>
                <a:srgbClr val="232552"/>
              </a:buClr>
              <a:buSzPts val="2600"/>
              <a:buNone/>
              <a:defRPr sz="2600">
                <a:solidFill>
                  <a:srgbClr val="232552"/>
                </a:solidFill>
              </a:defRPr>
            </a:lvl3pPr>
            <a:lvl4pPr lvl="3" rtl="0">
              <a:spcBef>
                <a:spcPts val="0"/>
              </a:spcBef>
              <a:spcAft>
                <a:spcPts val="0"/>
              </a:spcAft>
              <a:buClr>
                <a:srgbClr val="232552"/>
              </a:buClr>
              <a:buSzPts val="2600"/>
              <a:buNone/>
              <a:defRPr sz="2600">
                <a:solidFill>
                  <a:srgbClr val="232552"/>
                </a:solidFill>
              </a:defRPr>
            </a:lvl4pPr>
            <a:lvl5pPr lvl="4" rtl="0">
              <a:spcBef>
                <a:spcPts val="0"/>
              </a:spcBef>
              <a:spcAft>
                <a:spcPts val="0"/>
              </a:spcAft>
              <a:buClr>
                <a:srgbClr val="232552"/>
              </a:buClr>
              <a:buSzPts val="2600"/>
              <a:buNone/>
              <a:defRPr sz="2600">
                <a:solidFill>
                  <a:srgbClr val="232552"/>
                </a:solidFill>
              </a:defRPr>
            </a:lvl5pPr>
            <a:lvl6pPr lvl="5" rtl="0">
              <a:spcBef>
                <a:spcPts val="0"/>
              </a:spcBef>
              <a:spcAft>
                <a:spcPts val="0"/>
              </a:spcAft>
              <a:buClr>
                <a:srgbClr val="232552"/>
              </a:buClr>
              <a:buSzPts val="2600"/>
              <a:buNone/>
              <a:defRPr sz="2600">
                <a:solidFill>
                  <a:srgbClr val="232552"/>
                </a:solidFill>
              </a:defRPr>
            </a:lvl6pPr>
            <a:lvl7pPr lvl="6" rtl="0">
              <a:spcBef>
                <a:spcPts val="0"/>
              </a:spcBef>
              <a:spcAft>
                <a:spcPts val="0"/>
              </a:spcAft>
              <a:buClr>
                <a:srgbClr val="232552"/>
              </a:buClr>
              <a:buSzPts val="2600"/>
              <a:buNone/>
              <a:defRPr sz="2600">
                <a:solidFill>
                  <a:srgbClr val="232552"/>
                </a:solidFill>
              </a:defRPr>
            </a:lvl7pPr>
            <a:lvl8pPr lvl="7" rtl="0">
              <a:spcBef>
                <a:spcPts val="0"/>
              </a:spcBef>
              <a:spcAft>
                <a:spcPts val="0"/>
              </a:spcAft>
              <a:buClr>
                <a:srgbClr val="232552"/>
              </a:buClr>
              <a:buSzPts val="2600"/>
              <a:buNone/>
              <a:defRPr sz="2600">
                <a:solidFill>
                  <a:srgbClr val="232552"/>
                </a:solidFill>
              </a:defRPr>
            </a:lvl8pPr>
            <a:lvl9pPr lvl="8" rtl="0">
              <a:spcBef>
                <a:spcPts val="0"/>
              </a:spcBef>
              <a:spcAft>
                <a:spcPts val="0"/>
              </a:spcAft>
              <a:buClr>
                <a:srgbClr val="232552"/>
              </a:buClr>
              <a:buSzPts val="2600"/>
              <a:buNone/>
              <a:defRPr sz="2600">
                <a:solidFill>
                  <a:srgbClr val="232552"/>
                </a:solidFill>
              </a:defRPr>
            </a:lvl9pPr>
          </a:lstStyle>
          <a:p>
            <a:endParaRPr/>
          </a:p>
        </p:txBody>
      </p:sp>
      <p:sp>
        <p:nvSpPr>
          <p:cNvPr id="1567" name="Google Shape;1567;p42"/>
          <p:cNvSpPr txBox="1">
            <a:spLocks noGrp="1"/>
          </p:cNvSpPr>
          <p:nvPr>
            <p:ph type="subTitle" idx="1"/>
          </p:nvPr>
        </p:nvSpPr>
        <p:spPr>
          <a:xfrm>
            <a:off x="1303400" y="1551675"/>
            <a:ext cx="2320800" cy="80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568" name="Google Shape;1568;p42"/>
          <p:cNvGrpSpPr/>
          <p:nvPr/>
        </p:nvGrpSpPr>
        <p:grpSpPr>
          <a:xfrm rot="10800000" flipH="1">
            <a:off x="7624" y="161502"/>
            <a:ext cx="9065565" cy="970496"/>
            <a:chOff x="7624" y="4090202"/>
            <a:chExt cx="9065565" cy="970496"/>
          </a:xfrm>
        </p:grpSpPr>
        <p:grpSp>
          <p:nvGrpSpPr>
            <p:cNvPr id="1569" name="Google Shape;1569;p42"/>
            <p:cNvGrpSpPr/>
            <p:nvPr/>
          </p:nvGrpSpPr>
          <p:grpSpPr>
            <a:xfrm rot="-1473163">
              <a:off x="122501" y="4196393"/>
              <a:ext cx="662812" cy="697147"/>
              <a:chOff x="4391750" y="873675"/>
              <a:chExt cx="506750" cy="533000"/>
            </a:xfrm>
          </p:grpSpPr>
          <p:sp>
            <p:nvSpPr>
              <p:cNvPr id="1570" name="Google Shape;1570;p42"/>
              <p:cNvSpPr/>
              <p:nvPr/>
            </p:nvSpPr>
            <p:spPr>
              <a:xfrm>
                <a:off x="4736400" y="919475"/>
                <a:ext cx="26275" cy="42125"/>
              </a:xfrm>
              <a:custGeom>
                <a:avLst/>
                <a:gdLst/>
                <a:ahLst/>
                <a:cxnLst/>
                <a:rect l="l" t="t" r="r" b="b"/>
                <a:pathLst>
                  <a:path w="1051" h="1685" extrusionOk="0">
                    <a:moveTo>
                      <a:pt x="172" y="1"/>
                    </a:moveTo>
                    <a:cubicBezTo>
                      <a:pt x="138" y="1"/>
                      <a:pt x="115" y="29"/>
                      <a:pt x="115" y="86"/>
                    </a:cubicBezTo>
                    <a:lnTo>
                      <a:pt x="1" y="178"/>
                    </a:lnTo>
                    <a:cubicBezTo>
                      <a:pt x="115" y="269"/>
                      <a:pt x="115" y="269"/>
                      <a:pt x="115" y="360"/>
                    </a:cubicBezTo>
                    <a:cubicBezTo>
                      <a:pt x="480" y="543"/>
                      <a:pt x="572" y="931"/>
                      <a:pt x="686" y="1410"/>
                    </a:cubicBezTo>
                    <a:lnTo>
                      <a:pt x="686" y="1593"/>
                    </a:lnTo>
                    <a:cubicBezTo>
                      <a:pt x="686" y="1593"/>
                      <a:pt x="686" y="1684"/>
                      <a:pt x="777" y="1684"/>
                    </a:cubicBezTo>
                    <a:cubicBezTo>
                      <a:pt x="868" y="1684"/>
                      <a:pt x="960" y="1593"/>
                      <a:pt x="960" y="1501"/>
                    </a:cubicBezTo>
                    <a:cubicBezTo>
                      <a:pt x="1051" y="931"/>
                      <a:pt x="868" y="452"/>
                      <a:pt x="389" y="86"/>
                    </a:cubicBezTo>
                    <a:lnTo>
                      <a:pt x="298" y="86"/>
                    </a:lnTo>
                    <a:cubicBezTo>
                      <a:pt x="252" y="29"/>
                      <a:pt x="206"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2"/>
              <p:cNvSpPr/>
              <p:nvPr/>
            </p:nvSpPr>
            <p:spPr>
              <a:xfrm>
                <a:off x="4641675" y="873675"/>
                <a:ext cx="159250" cy="159250"/>
              </a:xfrm>
              <a:custGeom>
                <a:avLst/>
                <a:gdLst/>
                <a:ahLst/>
                <a:cxnLst/>
                <a:rect l="l" t="t" r="r" b="b"/>
                <a:pathLst>
                  <a:path w="6370" h="6370" extrusionOk="0">
                    <a:moveTo>
                      <a:pt x="3219" y="777"/>
                    </a:moveTo>
                    <a:cubicBezTo>
                      <a:pt x="3904" y="777"/>
                      <a:pt x="4475" y="1051"/>
                      <a:pt x="4931" y="1530"/>
                    </a:cubicBezTo>
                    <a:cubicBezTo>
                      <a:pt x="5319" y="1918"/>
                      <a:pt x="5616" y="2580"/>
                      <a:pt x="5616" y="3242"/>
                    </a:cubicBezTo>
                    <a:cubicBezTo>
                      <a:pt x="5616" y="3904"/>
                      <a:pt x="5319" y="4475"/>
                      <a:pt x="4931" y="4954"/>
                    </a:cubicBezTo>
                    <a:cubicBezTo>
                      <a:pt x="4475" y="5342"/>
                      <a:pt x="3904" y="5616"/>
                      <a:pt x="3219" y="5616"/>
                    </a:cubicBezTo>
                    <a:cubicBezTo>
                      <a:pt x="2557" y="5616"/>
                      <a:pt x="1895" y="5342"/>
                      <a:pt x="1507" y="4954"/>
                    </a:cubicBezTo>
                    <a:cubicBezTo>
                      <a:pt x="1051" y="4475"/>
                      <a:pt x="754" y="3904"/>
                      <a:pt x="754" y="3242"/>
                    </a:cubicBezTo>
                    <a:cubicBezTo>
                      <a:pt x="754" y="2580"/>
                      <a:pt x="1051" y="1918"/>
                      <a:pt x="1507" y="1530"/>
                    </a:cubicBezTo>
                    <a:cubicBezTo>
                      <a:pt x="1895" y="1051"/>
                      <a:pt x="2557" y="777"/>
                      <a:pt x="3219" y="777"/>
                    </a:cubicBezTo>
                    <a:close/>
                    <a:moveTo>
                      <a:pt x="3219" y="1"/>
                    </a:moveTo>
                    <a:cubicBezTo>
                      <a:pt x="1416" y="1"/>
                      <a:pt x="1" y="1439"/>
                      <a:pt x="1" y="3242"/>
                    </a:cubicBezTo>
                    <a:cubicBezTo>
                      <a:pt x="1" y="4954"/>
                      <a:pt x="1416" y="6369"/>
                      <a:pt x="3219" y="6369"/>
                    </a:cubicBezTo>
                    <a:cubicBezTo>
                      <a:pt x="4931" y="6369"/>
                      <a:pt x="6369" y="4954"/>
                      <a:pt x="6369" y="3242"/>
                    </a:cubicBezTo>
                    <a:cubicBezTo>
                      <a:pt x="6369" y="1439"/>
                      <a:pt x="4931" y="1"/>
                      <a:pt x="3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2"/>
              <p:cNvSpPr/>
              <p:nvPr/>
            </p:nvSpPr>
            <p:spPr>
              <a:xfrm>
                <a:off x="4572650" y="1009500"/>
                <a:ext cx="130700" cy="202025"/>
              </a:xfrm>
              <a:custGeom>
                <a:avLst/>
                <a:gdLst/>
                <a:ahLst/>
                <a:cxnLst/>
                <a:rect l="l" t="t" r="r" b="b"/>
                <a:pathLst>
                  <a:path w="5228" h="8081" extrusionOk="0">
                    <a:moveTo>
                      <a:pt x="4565" y="0"/>
                    </a:moveTo>
                    <a:lnTo>
                      <a:pt x="0" y="7693"/>
                    </a:lnTo>
                    <a:lnTo>
                      <a:pt x="662" y="8081"/>
                    </a:lnTo>
                    <a:lnTo>
                      <a:pt x="5227" y="366"/>
                    </a:lnTo>
                    <a:lnTo>
                      <a:pt x="4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2"/>
              <p:cNvSpPr/>
              <p:nvPr/>
            </p:nvSpPr>
            <p:spPr>
              <a:xfrm>
                <a:off x="4422550" y="1194875"/>
                <a:ext cx="209450" cy="206675"/>
              </a:xfrm>
              <a:custGeom>
                <a:avLst/>
                <a:gdLst/>
                <a:ahLst/>
                <a:cxnLst/>
                <a:rect l="l" t="t" r="r" b="b"/>
                <a:pathLst>
                  <a:path w="8378" h="8267" extrusionOk="0">
                    <a:moveTo>
                      <a:pt x="4450" y="0"/>
                    </a:moveTo>
                    <a:cubicBezTo>
                      <a:pt x="4398" y="0"/>
                      <a:pt x="4345" y="1"/>
                      <a:pt x="4292" y="4"/>
                    </a:cubicBezTo>
                    <a:cubicBezTo>
                      <a:pt x="1713" y="4"/>
                      <a:pt x="1" y="1989"/>
                      <a:pt x="115" y="4181"/>
                    </a:cubicBezTo>
                    <a:cubicBezTo>
                      <a:pt x="115" y="6646"/>
                      <a:pt x="2101" y="8266"/>
                      <a:pt x="4292" y="8266"/>
                    </a:cubicBezTo>
                    <a:cubicBezTo>
                      <a:pt x="6575" y="8266"/>
                      <a:pt x="8378" y="6463"/>
                      <a:pt x="8378" y="4089"/>
                    </a:cubicBezTo>
                    <a:cubicBezTo>
                      <a:pt x="8378" y="1860"/>
                      <a:pt x="6657" y="0"/>
                      <a:pt x="4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2"/>
              <p:cNvSpPr/>
              <p:nvPr/>
            </p:nvSpPr>
            <p:spPr>
              <a:xfrm>
                <a:off x="4534400" y="1223475"/>
                <a:ext cx="47975" cy="73650"/>
              </a:xfrm>
              <a:custGeom>
                <a:avLst/>
                <a:gdLst/>
                <a:ahLst/>
                <a:cxnLst/>
                <a:rect l="l" t="t" r="r" b="b"/>
                <a:pathLst>
                  <a:path w="1919" h="2946" extrusionOk="0">
                    <a:moveTo>
                      <a:pt x="389" y="1"/>
                    </a:moveTo>
                    <a:cubicBezTo>
                      <a:pt x="297" y="1"/>
                      <a:pt x="206" y="1"/>
                      <a:pt x="1" y="92"/>
                    </a:cubicBezTo>
                    <a:cubicBezTo>
                      <a:pt x="92" y="92"/>
                      <a:pt x="92" y="183"/>
                      <a:pt x="92" y="275"/>
                    </a:cubicBezTo>
                    <a:cubicBezTo>
                      <a:pt x="206" y="275"/>
                      <a:pt x="297" y="366"/>
                      <a:pt x="480" y="480"/>
                    </a:cubicBezTo>
                    <a:cubicBezTo>
                      <a:pt x="868" y="663"/>
                      <a:pt x="1051" y="937"/>
                      <a:pt x="1233" y="1325"/>
                    </a:cubicBezTo>
                    <a:cubicBezTo>
                      <a:pt x="1347" y="1507"/>
                      <a:pt x="1439" y="1804"/>
                      <a:pt x="1439" y="2078"/>
                    </a:cubicBezTo>
                    <a:cubicBezTo>
                      <a:pt x="1439" y="2283"/>
                      <a:pt x="1439" y="2466"/>
                      <a:pt x="1530" y="2557"/>
                    </a:cubicBezTo>
                    <a:lnTo>
                      <a:pt x="1530" y="2854"/>
                    </a:lnTo>
                    <a:cubicBezTo>
                      <a:pt x="1621" y="2854"/>
                      <a:pt x="1621" y="2854"/>
                      <a:pt x="1713" y="2945"/>
                    </a:cubicBezTo>
                    <a:lnTo>
                      <a:pt x="1713" y="2854"/>
                    </a:lnTo>
                    <a:cubicBezTo>
                      <a:pt x="1804" y="2854"/>
                      <a:pt x="1804" y="2763"/>
                      <a:pt x="1804" y="2763"/>
                    </a:cubicBezTo>
                    <a:cubicBezTo>
                      <a:pt x="1918" y="2192"/>
                      <a:pt x="1804" y="1713"/>
                      <a:pt x="1621" y="1142"/>
                    </a:cubicBezTo>
                    <a:cubicBezTo>
                      <a:pt x="1530" y="937"/>
                      <a:pt x="1347" y="663"/>
                      <a:pt x="1142" y="480"/>
                    </a:cubicBezTo>
                    <a:cubicBezTo>
                      <a:pt x="959" y="275"/>
                      <a:pt x="663" y="92"/>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2"/>
              <p:cNvSpPr/>
              <p:nvPr/>
            </p:nvSpPr>
            <p:spPr>
              <a:xfrm>
                <a:off x="4391750" y="1164150"/>
                <a:ext cx="235700" cy="235125"/>
              </a:xfrm>
              <a:custGeom>
                <a:avLst/>
                <a:gdLst/>
                <a:ahLst/>
                <a:cxnLst/>
                <a:rect l="l" t="t" r="r" b="b"/>
                <a:pathLst>
                  <a:path w="9428" h="9405" extrusionOk="0">
                    <a:moveTo>
                      <a:pt x="4657" y="753"/>
                    </a:moveTo>
                    <a:cubicBezTo>
                      <a:pt x="5798" y="753"/>
                      <a:pt x="6757" y="1141"/>
                      <a:pt x="7510" y="1895"/>
                    </a:cubicBezTo>
                    <a:cubicBezTo>
                      <a:pt x="8195" y="2556"/>
                      <a:pt x="8651" y="3606"/>
                      <a:pt x="8651" y="4656"/>
                    </a:cubicBezTo>
                    <a:cubicBezTo>
                      <a:pt x="8651" y="5798"/>
                      <a:pt x="8195" y="6733"/>
                      <a:pt x="7510" y="7510"/>
                    </a:cubicBezTo>
                    <a:cubicBezTo>
                      <a:pt x="6757" y="8171"/>
                      <a:pt x="5798" y="8651"/>
                      <a:pt x="4657" y="8651"/>
                    </a:cubicBezTo>
                    <a:cubicBezTo>
                      <a:pt x="3630" y="8651"/>
                      <a:pt x="2580" y="8171"/>
                      <a:pt x="1918" y="7510"/>
                    </a:cubicBezTo>
                    <a:cubicBezTo>
                      <a:pt x="1142" y="6733"/>
                      <a:pt x="776" y="5798"/>
                      <a:pt x="776" y="4656"/>
                    </a:cubicBezTo>
                    <a:cubicBezTo>
                      <a:pt x="776" y="3606"/>
                      <a:pt x="1142" y="2556"/>
                      <a:pt x="1918" y="1895"/>
                    </a:cubicBezTo>
                    <a:cubicBezTo>
                      <a:pt x="2580" y="1141"/>
                      <a:pt x="3630" y="753"/>
                      <a:pt x="4657" y="753"/>
                    </a:cubicBezTo>
                    <a:close/>
                    <a:moveTo>
                      <a:pt x="4657" y="0"/>
                    </a:moveTo>
                    <a:cubicBezTo>
                      <a:pt x="2100" y="0"/>
                      <a:pt x="0" y="2077"/>
                      <a:pt x="0" y="4656"/>
                    </a:cubicBezTo>
                    <a:cubicBezTo>
                      <a:pt x="0" y="7304"/>
                      <a:pt x="2100" y="9404"/>
                      <a:pt x="4657" y="9404"/>
                    </a:cubicBezTo>
                    <a:cubicBezTo>
                      <a:pt x="7327" y="9404"/>
                      <a:pt x="9427" y="7304"/>
                      <a:pt x="9427" y="4656"/>
                    </a:cubicBezTo>
                    <a:cubicBezTo>
                      <a:pt x="9427" y="2077"/>
                      <a:pt x="7327" y="0"/>
                      <a:pt x="4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2"/>
              <p:cNvSpPr/>
              <p:nvPr/>
            </p:nvSpPr>
            <p:spPr>
              <a:xfrm>
                <a:off x="4831700" y="1293100"/>
                <a:ext cx="26275" cy="42250"/>
              </a:xfrm>
              <a:custGeom>
                <a:avLst/>
                <a:gdLst/>
                <a:ahLst/>
                <a:cxnLst/>
                <a:rect l="l" t="t" r="r" b="b"/>
                <a:pathLst>
                  <a:path w="1051" h="1690" extrusionOk="0">
                    <a:moveTo>
                      <a:pt x="152" y="1"/>
                    </a:moveTo>
                    <a:cubicBezTo>
                      <a:pt x="115" y="1"/>
                      <a:pt x="92" y="23"/>
                      <a:pt x="92" y="69"/>
                    </a:cubicBezTo>
                    <a:lnTo>
                      <a:pt x="1" y="160"/>
                    </a:lnTo>
                    <a:cubicBezTo>
                      <a:pt x="92" y="252"/>
                      <a:pt x="92" y="252"/>
                      <a:pt x="92" y="343"/>
                    </a:cubicBezTo>
                    <a:cubicBezTo>
                      <a:pt x="480" y="548"/>
                      <a:pt x="571" y="914"/>
                      <a:pt x="663" y="1393"/>
                    </a:cubicBezTo>
                    <a:lnTo>
                      <a:pt x="663" y="1575"/>
                    </a:lnTo>
                    <a:cubicBezTo>
                      <a:pt x="663" y="1575"/>
                      <a:pt x="663" y="1690"/>
                      <a:pt x="754" y="1690"/>
                    </a:cubicBezTo>
                    <a:cubicBezTo>
                      <a:pt x="868" y="1690"/>
                      <a:pt x="959" y="1575"/>
                      <a:pt x="959" y="1484"/>
                    </a:cubicBezTo>
                    <a:cubicBezTo>
                      <a:pt x="1051" y="914"/>
                      <a:pt x="868" y="434"/>
                      <a:pt x="389" y="69"/>
                    </a:cubicBezTo>
                    <a:lnTo>
                      <a:pt x="297" y="69"/>
                    </a:lnTo>
                    <a:cubicBezTo>
                      <a:pt x="240" y="23"/>
                      <a:pt x="189"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2"/>
              <p:cNvSpPr/>
              <p:nvPr/>
            </p:nvSpPr>
            <p:spPr>
              <a:xfrm>
                <a:off x="4739275" y="1246875"/>
                <a:ext cx="159225" cy="159800"/>
              </a:xfrm>
              <a:custGeom>
                <a:avLst/>
                <a:gdLst/>
                <a:ahLst/>
                <a:cxnLst/>
                <a:rect l="l" t="t" r="r" b="b"/>
                <a:pathLst>
                  <a:path w="6369" h="6392" extrusionOk="0">
                    <a:moveTo>
                      <a:pt x="3218" y="777"/>
                    </a:moveTo>
                    <a:cubicBezTo>
                      <a:pt x="3880" y="777"/>
                      <a:pt x="4451" y="1051"/>
                      <a:pt x="4930" y="1530"/>
                    </a:cubicBezTo>
                    <a:cubicBezTo>
                      <a:pt x="5410" y="1918"/>
                      <a:pt x="5592" y="2580"/>
                      <a:pt x="5592" y="3242"/>
                    </a:cubicBezTo>
                    <a:cubicBezTo>
                      <a:pt x="5592" y="3904"/>
                      <a:pt x="5410" y="4474"/>
                      <a:pt x="4930" y="4954"/>
                    </a:cubicBezTo>
                    <a:cubicBezTo>
                      <a:pt x="4451" y="5433"/>
                      <a:pt x="3880" y="5616"/>
                      <a:pt x="3218" y="5616"/>
                    </a:cubicBezTo>
                    <a:cubicBezTo>
                      <a:pt x="2556" y="5616"/>
                      <a:pt x="1895" y="5433"/>
                      <a:pt x="1506" y="4954"/>
                    </a:cubicBezTo>
                    <a:cubicBezTo>
                      <a:pt x="1027" y="4474"/>
                      <a:pt x="753" y="3904"/>
                      <a:pt x="753" y="3242"/>
                    </a:cubicBezTo>
                    <a:cubicBezTo>
                      <a:pt x="753" y="2580"/>
                      <a:pt x="1027" y="1918"/>
                      <a:pt x="1506" y="1530"/>
                    </a:cubicBezTo>
                    <a:cubicBezTo>
                      <a:pt x="1895" y="1051"/>
                      <a:pt x="2556" y="777"/>
                      <a:pt x="3218" y="777"/>
                    </a:cubicBezTo>
                    <a:close/>
                    <a:moveTo>
                      <a:pt x="3218" y="1"/>
                    </a:moveTo>
                    <a:cubicBezTo>
                      <a:pt x="1415" y="1"/>
                      <a:pt x="0" y="1439"/>
                      <a:pt x="0" y="3242"/>
                    </a:cubicBezTo>
                    <a:cubicBezTo>
                      <a:pt x="0" y="4954"/>
                      <a:pt x="1415" y="6392"/>
                      <a:pt x="3218" y="6392"/>
                    </a:cubicBezTo>
                    <a:cubicBezTo>
                      <a:pt x="4930" y="6392"/>
                      <a:pt x="6368" y="4954"/>
                      <a:pt x="6368" y="3242"/>
                    </a:cubicBezTo>
                    <a:cubicBezTo>
                      <a:pt x="6368" y="1439"/>
                      <a:pt x="4930" y="1"/>
                      <a:pt x="3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2"/>
              <p:cNvSpPr/>
              <p:nvPr/>
            </p:nvSpPr>
            <p:spPr>
              <a:xfrm>
                <a:off x="4613150" y="1306800"/>
                <a:ext cx="135275" cy="28550"/>
              </a:xfrm>
              <a:custGeom>
                <a:avLst/>
                <a:gdLst/>
                <a:ahLst/>
                <a:cxnLst/>
                <a:rect l="l" t="t" r="r" b="b"/>
                <a:pathLst>
                  <a:path w="5411" h="1142" extrusionOk="0">
                    <a:moveTo>
                      <a:pt x="1" y="0"/>
                    </a:moveTo>
                    <a:lnTo>
                      <a:pt x="1" y="754"/>
                    </a:lnTo>
                    <a:lnTo>
                      <a:pt x="5410" y="1142"/>
                    </a:lnTo>
                    <a:lnTo>
                      <a:pt x="5410" y="36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9" name="Google Shape;1579;p42"/>
            <p:cNvGrpSpPr/>
            <p:nvPr/>
          </p:nvGrpSpPr>
          <p:grpSpPr>
            <a:xfrm rot="-8909990" flipH="1">
              <a:off x="8322618" y="4430256"/>
              <a:ext cx="671758" cy="491131"/>
              <a:chOff x="1676675" y="2892575"/>
              <a:chExt cx="513600" cy="375500"/>
            </a:xfrm>
          </p:grpSpPr>
          <p:sp>
            <p:nvSpPr>
              <p:cNvPr id="1580" name="Google Shape;1580;p42"/>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2"/>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2"/>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2"/>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2"/>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2"/>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2"/>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2"/>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8" name="Google Shape;1588;p42"/>
          <p:cNvSpPr txBox="1">
            <a:spLocks noGrp="1"/>
          </p:cNvSpPr>
          <p:nvPr>
            <p:ph type="title" idx="3"/>
          </p:nvPr>
        </p:nvSpPr>
        <p:spPr>
          <a:xfrm>
            <a:off x="1303400" y="3423190"/>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lvl1pPr>
            <a:lvl2pPr lvl="1" rtl="0">
              <a:spcBef>
                <a:spcPts val="0"/>
              </a:spcBef>
              <a:spcAft>
                <a:spcPts val="0"/>
              </a:spcAft>
              <a:buClr>
                <a:srgbClr val="232552"/>
              </a:buClr>
              <a:buSzPts val="2600"/>
              <a:buNone/>
              <a:defRPr sz="2600">
                <a:solidFill>
                  <a:srgbClr val="232552"/>
                </a:solidFill>
              </a:defRPr>
            </a:lvl2pPr>
            <a:lvl3pPr lvl="2" rtl="0">
              <a:spcBef>
                <a:spcPts val="0"/>
              </a:spcBef>
              <a:spcAft>
                <a:spcPts val="0"/>
              </a:spcAft>
              <a:buClr>
                <a:srgbClr val="232552"/>
              </a:buClr>
              <a:buSzPts val="2600"/>
              <a:buNone/>
              <a:defRPr sz="2600">
                <a:solidFill>
                  <a:srgbClr val="232552"/>
                </a:solidFill>
              </a:defRPr>
            </a:lvl3pPr>
            <a:lvl4pPr lvl="3" rtl="0">
              <a:spcBef>
                <a:spcPts val="0"/>
              </a:spcBef>
              <a:spcAft>
                <a:spcPts val="0"/>
              </a:spcAft>
              <a:buClr>
                <a:srgbClr val="232552"/>
              </a:buClr>
              <a:buSzPts val="2600"/>
              <a:buNone/>
              <a:defRPr sz="2600">
                <a:solidFill>
                  <a:srgbClr val="232552"/>
                </a:solidFill>
              </a:defRPr>
            </a:lvl4pPr>
            <a:lvl5pPr lvl="4" rtl="0">
              <a:spcBef>
                <a:spcPts val="0"/>
              </a:spcBef>
              <a:spcAft>
                <a:spcPts val="0"/>
              </a:spcAft>
              <a:buClr>
                <a:srgbClr val="232552"/>
              </a:buClr>
              <a:buSzPts val="2600"/>
              <a:buNone/>
              <a:defRPr sz="2600">
                <a:solidFill>
                  <a:srgbClr val="232552"/>
                </a:solidFill>
              </a:defRPr>
            </a:lvl5pPr>
            <a:lvl6pPr lvl="5" rtl="0">
              <a:spcBef>
                <a:spcPts val="0"/>
              </a:spcBef>
              <a:spcAft>
                <a:spcPts val="0"/>
              </a:spcAft>
              <a:buClr>
                <a:srgbClr val="232552"/>
              </a:buClr>
              <a:buSzPts val="2600"/>
              <a:buNone/>
              <a:defRPr sz="2600">
                <a:solidFill>
                  <a:srgbClr val="232552"/>
                </a:solidFill>
              </a:defRPr>
            </a:lvl6pPr>
            <a:lvl7pPr lvl="6" rtl="0">
              <a:spcBef>
                <a:spcPts val="0"/>
              </a:spcBef>
              <a:spcAft>
                <a:spcPts val="0"/>
              </a:spcAft>
              <a:buClr>
                <a:srgbClr val="232552"/>
              </a:buClr>
              <a:buSzPts val="2600"/>
              <a:buNone/>
              <a:defRPr sz="2600">
                <a:solidFill>
                  <a:srgbClr val="232552"/>
                </a:solidFill>
              </a:defRPr>
            </a:lvl7pPr>
            <a:lvl8pPr lvl="7" rtl="0">
              <a:spcBef>
                <a:spcPts val="0"/>
              </a:spcBef>
              <a:spcAft>
                <a:spcPts val="0"/>
              </a:spcAft>
              <a:buClr>
                <a:srgbClr val="232552"/>
              </a:buClr>
              <a:buSzPts val="2600"/>
              <a:buNone/>
              <a:defRPr sz="2600">
                <a:solidFill>
                  <a:srgbClr val="232552"/>
                </a:solidFill>
              </a:defRPr>
            </a:lvl8pPr>
            <a:lvl9pPr lvl="8" rtl="0">
              <a:spcBef>
                <a:spcPts val="0"/>
              </a:spcBef>
              <a:spcAft>
                <a:spcPts val="0"/>
              </a:spcAft>
              <a:buClr>
                <a:srgbClr val="232552"/>
              </a:buClr>
              <a:buSzPts val="2600"/>
              <a:buNone/>
              <a:defRPr sz="2600">
                <a:solidFill>
                  <a:srgbClr val="232552"/>
                </a:solidFill>
              </a:defRPr>
            </a:lvl9pPr>
          </a:lstStyle>
          <a:p>
            <a:endParaRPr/>
          </a:p>
        </p:txBody>
      </p:sp>
      <p:sp>
        <p:nvSpPr>
          <p:cNvPr id="1589" name="Google Shape;1589;p42"/>
          <p:cNvSpPr txBox="1">
            <a:spLocks noGrp="1"/>
          </p:cNvSpPr>
          <p:nvPr>
            <p:ph type="subTitle" idx="4"/>
          </p:nvPr>
        </p:nvSpPr>
        <p:spPr>
          <a:xfrm>
            <a:off x="1303400" y="3796025"/>
            <a:ext cx="2320800" cy="80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90" name="Google Shape;1590;p42"/>
          <p:cNvSpPr txBox="1">
            <a:spLocks noGrp="1"/>
          </p:cNvSpPr>
          <p:nvPr>
            <p:ph type="title" idx="5"/>
          </p:nvPr>
        </p:nvSpPr>
        <p:spPr>
          <a:xfrm>
            <a:off x="5525475" y="2246965"/>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lvl1pPr>
            <a:lvl2pPr lvl="1" rtl="0">
              <a:spcBef>
                <a:spcPts val="0"/>
              </a:spcBef>
              <a:spcAft>
                <a:spcPts val="0"/>
              </a:spcAft>
              <a:buClr>
                <a:srgbClr val="232552"/>
              </a:buClr>
              <a:buSzPts val="2600"/>
              <a:buNone/>
              <a:defRPr sz="2600">
                <a:solidFill>
                  <a:srgbClr val="232552"/>
                </a:solidFill>
              </a:defRPr>
            </a:lvl2pPr>
            <a:lvl3pPr lvl="2" rtl="0">
              <a:spcBef>
                <a:spcPts val="0"/>
              </a:spcBef>
              <a:spcAft>
                <a:spcPts val="0"/>
              </a:spcAft>
              <a:buClr>
                <a:srgbClr val="232552"/>
              </a:buClr>
              <a:buSzPts val="2600"/>
              <a:buNone/>
              <a:defRPr sz="2600">
                <a:solidFill>
                  <a:srgbClr val="232552"/>
                </a:solidFill>
              </a:defRPr>
            </a:lvl3pPr>
            <a:lvl4pPr lvl="3" rtl="0">
              <a:spcBef>
                <a:spcPts val="0"/>
              </a:spcBef>
              <a:spcAft>
                <a:spcPts val="0"/>
              </a:spcAft>
              <a:buClr>
                <a:srgbClr val="232552"/>
              </a:buClr>
              <a:buSzPts val="2600"/>
              <a:buNone/>
              <a:defRPr sz="2600">
                <a:solidFill>
                  <a:srgbClr val="232552"/>
                </a:solidFill>
              </a:defRPr>
            </a:lvl4pPr>
            <a:lvl5pPr lvl="4" rtl="0">
              <a:spcBef>
                <a:spcPts val="0"/>
              </a:spcBef>
              <a:spcAft>
                <a:spcPts val="0"/>
              </a:spcAft>
              <a:buClr>
                <a:srgbClr val="232552"/>
              </a:buClr>
              <a:buSzPts val="2600"/>
              <a:buNone/>
              <a:defRPr sz="2600">
                <a:solidFill>
                  <a:srgbClr val="232552"/>
                </a:solidFill>
              </a:defRPr>
            </a:lvl5pPr>
            <a:lvl6pPr lvl="5" rtl="0">
              <a:spcBef>
                <a:spcPts val="0"/>
              </a:spcBef>
              <a:spcAft>
                <a:spcPts val="0"/>
              </a:spcAft>
              <a:buClr>
                <a:srgbClr val="232552"/>
              </a:buClr>
              <a:buSzPts val="2600"/>
              <a:buNone/>
              <a:defRPr sz="2600">
                <a:solidFill>
                  <a:srgbClr val="232552"/>
                </a:solidFill>
              </a:defRPr>
            </a:lvl6pPr>
            <a:lvl7pPr lvl="6" rtl="0">
              <a:spcBef>
                <a:spcPts val="0"/>
              </a:spcBef>
              <a:spcAft>
                <a:spcPts val="0"/>
              </a:spcAft>
              <a:buClr>
                <a:srgbClr val="232552"/>
              </a:buClr>
              <a:buSzPts val="2600"/>
              <a:buNone/>
              <a:defRPr sz="2600">
                <a:solidFill>
                  <a:srgbClr val="232552"/>
                </a:solidFill>
              </a:defRPr>
            </a:lvl7pPr>
            <a:lvl8pPr lvl="7" rtl="0">
              <a:spcBef>
                <a:spcPts val="0"/>
              </a:spcBef>
              <a:spcAft>
                <a:spcPts val="0"/>
              </a:spcAft>
              <a:buClr>
                <a:srgbClr val="232552"/>
              </a:buClr>
              <a:buSzPts val="2600"/>
              <a:buNone/>
              <a:defRPr sz="2600">
                <a:solidFill>
                  <a:srgbClr val="232552"/>
                </a:solidFill>
              </a:defRPr>
            </a:lvl8pPr>
            <a:lvl9pPr lvl="8" rtl="0">
              <a:spcBef>
                <a:spcPts val="0"/>
              </a:spcBef>
              <a:spcAft>
                <a:spcPts val="0"/>
              </a:spcAft>
              <a:buClr>
                <a:srgbClr val="232552"/>
              </a:buClr>
              <a:buSzPts val="2600"/>
              <a:buNone/>
              <a:defRPr sz="2600">
                <a:solidFill>
                  <a:srgbClr val="232552"/>
                </a:solidFill>
              </a:defRPr>
            </a:lvl9pPr>
          </a:lstStyle>
          <a:p>
            <a:endParaRPr/>
          </a:p>
        </p:txBody>
      </p:sp>
      <p:sp>
        <p:nvSpPr>
          <p:cNvPr id="1591" name="Google Shape;1591;p42"/>
          <p:cNvSpPr txBox="1">
            <a:spLocks noGrp="1"/>
          </p:cNvSpPr>
          <p:nvPr>
            <p:ph type="subTitle" idx="6"/>
          </p:nvPr>
        </p:nvSpPr>
        <p:spPr>
          <a:xfrm>
            <a:off x="5525475" y="2619800"/>
            <a:ext cx="2320800" cy="80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5"/>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1592"/>
        <p:cNvGrpSpPr/>
        <p:nvPr/>
      </p:nvGrpSpPr>
      <p:grpSpPr>
        <a:xfrm>
          <a:off x="0" y="0"/>
          <a:ext cx="0" cy="0"/>
          <a:chOff x="0" y="0"/>
          <a:chExt cx="0" cy="0"/>
        </a:xfrm>
      </p:grpSpPr>
      <p:sp>
        <p:nvSpPr>
          <p:cNvPr id="1593" name="Google Shape;1593;p43"/>
          <p:cNvSpPr txBox="1">
            <a:spLocks noGrp="1"/>
          </p:cNvSpPr>
          <p:nvPr>
            <p:ph type="title"/>
          </p:nvPr>
        </p:nvSpPr>
        <p:spPr>
          <a:xfrm>
            <a:off x="1975737" y="1667024"/>
            <a:ext cx="2183700" cy="431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300"/>
              <a:buNone/>
              <a:defRPr sz="1800">
                <a:solidFill>
                  <a:schemeClr val="accent2"/>
                </a:solidFill>
              </a:defRPr>
            </a:lvl1pPr>
            <a:lvl2pPr lvl="1" rtl="0">
              <a:spcBef>
                <a:spcPts val="0"/>
              </a:spcBef>
              <a:spcAft>
                <a:spcPts val="0"/>
              </a:spcAft>
              <a:buClr>
                <a:schemeClr val="accent2"/>
              </a:buClr>
              <a:buSzPts val="2300"/>
              <a:buNone/>
              <a:defRPr sz="2300">
                <a:solidFill>
                  <a:schemeClr val="accent2"/>
                </a:solidFill>
              </a:defRPr>
            </a:lvl2pPr>
            <a:lvl3pPr lvl="2" rtl="0">
              <a:spcBef>
                <a:spcPts val="0"/>
              </a:spcBef>
              <a:spcAft>
                <a:spcPts val="0"/>
              </a:spcAft>
              <a:buClr>
                <a:schemeClr val="accent2"/>
              </a:buClr>
              <a:buSzPts val="2300"/>
              <a:buNone/>
              <a:defRPr sz="2300">
                <a:solidFill>
                  <a:schemeClr val="accent2"/>
                </a:solidFill>
              </a:defRPr>
            </a:lvl3pPr>
            <a:lvl4pPr lvl="3" rtl="0">
              <a:spcBef>
                <a:spcPts val="0"/>
              </a:spcBef>
              <a:spcAft>
                <a:spcPts val="0"/>
              </a:spcAft>
              <a:buClr>
                <a:schemeClr val="accent2"/>
              </a:buClr>
              <a:buSzPts val="2300"/>
              <a:buNone/>
              <a:defRPr sz="2300">
                <a:solidFill>
                  <a:schemeClr val="accent2"/>
                </a:solidFill>
              </a:defRPr>
            </a:lvl4pPr>
            <a:lvl5pPr lvl="4" rtl="0">
              <a:spcBef>
                <a:spcPts val="0"/>
              </a:spcBef>
              <a:spcAft>
                <a:spcPts val="0"/>
              </a:spcAft>
              <a:buClr>
                <a:schemeClr val="accent2"/>
              </a:buClr>
              <a:buSzPts val="2300"/>
              <a:buNone/>
              <a:defRPr sz="2300">
                <a:solidFill>
                  <a:schemeClr val="accent2"/>
                </a:solidFill>
              </a:defRPr>
            </a:lvl5pPr>
            <a:lvl6pPr lvl="5" rtl="0">
              <a:spcBef>
                <a:spcPts val="0"/>
              </a:spcBef>
              <a:spcAft>
                <a:spcPts val="0"/>
              </a:spcAft>
              <a:buClr>
                <a:schemeClr val="accent2"/>
              </a:buClr>
              <a:buSzPts val="2300"/>
              <a:buNone/>
              <a:defRPr sz="2300">
                <a:solidFill>
                  <a:schemeClr val="accent2"/>
                </a:solidFill>
              </a:defRPr>
            </a:lvl6pPr>
            <a:lvl7pPr lvl="6" rtl="0">
              <a:spcBef>
                <a:spcPts val="0"/>
              </a:spcBef>
              <a:spcAft>
                <a:spcPts val="0"/>
              </a:spcAft>
              <a:buClr>
                <a:schemeClr val="accent2"/>
              </a:buClr>
              <a:buSzPts val="2300"/>
              <a:buNone/>
              <a:defRPr sz="2300">
                <a:solidFill>
                  <a:schemeClr val="accent2"/>
                </a:solidFill>
              </a:defRPr>
            </a:lvl7pPr>
            <a:lvl8pPr lvl="7" rtl="0">
              <a:spcBef>
                <a:spcPts val="0"/>
              </a:spcBef>
              <a:spcAft>
                <a:spcPts val="0"/>
              </a:spcAft>
              <a:buClr>
                <a:schemeClr val="accent2"/>
              </a:buClr>
              <a:buSzPts val="2300"/>
              <a:buNone/>
              <a:defRPr sz="2300">
                <a:solidFill>
                  <a:schemeClr val="accent2"/>
                </a:solidFill>
              </a:defRPr>
            </a:lvl8pPr>
            <a:lvl9pPr lvl="8" rtl="0">
              <a:spcBef>
                <a:spcPts val="0"/>
              </a:spcBef>
              <a:spcAft>
                <a:spcPts val="0"/>
              </a:spcAft>
              <a:buClr>
                <a:schemeClr val="accent2"/>
              </a:buClr>
              <a:buSzPts val="2300"/>
              <a:buNone/>
              <a:defRPr sz="2300">
                <a:solidFill>
                  <a:schemeClr val="accent2"/>
                </a:solidFill>
              </a:defRPr>
            </a:lvl9pPr>
          </a:lstStyle>
          <a:p>
            <a:endParaRPr/>
          </a:p>
        </p:txBody>
      </p:sp>
      <p:sp>
        <p:nvSpPr>
          <p:cNvPr id="1594" name="Google Shape;1594;p43"/>
          <p:cNvSpPr txBox="1">
            <a:spLocks noGrp="1"/>
          </p:cNvSpPr>
          <p:nvPr>
            <p:ph type="subTitle" idx="1"/>
          </p:nvPr>
        </p:nvSpPr>
        <p:spPr>
          <a:xfrm>
            <a:off x="1975739" y="2055108"/>
            <a:ext cx="21837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None/>
              <a:defRPr sz="1400">
                <a:solidFill>
                  <a:schemeClr val="accent6"/>
                </a:solidFill>
              </a:defRPr>
            </a:lvl1pPr>
            <a:lvl2pPr lvl="1" rtl="0">
              <a:lnSpc>
                <a:spcPct val="100000"/>
              </a:lnSpc>
              <a:spcBef>
                <a:spcPts val="0"/>
              </a:spcBef>
              <a:spcAft>
                <a:spcPts val="0"/>
              </a:spcAft>
              <a:buClr>
                <a:schemeClr val="accent6"/>
              </a:buClr>
              <a:buSzPts val="1400"/>
              <a:buNone/>
              <a:defRPr>
                <a:solidFill>
                  <a:schemeClr val="accent6"/>
                </a:solidFill>
              </a:defRPr>
            </a:lvl2pPr>
            <a:lvl3pPr lvl="2" rtl="0">
              <a:lnSpc>
                <a:spcPct val="100000"/>
              </a:lnSpc>
              <a:spcBef>
                <a:spcPts val="0"/>
              </a:spcBef>
              <a:spcAft>
                <a:spcPts val="0"/>
              </a:spcAft>
              <a:buClr>
                <a:schemeClr val="accent6"/>
              </a:buClr>
              <a:buSzPts val="1400"/>
              <a:buNone/>
              <a:defRPr>
                <a:solidFill>
                  <a:schemeClr val="accent6"/>
                </a:solidFill>
              </a:defRPr>
            </a:lvl3pPr>
            <a:lvl4pPr lvl="3" rtl="0">
              <a:lnSpc>
                <a:spcPct val="100000"/>
              </a:lnSpc>
              <a:spcBef>
                <a:spcPts val="0"/>
              </a:spcBef>
              <a:spcAft>
                <a:spcPts val="0"/>
              </a:spcAft>
              <a:buClr>
                <a:schemeClr val="accent6"/>
              </a:buClr>
              <a:buSzPts val="1400"/>
              <a:buNone/>
              <a:defRPr>
                <a:solidFill>
                  <a:schemeClr val="accent6"/>
                </a:solidFill>
              </a:defRPr>
            </a:lvl4pPr>
            <a:lvl5pPr lvl="4" rtl="0">
              <a:lnSpc>
                <a:spcPct val="100000"/>
              </a:lnSpc>
              <a:spcBef>
                <a:spcPts val="0"/>
              </a:spcBef>
              <a:spcAft>
                <a:spcPts val="0"/>
              </a:spcAft>
              <a:buClr>
                <a:schemeClr val="accent6"/>
              </a:buClr>
              <a:buSzPts val="1400"/>
              <a:buNone/>
              <a:defRPr>
                <a:solidFill>
                  <a:schemeClr val="accent6"/>
                </a:solidFill>
              </a:defRPr>
            </a:lvl5pPr>
            <a:lvl6pPr lvl="5" rtl="0">
              <a:lnSpc>
                <a:spcPct val="100000"/>
              </a:lnSpc>
              <a:spcBef>
                <a:spcPts val="0"/>
              </a:spcBef>
              <a:spcAft>
                <a:spcPts val="0"/>
              </a:spcAft>
              <a:buClr>
                <a:schemeClr val="accent6"/>
              </a:buClr>
              <a:buSzPts val="1400"/>
              <a:buNone/>
              <a:defRPr>
                <a:solidFill>
                  <a:schemeClr val="accent6"/>
                </a:solidFill>
              </a:defRPr>
            </a:lvl6pPr>
            <a:lvl7pPr lvl="6" rtl="0">
              <a:lnSpc>
                <a:spcPct val="100000"/>
              </a:lnSpc>
              <a:spcBef>
                <a:spcPts val="0"/>
              </a:spcBef>
              <a:spcAft>
                <a:spcPts val="0"/>
              </a:spcAft>
              <a:buClr>
                <a:schemeClr val="accent6"/>
              </a:buClr>
              <a:buSzPts val="1400"/>
              <a:buNone/>
              <a:defRPr>
                <a:solidFill>
                  <a:schemeClr val="accent6"/>
                </a:solidFill>
              </a:defRPr>
            </a:lvl7pPr>
            <a:lvl8pPr lvl="7" rtl="0">
              <a:lnSpc>
                <a:spcPct val="100000"/>
              </a:lnSpc>
              <a:spcBef>
                <a:spcPts val="0"/>
              </a:spcBef>
              <a:spcAft>
                <a:spcPts val="0"/>
              </a:spcAft>
              <a:buClr>
                <a:schemeClr val="accent6"/>
              </a:buClr>
              <a:buSzPts val="1400"/>
              <a:buNone/>
              <a:defRPr>
                <a:solidFill>
                  <a:schemeClr val="accent6"/>
                </a:solidFill>
              </a:defRPr>
            </a:lvl8pPr>
            <a:lvl9pPr lvl="8" rtl="0">
              <a:lnSpc>
                <a:spcPct val="100000"/>
              </a:lnSpc>
              <a:spcBef>
                <a:spcPts val="0"/>
              </a:spcBef>
              <a:spcAft>
                <a:spcPts val="0"/>
              </a:spcAft>
              <a:buClr>
                <a:schemeClr val="accent6"/>
              </a:buClr>
              <a:buSzPts val="1400"/>
              <a:buNone/>
              <a:defRPr>
                <a:solidFill>
                  <a:schemeClr val="accent6"/>
                </a:solidFill>
              </a:defRPr>
            </a:lvl9pPr>
          </a:lstStyle>
          <a:p>
            <a:endParaRPr/>
          </a:p>
        </p:txBody>
      </p:sp>
      <p:sp>
        <p:nvSpPr>
          <p:cNvPr id="1595" name="Google Shape;1595;p43"/>
          <p:cNvSpPr txBox="1">
            <a:spLocks noGrp="1"/>
          </p:cNvSpPr>
          <p:nvPr>
            <p:ph type="title" idx="2"/>
          </p:nvPr>
        </p:nvSpPr>
        <p:spPr>
          <a:xfrm>
            <a:off x="1975862" y="3256225"/>
            <a:ext cx="2183700" cy="431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300"/>
              <a:buNone/>
              <a:defRPr sz="1800">
                <a:solidFill>
                  <a:schemeClr val="accent2"/>
                </a:solidFill>
              </a:defRPr>
            </a:lvl1pPr>
            <a:lvl2pPr lvl="1" rtl="0">
              <a:spcBef>
                <a:spcPts val="0"/>
              </a:spcBef>
              <a:spcAft>
                <a:spcPts val="0"/>
              </a:spcAft>
              <a:buClr>
                <a:schemeClr val="accent2"/>
              </a:buClr>
              <a:buSzPts val="2300"/>
              <a:buNone/>
              <a:defRPr sz="2300">
                <a:solidFill>
                  <a:schemeClr val="accent2"/>
                </a:solidFill>
              </a:defRPr>
            </a:lvl2pPr>
            <a:lvl3pPr lvl="2" rtl="0">
              <a:spcBef>
                <a:spcPts val="0"/>
              </a:spcBef>
              <a:spcAft>
                <a:spcPts val="0"/>
              </a:spcAft>
              <a:buClr>
                <a:schemeClr val="accent2"/>
              </a:buClr>
              <a:buSzPts val="2300"/>
              <a:buNone/>
              <a:defRPr sz="2300">
                <a:solidFill>
                  <a:schemeClr val="accent2"/>
                </a:solidFill>
              </a:defRPr>
            </a:lvl3pPr>
            <a:lvl4pPr lvl="3" rtl="0">
              <a:spcBef>
                <a:spcPts val="0"/>
              </a:spcBef>
              <a:spcAft>
                <a:spcPts val="0"/>
              </a:spcAft>
              <a:buClr>
                <a:schemeClr val="accent2"/>
              </a:buClr>
              <a:buSzPts val="2300"/>
              <a:buNone/>
              <a:defRPr sz="2300">
                <a:solidFill>
                  <a:schemeClr val="accent2"/>
                </a:solidFill>
              </a:defRPr>
            </a:lvl4pPr>
            <a:lvl5pPr lvl="4" rtl="0">
              <a:spcBef>
                <a:spcPts val="0"/>
              </a:spcBef>
              <a:spcAft>
                <a:spcPts val="0"/>
              </a:spcAft>
              <a:buClr>
                <a:schemeClr val="accent2"/>
              </a:buClr>
              <a:buSzPts val="2300"/>
              <a:buNone/>
              <a:defRPr sz="2300">
                <a:solidFill>
                  <a:schemeClr val="accent2"/>
                </a:solidFill>
              </a:defRPr>
            </a:lvl5pPr>
            <a:lvl6pPr lvl="5" rtl="0">
              <a:spcBef>
                <a:spcPts val="0"/>
              </a:spcBef>
              <a:spcAft>
                <a:spcPts val="0"/>
              </a:spcAft>
              <a:buClr>
                <a:schemeClr val="accent2"/>
              </a:buClr>
              <a:buSzPts val="2300"/>
              <a:buNone/>
              <a:defRPr sz="2300">
                <a:solidFill>
                  <a:schemeClr val="accent2"/>
                </a:solidFill>
              </a:defRPr>
            </a:lvl6pPr>
            <a:lvl7pPr lvl="6" rtl="0">
              <a:spcBef>
                <a:spcPts val="0"/>
              </a:spcBef>
              <a:spcAft>
                <a:spcPts val="0"/>
              </a:spcAft>
              <a:buClr>
                <a:schemeClr val="accent2"/>
              </a:buClr>
              <a:buSzPts val="2300"/>
              <a:buNone/>
              <a:defRPr sz="2300">
                <a:solidFill>
                  <a:schemeClr val="accent2"/>
                </a:solidFill>
              </a:defRPr>
            </a:lvl7pPr>
            <a:lvl8pPr lvl="7" rtl="0">
              <a:spcBef>
                <a:spcPts val="0"/>
              </a:spcBef>
              <a:spcAft>
                <a:spcPts val="0"/>
              </a:spcAft>
              <a:buClr>
                <a:schemeClr val="accent2"/>
              </a:buClr>
              <a:buSzPts val="2300"/>
              <a:buNone/>
              <a:defRPr sz="2300">
                <a:solidFill>
                  <a:schemeClr val="accent2"/>
                </a:solidFill>
              </a:defRPr>
            </a:lvl8pPr>
            <a:lvl9pPr lvl="8" rtl="0">
              <a:spcBef>
                <a:spcPts val="0"/>
              </a:spcBef>
              <a:spcAft>
                <a:spcPts val="0"/>
              </a:spcAft>
              <a:buClr>
                <a:schemeClr val="accent2"/>
              </a:buClr>
              <a:buSzPts val="2300"/>
              <a:buNone/>
              <a:defRPr sz="2300">
                <a:solidFill>
                  <a:schemeClr val="accent2"/>
                </a:solidFill>
              </a:defRPr>
            </a:lvl9pPr>
          </a:lstStyle>
          <a:p>
            <a:endParaRPr/>
          </a:p>
        </p:txBody>
      </p:sp>
      <p:sp>
        <p:nvSpPr>
          <p:cNvPr id="1596" name="Google Shape;1596;p43"/>
          <p:cNvSpPr txBox="1">
            <a:spLocks noGrp="1"/>
          </p:cNvSpPr>
          <p:nvPr>
            <p:ph type="subTitle" idx="3"/>
          </p:nvPr>
        </p:nvSpPr>
        <p:spPr>
          <a:xfrm>
            <a:off x="1975739" y="3644293"/>
            <a:ext cx="21837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None/>
              <a:defRPr sz="1400">
                <a:solidFill>
                  <a:schemeClr val="accent6"/>
                </a:solidFill>
              </a:defRPr>
            </a:lvl1pPr>
            <a:lvl2pPr lvl="1" rtl="0">
              <a:lnSpc>
                <a:spcPct val="100000"/>
              </a:lnSpc>
              <a:spcBef>
                <a:spcPts val="1600"/>
              </a:spcBef>
              <a:spcAft>
                <a:spcPts val="0"/>
              </a:spcAft>
              <a:buClr>
                <a:schemeClr val="accent6"/>
              </a:buClr>
              <a:buSzPts val="1400"/>
              <a:buNone/>
              <a:defRPr>
                <a:solidFill>
                  <a:schemeClr val="accent6"/>
                </a:solidFill>
              </a:defRPr>
            </a:lvl2pPr>
            <a:lvl3pPr lvl="2" rtl="0">
              <a:lnSpc>
                <a:spcPct val="100000"/>
              </a:lnSpc>
              <a:spcBef>
                <a:spcPts val="0"/>
              </a:spcBef>
              <a:spcAft>
                <a:spcPts val="0"/>
              </a:spcAft>
              <a:buClr>
                <a:schemeClr val="accent6"/>
              </a:buClr>
              <a:buSzPts val="1400"/>
              <a:buNone/>
              <a:defRPr>
                <a:solidFill>
                  <a:schemeClr val="accent6"/>
                </a:solidFill>
              </a:defRPr>
            </a:lvl3pPr>
            <a:lvl4pPr lvl="3" rtl="0">
              <a:lnSpc>
                <a:spcPct val="100000"/>
              </a:lnSpc>
              <a:spcBef>
                <a:spcPts val="0"/>
              </a:spcBef>
              <a:spcAft>
                <a:spcPts val="0"/>
              </a:spcAft>
              <a:buClr>
                <a:schemeClr val="accent6"/>
              </a:buClr>
              <a:buSzPts val="1400"/>
              <a:buNone/>
              <a:defRPr>
                <a:solidFill>
                  <a:schemeClr val="accent6"/>
                </a:solidFill>
              </a:defRPr>
            </a:lvl4pPr>
            <a:lvl5pPr lvl="4" rtl="0">
              <a:lnSpc>
                <a:spcPct val="100000"/>
              </a:lnSpc>
              <a:spcBef>
                <a:spcPts val="0"/>
              </a:spcBef>
              <a:spcAft>
                <a:spcPts val="0"/>
              </a:spcAft>
              <a:buClr>
                <a:schemeClr val="accent6"/>
              </a:buClr>
              <a:buSzPts val="1400"/>
              <a:buNone/>
              <a:defRPr>
                <a:solidFill>
                  <a:schemeClr val="accent6"/>
                </a:solidFill>
              </a:defRPr>
            </a:lvl5pPr>
            <a:lvl6pPr lvl="5" rtl="0">
              <a:lnSpc>
                <a:spcPct val="100000"/>
              </a:lnSpc>
              <a:spcBef>
                <a:spcPts val="0"/>
              </a:spcBef>
              <a:spcAft>
                <a:spcPts val="0"/>
              </a:spcAft>
              <a:buClr>
                <a:schemeClr val="accent6"/>
              </a:buClr>
              <a:buSzPts val="1400"/>
              <a:buNone/>
              <a:defRPr>
                <a:solidFill>
                  <a:schemeClr val="accent6"/>
                </a:solidFill>
              </a:defRPr>
            </a:lvl6pPr>
            <a:lvl7pPr lvl="6" rtl="0">
              <a:lnSpc>
                <a:spcPct val="100000"/>
              </a:lnSpc>
              <a:spcBef>
                <a:spcPts val="0"/>
              </a:spcBef>
              <a:spcAft>
                <a:spcPts val="0"/>
              </a:spcAft>
              <a:buClr>
                <a:schemeClr val="accent6"/>
              </a:buClr>
              <a:buSzPts val="1400"/>
              <a:buNone/>
              <a:defRPr>
                <a:solidFill>
                  <a:schemeClr val="accent6"/>
                </a:solidFill>
              </a:defRPr>
            </a:lvl7pPr>
            <a:lvl8pPr lvl="7" rtl="0">
              <a:lnSpc>
                <a:spcPct val="100000"/>
              </a:lnSpc>
              <a:spcBef>
                <a:spcPts val="0"/>
              </a:spcBef>
              <a:spcAft>
                <a:spcPts val="0"/>
              </a:spcAft>
              <a:buClr>
                <a:schemeClr val="accent6"/>
              </a:buClr>
              <a:buSzPts val="1400"/>
              <a:buNone/>
              <a:defRPr>
                <a:solidFill>
                  <a:schemeClr val="accent6"/>
                </a:solidFill>
              </a:defRPr>
            </a:lvl8pPr>
            <a:lvl9pPr lvl="8" rtl="0">
              <a:lnSpc>
                <a:spcPct val="100000"/>
              </a:lnSpc>
              <a:spcBef>
                <a:spcPts val="0"/>
              </a:spcBef>
              <a:spcAft>
                <a:spcPts val="0"/>
              </a:spcAft>
              <a:buClr>
                <a:schemeClr val="accent6"/>
              </a:buClr>
              <a:buSzPts val="1400"/>
              <a:buNone/>
              <a:defRPr>
                <a:solidFill>
                  <a:schemeClr val="accent6"/>
                </a:solidFill>
              </a:defRPr>
            </a:lvl9pPr>
          </a:lstStyle>
          <a:p>
            <a:endParaRPr/>
          </a:p>
        </p:txBody>
      </p:sp>
      <p:sp>
        <p:nvSpPr>
          <p:cNvPr id="1597" name="Google Shape;1597;p43"/>
          <p:cNvSpPr txBox="1">
            <a:spLocks noGrp="1"/>
          </p:cNvSpPr>
          <p:nvPr>
            <p:ph type="title" idx="4"/>
          </p:nvPr>
        </p:nvSpPr>
        <p:spPr>
          <a:xfrm>
            <a:off x="5724287" y="1667024"/>
            <a:ext cx="2183700" cy="431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300"/>
              <a:buNone/>
              <a:defRPr sz="1800">
                <a:solidFill>
                  <a:schemeClr val="accent2"/>
                </a:solidFill>
              </a:defRPr>
            </a:lvl1pPr>
            <a:lvl2pPr lvl="1" rtl="0">
              <a:spcBef>
                <a:spcPts val="0"/>
              </a:spcBef>
              <a:spcAft>
                <a:spcPts val="0"/>
              </a:spcAft>
              <a:buClr>
                <a:schemeClr val="accent2"/>
              </a:buClr>
              <a:buSzPts val="2300"/>
              <a:buNone/>
              <a:defRPr sz="2300">
                <a:solidFill>
                  <a:schemeClr val="accent2"/>
                </a:solidFill>
              </a:defRPr>
            </a:lvl2pPr>
            <a:lvl3pPr lvl="2" rtl="0">
              <a:spcBef>
                <a:spcPts val="0"/>
              </a:spcBef>
              <a:spcAft>
                <a:spcPts val="0"/>
              </a:spcAft>
              <a:buClr>
                <a:schemeClr val="accent2"/>
              </a:buClr>
              <a:buSzPts val="2300"/>
              <a:buNone/>
              <a:defRPr sz="2300">
                <a:solidFill>
                  <a:schemeClr val="accent2"/>
                </a:solidFill>
              </a:defRPr>
            </a:lvl3pPr>
            <a:lvl4pPr lvl="3" rtl="0">
              <a:spcBef>
                <a:spcPts val="0"/>
              </a:spcBef>
              <a:spcAft>
                <a:spcPts val="0"/>
              </a:spcAft>
              <a:buClr>
                <a:schemeClr val="accent2"/>
              </a:buClr>
              <a:buSzPts val="2300"/>
              <a:buNone/>
              <a:defRPr sz="2300">
                <a:solidFill>
                  <a:schemeClr val="accent2"/>
                </a:solidFill>
              </a:defRPr>
            </a:lvl4pPr>
            <a:lvl5pPr lvl="4" rtl="0">
              <a:spcBef>
                <a:spcPts val="0"/>
              </a:spcBef>
              <a:spcAft>
                <a:spcPts val="0"/>
              </a:spcAft>
              <a:buClr>
                <a:schemeClr val="accent2"/>
              </a:buClr>
              <a:buSzPts val="2300"/>
              <a:buNone/>
              <a:defRPr sz="2300">
                <a:solidFill>
                  <a:schemeClr val="accent2"/>
                </a:solidFill>
              </a:defRPr>
            </a:lvl5pPr>
            <a:lvl6pPr lvl="5" rtl="0">
              <a:spcBef>
                <a:spcPts val="0"/>
              </a:spcBef>
              <a:spcAft>
                <a:spcPts val="0"/>
              </a:spcAft>
              <a:buClr>
                <a:schemeClr val="accent2"/>
              </a:buClr>
              <a:buSzPts val="2300"/>
              <a:buNone/>
              <a:defRPr sz="2300">
                <a:solidFill>
                  <a:schemeClr val="accent2"/>
                </a:solidFill>
              </a:defRPr>
            </a:lvl6pPr>
            <a:lvl7pPr lvl="6" rtl="0">
              <a:spcBef>
                <a:spcPts val="0"/>
              </a:spcBef>
              <a:spcAft>
                <a:spcPts val="0"/>
              </a:spcAft>
              <a:buClr>
                <a:schemeClr val="accent2"/>
              </a:buClr>
              <a:buSzPts val="2300"/>
              <a:buNone/>
              <a:defRPr sz="2300">
                <a:solidFill>
                  <a:schemeClr val="accent2"/>
                </a:solidFill>
              </a:defRPr>
            </a:lvl7pPr>
            <a:lvl8pPr lvl="7" rtl="0">
              <a:spcBef>
                <a:spcPts val="0"/>
              </a:spcBef>
              <a:spcAft>
                <a:spcPts val="0"/>
              </a:spcAft>
              <a:buClr>
                <a:schemeClr val="accent2"/>
              </a:buClr>
              <a:buSzPts val="2300"/>
              <a:buNone/>
              <a:defRPr sz="2300">
                <a:solidFill>
                  <a:schemeClr val="accent2"/>
                </a:solidFill>
              </a:defRPr>
            </a:lvl8pPr>
            <a:lvl9pPr lvl="8" rtl="0">
              <a:spcBef>
                <a:spcPts val="0"/>
              </a:spcBef>
              <a:spcAft>
                <a:spcPts val="0"/>
              </a:spcAft>
              <a:buClr>
                <a:schemeClr val="accent2"/>
              </a:buClr>
              <a:buSzPts val="2300"/>
              <a:buNone/>
              <a:defRPr sz="2300">
                <a:solidFill>
                  <a:schemeClr val="accent2"/>
                </a:solidFill>
              </a:defRPr>
            </a:lvl9pPr>
          </a:lstStyle>
          <a:p>
            <a:endParaRPr/>
          </a:p>
        </p:txBody>
      </p:sp>
      <p:sp>
        <p:nvSpPr>
          <p:cNvPr id="1598" name="Google Shape;1598;p43"/>
          <p:cNvSpPr txBox="1">
            <a:spLocks noGrp="1"/>
          </p:cNvSpPr>
          <p:nvPr>
            <p:ph type="subTitle" idx="5"/>
          </p:nvPr>
        </p:nvSpPr>
        <p:spPr>
          <a:xfrm>
            <a:off x="5724289" y="2055108"/>
            <a:ext cx="21837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None/>
              <a:defRPr sz="1400">
                <a:solidFill>
                  <a:schemeClr val="accent6"/>
                </a:solidFill>
              </a:defRPr>
            </a:lvl1pPr>
            <a:lvl2pPr lvl="1" rtl="0">
              <a:lnSpc>
                <a:spcPct val="100000"/>
              </a:lnSpc>
              <a:spcBef>
                <a:spcPts val="0"/>
              </a:spcBef>
              <a:spcAft>
                <a:spcPts val="0"/>
              </a:spcAft>
              <a:buClr>
                <a:schemeClr val="accent6"/>
              </a:buClr>
              <a:buSzPts val="1400"/>
              <a:buNone/>
              <a:defRPr>
                <a:solidFill>
                  <a:schemeClr val="accent6"/>
                </a:solidFill>
              </a:defRPr>
            </a:lvl2pPr>
            <a:lvl3pPr lvl="2" rtl="0">
              <a:lnSpc>
                <a:spcPct val="100000"/>
              </a:lnSpc>
              <a:spcBef>
                <a:spcPts val="0"/>
              </a:spcBef>
              <a:spcAft>
                <a:spcPts val="0"/>
              </a:spcAft>
              <a:buClr>
                <a:schemeClr val="accent6"/>
              </a:buClr>
              <a:buSzPts val="1400"/>
              <a:buNone/>
              <a:defRPr>
                <a:solidFill>
                  <a:schemeClr val="accent6"/>
                </a:solidFill>
              </a:defRPr>
            </a:lvl3pPr>
            <a:lvl4pPr lvl="3" rtl="0">
              <a:lnSpc>
                <a:spcPct val="100000"/>
              </a:lnSpc>
              <a:spcBef>
                <a:spcPts val="0"/>
              </a:spcBef>
              <a:spcAft>
                <a:spcPts val="0"/>
              </a:spcAft>
              <a:buClr>
                <a:schemeClr val="accent6"/>
              </a:buClr>
              <a:buSzPts val="1400"/>
              <a:buNone/>
              <a:defRPr>
                <a:solidFill>
                  <a:schemeClr val="accent6"/>
                </a:solidFill>
              </a:defRPr>
            </a:lvl4pPr>
            <a:lvl5pPr lvl="4" rtl="0">
              <a:lnSpc>
                <a:spcPct val="100000"/>
              </a:lnSpc>
              <a:spcBef>
                <a:spcPts val="0"/>
              </a:spcBef>
              <a:spcAft>
                <a:spcPts val="0"/>
              </a:spcAft>
              <a:buClr>
                <a:schemeClr val="accent6"/>
              </a:buClr>
              <a:buSzPts val="1400"/>
              <a:buNone/>
              <a:defRPr>
                <a:solidFill>
                  <a:schemeClr val="accent6"/>
                </a:solidFill>
              </a:defRPr>
            </a:lvl5pPr>
            <a:lvl6pPr lvl="5" rtl="0">
              <a:lnSpc>
                <a:spcPct val="100000"/>
              </a:lnSpc>
              <a:spcBef>
                <a:spcPts val="0"/>
              </a:spcBef>
              <a:spcAft>
                <a:spcPts val="0"/>
              </a:spcAft>
              <a:buClr>
                <a:schemeClr val="accent6"/>
              </a:buClr>
              <a:buSzPts val="1400"/>
              <a:buNone/>
              <a:defRPr>
                <a:solidFill>
                  <a:schemeClr val="accent6"/>
                </a:solidFill>
              </a:defRPr>
            </a:lvl6pPr>
            <a:lvl7pPr lvl="6" rtl="0">
              <a:lnSpc>
                <a:spcPct val="100000"/>
              </a:lnSpc>
              <a:spcBef>
                <a:spcPts val="0"/>
              </a:spcBef>
              <a:spcAft>
                <a:spcPts val="0"/>
              </a:spcAft>
              <a:buClr>
                <a:schemeClr val="accent6"/>
              </a:buClr>
              <a:buSzPts val="1400"/>
              <a:buNone/>
              <a:defRPr>
                <a:solidFill>
                  <a:schemeClr val="accent6"/>
                </a:solidFill>
              </a:defRPr>
            </a:lvl7pPr>
            <a:lvl8pPr lvl="7" rtl="0">
              <a:lnSpc>
                <a:spcPct val="100000"/>
              </a:lnSpc>
              <a:spcBef>
                <a:spcPts val="0"/>
              </a:spcBef>
              <a:spcAft>
                <a:spcPts val="0"/>
              </a:spcAft>
              <a:buClr>
                <a:schemeClr val="accent6"/>
              </a:buClr>
              <a:buSzPts val="1400"/>
              <a:buNone/>
              <a:defRPr>
                <a:solidFill>
                  <a:schemeClr val="accent6"/>
                </a:solidFill>
              </a:defRPr>
            </a:lvl8pPr>
            <a:lvl9pPr lvl="8" rtl="0">
              <a:lnSpc>
                <a:spcPct val="100000"/>
              </a:lnSpc>
              <a:spcBef>
                <a:spcPts val="0"/>
              </a:spcBef>
              <a:spcAft>
                <a:spcPts val="0"/>
              </a:spcAft>
              <a:buClr>
                <a:schemeClr val="accent6"/>
              </a:buClr>
              <a:buSzPts val="1400"/>
              <a:buNone/>
              <a:defRPr>
                <a:solidFill>
                  <a:schemeClr val="accent6"/>
                </a:solidFill>
              </a:defRPr>
            </a:lvl9pPr>
          </a:lstStyle>
          <a:p>
            <a:endParaRPr/>
          </a:p>
        </p:txBody>
      </p:sp>
      <p:sp>
        <p:nvSpPr>
          <p:cNvPr id="1599" name="Google Shape;1599;p43"/>
          <p:cNvSpPr txBox="1">
            <a:spLocks noGrp="1"/>
          </p:cNvSpPr>
          <p:nvPr>
            <p:ph type="title" idx="6"/>
          </p:nvPr>
        </p:nvSpPr>
        <p:spPr>
          <a:xfrm>
            <a:off x="5724287" y="3256225"/>
            <a:ext cx="2183700" cy="431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300"/>
              <a:buNone/>
              <a:defRPr sz="1800">
                <a:solidFill>
                  <a:schemeClr val="accent2"/>
                </a:solidFill>
              </a:defRPr>
            </a:lvl1pPr>
            <a:lvl2pPr lvl="1" rtl="0">
              <a:spcBef>
                <a:spcPts val="0"/>
              </a:spcBef>
              <a:spcAft>
                <a:spcPts val="0"/>
              </a:spcAft>
              <a:buClr>
                <a:schemeClr val="accent2"/>
              </a:buClr>
              <a:buSzPts val="2300"/>
              <a:buNone/>
              <a:defRPr sz="2300">
                <a:solidFill>
                  <a:schemeClr val="accent2"/>
                </a:solidFill>
              </a:defRPr>
            </a:lvl2pPr>
            <a:lvl3pPr lvl="2" rtl="0">
              <a:spcBef>
                <a:spcPts val="0"/>
              </a:spcBef>
              <a:spcAft>
                <a:spcPts val="0"/>
              </a:spcAft>
              <a:buClr>
                <a:schemeClr val="accent2"/>
              </a:buClr>
              <a:buSzPts val="2300"/>
              <a:buNone/>
              <a:defRPr sz="2300">
                <a:solidFill>
                  <a:schemeClr val="accent2"/>
                </a:solidFill>
              </a:defRPr>
            </a:lvl3pPr>
            <a:lvl4pPr lvl="3" rtl="0">
              <a:spcBef>
                <a:spcPts val="0"/>
              </a:spcBef>
              <a:spcAft>
                <a:spcPts val="0"/>
              </a:spcAft>
              <a:buClr>
                <a:schemeClr val="accent2"/>
              </a:buClr>
              <a:buSzPts val="2300"/>
              <a:buNone/>
              <a:defRPr sz="2300">
                <a:solidFill>
                  <a:schemeClr val="accent2"/>
                </a:solidFill>
              </a:defRPr>
            </a:lvl4pPr>
            <a:lvl5pPr lvl="4" rtl="0">
              <a:spcBef>
                <a:spcPts val="0"/>
              </a:spcBef>
              <a:spcAft>
                <a:spcPts val="0"/>
              </a:spcAft>
              <a:buClr>
                <a:schemeClr val="accent2"/>
              </a:buClr>
              <a:buSzPts val="2300"/>
              <a:buNone/>
              <a:defRPr sz="2300">
                <a:solidFill>
                  <a:schemeClr val="accent2"/>
                </a:solidFill>
              </a:defRPr>
            </a:lvl5pPr>
            <a:lvl6pPr lvl="5" rtl="0">
              <a:spcBef>
                <a:spcPts val="0"/>
              </a:spcBef>
              <a:spcAft>
                <a:spcPts val="0"/>
              </a:spcAft>
              <a:buClr>
                <a:schemeClr val="accent2"/>
              </a:buClr>
              <a:buSzPts val="2300"/>
              <a:buNone/>
              <a:defRPr sz="2300">
                <a:solidFill>
                  <a:schemeClr val="accent2"/>
                </a:solidFill>
              </a:defRPr>
            </a:lvl6pPr>
            <a:lvl7pPr lvl="6" rtl="0">
              <a:spcBef>
                <a:spcPts val="0"/>
              </a:spcBef>
              <a:spcAft>
                <a:spcPts val="0"/>
              </a:spcAft>
              <a:buClr>
                <a:schemeClr val="accent2"/>
              </a:buClr>
              <a:buSzPts val="2300"/>
              <a:buNone/>
              <a:defRPr sz="2300">
                <a:solidFill>
                  <a:schemeClr val="accent2"/>
                </a:solidFill>
              </a:defRPr>
            </a:lvl7pPr>
            <a:lvl8pPr lvl="7" rtl="0">
              <a:spcBef>
                <a:spcPts val="0"/>
              </a:spcBef>
              <a:spcAft>
                <a:spcPts val="0"/>
              </a:spcAft>
              <a:buClr>
                <a:schemeClr val="accent2"/>
              </a:buClr>
              <a:buSzPts val="2300"/>
              <a:buNone/>
              <a:defRPr sz="2300">
                <a:solidFill>
                  <a:schemeClr val="accent2"/>
                </a:solidFill>
              </a:defRPr>
            </a:lvl8pPr>
            <a:lvl9pPr lvl="8" rtl="0">
              <a:spcBef>
                <a:spcPts val="0"/>
              </a:spcBef>
              <a:spcAft>
                <a:spcPts val="0"/>
              </a:spcAft>
              <a:buClr>
                <a:schemeClr val="accent2"/>
              </a:buClr>
              <a:buSzPts val="2300"/>
              <a:buNone/>
              <a:defRPr sz="2300">
                <a:solidFill>
                  <a:schemeClr val="accent2"/>
                </a:solidFill>
              </a:defRPr>
            </a:lvl9pPr>
          </a:lstStyle>
          <a:p>
            <a:endParaRPr/>
          </a:p>
        </p:txBody>
      </p:sp>
      <p:sp>
        <p:nvSpPr>
          <p:cNvPr id="1600" name="Google Shape;1600;p43"/>
          <p:cNvSpPr txBox="1">
            <a:spLocks noGrp="1"/>
          </p:cNvSpPr>
          <p:nvPr>
            <p:ph type="subTitle" idx="7"/>
          </p:nvPr>
        </p:nvSpPr>
        <p:spPr>
          <a:xfrm>
            <a:off x="5724289" y="3644293"/>
            <a:ext cx="21837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None/>
              <a:defRPr sz="1400">
                <a:solidFill>
                  <a:schemeClr val="accent6"/>
                </a:solidFill>
              </a:defRPr>
            </a:lvl1pPr>
            <a:lvl2pPr lvl="1" rtl="0">
              <a:lnSpc>
                <a:spcPct val="100000"/>
              </a:lnSpc>
              <a:spcBef>
                <a:spcPts val="0"/>
              </a:spcBef>
              <a:spcAft>
                <a:spcPts val="0"/>
              </a:spcAft>
              <a:buClr>
                <a:schemeClr val="accent6"/>
              </a:buClr>
              <a:buSzPts val="1400"/>
              <a:buNone/>
              <a:defRPr>
                <a:solidFill>
                  <a:schemeClr val="accent6"/>
                </a:solidFill>
              </a:defRPr>
            </a:lvl2pPr>
            <a:lvl3pPr lvl="2" rtl="0">
              <a:lnSpc>
                <a:spcPct val="100000"/>
              </a:lnSpc>
              <a:spcBef>
                <a:spcPts val="0"/>
              </a:spcBef>
              <a:spcAft>
                <a:spcPts val="0"/>
              </a:spcAft>
              <a:buClr>
                <a:schemeClr val="accent6"/>
              </a:buClr>
              <a:buSzPts val="1400"/>
              <a:buNone/>
              <a:defRPr>
                <a:solidFill>
                  <a:schemeClr val="accent6"/>
                </a:solidFill>
              </a:defRPr>
            </a:lvl3pPr>
            <a:lvl4pPr lvl="3" rtl="0">
              <a:lnSpc>
                <a:spcPct val="100000"/>
              </a:lnSpc>
              <a:spcBef>
                <a:spcPts val="0"/>
              </a:spcBef>
              <a:spcAft>
                <a:spcPts val="0"/>
              </a:spcAft>
              <a:buClr>
                <a:schemeClr val="accent6"/>
              </a:buClr>
              <a:buSzPts val="1400"/>
              <a:buNone/>
              <a:defRPr>
                <a:solidFill>
                  <a:schemeClr val="accent6"/>
                </a:solidFill>
              </a:defRPr>
            </a:lvl4pPr>
            <a:lvl5pPr lvl="4" rtl="0">
              <a:lnSpc>
                <a:spcPct val="100000"/>
              </a:lnSpc>
              <a:spcBef>
                <a:spcPts val="0"/>
              </a:spcBef>
              <a:spcAft>
                <a:spcPts val="0"/>
              </a:spcAft>
              <a:buClr>
                <a:schemeClr val="accent6"/>
              </a:buClr>
              <a:buSzPts val="1400"/>
              <a:buNone/>
              <a:defRPr>
                <a:solidFill>
                  <a:schemeClr val="accent6"/>
                </a:solidFill>
              </a:defRPr>
            </a:lvl5pPr>
            <a:lvl6pPr lvl="5" rtl="0">
              <a:lnSpc>
                <a:spcPct val="100000"/>
              </a:lnSpc>
              <a:spcBef>
                <a:spcPts val="0"/>
              </a:spcBef>
              <a:spcAft>
                <a:spcPts val="0"/>
              </a:spcAft>
              <a:buClr>
                <a:schemeClr val="accent6"/>
              </a:buClr>
              <a:buSzPts val="1400"/>
              <a:buNone/>
              <a:defRPr>
                <a:solidFill>
                  <a:schemeClr val="accent6"/>
                </a:solidFill>
              </a:defRPr>
            </a:lvl6pPr>
            <a:lvl7pPr lvl="6" rtl="0">
              <a:lnSpc>
                <a:spcPct val="100000"/>
              </a:lnSpc>
              <a:spcBef>
                <a:spcPts val="0"/>
              </a:spcBef>
              <a:spcAft>
                <a:spcPts val="0"/>
              </a:spcAft>
              <a:buClr>
                <a:schemeClr val="accent6"/>
              </a:buClr>
              <a:buSzPts val="1400"/>
              <a:buNone/>
              <a:defRPr>
                <a:solidFill>
                  <a:schemeClr val="accent6"/>
                </a:solidFill>
              </a:defRPr>
            </a:lvl7pPr>
            <a:lvl8pPr lvl="7" rtl="0">
              <a:lnSpc>
                <a:spcPct val="100000"/>
              </a:lnSpc>
              <a:spcBef>
                <a:spcPts val="0"/>
              </a:spcBef>
              <a:spcAft>
                <a:spcPts val="0"/>
              </a:spcAft>
              <a:buClr>
                <a:schemeClr val="accent6"/>
              </a:buClr>
              <a:buSzPts val="1400"/>
              <a:buNone/>
              <a:defRPr>
                <a:solidFill>
                  <a:schemeClr val="accent6"/>
                </a:solidFill>
              </a:defRPr>
            </a:lvl8pPr>
            <a:lvl9pPr lvl="8" rtl="0">
              <a:lnSpc>
                <a:spcPct val="100000"/>
              </a:lnSpc>
              <a:spcBef>
                <a:spcPts val="0"/>
              </a:spcBef>
              <a:spcAft>
                <a:spcPts val="0"/>
              </a:spcAft>
              <a:buClr>
                <a:schemeClr val="accent6"/>
              </a:buClr>
              <a:buSzPts val="1400"/>
              <a:buNone/>
              <a:defRPr>
                <a:solidFill>
                  <a:schemeClr val="accent6"/>
                </a:solidFill>
              </a:defRPr>
            </a:lvl9pPr>
          </a:lstStyle>
          <a:p>
            <a:endParaRPr/>
          </a:p>
        </p:txBody>
      </p:sp>
      <p:sp>
        <p:nvSpPr>
          <p:cNvPr id="1601" name="Google Shape;1601;p43"/>
          <p:cNvSpPr txBox="1">
            <a:spLocks noGrp="1"/>
          </p:cNvSpPr>
          <p:nvPr>
            <p:ph type="title" idx="8"/>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grpSp>
        <p:nvGrpSpPr>
          <p:cNvPr id="1602" name="Google Shape;1602;p43"/>
          <p:cNvGrpSpPr/>
          <p:nvPr/>
        </p:nvGrpSpPr>
        <p:grpSpPr>
          <a:xfrm>
            <a:off x="-336532" y="-329183"/>
            <a:ext cx="9285969" cy="5204819"/>
            <a:chOff x="-336532" y="-329183"/>
            <a:chExt cx="9285969" cy="5204819"/>
          </a:xfrm>
        </p:grpSpPr>
        <p:grpSp>
          <p:nvGrpSpPr>
            <p:cNvPr id="1603" name="Google Shape;1603;p43"/>
            <p:cNvGrpSpPr/>
            <p:nvPr/>
          </p:nvGrpSpPr>
          <p:grpSpPr>
            <a:xfrm rot="406283">
              <a:off x="8104183" y="4113501"/>
              <a:ext cx="805786" cy="717132"/>
              <a:chOff x="4370625" y="3149375"/>
              <a:chExt cx="622600" cy="554100"/>
            </a:xfrm>
          </p:grpSpPr>
          <p:sp>
            <p:nvSpPr>
              <p:cNvPr id="1604" name="Google Shape;1604;p43"/>
              <p:cNvSpPr/>
              <p:nvPr/>
            </p:nvSpPr>
            <p:spPr>
              <a:xfrm>
                <a:off x="4458500" y="3586475"/>
                <a:ext cx="30850" cy="38250"/>
              </a:xfrm>
              <a:custGeom>
                <a:avLst/>
                <a:gdLst/>
                <a:ahLst/>
                <a:cxnLst/>
                <a:rect l="l" t="t" r="r" b="b"/>
                <a:pathLst>
                  <a:path w="1234" h="1530" extrusionOk="0">
                    <a:moveTo>
                      <a:pt x="184" y="0"/>
                    </a:moveTo>
                    <a:cubicBezTo>
                      <a:pt x="184" y="0"/>
                      <a:pt x="92" y="0"/>
                      <a:pt x="92" y="114"/>
                    </a:cubicBezTo>
                    <a:cubicBezTo>
                      <a:pt x="1" y="114"/>
                      <a:pt x="1" y="206"/>
                      <a:pt x="1" y="206"/>
                    </a:cubicBezTo>
                    <a:cubicBezTo>
                      <a:pt x="92" y="297"/>
                      <a:pt x="92" y="297"/>
                      <a:pt x="184" y="297"/>
                    </a:cubicBezTo>
                    <a:cubicBezTo>
                      <a:pt x="572" y="571"/>
                      <a:pt x="754" y="868"/>
                      <a:pt x="846" y="1256"/>
                    </a:cubicBezTo>
                    <a:lnTo>
                      <a:pt x="846" y="1530"/>
                    </a:lnTo>
                    <a:lnTo>
                      <a:pt x="960" y="1530"/>
                    </a:lnTo>
                    <a:cubicBezTo>
                      <a:pt x="1142" y="1530"/>
                      <a:pt x="1234" y="1438"/>
                      <a:pt x="1142" y="1347"/>
                    </a:cubicBezTo>
                    <a:cubicBezTo>
                      <a:pt x="1142" y="776"/>
                      <a:pt x="846" y="388"/>
                      <a:pt x="389" y="114"/>
                    </a:cubicBezTo>
                    <a:cubicBezTo>
                      <a:pt x="389" y="0"/>
                      <a:pt x="275" y="0"/>
                      <a:pt x="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3"/>
              <p:cNvSpPr/>
              <p:nvPr/>
            </p:nvSpPr>
            <p:spPr>
              <a:xfrm>
                <a:off x="4370625" y="3543675"/>
                <a:ext cx="161525" cy="159800"/>
              </a:xfrm>
              <a:custGeom>
                <a:avLst/>
                <a:gdLst/>
                <a:ahLst/>
                <a:cxnLst/>
                <a:rect l="l" t="t" r="r" b="b"/>
                <a:pathLst>
                  <a:path w="6461" h="6392" extrusionOk="0">
                    <a:moveTo>
                      <a:pt x="3219" y="776"/>
                    </a:moveTo>
                    <a:cubicBezTo>
                      <a:pt x="4361" y="776"/>
                      <a:pt x="5410" y="1621"/>
                      <a:pt x="5616" y="2762"/>
                    </a:cubicBezTo>
                    <a:cubicBezTo>
                      <a:pt x="5616" y="2968"/>
                      <a:pt x="5707" y="3059"/>
                      <a:pt x="5707" y="3242"/>
                    </a:cubicBezTo>
                    <a:cubicBezTo>
                      <a:pt x="5707" y="4383"/>
                      <a:pt x="4840" y="5433"/>
                      <a:pt x="3607" y="5615"/>
                    </a:cubicBezTo>
                    <a:lnTo>
                      <a:pt x="3219" y="5615"/>
                    </a:lnTo>
                    <a:cubicBezTo>
                      <a:pt x="2078" y="5615"/>
                      <a:pt x="1051" y="4771"/>
                      <a:pt x="845" y="3630"/>
                    </a:cubicBezTo>
                    <a:cubicBezTo>
                      <a:pt x="845" y="3424"/>
                      <a:pt x="754" y="3333"/>
                      <a:pt x="754" y="3150"/>
                    </a:cubicBezTo>
                    <a:cubicBezTo>
                      <a:pt x="754" y="2009"/>
                      <a:pt x="1621" y="959"/>
                      <a:pt x="2854" y="776"/>
                    </a:cubicBezTo>
                    <a:close/>
                    <a:moveTo>
                      <a:pt x="2763" y="0"/>
                    </a:moveTo>
                    <a:cubicBezTo>
                      <a:pt x="1142" y="297"/>
                      <a:pt x="1" y="1621"/>
                      <a:pt x="1" y="3150"/>
                    </a:cubicBezTo>
                    <a:cubicBezTo>
                      <a:pt x="1" y="3333"/>
                      <a:pt x="92" y="3538"/>
                      <a:pt x="92" y="3721"/>
                    </a:cubicBezTo>
                    <a:cubicBezTo>
                      <a:pt x="366" y="5250"/>
                      <a:pt x="1713" y="6391"/>
                      <a:pt x="3219" y="6391"/>
                    </a:cubicBezTo>
                    <a:lnTo>
                      <a:pt x="3699" y="6391"/>
                    </a:lnTo>
                    <a:cubicBezTo>
                      <a:pt x="5319" y="6095"/>
                      <a:pt x="6460" y="4771"/>
                      <a:pt x="6460" y="3242"/>
                    </a:cubicBezTo>
                    <a:cubicBezTo>
                      <a:pt x="6460" y="3059"/>
                      <a:pt x="6369" y="2854"/>
                      <a:pt x="6369" y="2671"/>
                    </a:cubicBezTo>
                    <a:cubicBezTo>
                      <a:pt x="6072" y="1142"/>
                      <a:pt x="4749" y="0"/>
                      <a:pt x="3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3"/>
              <p:cNvSpPr/>
              <p:nvPr/>
            </p:nvSpPr>
            <p:spPr>
              <a:xfrm>
                <a:off x="4924725" y="3192175"/>
                <a:ext cx="28550" cy="37675"/>
              </a:xfrm>
              <a:custGeom>
                <a:avLst/>
                <a:gdLst/>
                <a:ahLst/>
                <a:cxnLst/>
                <a:rect l="l" t="t" r="r" b="b"/>
                <a:pathLst>
                  <a:path w="1142" h="1507" extrusionOk="0">
                    <a:moveTo>
                      <a:pt x="92" y="0"/>
                    </a:moveTo>
                    <a:cubicBezTo>
                      <a:pt x="0" y="91"/>
                      <a:pt x="0" y="91"/>
                      <a:pt x="0" y="183"/>
                    </a:cubicBezTo>
                    <a:cubicBezTo>
                      <a:pt x="92" y="183"/>
                      <a:pt x="92" y="274"/>
                      <a:pt x="183" y="274"/>
                    </a:cubicBezTo>
                    <a:cubicBezTo>
                      <a:pt x="571" y="479"/>
                      <a:pt x="753" y="845"/>
                      <a:pt x="753" y="1233"/>
                    </a:cubicBezTo>
                    <a:cubicBezTo>
                      <a:pt x="845" y="1324"/>
                      <a:pt x="845" y="1415"/>
                      <a:pt x="845" y="1415"/>
                    </a:cubicBezTo>
                    <a:lnTo>
                      <a:pt x="936" y="1506"/>
                    </a:lnTo>
                    <a:cubicBezTo>
                      <a:pt x="1142" y="1506"/>
                      <a:pt x="1142" y="1415"/>
                      <a:pt x="1142" y="1324"/>
                    </a:cubicBezTo>
                    <a:cubicBezTo>
                      <a:pt x="1142" y="753"/>
                      <a:pt x="845" y="274"/>
                      <a:pt x="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3"/>
              <p:cNvSpPr/>
              <p:nvPr/>
            </p:nvSpPr>
            <p:spPr>
              <a:xfrm>
                <a:off x="4834000" y="3149375"/>
                <a:ext cx="159225" cy="159225"/>
              </a:xfrm>
              <a:custGeom>
                <a:avLst/>
                <a:gdLst/>
                <a:ahLst/>
                <a:cxnLst/>
                <a:rect l="l" t="t" r="r" b="b"/>
                <a:pathLst>
                  <a:path w="6369" h="6369" extrusionOk="0">
                    <a:moveTo>
                      <a:pt x="3241" y="753"/>
                    </a:moveTo>
                    <a:cubicBezTo>
                      <a:pt x="4382" y="753"/>
                      <a:pt x="5432" y="1621"/>
                      <a:pt x="5615" y="2762"/>
                    </a:cubicBezTo>
                    <a:lnTo>
                      <a:pt x="5615" y="3127"/>
                    </a:lnTo>
                    <a:cubicBezTo>
                      <a:pt x="5615" y="4360"/>
                      <a:pt x="4771" y="5318"/>
                      <a:pt x="3629" y="5501"/>
                    </a:cubicBezTo>
                    <a:cubicBezTo>
                      <a:pt x="3424" y="5615"/>
                      <a:pt x="3333" y="5615"/>
                      <a:pt x="3241" y="5615"/>
                    </a:cubicBezTo>
                    <a:cubicBezTo>
                      <a:pt x="2009" y="5615"/>
                      <a:pt x="959" y="4748"/>
                      <a:pt x="776" y="3515"/>
                    </a:cubicBezTo>
                    <a:lnTo>
                      <a:pt x="776" y="3127"/>
                    </a:lnTo>
                    <a:cubicBezTo>
                      <a:pt x="776" y="1986"/>
                      <a:pt x="1621" y="936"/>
                      <a:pt x="2853" y="753"/>
                    </a:cubicBezTo>
                    <a:close/>
                    <a:moveTo>
                      <a:pt x="2671" y="0"/>
                    </a:moveTo>
                    <a:cubicBezTo>
                      <a:pt x="1141" y="274"/>
                      <a:pt x="0" y="1621"/>
                      <a:pt x="0" y="3127"/>
                    </a:cubicBezTo>
                    <a:cubicBezTo>
                      <a:pt x="0" y="3333"/>
                      <a:pt x="0" y="3515"/>
                      <a:pt x="91" y="3698"/>
                    </a:cubicBezTo>
                    <a:cubicBezTo>
                      <a:pt x="297" y="5227"/>
                      <a:pt x="1621" y="6368"/>
                      <a:pt x="3241" y="6368"/>
                    </a:cubicBezTo>
                    <a:cubicBezTo>
                      <a:pt x="3333" y="6368"/>
                      <a:pt x="3515" y="6368"/>
                      <a:pt x="3721" y="6277"/>
                    </a:cubicBezTo>
                    <a:cubicBezTo>
                      <a:pt x="5341" y="6072"/>
                      <a:pt x="6368" y="4656"/>
                      <a:pt x="6368" y="3127"/>
                    </a:cubicBezTo>
                    <a:lnTo>
                      <a:pt x="6368" y="2648"/>
                    </a:lnTo>
                    <a:cubicBezTo>
                      <a:pt x="6094" y="1050"/>
                      <a:pt x="4771"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3"/>
              <p:cNvSpPr/>
              <p:nvPr/>
            </p:nvSpPr>
            <p:spPr>
              <a:xfrm>
                <a:off x="4807750" y="3289750"/>
                <a:ext cx="97600" cy="214000"/>
              </a:xfrm>
              <a:custGeom>
                <a:avLst/>
                <a:gdLst/>
                <a:ahLst/>
                <a:cxnLst/>
                <a:rect l="l" t="t" r="r" b="b"/>
                <a:pathLst>
                  <a:path w="3904" h="8560" extrusionOk="0">
                    <a:moveTo>
                      <a:pt x="3241" y="0"/>
                    </a:moveTo>
                    <a:lnTo>
                      <a:pt x="0" y="8354"/>
                    </a:lnTo>
                    <a:lnTo>
                      <a:pt x="776" y="8560"/>
                    </a:lnTo>
                    <a:lnTo>
                      <a:pt x="3903" y="274"/>
                    </a:lnTo>
                    <a:lnTo>
                      <a:pt x="324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3"/>
              <p:cNvSpPr/>
              <p:nvPr/>
            </p:nvSpPr>
            <p:spPr>
              <a:xfrm>
                <a:off x="4520150" y="3598450"/>
                <a:ext cx="138100" cy="30850"/>
              </a:xfrm>
              <a:custGeom>
                <a:avLst/>
                <a:gdLst/>
                <a:ahLst/>
                <a:cxnLst/>
                <a:rect l="l" t="t" r="r" b="b"/>
                <a:pathLst>
                  <a:path w="5524" h="1234" extrusionOk="0">
                    <a:moveTo>
                      <a:pt x="5433" y="1"/>
                    </a:moveTo>
                    <a:lnTo>
                      <a:pt x="0" y="480"/>
                    </a:lnTo>
                    <a:lnTo>
                      <a:pt x="91" y="1233"/>
                    </a:lnTo>
                    <a:lnTo>
                      <a:pt x="5524" y="777"/>
                    </a:lnTo>
                    <a:lnTo>
                      <a:pt x="54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3"/>
              <p:cNvSpPr/>
              <p:nvPr/>
            </p:nvSpPr>
            <p:spPr>
              <a:xfrm>
                <a:off x="4667925" y="3494800"/>
                <a:ext cx="223150" cy="207500"/>
              </a:xfrm>
              <a:custGeom>
                <a:avLst/>
                <a:gdLst/>
                <a:ahLst/>
                <a:cxnLst/>
                <a:rect l="l" t="t" r="r" b="b"/>
                <a:pathLst>
                  <a:path w="8926" h="8300" extrusionOk="0">
                    <a:moveTo>
                      <a:pt x="4498" y="1"/>
                    </a:moveTo>
                    <a:cubicBezTo>
                      <a:pt x="4265" y="1"/>
                      <a:pt x="4028" y="20"/>
                      <a:pt x="3790" y="61"/>
                    </a:cubicBezTo>
                    <a:cubicBezTo>
                      <a:pt x="1325" y="449"/>
                      <a:pt x="1" y="2731"/>
                      <a:pt x="366" y="4809"/>
                    </a:cubicBezTo>
                    <a:cubicBezTo>
                      <a:pt x="709" y="7009"/>
                      <a:pt x="2535" y="8299"/>
                      <a:pt x="4405" y="8299"/>
                    </a:cubicBezTo>
                    <a:cubicBezTo>
                      <a:pt x="4649" y="8299"/>
                      <a:pt x="4894" y="8277"/>
                      <a:pt x="5137" y="8232"/>
                    </a:cubicBezTo>
                    <a:cubicBezTo>
                      <a:pt x="7419" y="7867"/>
                      <a:pt x="8926" y="5767"/>
                      <a:pt x="8560" y="3485"/>
                    </a:cubicBezTo>
                    <a:cubicBezTo>
                      <a:pt x="8213" y="1441"/>
                      <a:pt x="6493" y="1"/>
                      <a:pt x="4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3"/>
              <p:cNvSpPr/>
              <p:nvPr/>
            </p:nvSpPr>
            <p:spPr>
              <a:xfrm>
                <a:off x="4774650" y="3522550"/>
                <a:ext cx="54800" cy="66800"/>
              </a:xfrm>
              <a:custGeom>
                <a:avLst/>
                <a:gdLst/>
                <a:ahLst/>
                <a:cxnLst/>
                <a:rect l="l" t="t" r="r" b="b"/>
                <a:pathLst>
                  <a:path w="2192" h="2672" extrusionOk="0">
                    <a:moveTo>
                      <a:pt x="297" y="1"/>
                    </a:moveTo>
                    <a:cubicBezTo>
                      <a:pt x="183" y="1"/>
                      <a:pt x="91" y="1"/>
                      <a:pt x="0" y="183"/>
                    </a:cubicBezTo>
                    <a:lnTo>
                      <a:pt x="0" y="275"/>
                    </a:lnTo>
                    <a:cubicBezTo>
                      <a:pt x="183" y="389"/>
                      <a:pt x="297" y="389"/>
                      <a:pt x="480" y="480"/>
                    </a:cubicBezTo>
                    <a:cubicBezTo>
                      <a:pt x="868" y="571"/>
                      <a:pt x="1141" y="845"/>
                      <a:pt x="1438" y="1142"/>
                    </a:cubicBezTo>
                    <a:cubicBezTo>
                      <a:pt x="1529" y="1416"/>
                      <a:pt x="1621" y="1621"/>
                      <a:pt x="1712" y="1895"/>
                    </a:cubicBezTo>
                    <a:cubicBezTo>
                      <a:pt x="1712" y="2101"/>
                      <a:pt x="1803" y="2192"/>
                      <a:pt x="1803" y="2375"/>
                    </a:cubicBezTo>
                    <a:cubicBezTo>
                      <a:pt x="1803" y="2466"/>
                      <a:pt x="1895" y="2557"/>
                      <a:pt x="1895" y="2557"/>
                    </a:cubicBezTo>
                    <a:cubicBezTo>
                      <a:pt x="2009" y="2671"/>
                      <a:pt x="2009" y="2671"/>
                      <a:pt x="2100" y="2671"/>
                    </a:cubicBezTo>
                    <a:cubicBezTo>
                      <a:pt x="2191" y="2557"/>
                      <a:pt x="2191" y="2557"/>
                      <a:pt x="2191" y="2466"/>
                    </a:cubicBezTo>
                    <a:cubicBezTo>
                      <a:pt x="2191" y="1895"/>
                      <a:pt x="2009" y="1416"/>
                      <a:pt x="1712" y="960"/>
                    </a:cubicBezTo>
                    <a:lnTo>
                      <a:pt x="1141" y="389"/>
                    </a:lnTo>
                    <a:cubicBezTo>
                      <a:pt x="868" y="183"/>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3"/>
              <p:cNvSpPr/>
              <p:nvPr/>
            </p:nvSpPr>
            <p:spPr>
              <a:xfrm>
                <a:off x="4639400" y="3467775"/>
                <a:ext cx="235125" cy="235700"/>
              </a:xfrm>
              <a:custGeom>
                <a:avLst/>
                <a:gdLst/>
                <a:ahLst/>
                <a:cxnLst/>
                <a:rect l="l" t="t" r="r" b="b"/>
                <a:pathLst>
                  <a:path w="9405" h="9428" extrusionOk="0">
                    <a:moveTo>
                      <a:pt x="4748" y="754"/>
                    </a:moveTo>
                    <a:cubicBezTo>
                      <a:pt x="6643" y="754"/>
                      <a:pt x="8263" y="2101"/>
                      <a:pt x="8651" y="4086"/>
                    </a:cubicBezTo>
                    <a:lnTo>
                      <a:pt x="8651" y="4748"/>
                    </a:lnTo>
                    <a:cubicBezTo>
                      <a:pt x="8651" y="6666"/>
                      <a:pt x="7305" y="8286"/>
                      <a:pt x="5319" y="8651"/>
                    </a:cubicBezTo>
                    <a:lnTo>
                      <a:pt x="4748" y="8651"/>
                    </a:lnTo>
                    <a:cubicBezTo>
                      <a:pt x="2854" y="8651"/>
                      <a:pt x="1142" y="7328"/>
                      <a:pt x="845" y="5319"/>
                    </a:cubicBezTo>
                    <a:cubicBezTo>
                      <a:pt x="754" y="5136"/>
                      <a:pt x="754" y="4954"/>
                      <a:pt x="754" y="4748"/>
                    </a:cubicBezTo>
                    <a:cubicBezTo>
                      <a:pt x="754" y="2762"/>
                      <a:pt x="2169" y="1142"/>
                      <a:pt x="4086" y="754"/>
                    </a:cubicBezTo>
                    <a:close/>
                    <a:moveTo>
                      <a:pt x="4748" y="1"/>
                    </a:moveTo>
                    <a:cubicBezTo>
                      <a:pt x="4452" y="1"/>
                      <a:pt x="4178" y="1"/>
                      <a:pt x="3995" y="92"/>
                    </a:cubicBezTo>
                    <a:cubicBezTo>
                      <a:pt x="1598" y="480"/>
                      <a:pt x="1" y="2466"/>
                      <a:pt x="1" y="4748"/>
                    </a:cubicBezTo>
                    <a:cubicBezTo>
                      <a:pt x="1" y="4954"/>
                      <a:pt x="1" y="5228"/>
                      <a:pt x="92" y="5524"/>
                    </a:cubicBezTo>
                    <a:cubicBezTo>
                      <a:pt x="457" y="7807"/>
                      <a:pt x="2466" y="9427"/>
                      <a:pt x="4748" y="9427"/>
                    </a:cubicBezTo>
                    <a:lnTo>
                      <a:pt x="5501" y="9427"/>
                    </a:lnTo>
                    <a:cubicBezTo>
                      <a:pt x="7784" y="9039"/>
                      <a:pt x="9405" y="7031"/>
                      <a:pt x="9405" y="4748"/>
                    </a:cubicBezTo>
                    <a:lnTo>
                      <a:pt x="9405" y="3995"/>
                    </a:lnTo>
                    <a:cubicBezTo>
                      <a:pt x="9017" y="1621"/>
                      <a:pt x="7031"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3" name="Google Shape;1613;p43"/>
            <p:cNvGrpSpPr/>
            <p:nvPr/>
          </p:nvGrpSpPr>
          <p:grpSpPr>
            <a:xfrm rot="-1775109">
              <a:off x="14013" y="-222396"/>
              <a:ext cx="868112" cy="1649273"/>
              <a:chOff x="1783375" y="852575"/>
              <a:chExt cx="663675" cy="1260875"/>
            </a:xfrm>
          </p:grpSpPr>
          <p:sp>
            <p:nvSpPr>
              <p:cNvPr id="1614" name="Google Shape;1614;p43"/>
              <p:cNvSpPr/>
              <p:nvPr/>
            </p:nvSpPr>
            <p:spPr>
              <a:xfrm>
                <a:off x="1845575" y="852575"/>
                <a:ext cx="563250" cy="1260875"/>
              </a:xfrm>
              <a:custGeom>
                <a:avLst/>
                <a:gdLst/>
                <a:ahLst/>
                <a:cxnLst/>
                <a:rect l="l" t="t" r="r" b="b"/>
                <a:pathLst>
                  <a:path w="22530" h="50435" extrusionOk="0">
                    <a:moveTo>
                      <a:pt x="9610" y="15978"/>
                    </a:moveTo>
                    <a:lnTo>
                      <a:pt x="9793" y="16069"/>
                    </a:lnTo>
                    <a:cubicBezTo>
                      <a:pt x="9884" y="16069"/>
                      <a:pt x="9884" y="16069"/>
                      <a:pt x="9976" y="16161"/>
                    </a:cubicBezTo>
                    <a:cubicBezTo>
                      <a:pt x="10843" y="16731"/>
                      <a:pt x="11893" y="17393"/>
                      <a:pt x="12829" y="18169"/>
                    </a:cubicBezTo>
                    <a:cubicBezTo>
                      <a:pt x="13605" y="18626"/>
                      <a:pt x="14175" y="19105"/>
                      <a:pt x="14746" y="19585"/>
                    </a:cubicBezTo>
                    <a:cubicBezTo>
                      <a:pt x="15317" y="20064"/>
                      <a:pt x="15682" y="20634"/>
                      <a:pt x="16161" y="21114"/>
                    </a:cubicBezTo>
                    <a:cubicBezTo>
                      <a:pt x="16823" y="22050"/>
                      <a:pt x="17302" y="23100"/>
                      <a:pt x="17394" y="24241"/>
                    </a:cubicBezTo>
                    <a:cubicBezTo>
                      <a:pt x="17485" y="24720"/>
                      <a:pt x="17485" y="25200"/>
                      <a:pt x="17485" y="25770"/>
                    </a:cubicBezTo>
                    <a:cubicBezTo>
                      <a:pt x="17485" y="27185"/>
                      <a:pt x="17120" y="28441"/>
                      <a:pt x="16549" y="29582"/>
                    </a:cubicBezTo>
                    <a:cubicBezTo>
                      <a:pt x="15979" y="30723"/>
                      <a:pt x="15408" y="31659"/>
                      <a:pt x="14837" y="32526"/>
                    </a:cubicBezTo>
                    <a:cubicBezTo>
                      <a:pt x="14632" y="32800"/>
                      <a:pt x="14358" y="33097"/>
                      <a:pt x="14175" y="33462"/>
                    </a:cubicBezTo>
                    <a:cubicBezTo>
                      <a:pt x="14061" y="33668"/>
                      <a:pt x="13879" y="33850"/>
                      <a:pt x="13787" y="34147"/>
                    </a:cubicBezTo>
                    <a:cubicBezTo>
                      <a:pt x="13696" y="34238"/>
                      <a:pt x="13605" y="34330"/>
                      <a:pt x="13491" y="34421"/>
                    </a:cubicBezTo>
                    <a:lnTo>
                      <a:pt x="13308" y="34718"/>
                    </a:lnTo>
                    <a:lnTo>
                      <a:pt x="13217" y="34604"/>
                    </a:lnTo>
                    <a:lnTo>
                      <a:pt x="12920" y="34604"/>
                    </a:lnTo>
                    <a:cubicBezTo>
                      <a:pt x="12737" y="34512"/>
                      <a:pt x="12646" y="34421"/>
                      <a:pt x="12464" y="34330"/>
                    </a:cubicBezTo>
                    <a:lnTo>
                      <a:pt x="12075" y="34033"/>
                    </a:lnTo>
                    <a:cubicBezTo>
                      <a:pt x="11596" y="33759"/>
                      <a:pt x="11117" y="33371"/>
                      <a:pt x="10637" y="33097"/>
                    </a:cubicBezTo>
                    <a:cubicBezTo>
                      <a:pt x="9793" y="32526"/>
                      <a:pt x="9040" y="31956"/>
                      <a:pt x="8172" y="31180"/>
                    </a:cubicBezTo>
                    <a:cubicBezTo>
                      <a:pt x="7122" y="30335"/>
                      <a:pt x="6369" y="29285"/>
                      <a:pt x="5707" y="27870"/>
                    </a:cubicBezTo>
                    <a:cubicBezTo>
                      <a:pt x="5502" y="27299"/>
                      <a:pt x="5319" y="26729"/>
                      <a:pt x="5228" y="26044"/>
                    </a:cubicBezTo>
                    <a:cubicBezTo>
                      <a:pt x="5045" y="25200"/>
                      <a:pt x="5137" y="24332"/>
                      <a:pt x="5319" y="23396"/>
                    </a:cubicBezTo>
                    <a:cubicBezTo>
                      <a:pt x="5410" y="22826"/>
                      <a:pt x="5707" y="22164"/>
                      <a:pt x="5981" y="21479"/>
                    </a:cubicBezTo>
                    <a:cubicBezTo>
                      <a:pt x="6278" y="20817"/>
                      <a:pt x="6643" y="20155"/>
                      <a:pt x="7122" y="19402"/>
                    </a:cubicBezTo>
                    <a:cubicBezTo>
                      <a:pt x="7693" y="18352"/>
                      <a:pt x="8355" y="17393"/>
                      <a:pt x="9131" y="16343"/>
                    </a:cubicBezTo>
                    <a:cubicBezTo>
                      <a:pt x="9131" y="16252"/>
                      <a:pt x="9222" y="16069"/>
                      <a:pt x="9496" y="15978"/>
                    </a:cubicBezTo>
                    <a:close/>
                    <a:moveTo>
                      <a:pt x="12920" y="0"/>
                    </a:moveTo>
                    <a:cubicBezTo>
                      <a:pt x="12829" y="92"/>
                      <a:pt x="12737" y="92"/>
                      <a:pt x="12737" y="183"/>
                    </a:cubicBezTo>
                    <a:cubicBezTo>
                      <a:pt x="12646" y="274"/>
                      <a:pt x="12646" y="366"/>
                      <a:pt x="12737" y="480"/>
                    </a:cubicBezTo>
                    <a:lnTo>
                      <a:pt x="12737" y="571"/>
                    </a:lnTo>
                    <a:cubicBezTo>
                      <a:pt x="12829" y="1142"/>
                      <a:pt x="12920" y="1621"/>
                      <a:pt x="12920" y="2078"/>
                    </a:cubicBezTo>
                    <a:lnTo>
                      <a:pt x="13034" y="2466"/>
                    </a:lnTo>
                    <a:cubicBezTo>
                      <a:pt x="13125" y="3333"/>
                      <a:pt x="13217" y="4360"/>
                      <a:pt x="13217" y="5410"/>
                    </a:cubicBezTo>
                    <a:cubicBezTo>
                      <a:pt x="13217" y="6551"/>
                      <a:pt x="13034" y="7693"/>
                      <a:pt x="12737" y="8743"/>
                    </a:cubicBezTo>
                    <a:lnTo>
                      <a:pt x="11893" y="10751"/>
                    </a:lnTo>
                    <a:cubicBezTo>
                      <a:pt x="11208" y="12075"/>
                      <a:pt x="10364" y="13308"/>
                      <a:pt x="9610" y="14449"/>
                    </a:cubicBezTo>
                    <a:cubicBezTo>
                      <a:pt x="9610" y="14449"/>
                      <a:pt x="9496" y="14540"/>
                      <a:pt x="9496" y="14631"/>
                    </a:cubicBezTo>
                    <a:lnTo>
                      <a:pt x="9405" y="14746"/>
                    </a:lnTo>
                    <a:lnTo>
                      <a:pt x="9314" y="14746"/>
                    </a:lnTo>
                    <a:cubicBezTo>
                      <a:pt x="9040" y="14746"/>
                      <a:pt x="8834" y="14631"/>
                      <a:pt x="8743" y="14540"/>
                    </a:cubicBezTo>
                    <a:cubicBezTo>
                      <a:pt x="8081" y="14175"/>
                      <a:pt x="7122" y="13490"/>
                      <a:pt x="6278" y="12828"/>
                    </a:cubicBezTo>
                    <a:cubicBezTo>
                      <a:pt x="5616" y="12349"/>
                      <a:pt x="4931" y="11778"/>
                      <a:pt x="4475" y="11208"/>
                    </a:cubicBezTo>
                    <a:cubicBezTo>
                      <a:pt x="3516" y="10363"/>
                      <a:pt x="2854" y="9496"/>
                      <a:pt x="2375" y="8469"/>
                    </a:cubicBezTo>
                    <a:cubicBezTo>
                      <a:pt x="1987" y="7693"/>
                      <a:pt x="1713" y="6848"/>
                      <a:pt x="1325" y="5798"/>
                    </a:cubicBezTo>
                    <a:cubicBezTo>
                      <a:pt x="1051" y="4931"/>
                      <a:pt x="845" y="4086"/>
                      <a:pt x="663" y="3128"/>
                    </a:cubicBezTo>
                    <a:cubicBezTo>
                      <a:pt x="663" y="3036"/>
                      <a:pt x="572" y="2945"/>
                      <a:pt x="572" y="2854"/>
                    </a:cubicBezTo>
                    <a:cubicBezTo>
                      <a:pt x="480" y="2648"/>
                      <a:pt x="366" y="2557"/>
                      <a:pt x="183" y="2557"/>
                    </a:cubicBezTo>
                    <a:cubicBezTo>
                      <a:pt x="92" y="2557"/>
                      <a:pt x="1" y="2648"/>
                      <a:pt x="1" y="2762"/>
                    </a:cubicBezTo>
                    <a:cubicBezTo>
                      <a:pt x="1" y="2945"/>
                      <a:pt x="1" y="3128"/>
                      <a:pt x="92" y="3333"/>
                    </a:cubicBezTo>
                    <a:lnTo>
                      <a:pt x="92" y="3424"/>
                    </a:lnTo>
                    <a:cubicBezTo>
                      <a:pt x="275" y="4566"/>
                      <a:pt x="663" y="5798"/>
                      <a:pt x="1051" y="6939"/>
                    </a:cubicBezTo>
                    <a:cubicBezTo>
                      <a:pt x="1325" y="7601"/>
                      <a:pt x="1507" y="8172"/>
                      <a:pt x="1804" y="8651"/>
                    </a:cubicBezTo>
                    <a:cubicBezTo>
                      <a:pt x="2375" y="9792"/>
                      <a:pt x="3128" y="10842"/>
                      <a:pt x="4087" y="11778"/>
                    </a:cubicBezTo>
                    <a:cubicBezTo>
                      <a:pt x="4840" y="12554"/>
                      <a:pt x="5616" y="13216"/>
                      <a:pt x="6460" y="13787"/>
                    </a:cubicBezTo>
                    <a:cubicBezTo>
                      <a:pt x="6848" y="14061"/>
                      <a:pt x="7214" y="14358"/>
                      <a:pt x="7602" y="14631"/>
                    </a:cubicBezTo>
                    <a:cubicBezTo>
                      <a:pt x="7898" y="14746"/>
                      <a:pt x="8081" y="14928"/>
                      <a:pt x="8264" y="15019"/>
                    </a:cubicBezTo>
                    <a:lnTo>
                      <a:pt x="8355" y="15111"/>
                    </a:lnTo>
                    <a:cubicBezTo>
                      <a:pt x="8469" y="15202"/>
                      <a:pt x="8652" y="15202"/>
                      <a:pt x="8743" y="15499"/>
                    </a:cubicBezTo>
                    <a:lnTo>
                      <a:pt x="8743" y="15590"/>
                    </a:lnTo>
                    <a:cubicBezTo>
                      <a:pt x="8743" y="15773"/>
                      <a:pt x="8560" y="15978"/>
                      <a:pt x="8469" y="16069"/>
                    </a:cubicBezTo>
                    <a:lnTo>
                      <a:pt x="8469" y="16161"/>
                    </a:lnTo>
                    <a:cubicBezTo>
                      <a:pt x="8172" y="16549"/>
                      <a:pt x="7990" y="16823"/>
                      <a:pt x="7784" y="17211"/>
                    </a:cubicBezTo>
                    <a:cubicBezTo>
                      <a:pt x="7419" y="17781"/>
                      <a:pt x="7122" y="18261"/>
                      <a:pt x="6757" y="18831"/>
                    </a:cubicBezTo>
                    <a:cubicBezTo>
                      <a:pt x="6278" y="19493"/>
                      <a:pt x="5890" y="20246"/>
                      <a:pt x="5502" y="21023"/>
                    </a:cubicBezTo>
                    <a:cubicBezTo>
                      <a:pt x="5137" y="21776"/>
                      <a:pt x="4931" y="22529"/>
                      <a:pt x="4749" y="23305"/>
                    </a:cubicBezTo>
                    <a:cubicBezTo>
                      <a:pt x="4475" y="24241"/>
                      <a:pt x="4475" y="25200"/>
                      <a:pt x="4657" y="26158"/>
                    </a:cubicBezTo>
                    <a:cubicBezTo>
                      <a:pt x="4749" y="27003"/>
                      <a:pt x="5045" y="27756"/>
                      <a:pt x="5410" y="28532"/>
                    </a:cubicBezTo>
                    <a:cubicBezTo>
                      <a:pt x="5981" y="29856"/>
                      <a:pt x="6757" y="30815"/>
                      <a:pt x="7602" y="31568"/>
                    </a:cubicBezTo>
                    <a:cubicBezTo>
                      <a:pt x="7898" y="31865"/>
                      <a:pt x="8172" y="32047"/>
                      <a:pt x="8469" y="32230"/>
                    </a:cubicBezTo>
                    <a:lnTo>
                      <a:pt x="8560" y="32321"/>
                    </a:lnTo>
                    <a:cubicBezTo>
                      <a:pt x="9222" y="32800"/>
                      <a:pt x="9884" y="33371"/>
                      <a:pt x="10546" y="33850"/>
                    </a:cubicBezTo>
                    <a:cubicBezTo>
                      <a:pt x="10934" y="34147"/>
                      <a:pt x="11322" y="34330"/>
                      <a:pt x="11687" y="34604"/>
                    </a:cubicBezTo>
                    <a:cubicBezTo>
                      <a:pt x="11893" y="34718"/>
                      <a:pt x="12075" y="34900"/>
                      <a:pt x="12258" y="34992"/>
                    </a:cubicBezTo>
                    <a:cubicBezTo>
                      <a:pt x="12349" y="35083"/>
                      <a:pt x="12464" y="35083"/>
                      <a:pt x="12464" y="35083"/>
                    </a:cubicBezTo>
                    <a:lnTo>
                      <a:pt x="12646" y="35288"/>
                    </a:lnTo>
                    <a:cubicBezTo>
                      <a:pt x="12737" y="35562"/>
                      <a:pt x="12646" y="35745"/>
                      <a:pt x="12555" y="35950"/>
                    </a:cubicBezTo>
                    <a:cubicBezTo>
                      <a:pt x="12075" y="36612"/>
                      <a:pt x="11505" y="37365"/>
                      <a:pt x="10934" y="38415"/>
                    </a:cubicBezTo>
                    <a:cubicBezTo>
                      <a:pt x="10637" y="39077"/>
                      <a:pt x="10272" y="39739"/>
                      <a:pt x="9976" y="40310"/>
                    </a:cubicBezTo>
                    <a:cubicBezTo>
                      <a:pt x="9496" y="41360"/>
                      <a:pt x="9222" y="42410"/>
                      <a:pt x="9131" y="43460"/>
                    </a:cubicBezTo>
                    <a:cubicBezTo>
                      <a:pt x="9040" y="44122"/>
                      <a:pt x="9040" y="44784"/>
                      <a:pt x="9040" y="45651"/>
                    </a:cubicBezTo>
                    <a:cubicBezTo>
                      <a:pt x="9040" y="46404"/>
                      <a:pt x="9131" y="47066"/>
                      <a:pt x="9222" y="47933"/>
                    </a:cubicBezTo>
                    <a:cubicBezTo>
                      <a:pt x="9222" y="48504"/>
                      <a:pt x="9314" y="49166"/>
                      <a:pt x="9496" y="49828"/>
                    </a:cubicBezTo>
                    <a:cubicBezTo>
                      <a:pt x="9496" y="49919"/>
                      <a:pt x="9496" y="50125"/>
                      <a:pt x="9610" y="50216"/>
                    </a:cubicBezTo>
                    <a:cubicBezTo>
                      <a:pt x="9677" y="50350"/>
                      <a:pt x="9744" y="50434"/>
                      <a:pt x="9811" y="50434"/>
                    </a:cubicBezTo>
                    <a:cubicBezTo>
                      <a:pt x="9835" y="50434"/>
                      <a:pt x="9860" y="50423"/>
                      <a:pt x="9884" y="50399"/>
                    </a:cubicBezTo>
                    <a:cubicBezTo>
                      <a:pt x="10067" y="50399"/>
                      <a:pt x="10181" y="50307"/>
                      <a:pt x="10181" y="50125"/>
                    </a:cubicBezTo>
                    <a:lnTo>
                      <a:pt x="10181" y="50011"/>
                    </a:lnTo>
                    <a:cubicBezTo>
                      <a:pt x="10181" y="49919"/>
                      <a:pt x="10067" y="49828"/>
                      <a:pt x="10067" y="49737"/>
                    </a:cubicBezTo>
                    <a:cubicBezTo>
                      <a:pt x="9793" y="48504"/>
                      <a:pt x="9702" y="47066"/>
                      <a:pt x="9610" y="45560"/>
                    </a:cubicBezTo>
                    <a:cubicBezTo>
                      <a:pt x="9610" y="43848"/>
                      <a:pt x="9884" y="42227"/>
                      <a:pt x="10546" y="40698"/>
                    </a:cubicBezTo>
                    <a:cubicBezTo>
                      <a:pt x="11322" y="38895"/>
                      <a:pt x="12349" y="37274"/>
                      <a:pt x="13125" y="36133"/>
                    </a:cubicBezTo>
                    <a:cubicBezTo>
                      <a:pt x="13217" y="35950"/>
                      <a:pt x="13399" y="35859"/>
                      <a:pt x="13605" y="35859"/>
                    </a:cubicBezTo>
                    <a:lnTo>
                      <a:pt x="13696" y="35859"/>
                    </a:lnTo>
                    <a:lnTo>
                      <a:pt x="13787" y="35950"/>
                    </a:lnTo>
                    <a:cubicBezTo>
                      <a:pt x="13879" y="36042"/>
                      <a:pt x="13970" y="36042"/>
                      <a:pt x="14061" y="36133"/>
                    </a:cubicBezTo>
                    <a:lnTo>
                      <a:pt x="14541" y="36430"/>
                    </a:lnTo>
                    <a:cubicBezTo>
                      <a:pt x="15020" y="36795"/>
                      <a:pt x="15499" y="37092"/>
                      <a:pt x="15979" y="37457"/>
                    </a:cubicBezTo>
                    <a:cubicBezTo>
                      <a:pt x="16641" y="37936"/>
                      <a:pt x="17302" y="38507"/>
                      <a:pt x="17964" y="39077"/>
                    </a:cubicBezTo>
                    <a:cubicBezTo>
                      <a:pt x="19014" y="40127"/>
                      <a:pt x="19768" y="41177"/>
                      <a:pt x="20338" y="42318"/>
                    </a:cubicBezTo>
                    <a:cubicBezTo>
                      <a:pt x="20726" y="43368"/>
                      <a:pt x="21206" y="44418"/>
                      <a:pt x="21480" y="45560"/>
                    </a:cubicBezTo>
                    <a:cubicBezTo>
                      <a:pt x="21594" y="46016"/>
                      <a:pt x="21685" y="46404"/>
                      <a:pt x="21776" y="46884"/>
                    </a:cubicBezTo>
                    <a:cubicBezTo>
                      <a:pt x="21868" y="47066"/>
                      <a:pt x="21868" y="47272"/>
                      <a:pt x="21959" y="47454"/>
                    </a:cubicBezTo>
                    <a:cubicBezTo>
                      <a:pt x="21959" y="47637"/>
                      <a:pt x="21959" y="47728"/>
                      <a:pt x="22050" y="47842"/>
                    </a:cubicBezTo>
                    <a:cubicBezTo>
                      <a:pt x="22050" y="47933"/>
                      <a:pt x="22256" y="47933"/>
                      <a:pt x="22347" y="47933"/>
                    </a:cubicBezTo>
                    <a:cubicBezTo>
                      <a:pt x="22438" y="47933"/>
                      <a:pt x="22529" y="47842"/>
                      <a:pt x="22529" y="47728"/>
                    </a:cubicBezTo>
                    <a:lnTo>
                      <a:pt x="22529" y="47363"/>
                    </a:lnTo>
                    <a:cubicBezTo>
                      <a:pt x="22529" y="47272"/>
                      <a:pt x="22438" y="47066"/>
                      <a:pt x="22438" y="46884"/>
                    </a:cubicBezTo>
                    <a:cubicBezTo>
                      <a:pt x="22347" y="46701"/>
                      <a:pt x="22347" y="46404"/>
                      <a:pt x="22256" y="46130"/>
                    </a:cubicBezTo>
                    <a:cubicBezTo>
                      <a:pt x="22050" y="45560"/>
                      <a:pt x="21959" y="44989"/>
                      <a:pt x="21776" y="44418"/>
                    </a:cubicBezTo>
                    <a:cubicBezTo>
                      <a:pt x="21480" y="43551"/>
                      <a:pt x="21206" y="42798"/>
                      <a:pt x="20818" y="42136"/>
                    </a:cubicBezTo>
                    <a:cubicBezTo>
                      <a:pt x="20247" y="40789"/>
                      <a:pt x="19402" y="39648"/>
                      <a:pt x="18261" y="38598"/>
                    </a:cubicBezTo>
                    <a:cubicBezTo>
                      <a:pt x="17599" y="37936"/>
                      <a:pt x="16914" y="37365"/>
                      <a:pt x="16161" y="36795"/>
                    </a:cubicBezTo>
                    <a:cubicBezTo>
                      <a:pt x="15591" y="36430"/>
                      <a:pt x="15020" y="35950"/>
                      <a:pt x="14358" y="35562"/>
                    </a:cubicBezTo>
                    <a:cubicBezTo>
                      <a:pt x="14267" y="35471"/>
                      <a:pt x="14061" y="35380"/>
                      <a:pt x="13970" y="35174"/>
                    </a:cubicBezTo>
                    <a:lnTo>
                      <a:pt x="13970" y="35083"/>
                    </a:lnTo>
                    <a:lnTo>
                      <a:pt x="13970" y="34992"/>
                    </a:lnTo>
                    <a:cubicBezTo>
                      <a:pt x="14061" y="34809"/>
                      <a:pt x="14175" y="34718"/>
                      <a:pt x="14267" y="34512"/>
                    </a:cubicBezTo>
                    <a:lnTo>
                      <a:pt x="14358" y="34421"/>
                    </a:lnTo>
                    <a:lnTo>
                      <a:pt x="14541" y="34033"/>
                    </a:lnTo>
                    <a:cubicBezTo>
                      <a:pt x="15111" y="33280"/>
                      <a:pt x="15682" y="32435"/>
                      <a:pt x="16161" y="31568"/>
                    </a:cubicBezTo>
                    <a:cubicBezTo>
                      <a:pt x="16253" y="31294"/>
                      <a:pt x="16458" y="31088"/>
                      <a:pt x="16549" y="30815"/>
                    </a:cubicBezTo>
                    <a:lnTo>
                      <a:pt x="16823" y="30427"/>
                    </a:lnTo>
                    <a:cubicBezTo>
                      <a:pt x="17394" y="29468"/>
                      <a:pt x="17782" y="28532"/>
                      <a:pt x="17964" y="27482"/>
                    </a:cubicBezTo>
                    <a:cubicBezTo>
                      <a:pt x="18170" y="26432"/>
                      <a:pt x="18170" y="25382"/>
                      <a:pt x="18056" y="24446"/>
                    </a:cubicBezTo>
                    <a:cubicBezTo>
                      <a:pt x="17964" y="23100"/>
                      <a:pt x="17394" y="21867"/>
                      <a:pt x="16641" y="20817"/>
                    </a:cubicBezTo>
                    <a:cubicBezTo>
                      <a:pt x="16253" y="20246"/>
                      <a:pt x="15682" y="19676"/>
                      <a:pt x="15203" y="19196"/>
                    </a:cubicBezTo>
                    <a:cubicBezTo>
                      <a:pt x="14541" y="18626"/>
                      <a:pt x="13970" y="18169"/>
                      <a:pt x="13399" y="17781"/>
                    </a:cubicBezTo>
                    <a:cubicBezTo>
                      <a:pt x="12737" y="17302"/>
                      <a:pt x="12075" y="16823"/>
                      <a:pt x="11505" y="16343"/>
                    </a:cubicBezTo>
                    <a:lnTo>
                      <a:pt x="10843" y="15978"/>
                    </a:lnTo>
                    <a:cubicBezTo>
                      <a:pt x="10752" y="15887"/>
                      <a:pt x="10637" y="15887"/>
                      <a:pt x="10637" y="15773"/>
                    </a:cubicBezTo>
                    <a:cubicBezTo>
                      <a:pt x="10455" y="15681"/>
                      <a:pt x="10364" y="15681"/>
                      <a:pt x="10272" y="15590"/>
                    </a:cubicBezTo>
                    <a:cubicBezTo>
                      <a:pt x="10181" y="15499"/>
                      <a:pt x="10181" y="15408"/>
                      <a:pt x="10067" y="15408"/>
                    </a:cubicBezTo>
                    <a:lnTo>
                      <a:pt x="10067" y="15316"/>
                    </a:lnTo>
                    <a:lnTo>
                      <a:pt x="9884" y="15202"/>
                    </a:lnTo>
                    <a:lnTo>
                      <a:pt x="10364" y="14540"/>
                    </a:lnTo>
                    <a:cubicBezTo>
                      <a:pt x="10455" y="14358"/>
                      <a:pt x="10546" y="14175"/>
                      <a:pt x="10752" y="13970"/>
                    </a:cubicBezTo>
                    <a:cubicBezTo>
                      <a:pt x="10934" y="13490"/>
                      <a:pt x="11208" y="13125"/>
                      <a:pt x="11505" y="12737"/>
                    </a:cubicBezTo>
                    <a:cubicBezTo>
                      <a:pt x="11984" y="11892"/>
                      <a:pt x="12464" y="11025"/>
                      <a:pt x="12829" y="10066"/>
                    </a:cubicBezTo>
                    <a:cubicBezTo>
                      <a:pt x="13399" y="8834"/>
                      <a:pt x="13696" y="7601"/>
                      <a:pt x="13787" y="6369"/>
                    </a:cubicBezTo>
                    <a:cubicBezTo>
                      <a:pt x="13879" y="5501"/>
                      <a:pt x="13787" y="4657"/>
                      <a:pt x="13787" y="3789"/>
                    </a:cubicBezTo>
                    <a:cubicBezTo>
                      <a:pt x="13696" y="3219"/>
                      <a:pt x="13696" y="2648"/>
                      <a:pt x="13605" y="1986"/>
                    </a:cubicBezTo>
                    <a:lnTo>
                      <a:pt x="13491" y="1621"/>
                    </a:lnTo>
                    <a:cubicBezTo>
                      <a:pt x="13491" y="1233"/>
                      <a:pt x="13399" y="845"/>
                      <a:pt x="13308" y="366"/>
                    </a:cubicBezTo>
                    <a:cubicBezTo>
                      <a:pt x="13217" y="92"/>
                      <a:pt x="13125" y="0"/>
                      <a:pt x="129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3"/>
              <p:cNvSpPr/>
              <p:nvPr/>
            </p:nvSpPr>
            <p:spPr>
              <a:xfrm>
                <a:off x="1783375" y="895375"/>
                <a:ext cx="459400" cy="110275"/>
              </a:xfrm>
              <a:custGeom>
                <a:avLst/>
                <a:gdLst/>
                <a:ahLst/>
                <a:cxnLst/>
                <a:rect l="l" t="t" r="r" b="b"/>
                <a:pathLst>
                  <a:path w="18376" h="4411" extrusionOk="0">
                    <a:moveTo>
                      <a:pt x="17805" y="0"/>
                    </a:moveTo>
                    <a:cubicBezTo>
                      <a:pt x="17599" y="0"/>
                      <a:pt x="17417" y="92"/>
                      <a:pt x="17325" y="92"/>
                    </a:cubicBezTo>
                    <a:cubicBezTo>
                      <a:pt x="15408" y="480"/>
                      <a:pt x="13514" y="754"/>
                      <a:pt x="11619" y="1142"/>
                    </a:cubicBezTo>
                    <a:cubicBezTo>
                      <a:pt x="9702" y="1507"/>
                      <a:pt x="7716" y="1895"/>
                      <a:pt x="5821" y="2283"/>
                    </a:cubicBezTo>
                    <a:cubicBezTo>
                      <a:pt x="4109" y="2557"/>
                      <a:pt x="2489" y="2945"/>
                      <a:pt x="777" y="3219"/>
                    </a:cubicBezTo>
                    <a:cubicBezTo>
                      <a:pt x="686" y="3219"/>
                      <a:pt x="572" y="3333"/>
                      <a:pt x="480" y="3333"/>
                    </a:cubicBezTo>
                    <a:cubicBezTo>
                      <a:pt x="206" y="3424"/>
                      <a:pt x="1" y="3698"/>
                      <a:pt x="115" y="3903"/>
                    </a:cubicBezTo>
                    <a:cubicBezTo>
                      <a:pt x="115" y="4177"/>
                      <a:pt x="298" y="4360"/>
                      <a:pt x="572" y="4360"/>
                    </a:cubicBezTo>
                    <a:cubicBezTo>
                      <a:pt x="640" y="4398"/>
                      <a:pt x="706" y="4411"/>
                      <a:pt x="767" y="4411"/>
                    </a:cubicBezTo>
                    <a:cubicBezTo>
                      <a:pt x="889" y="4411"/>
                      <a:pt x="990" y="4360"/>
                      <a:pt x="1051" y="4360"/>
                    </a:cubicBezTo>
                    <a:cubicBezTo>
                      <a:pt x="3813" y="3903"/>
                      <a:pt x="6575" y="3333"/>
                      <a:pt x="9336" y="2762"/>
                    </a:cubicBezTo>
                    <a:lnTo>
                      <a:pt x="9336" y="2854"/>
                    </a:lnTo>
                    <a:cubicBezTo>
                      <a:pt x="9702" y="2762"/>
                      <a:pt x="10090" y="2648"/>
                      <a:pt x="10478" y="2557"/>
                    </a:cubicBezTo>
                    <a:cubicBezTo>
                      <a:pt x="12852" y="2077"/>
                      <a:pt x="15134" y="1712"/>
                      <a:pt x="17508" y="1233"/>
                    </a:cubicBezTo>
                    <a:cubicBezTo>
                      <a:pt x="17599" y="1233"/>
                      <a:pt x="17805" y="1233"/>
                      <a:pt x="17896" y="1142"/>
                    </a:cubicBezTo>
                    <a:cubicBezTo>
                      <a:pt x="18170" y="1050"/>
                      <a:pt x="18375" y="754"/>
                      <a:pt x="18261" y="571"/>
                    </a:cubicBezTo>
                    <a:cubicBezTo>
                      <a:pt x="18261" y="274"/>
                      <a:pt x="18079" y="92"/>
                      <a:pt x="17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3"/>
              <p:cNvSpPr/>
              <p:nvPr/>
            </p:nvSpPr>
            <p:spPr>
              <a:xfrm>
                <a:off x="1914625" y="1482550"/>
                <a:ext cx="453675" cy="109575"/>
              </a:xfrm>
              <a:custGeom>
                <a:avLst/>
                <a:gdLst/>
                <a:ahLst/>
                <a:cxnLst/>
                <a:rect l="l" t="t" r="r" b="b"/>
                <a:pathLst>
                  <a:path w="18147" h="4383" extrusionOk="0">
                    <a:moveTo>
                      <a:pt x="17394" y="1"/>
                    </a:moveTo>
                    <a:cubicBezTo>
                      <a:pt x="17120" y="1"/>
                      <a:pt x="16914" y="1"/>
                      <a:pt x="16732" y="92"/>
                    </a:cubicBezTo>
                    <a:cubicBezTo>
                      <a:pt x="14152" y="571"/>
                      <a:pt x="11505" y="1050"/>
                      <a:pt x="8925" y="1621"/>
                    </a:cubicBezTo>
                    <a:lnTo>
                      <a:pt x="8925" y="1530"/>
                    </a:lnTo>
                    <a:cubicBezTo>
                      <a:pt x="7990" y="1712"/>
                      <a:pt x="7122" y="1895"/>
                      <a:pt x="6164" y="2100"/>
                    </a:cubicBezTo>
                    <a:cubicBezTo>
                      <a:pt x="4360" y="2466"/>
                      <a:pt x="2466" y="2854"/>
                      <a:pt x="663" y="3128"/>
                    </a:cubicBezTo>
                    <a:cubicBezTo>
                      <a:pt x="571" y="3242"/>
                      <a:pt x="457" y="3242"/>
                      <a:pt x="366" y="3242"/>
                    </a:cubicBezTo>
                    <a:cubicBezTo>
                      <a:pt x="183" y="3333"/>
                      <a:pt x="1" y="3607"/>
                      <a:pt x="1" y="3812"/>
                    </a:cubicBezTo>
                    <a:cubicBezTo>
                      <a:pt x="1" y="4086"/>
                      <a:pt x="183" y="4269"/>
                      <a:pt x="457" y="4383"/>
                    </a:cubicBezTo>
                    <a:cubicBezTo>
                      <a:pt x="663" y="4383"/>
                      <a:pt x="845" y="4383"/>
                      <a:pt x="937" y="4269"/>
                    </a:cubicBezTo>
                    <a:cubicBezTo>
                      <a:pt x="3128" y="3904"/>
                      <a:pt x="5319" y="3516"/>
                      <a:pt x="7510" y="3036"/>
                    </a:cubicBezTo>
                    <a:cubicBezTo>
                      <a:pt x="10546" y="2466"/>
                      <a:pt x="13696" y="1895"/>
                      <a:pt x="16732" y="1233"/>
                    </a:cubicBezTo>
                    <a:cubicBezTo>
                      <a:pt x="17006" y="1233"/>
                      <a:pt x="17211" y="1142"/>
                      <a:pt x="17485" y="1142"/>
                    </a:cubicBezTo>
                    <a:cubicBezTo>
                      <a:pt x="17576" y="1142"/>
                      <a:pt x="17782" y="1050"/>
                      <a:pt x="17873" y="959"/>
                    </a:cubicBezTo>
                    <a:cubicBezTo>
                      <a:pt x="18056" y="845"/>
                      <a:pt x="18147" y="662"/>
                      <a:pt x="18147" y="480"/>
                    </a:cubicBezTo>
                    <a:cubicBezTo>
                      <a:pt x="18147" y="183"/>
                      <a:pt x="17964" y="1"/>
                      <a:pt x="176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3"/>
              <p:cNvSpPr/>
              <p:nvPr/>
            </p:nvSpPr>
            <p:spPr>
              <a:xfrm>
                <a:off x="1997375" y="1972150"/>
                <a:ext cx="449675" cy="109600"/>
              </a:xfrm>
              <a:custGeom>
                <a:avLst/>
                <a:gdLst/>
                <a:ahLst/>
                <a:cxnLst/>
                <a:rect l="l" t="t" r="r" b="b"/>
                <a:pathLst>
                  <a:path w="17987" h="4384" extrusionOk="0">
                    <a:moveTo>
                      <a:pt x="16937" y="1"/>
                    </a:moveTo>
                    <a:lnTo>
                      <a:pt x="12668" y="868"/>
                    </a:lnTo>
                    <a:lnTo>
                      <a:pt x="3812" y="2580"/>
                    </a:lnTo>
                    <a:cubicBezTo>
                      <a:pt x="2854" y="2762"/>
                      <a:pt x="1826" y="2945"/>
                      <a:pt x="776" y="3242"/>
                    </a:cubicBezTo>
                    <a:cubicBezTo>
                      <a:pt x="685" y="3242"/>
                      <a:pt x="480" y="3242"/>
                      <a:pt x="388" y="3333"/>
                    </a:cubicBezTo>
                    <a:cubicBezTo>
                      <a:pt x="115" y="3516"/>
                      <a:pt x="0" y="3812"/>
                      <a:pt x="115" y="4086"/>
                    </a:cubicBezTo>
                    <a:cubicBezTo>
                      <a:pt x="206" y="4292"/>
                      <a:pt x="388" y="4383"/>
                      <a:pt x="685" y="4383"/>
                    </a:cubicBezTo>
                    <a:lnTo>
                      <a:pt x="1142" y="4383"/>
                    </a:lnTo>
                    <a:cubicBezTo>
                      <a:pt x="3812" y="3812"/>
                      <a:pt x="6483" y="3333"/>
                      <a:pt x="9131" y="2762"/>
                    </a:cubicBezTo>
                    <a:cubicBezTo>
                      <a:pt x="9815" y="2671"/>
                      <a:pt x="10477" y="2489"/>
                      <a:pt x="11139" y="2374"/>
                    </a:cubicBezTo>
                    <a:cubicBezTo>
                      <a:pt x="13125" y="2009"/>
                      <a:pt x="15134" y="1621"/>
                      <a:pt x="17119" y="1233"/>
                    </a:cubicBezTo>
                    <a:cubicBezTo>
                      <a:pt x="17325" y="1142"/>
                      <a:pt x="17416" y="1142"/>
                      <a:pt x="17599" y="1051"/>
                    </a:cubicBezTo>
                    <a:cubicBezTo>
                      <a:pt x="17804" y="959"/>
                      <a:pt x="17987" y="777"/>
                      <a:pt x="17987" y="480"/>
                    </a:cubicBezTo>
                    <a:cubicBezTo>
                      <a:pt x="17895" y="206"/>
                      <a:pt x="17690" y="1"/>
                      <a:pt x="1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3"/>
              <p:cNvSpPr/>
              <p:nvPr/>
            </p:nvSpPr>
            <p:spPr>
              <a:xfrm>
                <a:off x="1902650" y="1382700"/>
                <a:ext cx="430275" cy="104450"/>
              </a:xfrm>
              <a:custGeom>
                <a:avLst/>
                <a:gdLst/>
                <a:ahLst/>
                <a:cxnLst/>
                <a:rect l="l" t="t" r="r" b="b"/>
                <a:pathLst>
                  <a:path w="17211" h="4178" extrusionOk="0">
                    <a:moveTo>
                      <a:pt x="16343" y="0"/>
                    </a:moveTo>
                    <a:cubicBezTo>
                      <a:pt x="16161" y="0"/>
                      <a:pt x="16069" y="91"/>
                      <a:pt x="15887" y="91"/>
                    </a:cubicBezTo>
                    <a:cubicBezTo>
                      <a:pt x="13399" y="571"/>
                      <a:pt x="10934" y="1050"/>
                      <a:pt x="8469" y="1529"/>
                    </a:cubicBezTo>
                    <a:cubicBezTo>
                      <a:pt x="7601" y="1712"/>
                      <a:pt x="6848" y="1803"/>
                      <a:pt x="5981" y="1986"/>
                    </a:cubicBezTo>
                    <a:cubicBezTo>
                      <a:pt x="4269" y="2374"/>
                      <a:pt x="2466" y="2671"/>
                      <a:pt x="662" y="3036"/>
                    </a:cubicBezTo>
                    <a:cubicBezTo>
                      <a:pt x="571" y="3036"/>
                      <a:pt x="480" y="3036"/>
                      <a:pt x="366" y="3127"/>
                    </a:cubicBezTo>
                    <a:cubicBezTo>
                      <a:pt x="183" y="3241"/>
                      <a:pt x="0" y="3424"/>
                      <a:pt x="0" y="3698"/>
                    </a:cubicBezTo>
                    <a:cubicBezTo>
                      <a:pt x="92" y="3995"/>
                      <a:pt x="274" y="4177"/>
                      <a:pt x="571" y="4177"/>
                    </a:cubicBezTo>
                    <a:lnTo>
                      <a:pt x="936" y="4177"/>
                    </a:lnTo>
                    <a:cubicBezTo>
                      <a:pt x="3127" y="3812"/>
                      <a:pt x="5227" y="3333"/>
                      <a:pt x="7419" y="2945"/>
                    </a:cubicBezTo>
                    <a:cubicBezTo>
                      <a:pt x="10272" y="2374"/>
                      <a:pt x="13125" y="1803"/>
                      <a:pt x="16069" y="1233"/>
                    </a:cubicBezTo>
                    <a:cubicBezTo>
                      <a:pt x="16161" y="1233"/>
                      <a:pt x="16343" y="1233"/>
                      <a:pt x="16549" y="1141"/>
                    </a:cubicBezTo>
                    <a:cubicBezTo>
                      <a:pt x="16640" y="1141"/>
                      <a:pt x="16823" y="1050"/>
                      <a:pt x="16914" y="959"/>
                    </a:cubicBezTo>
                    <a:cubicBezTo>
                      <a:pt x="17211" y="662"/>
                      <a:pt x="17119" y="183"/>
                      <a:pt x="16731" y="91"/>
                    </a:cubicBezTo>
                    <a:cubicBezTo>
                      <a:pt x="16640" y="0"/>
                      <a:pt x="16457" y="0"/>
                      <a:pt x="163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3"/>
              <p:cNvSpPr/>
              <p:nvPr/>
            </p:nvSpPr>
            <p:spPr>
              <a:xfrm>
                <a:off x="1997375" y="1875300"/>
                <a:ext cx="421150" cy="108850"/>
              </a:xfrm>
              <a:custGeom>
                <a:avLst/>
                <a:gdLst/>
                <a:ahLst/>
                <a:cxnLst/>
                <a:rect l="l" t="t" r="r" b="b"/>
                <a:pathLst>
                  <a:path w="16846" h="4354" extrusionOk="0">
                    <a:moveTo>
                      <a:pt x="16146" y="0"/>
                    </a:moveTo>
                    <a:cubicBezTo>
                      <a:pt x="16087" y="0"/>
                      <a:pt x="16035" y="29"/>
                      <a:pt x="15978" y="86"/>
                    </a:cubicBezTo>
                    <a:cubicBezTo>
                      <a:pt x="15796" y="86"/>
                      <a:pt x="15522" y="86"/>
                      <a:pt x="15316" y="177"/>
                    </a:cubicBezTo>
                    <a:cubicBezTo>
                      <a:pt x="11710" y="930"/>
                      <a:pt x="8103" y="1683"/>
                      <a:pt x="4474" y="2368"/>
                    </a:cubicBezTo>
                    <a:cubicBezTo>
                      <a:pt x="3242" y="2642"/>
                      <a:pt x="2009" y="2939"/>
                      <a:pt x="776" y="3121"/>
                    </a:cubicBezTo>
                    <a:cubicBezTo>
                      <a:pt x="685" y="3121"/>
                      <a:pt x="571" y="3213"/>
                      <a:pt x="388" y="3213"/>
                    </a:cubicBezTo>
                    <a:cubicBezTo>
                      <a:pt x="115" y="3395"/>
                      <a:pt x="0" y="3692"/>
                      <a:pt x="115" y="3875"/>
                    </a:cubicBezTo>
                    <a:cubicBezTo>
                      <a:pt x="206" y="4171"/>
                      <a:pt x="388" y="4354"/>
                      <a:pt x="685" y="4354"/>
                    </a:cubicBezTo>
                    <a:cubicBezTo>
                      <a:pt x="868" y="4354"/>
                      <a:pt x="959" y="4354"/>
                      <a:pt x="1142" y="4263"/>
                    </a:cubicBezTo>
                    <a:cubicBezTo>
                      <a:pt x="3630" y="3783"/>
                      <a:pt x="6095" y="3304"/>
                      <a:pt x="8560" y="2733"/>
                    </a:cubicBezTo>
                    <a:cubicBezTo>
                      <a:pt x="10957" y="2254"/>
                      <a:pt x="13422" y="1798"/>
                      <a:pt x="15796" y="1227"/>
                    </a:cubicBezTo>
                    <a:lnTo>
                      <a:pt x="16275" y="1227"/>
                    </a:lnTo>
                    <a:cubicBezTo>
                      <a:pt x="16366" y="1113"/>
                      <a:pt x="16457" y="1113"/>
                      <a:pt x="16549" y="1021"/>
                    </a:cubicBezTo>
                    <a:cubicBezTo>
                      <a:pt x="16754" y="930"/>
                      <a:pt x="16845" y="748"/>
                      <a:pt x="16754" y="451"/>
                    </a:cubicBezTo>
                    <a:cubicBezTo>
                      <a:pt x="16754" y="268"/>
                      <a:pt x="16549" y="86"/>
                      <a:pt x="16366" y="86"/>
                    </a:cubicBezTo>
                    <a:cubicBezTo>
                      <a:pt x="16275" y="29"/>
                      <a:pt x="16206" y="0"/>
                      <a:pt x="161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3"/>
              <p:cNvSpPr/>
              <p:nvPr/>
            </p:nvSpPr>
            <p:spPr>
              <a:xfrm>
                <a:off x="1838175" y="987825"/>
                <a:ext cx="399450" cy="99875"/>
              </a:xfrm>
              <a:custGeom>
                <a:avLst/>
                <a:gdLst/>
                <a:ahLst/>
                <a:cxnLst/>
                <a:rect l="l" t="t" r="r" b="b"/>
                <a:pathLst>
                  <a:path w="15978" h="3995" extrusionOk="0">
                    <a:moveTo>
                      <a:pt x="15316" y="0"/>
                    </a:moveTo>
                    <a:cubicBezTo>
                      <a:pt x="15133" y="0"/>
                      <a:pt x="14928" y="0"/>
                      <a:pt x="14837" y="91"/>
                    </a:cubicBezTo>
                    <a:cubicBezTo>
                      <a:pt x="12851" y="479"/>
                      <a:pt x="10933" y="867"/>
                      <a:pt x="8948" y="1233"/>
                    </a:cubicBezTo>
                    <a:cubicBezTo>
                      <a:pt x="6186" y="1803"/>
                      <a:pt x="3515" y="2283"/>
                      <a:pt x="776" y="2853"/>
                    </a:cubicBezTo>
                    <a:cubicBezTo>
                      <a:pt x="662" y="2944"/>
                      <a:pt x="479" y="2944"/>
                      <a:pt x="388" y="3059"/>
                    </a:cubicBezTo>
                    <a:cubicBezTo>
                      <a:pt x="91" y="3150"/>
                      <a:pt x="0" y="3424"/>
                      <a:pt x="91" y="3721"/>
                    </a:cubicBezTo>
                    <a:cubicBezTo>
                      <a:pt x="206" y="3903"/>
                      <a:pt x="388" y="3994"/>
                      <a:pt x="662" y="3994"/>
                    </a:cubicBezTo>
                    <a:lnTo>
                      <a:pt x="959" y="3994"/>
                    </a:lnTo>
                    <a:cubicBezTo>
                      <a:pt x="3333" y="3515"/>
                      <a:pt x="5706" y="3059"/>
                      <a:pt x="7989" y="2671"/>
                    </a:cubicBezTo>
                    <a:cubicBezTo>
                      <a:pt x="8560" y="2579"/>
                      <a:pt x="9039" y="2374"/>
                      <a:pt x="9518" y="2283"/>
                    </a:cubicBezTo>
                    <a:cubicBezTo>
                      <a:pt x="11322" y="2009"/>
                      <a:pt x="13216" y="1621"/>
                      <a:pt x="15133" y="1233"/>
                    </a:cubicBezTo>
                    <a:cubicBezTo>
                      <a:pt x="15225" y="1233"/>
                      <a:pt x="15407" y="1141"/>
                      <a:pt x="15499" y="1141"/>
                    </a:cubicBezTo>
                    <a:cubicBezTo>
                      <a:pt x="15795" y="1050"/>
                      <a:pt x="15978" y="776"/>
                      <a:pt x="15887" y="479"/>
                    </a:cubicBezTo>
                    <a:cubicBezTo>
                      <a:pt x="15795" y="205"/>
                      <a:pt x="15613" y="0"/>
                      <a:pt x="15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3"/>
              <p:cNvSpPr/>
              <p:nvPr/>
            </p:nvSpPr>
            <p:spPr>
              <a:xfrm>
                <a:off x="1854725" y="1095100"/>
                <a:ext cx="354375" cy="87900"/>
              </a:xfrm>
              <a:custGeom>
                <a:avLst/>
                <a:gdLst/>
                <a:ahLst/>
                <a:cxnLst/>
                <a:rect l="l" t="t" r="r" b="b"/>
                <a:pathLst>
                  <a:path w="14175" h="3516" extrusionOk="0">
                    <a:moveTo>
                      <a:pt x="13421" y="0"/>
                    </a:moveTo>
                    <a:cubicBezTo>
                      <a:pt x="13421" y="0"/>
                      <a:pt x="13330" y="91"/>
                      <a:pt x="13239" y="91"/>
                    </a:cubicBezTo>
                    <a:cubicBezTo>
                      <a:pt x="12668" y="183"/>
                      <a:pt x="12189" y="274"/>
                      <a:pt x="11618" y="365"/>
                    </a:cubicBezTo>
                    <a:cubicBezTo>
                      <a:pt x="10089" y="571"/>
                      <a:pt x="8560" y="845"/>
                      <a:pt x="6962" y="1141"/>
                    </a:cubicBezTo>
                    <a:cubicBezTo>
                      <a:pt x="6574" y="1233"/>
                      <a:pt x="6186" y="1324"/>
                      <a:pt x="5821" y="1415"/>
                    </a:cubicBezTo>
                    <a:cubicBezTo>
                      <a:pt x="5044" y="1507"/>
                      <a:pt x="4200" y="1712"/>
                      <a:pt x="3424" y="1803"/>
                    </a:cubicBezTo>
                    <a:cubicBezTo>
                      <a:pt x="2579" y="1986"/>
                      <a:pt x="1712" y="2077"/>
                      <a:pt x="959" y="2283"/>
                    </a:cubicBezTo>
                    <a:cubicBezTo>
                      <a:pt x="776" y="2283"/>
                      <a:pt x="571" y="2374"/>
                      <a:pt x="479" y="2374"/>
                    </a:cubicBezTo>
                    <a:cubicBezTo>
                      <a:pt x="114" y="2557"/>
                      <a:pt x="0" y="2853"/>
                      <a:pt x="114" y="3127"/>
                    </a:cubicBezTo>
                    <a:cubicBezTo>
                      <a:pt x="206" y="3333"/>
                      <a:pt x="388" y="3515"/>
                      <a:pt x="685" y="3515"/>
                    </a:cubicBezTo>
                    <a:cubicBezTo>
                      <a:pt x="867" y="3515"/>
                      <a:pt x="1050" y="3424"/>
                      <a:pt x="1255" y="3424"/>
                    </a:cubicBezTo>
                    <a:cubicBezTo>
                      <a:pt x="3059" y="3036"/>
                      <a:pt x="4953" y="2762"/>
                      <a:pt x="6756" y="2374"/>
                    </a:cubicBezTo>
                    <a:cubicBezTo>
                      <a:pt x="8674" y="2077"/>
                      <a:pt x="10568" y="1712"/>
                      <a:pt x="12554" y="1415"/>
                    </a:cubicBezTo>
                    <a:cubicBezTo>
                      <a:pt x="12851" y="1324"/>
                      <a:pt x="13125" y="1233"/>
                      <a:pt x="13513" y="1233"/>
                    </a:cubicBezTo>
                    <a:cubicBezTo>
                      <a:pt x="13604" y="1141"/>
                      <a:pt x="13809" y="1141"/>
                      <a:pt x="13901" y="1050"/>
                    </a:cubicBezTo>
                    <a:cubicBezTo>
                      <a:pt x="14083" y="936"/>
                      <a:pt x="14175" y="753"/>
                      <a:pt x="14175" y="480"/>
                    </a:cubicBezTo>
                    <a:cubicBezTo>
                      <a:pt x="14083" y="274"/>
                      <a:pt x="13992" y="91"/>
                      <a:pt x="13809" y="91"/>
                    </a:cubicBezTo>
                    <a:cubicBezTo>
                      <a:pt x="13695" y="0"/>
                      <a:pt x="13513" y="0"/>
                      <a:pt x="13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3"/>
              <p:cNvSpPr/>
              <p:nvPr/>
            </p:nvSpPr>
            <p:spPr>
              <a:xfrm>
                <a:off x="1911775" y="1294825"/>
                <a:ext cx="349825" cy="88500"/>
              </a:xfrm>
              <a:custGeom>
                <a:avLst/>
                <a:gdLst/>
                <a:ahLst/>
                <a:cxnLst/>
                <a:rect l="l" t="t" r="r" b="b"/>
                <a:pathLst>
                  <a:path w="13993" h="3540" extrusionOk="0">
                    <a:moveTo>
                      <a:pt x="13125" y="0"/>
                    </a:moveTo>
                    <a:cubicBezTo>
                      <a:pt x="13034" y="0"/>
                      <a:pt x="12943" y="0"/>
                      <a:pt x="12851" y="91"/>
                    </a:cubicBezTo>
                    <a:cubicBezTo>
                      <a:pt x="11048" y="365"/>
                      <a:pt x="9131" y="753"/>
                      <a:pt x="7236" y="1141"/>
                    </a:cubicBezTo>
                    <a:cubicBezTo>
                      <a:pt x="5524" y="1415"/>
                      <a:pt x="3812" y="1803"/>
                      <a:pt x="2101" y="2077"/>
                    </a:cubicBezTo>
                    <a:cubicBezTo>
                      <a:pt x="1713" y="2191"/>
                      <a:pt x="1256" y="2283"/>
                      <a:pt x="777" y="2374"/>
                    </a:cubicBezTo>
                    <a:cubicBezTo>
                      <a:pt x="685" y="2374"/>
                      <a:pt x="571" y="2465"/>
                      <a:pt x="389" y="2465"/>
                    </a:cubicBezTo>
                    <a:cubicBezTo>
                      <a:pt x="115" y="2648"/>
                      <a:pt x="1" y="2944"/>
                      <a:pt x="115" y="3218"/>
                    </a:cubicBezTo>
                    <a:cubicBezTo>
                      <a:pt x="189" y="3386"/>
                      <a:pt x="325" y="3539"/>
                      <a:pt x="535" y="3539"/>
                    </a:cubicBezTo>
                    <a:cubicBezTo>
                      <a:pt x="581" y="3539"/>
                      <a:pt x="631" y="3532"/>
                      <a:pt x="685" y="3515"/>
                    </a:cubicBezTo>
                    <a:lnTo>
                      <a:pt x="1142" y="3515"/>
                    </a:lnTo>
                    <a:cubicBezTo>
                      <a:pt x="3151" y="3127"/>
                      <a:pt x="5136" y="2762"/>
                      <a:pt x="7145" y="2374"/>
                    </a:cubicBezTo>
                    <a:cubicBezTo>
                      <a:pt x="9039" y="1986"/>
                      <a:pt x="10957" y="1621"/>
                      <a:pt x="12943" y="1233"/>
                    </a:cubicBezTo>
                    <a:cubicBezTo>
                      <a:pt x="13034" y="1233"/>
                      <a:pt x="13239" y="1233"/>
                      <a:pt x="13331" y="1141"/>
                    </a:cubicBezTo>
                    <a:cubicBezTo>
                      <a:pt x="13422" y="1141"/>
                      <a:pt x="13605" y="1050"/>
                      <a:pt x="13696" y="1050"/>
                    </a:cubicBezTo>
                    <a:cubicBezTo>
                      <a:pt x="13901" y="845"/>
                      <a:pt x="13993" y="662"/>
                      <a:pt x="13901" y="479"/>
                    </a:cubicBezTo>
                    <a:cubicBezTo>
                      <a:pt x="13901" y="183"/>
                      <a:pt x="13696" y="91"/>
                      <a:pt x="13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3"/>
              <p:cNvSpPr/>
              <p:nvPr/>
            </p:nvSpPr>
            <p:spPr>
              <a:xfrm>
                <a:off x="1988250" y="1594400"/>
                <a:ext cx="325850" cy="85625"/>
              </a:xfrm>
              <a:custGeom>
                <a:avLst/>
                <a:gdLst/>
                <a:ahLst/>
                <a:cxnLst/>
                <a:rect l="l" t="t" r="r" b="b"/>
                <a:pathLst>
                  <a:path w="13034" h="3425" extrusionOk="0">
                    <a:moveTo>
                      <a:pt x="12349" y="0"/>
                    </a:moveTo>
                    <a:cubicBezTo>
                      <a:pt x="12349" y="0"/>
                      <a:pt x="12257" y="92"/>
                      <a:pt x="12166" y="92"/>
                    </a:cubicBezTo>
                    <a:lnTo>
                      <a:pt x="11778" y="92"/>
                    </a:lnTo>
                    <a:cubicBezTo>
                      <a:pt x="9975" y="480"/>
                      <a:pt x="8172" y="754"/>
                      <a:pt x="6368" y="1142"/>
                    </a:cubicBezTo>
                    <a:cubicBezTo>
                      <a:pt x="5980" y="1142"/>
                      <a:pt x="5615" y="1233"/>
                      <a:pt x="5227" y="1324"/>
                    </a:cubicBezTo>
                    <a:cubicBezTo>
                      <a:pt x="3995" y="1621"/>
                      <a:pt x="2648" y="1803"/>
                      <a:pt x="1324" y="2077"/>
                    </a:cubicBezTo>
                    <a:cubicBezTo>
                      <a:pt x="1141" y="2077"/>
                      <a:pt x="845" y="2192"/>
                      <a:pt x="662" y="2192"/>
                    </a:cubicBezTo>
                    <a:cubicBezTo>
                      <a:pt x="571" y="2192"/>
                      <a:pt x="365" y="2283"/>
                      <a:pt x="274" y="2374"/>
                    </a:cubicBezTo>
                    <a:cubicBezTo>
                      <a:pt x="92" y="2465"/>
                      <a:pt x="0" y="2762"/>
                      <a:pt x="92" y="3036"/>
                    </a:cubicBezTo>
                    <a:cubicBezTo>
                      <a:pt x="183" y="3333"/>
                      <a:pt x="365" y="3424"/>
                      <a:pt x="662" y="3424"/>
                    </a:cubicBezTo>
                    <a:cubicBezTo>
                      <a:pt x="753" y="3424"/>
                      <a:pt x="936" y="3333"/>
                      <a:pt x="1050" y="3333"/>
                    </a:cubicBezTo>
                    <a:cubicBezTo>
                      <a:pt x="2283" y="3127"/>
                      <a:pt x="3515" y="2853"/>
                      <a:pt x="4839" y="2648"/>
                    </a:cubicBezTo>
                    <a:cubicBezTo>
                      <a:pt x="7213" y="2192"/>
                      <a:pt x="9701" y="1712"/>
                      <a:pt x="12166" y="1233"/>
                    </a:cubicBezTo>
                    <a:cubicBezTo>
                      <a:pt x="12257" y="1233"/>
                      <a:pt x="12463" y="1233"/>
                      <a:pt x="12554" y="1142"/>
                    </a:cubicBezTo>
                    <a:cubicBezTo>
                      <a:pt x="12828" y="1050"/>
                      <a:pt x="13033" y="845"/>
                      <a:pt x="13033" y="571"/>
                    </a:cubicBezTo>
                    <a:cubicBezTo>
                      <a:pt x="12919" y="274"/>
                      <a:pt x="12737" y="0"/>
                      <a:pt x="12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3"/>
              <p:cNvSpPr/>
              <p:nvPr/>
            </p:nvSpPr>
            <p:spPr>
              <a:xfrm>
                <a:off x="2028750" y="1791825"/>
                <a:ext cx="323000" cy="90200"/>
              </a:xfrm>
              <a:custGeom>
                <a:avLst/>
                <a:gdLst/>
                <a:ahLst/>
                <a:cxnLst/>
                <a:rect l="l" t="t" r="r" b="b"/>
                <a:pathLst>
                  <a:path w="12920" h="3608" extrusionOk="0">
                    <a:moveTo>
                      <a:pt x="12167" y="1"/>
                    </a:moveTo>
                    <a:cubicBezTo>
                      <a:pt x="11984" y="92"/>
                      <a:pt x="11870" y="92"/>
                      <a:pt x="11779" y="92"/>
                    </a:cubicBezTo>
                    <a:cubicBezTo>
                      <a:pt x="10364" y="366"/>
                      <a:pt x="8926" y="663"/>
                      <a:pt x="7602" y="937"/>
                    </a:cubicBezTo>
                    <a:cubicBezTo>
                      <a:pt x="5319" y="1416"/>
                      <a:pt x="3037" y="1895"/>
                      <a:pt x="754" y="2375"/>
                    </a:cubicBezTo>
                    <a:cubicBezTo>
                      <a:pt x="571" y="2466"/>
                      <a:pt x="457" y="2466"/>
                      <a:pt x="366" y="2557"/>
                    </a:cubicBezTo>
                    <a:cubicBezTo>
                      <a:pt x="92" y="2649"/>
                      <a:pt x="1" y="2945"/>
                      <a:pt x="1" y="3219"/>
                    </a:cubicBezTo>
                    <a:cubicBezTo>
                      <a:pt x="92" y="3516"/>
                      <a:pt x="366" y="3607"/>
                      <a:pt x="663" y="3607"/>
                    </a:cubicBezTo>
                    <a:cubicBezTo>
                      <a:pt x="754" y="3607"/>
                      <a:pt x="845" y="3607"/>
                      <a:pt x="1028" y="3516"/>
                    </a:cubicBezTo>
                    <a:cubicBezTo>
                      <a:pt x="2854" y="3128"/>
                      <a:pt x="4748" y="2740"/>
                      <a:pt x="6552" y="2375"/>
                    </a:cubicBezTo>
                    <a:cubicBezTo>
                      <a:pt x="8355" y="1987"/>
                      <a:pt x="10272" y="1599"/>
                      <a:pt x="12075" y="1233"/>
                    </a:cubicBezTo>
                    <a:cubicBezTo>
                      <a:pt x="12167" y="1233"/>
                      <a:pt x="12258" y="1233"/>
                      <a:pt x="12349" y="1142"/>
                    </a:cubicBezTo>
                    <a:cubicBezTo>
                      <a:pt x="12441" y="1142"/>
                      <a:pt x="12555" y="1028"/>
                      <a:pt x="12646" y="1028"/>
                    </a:cubicBezTo>
                    <a:cubicBezTo>
                      <a:pt x="12829" y="845"/>
                      <a:pt x="12920" y="663"/>
                      <a:pt x="12829" y="457"/>
                    </a:cubicBezTo>
                    <a:cubicBezTo>
                      <a:pt x="12829" y="275"/>
                      <a:pt x="12737" y="92"/>
                      <a:pt x="12441" y="92"/>
                    </a:cubicBezTo>
                    <a:cubicBezTo>
                      <a:pt x="12349" y="1"/>
                      <a:pt x="12258" y="1"/>
                      <a:pt x="12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ive columns">
  <p:cSld name="CUSTOM_5_1">
    <p:spTree>
      <p:nvGrpSpPr>
        <p:cNvPr id="1" name="Shape 1625"/>
        <p:cNvGrpSpPr/>
        <p:nvPr/>
      </p:nvGrpSpPr>
      <p:grpSpPr>
        <a:xfrm>
          <a:off x="0" y="0"/>
          <a:ext cx="0" cy="0"/>
          <a:chOff x="0" y="0"/>
          <a:chExt cx="0" cy="0"/>
        </a:xfrm>
      </p:grpSpPr>
      <p:grpSp>
        <p:nvGrpSpPr>
          <p:cNvPr id="1626" name="Google Shape;1626;p44"/>
          <p:cNvGrpSpPr/>
          <p:nvPr/>
        </p:nvGrpSpPr>
        <p:grpSpPr>
          <a:xfrm flipH="1">
            <a:off x="316221" y="234898"/>
            <a:ext cx="8585554" cy="4692201"/>
            <a:chOff x="316221" y="234898"/>
            <a:chExt cx="8585554" cy="4692201"/>
          </a:xfrm>
        </p:grpSpPr>
        <p:grpSp>
          <p:nvGrpSpPr>
            <p:cNvPr id="1627" name="Google Shape;1627;p44"/>
            <p:cNvGrpSpPr/>
            <p:nvPr/>
          </p:nvGrpSpPr>
          <p:grpSpPr>
            <a:xfrm rot="6452306" flipH="1">
              <a:off x="8229528" y="330584"/>
              <a:ext cx="616929" cy="568062"/>
              <a:chOff x="3209975" y="1113925"/>
              <a:chExt cx="511300" cy="470800"/>
            </a:xfrm>
          </p:grpSpPr>
          <p:sp>
            <p:nvSpPr>
              <p:cNvPr id="1628" name="Google Shape;1628;p44"/>
              <p:cNvSpPr/>
              <p:nvPr/>
            </p:nvSpPr>
            <p:spPr>
              <a:xfrm>
                <a:off x="3302975" y="1185250"/>
                <a:ext cx="26275" cy="40550"/>
              </a:xfrm>
              <a:custGeom>
                <a:avLst/>
                <a:gdLst/>
                <a:ahLst/>
                <a:cxnLst/>
                <a:rect l="l" t="t" r="r" b="b"/>
                <a:pathLst>
                  <a:path w="1051" h="1622" extrusionOk="0">
                    <a:moveTo>
                      <a:pt x="92" y="1"/>
                    </a:moveTo>
                    <a:cubicBezTo>
                      <a:pt x="1" y="92"/>
                      <a:pt x="1" y="92"/>
                      <a:pt x="1" y="183"/>
                    </a:cubicBezTo>
                    <a:lnTo>
                      <a:pt x="92" y="297"/>
                    </a:lnTo>
                    <a:cubicBezTo>
                      <a:pt x="480" y="571"/>
                      <a:pt x="571" y="959"/>
                      <a:pt x="571" y="1324"/>
                    </a:cubicBezTo>
                    <a:cubicBezTo>
                      <a:pt x="571" y="1439"/>
                      <a:pt x="571" y="1530"/>
                      <a:pt x="663" y="1530"/>
                    </a:cubicBezTo>
                    <a:lnTo>
                      <a:pt x="663" y="1621"/>
                    </a:lnTo>
                    <a:cubicBezTo>
                      <a:pt x="845" y="1621"/>
                      <a:pt x="959" y="1621"/>
                      <a:pt x="959" y="1530"/>
                    </a:cubicBezTo>
                    <a:cubicBezTo>
                      <a:pt x="1051" y="959"/>
                      <a:pt x="845" y="480"/>
                      <a:pt x="389" y="92"/>
                    </a:cubicBezTo>
                    <a:cubicBezTo>
                      <a:pt x="389" y="1"/>
                      <a:pt x="275"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4"/>
              <p:cNvSpPr/>
              <p:nvPr/>
            </p:nvSpPr>
            <p:spPr>
              <a:xfrm>
                <a:off x="3209975" y="1140175"/>
                <a:ext cx="159800" cy="159225"/>
              </a:xfrm>
              <a:custGeom>
                <a:avLst/>
                <a:gdLst/>
                <a:ahLst/>
                <a:cxnLst/>
                <a:rect l="l" t="t" r="r" b="b"/>
                <a:pathLst>
                  <a:path w="6392" h="6369" extrusionOk="0">
                    <a:moveTo>
                      <a:pt x="3241" y="754"/>
                    </a:moveTo>
                    <a:cubicBezTo>
                      <a:pt x="3903" y="754"/>
                      <a:pt x="4474" y="1050"/>
                      <a:pt x="4953" y="1416"/>
                    </a:cubicBezTo>
                    <a:cubicBezTo>
                      <a:pt x="5341" y="1895"/>
                      <a:pt x="5615" y="2466"/>
                      <a:pt x="5615" y="3127"/>
                    </a:cubicBezTo>
                    <a:cubicBezTo>
                      <a:pt x="5615" y="3904"/>
                      <a:pt x="5341" y="4474"/>
                      <a:pt x="4953" y="4953"/>
                    </a:cubicBezTo>
                    <a:cubicBezTo>
                      <a:pt x="4474" y="5319"/>
                      <a:pt x="3903" y="5615"/>
                      <a:pt x="3241" y="5615"/>
                    </a:cubicBezTo>
                    <a:cubicBezTo>
                      <a:pt x="2488" y="5615"/>
                      <a:pt x="1918" y="5319"/>
                      <a:pt x="1438" y="4953"/>
                    </a:cubicBezTo>
                    <a:cubicBezTo>
                      <a:pt x="1050" y="4474"/>
                      <a:pt x="776" y="3904"/>
                      <a:pt x="776" y="3127"/>
                    </a:cubicBezTo>
                    <a:cubicBezTo>
                      <a:pt x="776" y="2466"/>
                      <a:pt x="1050" y="1895"/>
                      <a:pt x="1438" y="1416"/>
                    </a:cubicBezTo>
                    <a:cubicBezTo>
                      <a:pt x="1918" y="1050"/>
                      <a:pt x="2488" y="754"/>
                      <a:pt x="3241" y="754"/>
                    </a:cubicBezTo>
                    <a:close/>
                    <a:moveTo>
                      <a:pt x="3241" y="0"/>
                    </a:moveTo>
                    <a:cubicBezTo>
                      <a:pt x="1438" y="0"/>
                      <a:pt x="0" y="1416"/>
                      <a:pt x="0" y="3127"/>
                    </a:cubicBezTo>
                    <a:cubicBezTo>
                      <a:pt x="0" y="4953"/>
                      <a:pt x="1438" y="6369"/>
                      <a:pt x="3241" y="6369"/>
                    </a:cubicBezTo>
                    <a:cubicBezTo>
                      <a:pt x="4953" y="6369"/>
                      <a:pt x="6391" y="4953"/>
                      <a:pt x="6391" y="3127"/>
                    </a:cubicBezTo>
                    <a:cubicBezTo>
                      <a:pt x="6391" y="1416"/>
                      <a:pt x="4953"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4"/>
              <p:cNvSpPr/>
              <p:nvPr/>
            </p:nvSpPr>
            <p:spPr>
              <a:xfrm>
                <a:off x="3360050" y="1218350"/>
                <a:ext cx="135250" cy="26275"/>
              </a:xfrm>
              <a:custGeom>
                <a:avLst/>
                <a:gdLst/>
                <a:ahLst/>
                <a:cxnLst/>
                <a:rect l="l" t="t" r="r" b="b"/>
                <a:pathLst>
                  <a:path w="5410" h="1051" extrusionOk="0">
                    <a:moveTo>
                      <a:pt x="0" y="0"/>
                    </a:moveTo>
                    <a:lnTo>
                      <a:pt x="0" y="685"/>
                    </a:lnTo>
                    <a:lnTo>
                      <a:pt x="5319" y="1050"/>
                    </a:lnTo>
                    <a:lnTo>
                      <a:pt x="5410" y="29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4"/>
              <p:cNvSpPr/>
              <p:nvPr/>
            </p:nvSpPr>
            <p:spPr>
              <a:xfrm>
                <a:off x="3512400" y="1144725"/>
                <a:ext cx="208875" cy="207175"/>
              </a:xfrm>
              <a:custGeom>
                <a:avLst/>
                <a:gdLst/>
                <a:ahLst/>
                <a:cxnLst/>
                <a:rect l="l" t="t" r="r" b="b"/>
                <a:pathLst>
                  <a:path w="8355" h="8287" extrusionOk="0">
                    <a:moveTo>
                      <a:pt x="4178" y="1"/>
                    </a:moveTo>
                    <a:cubicBezTo>
                      <a:pt x="1713" y="1"/>
                      <a:pt x="1" y="2010"/>
                      <a:pt x="1" y="4201"/>
                    </a:cubicBezTo>
                    <a:cubicBezTo>
                      <a:pt x="92" y="6666"/>
                      <a:pt x="2078" y="8287"/>
                      <a:pt x="4269" y="8287"/>
                    </a:cubicBezTo>
                    <a:cubicBezTo>
                      <a:pt x="6460" y="8287"/>
                      <a:pt x="8355" y="6483"/>
                      <a:pt x="8355" y="4087"/>
                    </a:cubicBezTo>
                    <a:cubicBezTo>
                      <a:pt x="8355" y="1804"/>
                      <a:pt x="6551"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4"/>
              <p:cNvSpPr/>
              <p:nvPr/>
            </p:nvSpPr>
            <p:spPr>
              <a:xfrm>
                <a:off x="3623675" y="1173275"/>
                <a:ext cx="47950" cy="73625"/>
              </a:xfrm>
              <a:custGeom>
                <a:avLst/>
                <a:gdLst/>
                <a:ahLst/>
                <a:cxnLst/>
                <a:rect l="l" t="t" r="r" b="b"/>
                <a:pathLst>
                  <a:path w="1918" h="2945" extrusionOk="0">
                    <a:moveTo>
                      <a:pt x="389" y="0"/>
                    </a:moveTo>
                    <a:cubicBezTo>
                      <a:pt x="297" y="0"/>
                      <a:pt x="115" y="0"/>
                      <a:pt x="1" y="92"/>
                    </a:cubicBezTo>
                    <a:lnTo>
                      <a:pt x="1" y="297"/>
                    </a:lnTo>
                    <a:cubicBezTo>
                      <a:pt x="206" y="297"/>
                      <a:pt x="297" y="388"/>
                      <a:pt x="389" y="480"/>
                    </a:cubicBezTo>
                    <a:cubicBezTo>
                      <a:pt x="777" y="662"/>
                      <a:pt x="1051" y="959"/>
                      <a:pt x="1256" y="1347"/>
                    </a:cubicBezTo>
                    <a:cubicBezTo>
                      <a:pt x="1347" y="1621"/>
                      <a:pt x="1439" y="1803"/>
                      <a:pt x="1439" y="2100"/>
                    </a:cubicBezTo>
                    <a:lnTo>
                      <a:pt x="1439" y="2580"/>
                    </a:lnTo>
                    <a:cubicBezTo>
                      <a:pt x="1439" y="2671"/>
                      <a:pt x="1530" y="2762"/>
                      <a:pt x="1530" y="2853"/>
                    </a:cubicBezTo>
                    <a:cubicBezTo>
                      <a:pt x="1530" y="2853"/>
                      <a:pt x="1621" y="2853"/>
                      <a:pt x="1621" y="2945"/>
                    </a:cubicBezTo>
                    <a:lnTo>
                      <a:pt x="1712" y="2853"/>
                    </a:lnTo>
                    <a:cubicBezTo>
                      <a:pt x="1712" y="2853"/>
                      <a:pt x="1827" y="2853"/>
                      <a:pt x="1827" y="2762"/>
                    </a:cubicBezTo>
                    <a:cubicBezTo>
                      <a:pt x="1918" y="2191"/>
                      <a:pt x="1827" y="1712"/>
                      <a:pt x="1621" y="1142"/>
                    </a:cubicBezTo>
                    <a:cubicBezTo>
                      <a:pt x="1439" y="959"/>
                      <a:pt x="1347" y="662"/>
                      <a:pt x="1142" y="480"/>
                    </a:cubicBezTo>
                    <a:cubicBezTo>
                      <a:pt x="868" y="297"/>
                      <a:pt x="685" y="92"/>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4"/>
              <p:cNvSpPr/>
              <p:nvPr/>
            </p:nvSpPr>
            <p:spPr>
              <a:xfrm>
                <a:off x="3478725" y="1113925"/>
                <a:ext cx="238000" cy="235700"/>
              </a:xfrm>
              <a:custGeom>
                <a:avLst/>
                <a:gdLst/>
                <a:ahLst/>
                <a:cxnLst/>
                <a:rect l="l" t="t" r="r" b="b"/>
                <a:pathLst>
                  <a:path w="9520" h="9428" extrusionOk="0">
                    <a:moveTo>
                      <a:pt x="4771" y="754"/>
                    </a:moveTo>
                    <a:cubicBezTo>
                      <a:pt x="5913" y="754"/>
                      <a:pt x="6849" y="1142"/>
                      <a:pt x="7625" y="1895"/>
                    </a:cubicBezTo>
                    <a:cubicBezTo>
                      <a:pt x="8287" y="2671"/>
                      <a:pt x="8766" y="3607"/>
                      <a:pt x="8766" y="4657"/>
                    </a:cubicBezTo>
                    <a:cubicBezTo>
                      <a:pt x="8766" y="5798"/>
                      <a:pt x="8287" y="6757"/>
                      <a:pt x="7625" y="7510"/>
                    </a:cubicBezTo>
                    <a:cubicBezTo>
                      <a:pt x="6849" y="8172"/>
                      <a:pt x="5913" y="8651"/>
                      <a:pt x="4771" y="8651"/>
                    </a:cubicBezTo>
                    <a:cubicBezTo>
                      <a:pt x="3721" y="8651"/>
                      <a:pt x="2671" y="8172"/>
                      <a:pt x="2010" y="7510"/>
                    </a:cubicBezTo>
                    <a:cubicBezTo>
                      <a:pt x="1233" y="6757"/>
                      <a:pt x="777" y="5798"/>
                      <a:pt x="777" y="4657"/>
                    </a:cubicBezTo>
                    <a:cubicBezTo>
                      <a:pt x="777" y="3607"/>
                      <a:pt x="1233" y="2671"/>
                      <a:pt x="2010" y="1895"/>
                    </a:cubicBezTo>
                    <a:cubicBezTo>
                      <a:pt x="2671" y="1142"/>
                      <a:pt x="3721" y="754"/>
                      <a:pt x="4771" y="754"/>
                    </a:cubicBezTo>
                    <a:close/>
                    <a:moveTo>
                      <a:pt x="4771" y="0"/>
                    </a:moveTo>
                    <a:cubicBezTo>
                      <a:pt x="2192" y="0"/>
                      <a:pt x="1" y="2100"/>
                      <a:pt x="1" y="4657"/>
                    </a:cubicBezTo>
                    <a:cubicBezTo>
                      <a:pt x="1" y="7327"/>
                      <a:pt x="2192" y="9427"/>
                      <a:pt x="4771" y="9427"/>
                    </a:cubicBezTo>
                    <a:cubicBezTo>
                      <a:pt x="7419" y="9427"/>
                      <a:pt x="9519" y="7327"/>
                      <a:pt x="9519" y="4657"/>
                    </a:cubicBezTo>
                    <a:cubicBezTo>
                      <a:pt x="9519" y="2100"/>
                      <a:pt x="7419" y="0"/>
                      <a:pt x="4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4"/>
              <p:cNvSpPr/>
              <p:nvPr/>
            </p:nvSpPr>
            <p:spPr>
              <a:xfrm>
                <a:off x="3469600" y="1470575"/>
                <a:ext cx="25700" cy="40525"/>
              </a:xfrm>
              <a:custGeom>
                <a:avLst/>
                <a:gdLst/>
                <a:ahLst/>
                <a:cxnLst/>
                <a:rect l="l" t="t" r="r" b="b"/>
                <a:pathLst>
                  <a:path w="1028" h="1621" extrusionOk="0">
                    <a:moveTo>
                      <a:pt x="92" y="0"/>
                    </a:moveTo>
                    <a:cubicBezTo>
                      <a:pt x="92" y="92"/>
                      <a:pt x="1" y="92"/>
                      <a:pt x="1" y="183"/>
                    </a:cubicBezTo>
                    <a:cubicBezTo>
                      <a:pt x="92" y="183"/>
                      <a:pt x="92" y="297"/>
                      <a:pt x="92" y="297"/>
                    </a:cubicBezTo>
                    <a:cubicBezTo>
                      <a:pt x="457" y="571"/>
                      <a:pt x="571" y="959"/>
                      <a:pt x="663" y="1324"/>
                    </a:cubicBezTo>
                    <a:lnTo>
                      <a:pt x="663" y="1529"/>
                    </a:lnTo>
                    <a:cubicBezTo>
                      <a:pt x="663" y="1621"/>
                      <a:pt x="663" y="1621"/>
                      <a:pt x="754" y="1621"/>
                    </a:cubicBezTo>
                    <a:cubicBezTo>
                      <a:pt x="845" y="1621"/>
                      <a:pt x="937" y="1621"/>
                      <a:pt x="937" y="1529"/>
                    </a:cubicBezTo>
                    <a:cubicBezTo>
                      <a:pt x="1028" y="959"/>
                      <a:pt x="845" y="480"/>
                      <a:pt x="366" y="92"/>
                    </a:cubicBezTo>
                    <a:cubicBezTo>
                      <a:pt x="366" y="0"/>
                      <a:pt x="275"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4"/>
              <p:cNvSpPr/>
              <p:nvPr/>
            </p:nvSpPr>
            <p:spPr>
              <a:xfrm>
                <a:off x="3374300" y="1425500"/>
                <a:ext cx="159250" cy="159225"/>
              </a:xfrm>
              <a:custGeom>
                <a:avLst/>
                <a:gdLst/>
                <a:ahLst/>
                <a:cxnLst/>
                <a:rect l="l" t="t" r="r" b="b"/>
                <a:pathLst>
                  <a:path w="6370" h="6369" extrusionOk="0">
                    <a:moveTo>
                      <a:pt x="3242" y="753"/>
                    </a:moveTo>
                    <a:cubicBezTo>
                      <a:pt x="3904" y="753"/>
                      <a:pt x="4475" y="959"/>
                      <a:pt x="4954" y="1415"/>
                    </a:cubicBezTo>
                    <a:cubicBezTo>
                      <a:pt x="5319" y="1895"/>
                      <a:pt x="5616" y="2465"/>
                      <a:pt x="5616" y="3127"/>
                    </a:cubicBezTo>
                    <a:cubicBezTo>
                      <a:pt x="5616" y="3812"/>
                      <a:pt x="5319" y="4474"/>
                      <a:pt x="4954" y="4839"/>
                    </a:cubicBezTo>
                    <a:cubicBezTo>
                      <a:pt x="4475" y="5318"/>
                      <a:pt x="3904" y="5615"/>
                      <a:pt x="3242" y="5615"/>
                    </a:cubicBezTo>
                    <a:cubicBezTo>
                      <a:pt x="2557" y="5615"/>
                      <a:pt x="1895" y="5318"/>
                      <a:pt x="1530" y="4839"/>
                    </a:cubicBezTo>
                    <a:cubicBezTo>
                      <a:pt x="1051" y="4474"/>
                      <a:pt x="754" y="3812"/>
                      <a:pt x="754" y="3127"/>
                    </a:cubicBezTo>
                    <a:cubicBezTo>
                      <a:pt x="754" y="2465"/>
                      <a:pt x="1051" y="1895"/>
                      <a:pt x="1530" y="1415"/>
                    </a:cubicBezTo>
                    <a:cubicBezTo>
                      <a:pt x="1895" y="959"/>
                      <a:pt x="2557" y="753"/>
                      <a:pt x="3242" y="753"/>
                    </a:cubicBezTo>
                    <a:close/>
                    <a:moveTo>
                      <a:pt x="3242" y="0"/>
                    </a:moveTo>
                    <a:cubicBezTo>
                      <a:pt x="1416" y="0"/>
                      <a:pt x="1" y="1415"/>
                      <a:pt x="1" y="3127"/>
                    </a:cubicBezTo>
                    <a:cubicBezTo>
                      <a:pt x="1" y="4953"/>
                      <a:pt x="1416" y="6368"/>
                      <a:pt x="3242" y="6368"/>
                    </a:cubicBezTo>
                    <a:cubicBezTo>
                      <a:pt x="4954" y="6368"/>
                      <a:pt x="6369" y="4953"/>
                      <a:pt x="6369" y="3127"/>
                    </a:cubicBezTo>
                    <a:cubicBezTo>
                      <a:pt x="6369" y="1415"/>
                      <a:pt x="4954" y="0"/>
                      <a:pt x="3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4"/>
              <p:cNvSpPr/>
              <p:nvPr/>
            </p:nvSpPr>
            <p:spPr>
              <a:xfrm>
                <a:off x="3481025" y="1325625"/>
                <a:ext cx="81050" cy="123850"/>
              </a:xfrm>
              <a:custGeom>
                <a:avLst/>
                <a:gdLst/>
                <a:ahLst/>
                <a:cxnLst/>
                <a:rect l="l" t="t" r="r" b="b"/>
                <a:pathLst>
                  <a:path w="3242" h="4954" extrusionOk="0">
                    <a:moveTo>
                      <a:pt x="2579" y="1"/>
                    </a:moveTo>
                    <a:lnTo>
                      <a:pt x="0" y="4566"/>
                    </a:lnTo>
                    <a:lnTo>
                      <a:pt x="685" y="4954"/>
                    </a:lnTo>
                    <a:lnTo>
                      <a:pt x="3241" y="389"/>
                    </a:lnTo>
                    <a:lnTo>
                      <a:pt x="25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7" name="Google Shape;1637;p44"/>
            <p:cNvGrpSpPr/>
            <p:nvPr/>
          </p:nvGrpSpPr>
          <p:grpSpPr>
            <a:xfrm rot="10538759">
              <a:off x="333895" y="4411164"/>
              <a:ext cx="671776" cy="491145"/>
              <a:chOff x="1676675" y="2892575"/>
              <a:chExt cx="513600" cy="375500"/>
            </a:xfrm>
          </p:grpSpPr>
          <p:sp>
            <p:nvSpPr>
              <p:cNvPr id="1638" name="Google Shape;1638;p44"/>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4"/>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4"/>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4"/>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4"/>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4"/>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4"/>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4"/>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46" name="Google Shape;1646;p44"/>
          <p:cNvSpPr txBox="1">
            <a:spLocks noGrp="1"/>
          </p:cNvSpPr>
          <p:nvPr>
            <p:ph type="title"/>
          </p:nvPr>
        </p:nvSpPr>
        <p:spPr>
          <a:xfrm>
            <a:off x="996802" y="1831025"/>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1600"/>
              <a:buNone/>
              <a:defRPr sz="1800">
                <a:solidFill>
                  <a:schemeClr val="accent2"/>
                </a:solidFill>
              </a:defRPr>
            </a:lvl1pPr>
            <a:lvl2pPr lvl="1" algn="ctr" rtl="0">
              <a:spcBef>
                <a:spcPts val="0"/>
              </a:spcBef>
              <a:spcAft>
                <a:spcPts val="0"/>
              </a:spcAft>
              <a:buClr>
                <a:schemeClr val="accent2"/>
              </a:buClr>
              <a:buSzPts val="1600"/>
              <a:buNone/>
              <a:defRPr sz="1600">
                <a:solidFill>
                  <a:schemeClr val="accent2"/>
                </a:solidFill>
              </a:defRPr>
            </a:lvl2pPr>
            <a:lvl3pPr lvl="2" algn="ctr" rtl="0">
              <a:spcBef>
                <a:spcPts val="0"/>
              </a:spcBef>
              <a:spcAft>
                <a:spcPts val="0"/>
              </a:spcAft>
              <a:buClr>
                <a:schemeClr val="accent2"/>
              </a:buClr>
              <a:buSzPts val="1600"/>
              <a:buNone/>
              <a:defRPr sz="1600">
                <a:solidFill>
                  <a:schemeClr val="accent2"/>
                </a:solidFill>
              </a:defRPr>
            </a:lvl3pPr>
            <a:lvl4pPr lvl="3" algn="ctr" rtl="0">
              <a:spcBef>
                <a:spcPts val="0"/>
              </a:spcBef>
              <a:spcAft>
                <a:spcPts val="0"/>
              </a:spcAft>
              <a:buClr>
                <a:schemeClr val="accent2"/>
              </a:buClr>
              <a:buSzPts val="1600"/>
              <a:buNone/>
              <a:defRPr sz="1600">
                <a:solidFill>
                  <a:schemeClr val="accent2"/>
                </a:solidFill>
              </a:defRPr>
            </a:lvl4pPr>
            <a:lvl5pPr lvl="4" algn="ctr" rtl="0">
              <a:spcBef>
                <a:spcPts val="0"/>
              </a:spcBef>
              <a:spcAft>
                <a:spcPts val="0"/>
              </a:spcAft>
              <a:buClr>
                <a:schemeClr val="accent2"/>
              </a:buClr>
              <a:buSzPts val="1600"/>
              <a:buNone/>
              <a:defRPr sz="1600">
                <a:solidFill>
                  <a:schemeClr val="accent2"/>
                </a:solidFill>
              </a:defRPr>
            </a:lvl5pPr>
            <a:lvl6pPr lvl="5" algn="ctr" rtl="0">
              <a:spcBef>
                <a:spcPts val="0"/>
              </a:spcBef>
              <a:spcAft>
                <a:spcPts val="0"/>
              </a:spcAft>
              <a:buClr>
                <a:schemeClr val="accent2"/>
              </a:buClr>
              <a:buSzPts val="1600"/>
              <a:buNone/>
              <a:defRPr sz="1600">
                <a:solidFill>
                  <a:schemeClr val="accent2"/>
                </a:solidFill>
              </a:defRPr>
            </a:lvl6pPr>
            <a:lvl7pPr lvl="6" algn="ctr" rtl="0">
              <a:spcBef>
                <a:spcPts val="0"/>
              </a:spcBef>
              <a:spcAft>
                <a:spcPts val="0"/>
              </a:spcAft>
              <a:buClr>
                <a:schemeClr val="accent2"/>
              </a:buClr>
              <a:buSzPts val="1600"/>
              <a:buNone/>
              <a:defRPr sz="1600">
                <a:solidFill>
                  <a:schemeClr val="accent2"/>
                </a:solidFill>
              </a:defRPr>
            </a:lvl7pPr>
            <a:lvl8pPr lvl="7" algn="ctr" rtl="0">
              <a:spcBef>
                <a:spcPts val="0"/>
              </a:spcBef>
              <a:spcAft>
                <a:spcPts val="0"/>
              </a:spcAft>
              <a:buClr>
                <a:schemeClr val="accent2"/>
              </a:buClr>
              <a:buSzPts val="1600"/>
              <a:buNone/>
              <a:defRPr sz="1600">
                <a:solidFill>
                  <a:schemeClr val="accent2"/>
                </a:solidFill>
              </a:defRPr>
            </a:lvl8pPr>
            <a:lvl9pPr lvl="8" algn="ctr" rtl="0">
              <a:spcBef>
                <a:spcPts val="0"/>
              </a:spcBef>
              <a:spcAft>
                <a:spcPts val="0"/>
              </a:spcAft>
              <a:buClr>
                <a:schemeClr val="accent2"/>
              </a:buClr>
              <a:buSzPts val="1600"/>
              <a:buNone/>
              <a:defRPr sz="1600">
                <a:solidFill>
                  <a:schemeClr val="accent2"/>
                </a:solidFill>
              </a:defRPr>
            </a:lvl9pPr>
          </a:lstStyle>
          <a:p>
            <a:endParaRPr/>
          </a:p>
        </p:txBody>
      </p:sp>
      <p:sp>
        <p:nvSpPr>
          <p:cNvPr id="1647" name="Google Shape;1647;p44"/>
          <p:cNvSpPr txBox="1">
            <a:spLocks noGrp="1"/>
          </p:cNvSpPr>
          <p:nvPr>
            <p:ph type="subTitle" idx="1"/>
          </p:nvPr>
        </p:nvSpPr>
        <p:spPr>
          <a:xfrm>
            <a:off x="996802" y="2209251"/>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400"/>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648" name="Google Shape;1648;p44"/>
          <p:cNvSpPr txBox="1">
            <a:spLocks noGrp="1"/>
          </p:cNvSpPr>
          <p:nvPr>
            <p:ph type="title" idx="2"/>
          </p:nvPr>
        </p:nvSpPr>
        <p:spPr>
          <a:xfrm>
            <a:off x="3620026" y="1831025"/>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1600"/>
              <a:buNone/>
              <a:defRPr sz="1800">
                <a:solidFill>
                  <a:schemeClr val="accent2"/>
                </a:solidFill>
              </a:defRPr>
            </a:lvl1pPr>
            <a:lvl2pPr lvl="1" algn="ctr" rtl="0">
              <a:spcBef>
                <a:spcPts val="0"/>
              </a:spcBef>
              <a:spcAft>
                <a:spcPts val="0"/>
              </a:spcAft>
              <a:buClr>
                <a:schemeClr val="accent2"/>
              </a:buClr>
              <a:buSzPts val="1600"/>
              <a:buNone/>
              <a:defRPr sz="1600">
                <a:solidFill>
                  <a:schemeClr val="accent2"/>
                </a:solidFill>
              </a:defRPr>
            </a:lvl2pPr>
            <a:lvl3pPr lvl="2" algn="ctr" rtl="0">
              <a:spcBef>
                <a:spcPts val="0"/>
              </a:spcBef>
              <a:spcAft>
                <a:spcPts val="0"/>
              </a:spcAft>
              <a:buClr>
                <a:schemeClr val="accent2"/>
              </a:buClr>
              <a:buSzPts val="1600"/>
              <a:buNone/>
              <a:defRPr sz="1600">
                <a:solidFill>
                  <a:schemeClr val="accent2"/>
                </a:solidFill>
              </a:defRPr>
            </a:lvl3pPr>
            <a:lvl4pPr lvl="3" algn="ctr" rtl="0">
              <a:spcBef>
                <a:spcPts val="0"/>
              </a:spcBef>
              <a:spcAft>
                <a:spcPts val="0"/>
              </a:spcAft>
              <a:buClr>
                <a:schemeClr val="accent2"/>
              </a:buClr>
              <a:buSzPts val="1600"/>
              <a:buNone/>
              <a:defRPr sz="1600">
                <a:solidFill>
                  <a:schemeClr val="accent2"/>
                </a:solidFill>
              </a:defRPr>
            </a:lvl4pPr>
            <a:lvl5pPr lvl="4" algn="ctr" rtl="0">
              <a:spcBef>
                <a:spcPts val="0"/>
              </a:spcBef>
              <a:spcAft>
                <a:spcPts val="0"/>
              </a:spcAft>
              <a:buClr>
                <a:schemeClr val="accent2"/>
              </a:buClr>
              <a:buSzPts val="1600"/>
              <a:buNone/>
              <a:defRPr sz="1600">
                <a:solidFill>
                  <a:schemeClr val="accent2"/>
                </a:solidFill>
              </a:defRPr>
            </a:lvl5pPr>
            <a:lvl6pPr lvl="5" algn="ctr" rtl="0">
              <a:spcBef>
                <a:spcPts val="0"/>
              </a:spcBef>
              <a:spcAft>
                <a:spcPts val="0"/>
              </a:spcAft>
              <a:buClr>
                <a:schemeClr val="accent2"/>
              </a:buClr>
              <a:buSzPts val="1600"/>
              <a:buNone/>
              <a:defRPr sz="1600">
                <a:solidFill>
                  <a:schemeClr val="accent2"/>
                </a:solidFill>
              </a:defRPr>
            </a:lvl6pPr>
            <a:lvl7pPr lvl="6" algn="ctr" rtl="0">
              <a:spcBef>
                <a:spcPts val="0"/>
              </a:spcBef>
              <a:spcAft>
                <a:spcPts val="0"/>
              </a:spcAft>
              <a:buClr>
                <a:schemeClr val="accent2"/>
              </a:buClr>
              <a:buSzPts val="1600"/>
              <a:buNone/>
              <a:defRPr sz="1600">
                <a:solidFill>
                  <a:schemeClr val="accent2"/>
                </a:solidFill>
              </a:defRPr>
            </a:lvl7pPr>
            <a:lvl8pPr lvl="7" algn="ctr" rtl="0">
              <a:spcBef>
                <a:spcPts val="0"/>
              </a:spcBef>
              <a:spcAft>
                <a:spcPts val="0"/>
              </a:spcAft>
              <a:buClr>
                <a:schemeClr val="accent2"/>
              </a:buClr>
              <a:buSzPts val="1600"/>
              <a:buNone/>
              <a:defRPr sz="1600">
                <a:solidFill>
                  <a:schemeClr val="accent2"/>
                </a:solidFill>
              </a:defRPr>
            </a:lvl8pPr>
            <a:lvl9pPr lvl="8" algn="ctr" rtl="0">
              <a:spcBef>
                <a:spcPts val="0"/>
              </a:spcBef>
              <a:spcAft>
                <a:spcPts val="0"/>
              </a:spcAft>
              <a:buClr>
                <a:schemeClr val="accent2"/>
              </a:buClr>
              <a:buSzPts val="1600"/>
              <a:buNone/>
              <a:defRPr sz="1600">
                <a:solidFill>
                  <a:schemeClr val="accent2"/>
                </a:solidFill>
              </a:defRPr>
            </a:lvl9pPr>
          </a:lstStyle>
          <a:p>
            <a:endParaRPr/>
          </a:p>
        </p:txBody>
      </p:sp>
      <p:sp>
        <p:nvSpPr>
          <p:cNvPr id="1649" name="Google Shape;1649;p44"/>
          <p:cNvSpPr txBox="1">
            <a:spLocks noGrp="1"/>
          </p:cNvSpPr>
          <p:nvPr>
            <p:ph type="subTitle" idx="3"/>
          </p:nvPr>
        </p:nvSpPr>
        <p:spPr>
          <a:xfrm>
            <a:off x="3620026" y="2209251"/>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0" name="Google Shape;1650;p44"/>
          <p:cNvSpPr txBox="1">
            <a:spLocks noGrp="1"/>
          </p:cNvSpPr>
          <p:nvPr>
            <p:ph type="title" idx="4"/>
          </p:nvPr>
        </p:nvSpPr>
        <p:spPr>
          <a:xfrm>
            <a:off x="6243400" y="1831025"/>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1600"/>
              <a:buNone/>
              <a:defRPr sz="1800">
                <a:solidFill>
                  <a:schemeClr val="accent2"/>
                </a:solidFill>
              </a:defRPr>
            </a:lvl1pPr>
            <a:lvl2pPr lvl="1" algn="ctr" rtl="0">
              <a:spcBef>
                <a:spcPts val="0"/>
              </a:spcBef>
              <a:spcAft>
                <a:spcPts val="0"/>
              </a:spcAft>
              <a:buClr>
                <a:schemeClr val="accent1"/>
              </a:buClr>
              <a:buSzPts val="2300"/>
              <a:buNone/>
              <a:defRPr sz="2300">
                <a:solidFill>
                  <a:schemeClr val="accent1"/>
                </a:solidFill>
              </a:defRPr>
            </a:lvl2pPr>
            <a:lvl3pPr lvl="2" algn="ctr" rtl="0">
              <a:spcBef>
                <a:spcPts val="0"/>
              </a:spcBef>
              <a:spcAft>
                <a:spcPts val="0"/>
              </a:spcAft>
              <a:buClr>
                <a:schemeClr val="accent1"/>
              </a:buClr>
              <a:buSzPts val="2300"/>
              <a:buNone/>
              <a:defRPr sz="2300">
                <a:solidFill>
                  <a:schemeClr val="accent1"/>
                </a:solidFill>
              </a:defRPr>
            </a:lvl3pPr>
            <a:lvl4pPr lvl="3" algn="ctr" rtl="0">
              <a:spcBef>
                <a:spcPts val="0"/>
              </a:spcBef>
              <a:spcAft>
                <a:spcPts val="0"/>
              </a:spcAft>
              <a:buClr>
                <a:schemeClr val="accent1"/>
              </a:buClr>
              <a:buSzPts val="2300"/>
              <a:buNone/>
              <a:defRPr sz="2300">
                <a:solidFill>
                  <a:schemeClr val="accent1"/>
                </a:solidFill>
              </a:defRPr>
            </a:lvl4pPr>
            <a:lvl5pPr lvl="4" algn="ctr" rtl="0">
              <a:spcBef>
                <a:spcPts val="0"/>
              </a:spcBef>
              <a:spcAft>
                <a:spcPts val="0"/>
              </a:spcAft>
              <a:buClr>
                <a:schemeClr val="accent1"/>
              </a:buClr>
              <a:buSzPts val="2300"/>
              <a:buNone/>
              <a:defRPr sz="2300">
                <a:solidFill>
                  <a:schemeClr val="accent1"/>
                </a:solidFill>
              </a:defRPr>
            </a:lvl5pPr>
            <a:lvl6pPr lvl="5" algn="ctr" rtl="0">
              <a:spcBef>
                <a:spcPts val="0"/>
              </a:spcBef>
              <a:spcAft>
                <a:spcPts val="0"/>
              </a:spcAft>
              <a:buClr>
                <a:schemeClr val="accent1"/>
              </a:buClr>
              <a:buSzPts val="2300"/>
              <a:buNone/>
              <a:defRPr sz="2300">
                <a:solidFill>
                  <a:schemeClr val="accent1"/>
                </a:solidFill>
              </a:defRPr>
            </a:lvl6pPr>
            <a:lvl7pPr lvl="6" algn="ctr" rtl="0">
              <a:spcBef>
                <a:spcPts val="0"/>
              </a:spcBef>
              <a:spcAft>
                <a:spcPts val="0"/>
              </a:spcAft>
              <a:buClr>
                <a:schemeClr val="accent1"/>
              </a:buClr>
              <a:buSzPts val="2300"/>
              <a:buNone/>
              <a:defRPr sz="2300">
                <a:solidFill>
                  <a:schemeClr val="accent1"/>
                </a:solidFill>
              </a:defRPr>
            </a:lvl7pPr>
            <a:lvl8pPr lvl="7" algn="ctr" rtl="0">
              <a:spcBef>
                <a:spcPts val="0"/>
              </a:spcBef>
              <a:spcAft>
                <a:spcPts val="0"/>
              </a:spcAft>
              <a:buClr>
                <a:schemeClr val="accent1"/>
              </a:buClr>
              <a:buSzPts val="2300"/>
              <a:buNone/>
              <a:defRPr sz="2300">
                <a:solidFill>
                  <a:schemeClr val="accent1"/>
                </a:solidFill>
              </a:defRPr>
            </a:lvl8pPr>
            <a:lvl9pPr lvl="8" algn="ctr" rtl="0">
              <a:spcBef>
                <a:spcPts val="0"/>
              </a:spcBef>
              <a:spcAft>
                <a:spcPts val="0"/>
              </a:spcAft>
              <a:buClr>
                <a:schemeClr val="accent1"/>
              </a:buClr>
              <a:buSzPts val="2300"/>
              <a:buNone/>
              <a:defRPr sz="2300">
                <a:solidFill>
                  <a:schemeClr val="accent1"/>
                </a:solidFill>
              </a:defRPr>
            </a:lvl9pPr>
          </a:lstStyle>
          <a:p>
            <a:endParaRPr/>
          </a:p>
        </p:txBody>
      </p:sp>
      <p:sp>
        <p:nvSpPr>
          <p:cNvPr id="1651" name="Google Shape;1651;p44"/>
          <p:cNvSpPr txBox="1">
            <a:spLocks noGrp="1"/>
          </p:cNvSpPr>
          <p:nvPr>
            <p:ph type="subTitle" idx="5"/>
          </p:nvPr>
        </p:nvSpPr>
        <p:spPr>
          <a:xfrm>
            <a:off x="6243400" y="2209251"/>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None/>
              <a:defRPr sz="1400">
                <a:solidFill>
                  <a:schemeClr val="accent6"/>
                </a:solidFill>
              </a:defRPr>
            </a:lvl1pPr>
            <a:lvl2pPr lvl="1" algn="ctr" rtl="0">
              <a:lnSpc>
                <a:spcPct val="100000"/>
              </a:lnSpc>
              <a:spcBef>
                <a:spcPts val="0"/>
              </a:spcBef>
              <a:spcAft>
                <a:spcPts val="0"/>
              </a:spcAft>
              <a:buClr>
                <a:schemeClr val="accent6"/>
              </a:buClr>
              <a:buSzPts val="1600"/>
              <a:buNone/>
              <a:defRPr sz="1600">
                <a:solidFill>
                  <a:schemeClr val="accent6"/>
                </a:solidFill>
              </a:defRPr>
            </a:lvl2pPr>
            <a:lvl3pPr lvl="2" algn="ctr" rtl="0">
              <a:lnSpc>
                <a:spcPct val="100000"/>
              </a:lnSpc>
              <a:spcBef>
                <a:spcPts val="0"/>
              </a:spcBef>
              <a:spcAft>
                <a:spcPts val="0"/>
              </a:spcAft>
              <a:buClr>
                <a:schemeClr val="accent6"/>
              </a:buClr>
              <a:buSzPts val="1600"/>
              <a:buNone/>
              <a:defRPr sz="1600">
                <a:solidFill>
                  <a:schemeClr val="accent6"/>
                </a:solidFill>
              </a:defRPr>
            </a:lvl3pPr>
            <a:lvl4pPr lvl="3" algn="ctr" rtl="0">
              <a:lnSpc>
                <a:spcPct val="100000"/>
              </a:lnSpc>
              <a:spcBef>
                <a:spcPts val="0"/>
              </a:spcBef>
              <a:spcAft>
                <a:spcPts val="0"/>
              </a:spcAft>
              <a:buClr>
                <a:schemeClr val="accent6"/>
              </a:buClr>
              <a:buSzPts val="1600"/>
              <a:buNone/>
              <a:defRPr sz="1600">
                <a:solidFill>
                  <a:schemeClr val="accent6"/>
                </a:solidFill>
              </a:defRPr>
            </a:lvl4pPr>
            <a:lvl5pPr lvl="4" algn="ctr" rtl="0">
              <a:lnSpc>
                <a:spcPct val="100000"/>
              </a:lnSpc>
              <a:spcBef>
                <a:spcPts val="0"/>
              </a:spcBef>
              <a:spcAft>
                <a:spcPts val="0"/>
              </a:spcAft>
              <a:buClr>
                <a:schemeClr val="accent6"/>
              </a:buClr>
              <a:buSzPts val="1600"/>
              <a:buNone/>
              <a:defRPr sz="1600">
                <a:solidFill>
                  <a:schemeClr val="accent6"/>
                </a:solidFill>
              </a:defRPr>
            </a:lvl5pPr>
            <a:lvl6pPr lvl="5" algn="ctr" rtl="0">
              <a:lnSpc>
                <a:spcPct val="100000"/>
              </a:lnSpc>
              <a:spcBef>
                <a:spcPts val="0"/>
              </a:spcBef>
              <a:spcAft>
                <a:spcPts val="0"/>
              </a:spcAft>
              <a:buClr>
                <a:schemeClr val="accent6"/>
              </a:buClr>
              <a:buSzPts val="1600"/>
              <a:buNone/>
              <a:defRPr sz="1600">
                <a:solidFill>
                  <a:schemeClr val="accent6"/>
                </a:solidFill>
              </a:defRPr>
            </a:lvl6pPr>
            <a:lvl7pPr lvl="6" algn="ctr" rtl="0">
              <a:lnSpc>
                <a:spcPct val="100000"/>
              </a:lnSpc>
              <a:spcBef>
                <a:spcPts val="0"/>
              </a:spcBef>
              <a:spcAft>
                <a:spcPts val="0"/>
              </a:spcAft>
              <a:buClr>
                <a:schemeClr val="accent6"/>
              </a:buClr>
              <a:buSzPts val="1600"/>
              <a:buNone/>
              <a:defRPr sz="1600">
                <a:solidFill>
                  <a:schemeClr val="accent6"/>
                </a:solidFill>
              </a:defRPr>
            </a:lvl7pPr>
            <a:lvl8pPr lvl="7" algn="ctr" rtl="0">
              <a:lnSpc>
                <a:spcPct val="100000"/>
              </a:lnSpc>
              <a:spcBef>
                <a:spcPts val="0"/>
              </a:spcBef>
              <a:spcAft>
                <a:spcPts val="0"/>
              </a:spcAft>
              <a:buClr>
                <a:schemeClr val="accent6"/>
              </a:buClr>
              <a:buSzPts val="1600"/>
              <a:buNone/>
              <a:defRPr sz="1600">
                <a:solidFill>
                  <a:schemeClr val="accent6"/>
                </a:solidFill>
              </a:defRPr>
            </a:lvl8pPr>
            <a:lvl9pPr lvl="8" algn="ctr"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652" name="Google Shape;1652;p44"/>
          <p:cNvSpPr txBox="1">
            <a:spLocks noGrp="1"/>
          </p:cNvSpPr>
          <p:nvPr>
            <p:ph type="title" idx="6"/>
          </p:nvPr>
        </p:nvSpPr>
        <p:spPr>
          <a:xfrm>
            <a:off x="2316115" y="3682402"/>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1600"/>
              <a:buNone/>
              <a:defRPr sz="1600">
                <a:solidFill>
                  <a:schemeClr val="accent2"/>
                </a:solidFill>
              </a:defRPr>
            </a:lvl1pPr>
            <a:lvl2pPr lvl="1" algn="ctr" rtl="0">
              <a:spcBef>
                <a:spcPts val="0"/>
              </a:spcBef>
              <a:spcAft>
                <a:spcPts val="0"/>
              </a:spcAft>
              <a:buClr>
                <a:schemeClr val="accent2"/>
              </a:buClr>
              <a:buSzPts val="1600"/>
              <a:buNone/>
              <a:defRPr sz="1600">
                <a:solidFill>
                  <a:schemeClr val="accent2"/>
                </a:solidFill>
              </a:defRPr>
            </a:lvl2pPr>
            <a:lvl3pPr lvl="2" algn="ctr" rtl="0">
              <a:spcBef>
                <a:spcPts val="0"/>
              </a:spcBef>
              <a:spcAft>
                <a:spcPts val="0"/>
              </a:spcAft>
              <a:buClr>
                <a:schemeClr val="accent2"/>
              </a:buClr>
              <a:buSzPts val="1600"/>
              <a:buNone/>
              <a:defRPr sz="1600">
                <a:solidFill>
                  <a:schemeClr val="accent2"/>
                </a:solidFill>
              </a:defRPr>
            </a:lvl3pPr>
            <a:lvl4pPr lvl="3" algn="ctr" rtl="0">
              <a:spcBef>
                <a:spcPts val="0"/>
              </a:spcBef>
              <a:spcAft>
                <a:spcPts val="0"/>
              </a:spcAft>
              <a:buClr>
                <a:schemeClr val="accent2"/>
              </a:buClr>
              <a:buSzPts val="1600"/>
              <a:buNone/>
              <a:defRPr sz="1600">
                <a:solidFill>
                  <a:schemeClr val="accent2"/>
                </a:solidFill>
              </a:defRPr>
            </a:lvl4pPr>
            <a:lvl5pPr lvl="4" algn="ctr" rtl="0">
              <a:spcBef>
                <a:spcPts val="0"/>
              </a:spcBef>
              <a:spcAft>
                <a:spcPts val="0"/>
              </a:spcAft>
              <a:buClr>
                <a:schemeClr val="accent2"/>
              </a:buClr>
              <a:buSzPts val="1600"/>
              <a:buNone/>
              <a:defRPr sz="1600">
                <a:solidFill>
                  <a:schemeClr val="accent2"/>
                </a:solidFill>
              </a:defRPr>
            </a:lvl5pPr>
            <a:lvl6pPr lvl="5" algn="ctr" rtl="0">
              <a:spcBef>
                <a:spcPts val="0"/>
              </a:spcBef>
              <a:spcAft>
                <a:spcPts val="0"/>
              </a:spcAft>
              <a:buClr>
                <a:schemeClr val="accent2"/>
              </a:buClr>
              <a:buSzPts val="1600"/>
              <a:buNone/>
              <a:defRPr sz="1600">
                <a:solidFill>
                  <a:schemeClr val="accent2"/>
                </a:solidFill>
              </a:defRPr>
            </a:lvl6pPr>
            <a:lvl7pPr lvl="6" algn="ctr" rtl="0">
              <a:spcBef>
                <a:spcPts val="0"/>
              </a:spcBef>
              <a:spcAft>
                <a:spcPts val="0"/>
              </a:spcAft>
              <a:buClr>
                <a:schemeClr val="accent2"/>
              </a:buClr>
              <a:buSzPts val="1600"/>
              <a:buNone/>
              <a:defRPr sz="1600">
                <a:solidFill>
                  <a:schemeClr val="accent2"/>
                </a:solidFill>
              </a:defRPr>
            </a:lvl7pPr>
            <a:lvl8pPr lvl="7" algn="ctr" rtl="0">
              <a:spcBef>
                <a:spcPts val="0"/>
              </a:spcBef>
              <a:spcAft>
                <a:spcPts val="0"/>
              </a:spcAft>
              <a:buClr>
                <a:schemeClr val="accent2"/>
              </a:buClr>
              <a:buSzPts val="1600"/>
              <a:buNone/>
              <a:defRPr sz="1600">
                <a:solidFill>
                  <a:schemeClr val="accent2"/>
                </a:solidFill>
              </a:defRPr>
            </a:lvl8pPr>
            <a:lvl9pPr lvl="8" algn="ctr" rtl="0">
              <a:spcBef>
                <a:spcPts val="0"/>
              </a:spcBef>
              <a:spcAft>
                <a:spcPts val="0"/>
              </a:spcAft>
              <a:buClr>
                <a:schemeClr val="accent2"/>
              </a:buClr>
              <a:buSzPts val="1600"/>
              <a:buNone/>
              <a:defRPr sz="1600">
                <a:solidFill>
                  <a:schemeClr val="accent2"/>
                </a:solidFill>
              </a:defRPr>
            </a:lvl9pPr>
          </a:lstStyle>
          <a:p>
            <a:endParaRPr/>
          </a:p>
        </p:txBody>
      </p:sp>
      <p:sp>
        <p:nvSpPr>
          <p:cNvPr id="1653" name="Google Shape;1653;p44"/>
          <p:cNvSpPr txBox="1">
            <a:spLocks noGrp="1"/>
          </p:cNvSpPr>
          <p:nvPr>
            <p:ph type="subTitle" idx="7"/>
          </p:nvPr>
        </p:nvSpPr>
        <p:spPr>
          <a:xfrm>
            <a:off x="2316115" y="4060628"/>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4" name="Google Shape;1654;p44"/>
          <p:cNvSpPr txBox="1">
            <a:spLocks noGrp="1"/>
          </p:cNvSpPr>
          <p:nvPr>
            <p:ph type="title" idx="8"/>
          </p:nvPr>
        </p:nvSpPr>
        <p:spPr>
          <a:xfrm>
            <a:off x="4939338" y="3682997"/>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1600"/>
              <a:buNone/>
              <a:defRPr sz="1600">
                <a:solidFill>
                  <a:schemeClr val="accent2"/>
                </a:solidFill>
              </a:defRPr>
            </a:lvl1pPr>
            <a:lvl2pPr lvl="1" algn="ctr" rtl="0">
              <a:spcBef>
                <a:spcPts val="0"/>
              </a:spcBef>
              <a:spcAft>
                <a:spcPts val="0"/>
              </a:spcAft>
              <a:buClr>
                <a:schemeClr val="accent2"/>
              </a:buClr>
              <a:buSzPts val="1600"/>
              <a:buNone/>
              <a:defRPr sz="1600">
                <a:solidFill>
                  <a:schemeClr val="accent2"/>
                </a:solidFill>
              </a:defRPr>
            </a:lvl2pPr>
            <a:lvl3pPr lvl="2" algn="ctr" rtl="0">
              <a:spcBef>
                <a:spcPts val="0"/>
              </a:spcBef>
              <a:spcAft>
                <a:spcPts val="0"/>
              </a:spcAft>
              <a:buClr>
                <a:schemeClr val="accent2"/>
              </a:buClr>
              <a:buSzPts val="1600"/>
              <a:buNone/>
              <a:defRPr sz="1600">
                <a:solidFill>
                  <a:schemeClr val="accent2"/>
                </a:solidFill>
              </a:defRPr>
            </a:lvl3pPr>
            <a:lvl4pPr lvl="3" algn="ctr" rtl="0">
              <a:spcBef>
                <a:spcPts val="0"/>
              </a:spcBef>
              <a:spcAft>
                <a:spcPts val="0"/>
              </a:spcAft>
              <a:buClr>
                <a:schemeClr val="accent2"/>
              </a:buClr>
              <a:buSzPts val="1600"/>
              <a:buNone/>
              <a:defRPr sz="1600">
                <a:solidFill>
                  <a:schemeClr val="accent2"/>
                </a:solidFill>
              </a:defRPr>
            </a:lvl4pPr>
            <a:lvl5pPr lvl="4" algn="ctr" rtl="0">
              <a:spcBef>
                <a:spcPts val="0"/>
              </a:spcBef>
              <a:spcAft>
                <a:spcPts val="0"/>
              </a:spcAft>
              <a:buClr>
                <a:schemeClr val="accent2"/>
              </a:buClr>
              <a:buSzPts val="1600"/>
              <a:buNone/>
              <a:defRPr sz="1600">
                <a:solidFill>
                  <a:schemeClr val="accent2"/>
                </a:solidFill>
              </a:defRPr>
            </a:lvl5pPr>
            <a:lvl6pPr lvl="5" algn="ctr" rtl="0">
              <a:spcBef>
                <a:spcPts val="0"/>
              </a:spcBef>
              <a:spcAft>
                <a:spcPts val="0"/>
              </a:spcAft>
              <a:buClr>
                <a:schemeClr val="accent2"/>
              </a:buClr>
              <a:buSzPts val="1600"/>
              <a:buNone/>
              <a:defRPr sz="1600">
                <a:solidFill>
                  <a:schemeClr val="accent2"/>
                </a:solidFill>
              </a:defRPr>
            </a:lvl6pPr>
            <a:lvl7pPr lvl="6" algn="ctr" rtl="0">
              <a:spcBef>
                <a:spcPts val="0"/>
              </a:spcBef>
              <a:spcAft>
                <a:spcPts val="0"/>
              </a:spcAft>
              <a:buClr>
                <a:schemeClr val="accent2"/>
              </a:buClr>
              <a:buSzPts val="1600"/>
              <a:buNone/>
              <a:defRPr sz="1600">
                <a:solidFill>
                  <a:schemeClr val="accent2"/>
                </a:solidFill>
              </a:defRPr>
            </a:lvl7pPr>
            <a:lvl8pPr lvl="7" algn="ctr" rtl="0">
              <a:spcBef>
                <a:spcPts val="0"/>
              </a:spcBef>
              <a:spcAft>
                <a:spcPts val="0"/>
              </a:spcAft>
              <a:buClr>
                <a:schemeClr val="accent2"/>
              </a:buClr>
              <a:buSzPts val="1600"/>
              <a:buNone/>
              <a:defRPr sz="1600">
                <a:solidFill>
                  <a:schemeClr val="accent2"/>
                </a:solidFill>
              </a:defRPr>
            </a:lvl8pPr>
            <a:lvl9pPr lvl="8" algn="ctr" rtl="0">
              <a:spcBef>
                <a:spcPts val="0"/>
              </a:spcBef>
              <a:spcAft>
                <a:spcPts val="0"/>
              </a:spcAft>
              <a:buClr>
                <a:schemeClr val="accent2"/>
              </a:buClr>
              <a:buSzPts val="1600"/>
              <a:buNone/>
              <a:defRPr sz="1600">
                <a:solidFill>
                  <a:schemeClr val="accent2"/>
                </a:solidFill>
              </a:defRPr>
            </a:lvl9pPr>
          </a:lstStyle>
          <a:p>
            <a:endParaRPr/>
          </a:p>
        </p:txBody>
      </p:sp>
      <p:sp>
        <p:nvSpPr>
          <p:cNvPr id="1655" name="Google Shape;1655;p44"/>
          <p:cNvSpPr txBox="1">
            <a:spLocks noGrp="1"/>
          </p:cNvSpPr>
          <p:nvPr>
            <p:ph type="subTitle" idx="9"/>
          </p:nvPr>
        </p:nvSpPr>
        <p:spPr>
          <a:xfrm>
            <a:off x="4939338" y="4061223"/>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400"/>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656" name="Google Shape;1656;p44"/>
          <p:cNvSpPr txBox="1">
            <a:spLocks noGrp="1"/>
          </p:cNvSpPr>
          <p:nvPr>
            <p:ph type="title" idx="13"/>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CUSTOM">
    <p:bg>
      <p:bgPr>
        <a:solidFill>
          <a:schemeClr val="lt2"/>
        </a:solidFill>
        <a:effectLst/>
      </p:bgPr>
    </p:bg>
    <p:spTree>
      <p:nvGrpSpPr>
        <p:cNvPr id="1" name="Shape 1758"/>
        <p:cNvGrpSpPr/>
        <p:nvPr/>
      </p:nvGrpSpPr>
      <p:grpSpPr>
        <a:xfrm>
          <a:off x="0" y="0"/>
          <a:ext cx="0" cy="0"/>
          <a:chOff x="0" y="0"/>
          <a:chExt cx="0" cy="0"/>
        </a:xfrm>
      </p:grpSpPr>
      <p:sp>
        <p:nvSpPr>
          <p:cNvPr id="1759" name="Google Shape;1759;p48"/>
          <p:cNvSpPr txBox="1">
            <a:spLocks noGrp="1"/>
          </p:cNvSpPr>
          <p:nvPr>
            <p:ph type="ctrTitle"/>
          </p:nvPr>
        </p:nvSpPr>
        <p:spPr>
          <a:xfrm>
            <a:off x="1636950" y="539997"/>
            <a:ext cx="5870100" cy="13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60" name="Google Shape;1760;p48"/>
          <p:cNvSpPr txBox="1">
            <a:spLocks noGrp="1"/>
          </p:cNvSpPr>
          <p:nvPr>
            <p:ph type="subTitle" idx="1"/>
          </p:nvPr>
        </p:nvSpPr>
        <p:spPr>
          <a:xfrm>
            <a:off x="1722150" y="1822150"/>
            <a:ext cx="5699700" cy="11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Kodchasan"/>
                <a:ea typeface="Kodchasan"/>
                <a:cs typeface="Kodchasan"/>
                <a:sym typeface="Kodchasa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61" name="Google Shape;1761;p48"/>
          <p:cNvSpPr txBox="1"/>
          <p:nvPr/>
        </p:nvSpPr>
        <p:spPr>
          <a:xfrm>
            <a:off x="2887950" y="3507850"/>
            <a:ext cx="3368100" cy="522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300"/>
              </a:spcBef>
              <a:spcAft>
                <a:spcPts val="0"/>
              </a:spcAft>
              <a:buNone/>
            </a:pPr>
            <a:r>
              <a:rPr lang="en" sz="1000">
                <a:solidFill>
                  <a:schemeClr val="accent5"/>
                </a:solidFill>
                <a:latin typeface="Kodchasan"/>
                <a:ea typeface="Kodchasan"/>
                <a:cs typeface="Kodchasan"/>
                <a:sym typeface="Kodchasan"/>
              </a:rPr>
              <a:t>CREDITS: This presentation template was created by </a:t>
            </a:r>
            <a:r>
              <a:rPr lang="en" sz="1000" b="1">
                <a:solidFill>
                  <a:schemeClr val="accent5"/>
                </a:solidFill>
                <a:uFill>
                  <a:noFill/>
                </a:uFill>
                <a:latin typeface="Kodchasan"/>
                <a:ea typeface="Kodchasan"/>
                <a:cs typeface="Kodchasan"/>
                <a:sym typeface="Kodchasan"/>
                <a:hlinkClick r:id="rId2">
                  <a:extLst>
                    <a:ext uri="{A12FA001-AC4F-418D-AE19-62706E023703}">
                      <ahyp:hlinkClr xmlns:ahyp="http://schemas.microsoft.com/office/drawing/2018/hyperlinkcolor" val="tx"/>
                    </a:ext>
                  </a:extLst>
                </a:hlinkClick>
              </a:rPr>
              <a:t>Slidesgo</a:t>
            </a:r>
            <a:r>
              <a:rPr lang="en" sz="1000">
                <a:solidFill>
                  <a:schemeClr val="accent5"/>
                </a:solidFill>
                <a:latin typeface="Kodchasan"/>
                <a:ea typeface="Kodchasan"/>
                <a:cs typeface="Kodchasan"/>
                <a:sym typeface="Kodchasan"/>
              </a:rPr>
              <a:t>, including icons by </a:t>
            </a:r>
            <a:r>
              <a:rPr lang="en" sz="1000" b="1">
                <a:solidFill>
                  <a:schemeClr val="accent5"/>
                </a:solidFill>
                <a:uFill>
                  <a:noFill/>
                </a:uFill>
                <a:latin typeface="Kodchasan"/>
                <a:ea typeface="Kodchasan"/>
                <a:cs typeface="Kodchasan"/>
                <a:sym typeface="Kodchasan"/>
                <a:hlinkClick r:id="rId3">
                  <a:extLst>
                    <a:ext uri="{A12FA001-AC4F-418D-AE19-62706E023703}">
                      <ahyp:hlinkClr xmlns:ahyp="http://schemas.microsoft.com/office/drawing/2018/hyperlinkcolor" val="tx"/>
                    </a:ext>
                  </a:extLst>
                </a:hlinkClick>
              </a:rPr>
              <a:t>Flaticon</a:t>
            </a:r>
            <a:r>
              <a:rPr lang="en" sz="1000">
                <a:solidFill>
                  <a:schemeClr val="accent5"/>
                </a:solidFill>
                <a:latin typeface="Kodchasan"/>
                <a:ea typeface="Kodchasan"/>
                <a:cs typeface="Kodchasan"/>
                <a:sym typeface="Kodchasan"/>
              </a:rPr>
              <a:t>, and infographics &amp; images by </a:t>
            </a:r>
            <a:r>
              <a:rPr lang="en" sz="1000" b="1">
                <a:solidFill>
                  <a:schemeClr val="accent5"/>
                </a:solidFill>
                <a:uFill>
                  <a:noFill/>
                </a:uFill>
                <a:latin typeface="Kodchasan"/>
                <a:ea typeface="Kodchasan"/>
                <a:cs typeface="Kodchasan"/>
                <a:sym typeface="Kodchasan"/>
                <a:hlinkClick r:id="rId4">
                  <a:extLst>
                    <a:ext uri="{A12FA001-AC4F-418D-AE19-62706E023703}">
                      <ahyp:hlinkClr xmlns:ahyp="http://schemas.microsoft.com/office/drawing/2018/hyperlinkcolor" val="tx"/>
                    </a:ext>
                  </a:extLst>
                </a:hlinkClick>
              </a:rPr>
              <a:t>Freepik</a:t>
            </a:r>
            <a:r>
              <a:rPr lang="en" sz="1000">
                <a:solidFill>
                  <a:schemeClr val="accent5"/>
                </a:solidFill>
                <a:latin typeface="Kodchasan"/>
                <a:ea typeface="Kodchasan"/>
                <a:cs typeface="Kodchasan"/>
                <a:sym typeface="Kodchasan"/>
              </a:rPr>
              <a:t>. </a:t>
            </a:r>
            <a:endParaRPr sz="1000">
              <a:solidFill>
                <a:schemeClr val="accent5"/>
              </a:solidFill>
              <a:latin typeface="Kodchasan"/>
              <a:ea typeface="Kodchasan"/>
              <a:cs typeface="Kodchasan"/>
              <a:sym typeface="Kodchasan"/>
            </a:endParaRPr>
          </a:p>
        </p:txBody>
      </p:sp>
      <p:grpSp>
        <p:nvGrpSpPr>
          <p:cNvPr id="1762" name="Google Shape;1762;p48"/>
          <p:cNvGrpSpPr/>
          <p:nvPr/>
        </p:nvGrpSpPr>
        <p:grpSpPr>
          <a:xfrm>
            <a:off x="-698666" y="-111254"/>
            <a:ext cx="10345136" cy="4742507"/>
            <a:chOff x="-698666" y="-111254"/>
            <a:chExt cx="10345136" cy="4742507"/>
          </a:xfrm>
        </p:grpSpPr>
        <p:grpSp>
          <p:nvGrpSpPr>
            <p:cNvPr id="1763" name="Google Shape;1763;p48"/>
            <p:cNvGrpSpPr/>
            <p:nvPr/>
          </p:nvGrpSpPr>
          <p:grpSpPr>
            <a:xfrm rot="-766047">
              <a:off x="-85919" y="141701"/>
              <a:ext cx="911517" cy="1732895"/>
              <a:chOff x="-318557" y="43428"/>
              <a:chExt cx="911494" cy="1732850"/>
            </a:xfrm>
          </p:grpSpPr>
          <p:sp>
            <p:nvSpPr>
              <p:cNvPr id="1764" name="Google Shape;1764;p48"/>
              <p:cNvSpPr/>
              <p:nvPr/>
            </p:nvSpPr>
            <p:spPr>
              <a:xfrm>
                <a:off x="-237088" y="43428"/>
                <a:ext cx="776492" cy="1732850"/>
              </a:xfrm>
              <a:custGeom>
                <a:avLst/>
                <a:gdLst/>
                <a:ahLst/>
                <a:cxnLst/>
                <a:rect l="l" t="t" r="r" b="b"/>
                <a:pathLst>
                  <a:path w="19596" h="43734" extrusionOk="0">
                    <a:moveTo>
                      <a:pt x="8344" y="13837"/>
                    </a:moveTo>
                    <a:lnTo>
                      <a:pt x="8579" y="13955"/>
                    </a:lnTo>
                    <a:lnTo>
                      <a:pt x="8696" y="13955"/>
                    </a:lnTo>
                    <a:cubicBezTo>
                      <a:pt x="9431" y="14425"/>
                      <a:pt x="10283" y="15042"/>
                      <a:pt x="11164" y="15659"/>
                    </a:cubicBezTo>
                    <a:cubicBezTo>
                      <a:pt x="11752" y="16158"/>
                      <a:pt x="12251" y="16510"/>
                      <a:pt x="12751" y="17010"/>
                    </a:cubicBezTo>
                    <a:cubicBezTo>
                      <a:pt x="13221" y="17362"/>
                      <a:pt x="13720" y="17862"/>
                      <a:pt x="13955" y="18361"/>
                    </a:cubicBezTo>
                    <a:cubicBezTo>
                      <a:pt x="14572" y="19096"/>
                      <a:pt x="14954" y="20065"/>
                      <a:pt x="15189" y="21035"/>
                    </a:cubicBezTo>
                    <a:lnTo>
                      <a:pt x="15189" y="22386"/>
                    </a:lnTo>
                    <a:cubicBezTo>
                      <a:pt x="15189" y="23620"/>
                      <a:pt x="14954" y="24707"/>
                      <a:pt x="14337" y="25706"/>
                    </a:cubicBezTo>
                    <a:cubicBezTo>
                      <a:pt x="13838" y="26558"/>
                      <a:pt x="13367" y="27410"/>
                      <a:pt x="12868" y="28144"/>
                    </a:cubicBezTo>
                    <a:cubicBezTo>
                      <a:pt x="12751" y="28526"/>
                      <a:pt x="12486" y="28761"/>
                      <a:pt x="12369" y="28996"/>
                    </a:cubicBezTo>
                    <a:cubicBezTo>
                      <a:pt x="12251" y="29113"/>
                      <a:pt x="12134" y="29378"/>
                      <a:pt x="12016" y="29613"/>
                    </a:cubicBezTo>
                    <a:cubicBezTo>
                      <a:pt x="11899" y="29613"/>
                      <a:pt x="11899" y="29730"/>
                      <a:pt x="11752" y="29848"/>
                    </a:cubicBezTo>
                    <a:lnTo>
                      <a:pt x="11634" y="30112"/>
                    </a:lnTo>
                    <a:lnTo>
                      <a:pt x="11399" y="29995"/>
                    </a:lnTo>
                    <a:lnTo>
                      <a:pt x="11164" y="29995"/>
                    </a:lnTo>
                    <a:cubicBezTo>
                      <a:pt x="11017" y="29848"/>
                      <a:pt x="11017" y="29848"/>
                      <a:pt x="10900" y="29730"/>
                    </a:cubicBezTo>
                    <a:lnTo>
                      <a:pt x="10547" y="29495"/>
                    </a:lnTo>
                    <a:cubicBezTo>
                      <a:pt x="10048" y="29260"/>
                      <a:pt x="9695" y="28996"/>
                      <a:pt x="9313" y="28643"/>
                    </a:cubicBezTo>
                    <a:cubicBezTo>
                      <a:pt x="8579" y="28261"/>
                      <a:pt x="7845" y="27645"/>
                      <a:pt x="7110" y="27057"/>
                    </a:cubicBezTo>
                    <a:cubicBezTo>
                      <a:pt x="6258" y="26323"/>
                      <a:pt x="5524" y="25324"/>
                      <a:pt x="5024" y="24119"/>
                    </a:cubicBezTo>
                    <a:cubicBezTo>
                      <a:pt x="4789" y="23620"/>
                      <a:pt x="4672" y="23120"/>
                      <a:pt x="4554" y="22650"/>
                    </a:cubicBezTo>
                    <a:cubicBezTo>
                      <a:pt x="4407" y="21916"/>
                      <a:pt x="4407" y="21035"/>
                      <a:pt x="4672" y="20300"/>
                    </a:cubicBezTo>
                    <a:cubicBezTo>
                      <a:pt x="4789" y="19713"/>
                      <a:pt x="4907" y="19213"/>
                      <a:pt x="5289" y="18596"/>
                    </a:cubicBezTo>
                    <a:cubicBezTo>
                      <a:pt x="5524" y="17979"/>
                      <a:pt x="5759" y="17509"/>
                      <a:pt x="6141" y="16775"/>
                    </a:cubicBezTo>
                    <a:cubicBezTo>
                      <a:pt x="6758" y="15894"/>
                      <a:pt x="7228" y="15042"/>
                      <a:pt x="7845" y="14190"/>
                    </a:cubicBezTo>
                    <a:cubicBezTo>
                      <a:pt x="7962" y="14072"/>
                      <a:pt x="8080" y="13955"/>
                      <a:pt x="8226" y="13837"/>
                    </a:cubicBezTo>
                    <a:close/>
                    <a:moveTo>
                      <a:pt x="11282" y="0"/>
                    </a:moveTo>
                    <a:cubicBezTo>
                      <a:pt x="11164" y="0"/>
                      <a:pt x="11017" y="118"/>
                      <a:pt x="11017" y="118"/>
                    </a:cubicBezTo>
                    <a:lnTo>
                      <a:pt x="11017" y="353"/>
                    </a:lnTo>
                    <a:lnTo>
                      <a:pt x="11017" y="470"/>
                    </a:lnTo>
                    <a:cubicBezTo>
                      <a:pt x="11164" y="970"/>
                      <a:pt x="11164" y="1352"/>
                      <a:pt x="11282" y="1822"/>
                    </a:cubicBezTo>
                    <a:lnTo>
                      <a:pt x="11282" y="2086"/>
                    </a:lnTo>
                    <a:cubicBezTo>
                      <a:pt x="11399" y="2938"/>
                      <a:pt x="11517" y="3790"/>
                      <a:pt x="11517" y="4642"/>
                    </a:cubicBezTo>
                    <a:cubicBezTo>
                      <a:pt x="11517" y="5758"/>
                      <a:pt x="11282" y="6728"/>
                      <a:pt x="11017" y="7580"/>
                    </a:cubicBezTo>
                    <a:cubicBezTo>
                      <a:pt x="10900" y="8079"/>
                      <a:pt x="10665" y="8696"/>
                      <a:pt x="10283" y="9284"/>
                    </a:cubicBezTo>
                    <a:cubicBezTo>
                      <a:pt x="9695" y="10400"/>
                      <a:pt x="9078" y="11487"/>
                      <a:pt x="8344" y="12486"/>
                    </a:cubicBezTo>
                    <a:cubicBezTo>
                      <a:pt x="8344" y="12603"/>
                      <a:pt x="8344" y="12603"/>
                      <a:pt x="8226" y="12603"/>
                    </a:cubicBezTo>
                    <a:lnTo>
                      <a:pt x="8226" y="12721"/>
                    </a:lnTo>
                    <a:lnTo>
                      <a:pt x="8080" y="12721"/>
                    </a:lnTo>
                    <a:cubicBezTo>
                      <a:pt x="8011" y="12755"/>
                      <a:pt x="7952" y="12769"/>
                      <a:pt x="7900" y="12769"/>
                    </a:cubicBezTo>
                    <a:cubicBezTo>
                      <a:pt x="7776" y="12769"/>
                      <a:pt x="7693" y="12686"/>
                      <a:pt x="7609" y="12603"/>
                    </a:cubicBezTo>
                    <a:cubicBezTo>
                      <a:pt x="6993" y="12221"/>
                      <a:pt x="6258" y="11751"/>
                      <a:pt x="5524" y="11134"/>
                    </a:cubicBezTo>
                    <a:cubicBezTo>
                      <a:pt x="4907" y="10635"/>
                      <a:pt x="4290" y="10282"/>
                      <a:pt x="3820" y="9783"/>
                    </a:cubicBezTo>
                    <a:cubicBezTo>
                      <a:pt x="3085" y="8931"/>
                      <a:pt x="2468" y="8197"/>
                      <a:pt x="2087" y="7345"/>
                    </a:cubicBezTo>
                    <a:cubicBezTo>
                      <a:pt x="1734" y="6728"/>
                      <a:pt x="1470" y="5876"/>
                      <a:pt x="1117" y="5024"/>
                    </a:cubicBezTo>
                    <a:cubicBezTo>
                      <a:pt x="1000" y="4289"/>
                      <a:pt x="735" y="3555"/>
                      <a:pt x="618" y="2674"/>
                    </a:cubicBezTo>
                    <a:cubicBezTo>
                      <a:pt x="500" y="2556"/>
                      <a:pt x="500" y="2556"/>
                      <a:pt x="500" y="2439"/>
                    </a:cubicBezTo>
                    <a:cubicBezTo>
                      <a:pt x="500" y="2204"/>
                      <a:pt x="383" y="2204"/>
                      <a:pt x="265" y="2204"/>
                    </a:cubicBezTo>
                    <a:cubicBezTo>
                      <a:pt x="148" y="2204"/>
                      <a:pt x="1" y="2321"/>
                      <a:pt x="1" y="2439"/>
                    </a:cubicBezTo>
                    <a:cubicBezTo>
                      <a:pt x="1" y="2556"/>
                      <a:pt x="1" y="2674"/>
                      <a:pt x="148" y="2938"/>
                    </a:cubicBezTo>
                    <a:cubicBezTo>
                      <a:pt x="265" y="3908"/>
                      <a:pt x="618" y="5024"/>
                      <a:pt x="1000" y="5993"/>
                    </a:cubicBezTo>
                    <a:cubicBezTo>
                      <a:pt x="1235" y="6610"/>
                      <a:pt x="1352" y="7080"/>
                      <a:pt x="1616" y="7462"/>
                    </a:cubicBezTo>
                    <a:cubicBezTo>
                      <a:pt x="2087" y="8432"/>
                      <a:pt x="2703" y="9430"/>
                      <a:pt x="3555" y="10282"/>
                    </a:cubicBezTo>
                    <a:cubicBezTo>
                      <a:pt x="4290" y="10899"/>
                      <a:pt x="4907" y="11369"/>
                      <a:pt x="5641" y="11869"/>
                    </a:cubicBezTo>
                    <a:cubicBezTo>
                      <a:pt x="6023" y="12104"/>
                      <a:pt x="6258" y="12368"/>
                      <a:pt x="6611" y="12603"/>
                    </a:cubicBezTo>
                    <a:cubicBezTo>
                      <a:pt x="6875" y="12721"/>
                      <a:pt x="6993" y="12956"/>
                      <a:pt x="7228" y="13103"/>
                    </a:cubicBezTo>
                    <a:cubicBezTo>
                      <a:pt x="7345" y="13103"/>
                      <a:pt x="7492" y="13220"/>
                      <a:pt x="7609" y="13338"/>
                    </a:cubicBezTo>
                    <a:lnTo>
                      <a:pt x="7609" y="13455"/>
                    </a:lnTo>
                    <a:cubicBezTo>
                      <a:pt x="7609" y="13690"/>
                      <a:pt x="7492" y="13837"/>
                      <a:pt x="7345" y="13955"/>
                    </a:cubicBezTo>
                    <a:cubicBezTo>
                      <a:pt x="7110" y="14307"/>
                      <a:pt x="6993" y="14572"/>
                      <a:pt x="6758" y="14924"/>
                    </a:cubicBezTo>
                    <a:cubicBezTo>
                      <a:pt x="6493" y="15424"/>
                      <a:pt x="6141" y="15776"/>
                      <a:pt x="5876" y="16275"/>
                    </a:cubicBezTo>
                    <a:cubicBezTo>
                      <a:pt x="5524" y="16892"/>
                      <a:pt x="5142" y="17509"/>
                      <a:pt x="4789" y="18244"/>
                    </a:cubicBezTo>
                    <a:cubicBezTo>
                      <a:pt x="4554" y="18831"/>
                      <a:pt x="4290" y="19448"/>
                      <a:pt x="4172" y="20183"/>
                    </a:cubicBezTo>
                    <a:cubicBezTo>
                      <a:pt x="3937" y="21035"/>
                      <a:pt x="3937" y="21769"/>
                      <a:pt x="4055" y="22650"/>
                    </a:cubicBezTo>
                    <a:cubicBezTo>
                      <a:pt x="4172" y="23385"/>
                      <a:pt x="4407" y="24119"/>
                      <a:pt x="4672" y="24707"/>
                    </a:cubicBezTo>
                    <a:cubicBezTo>
                      <a:pt x="5289" y="25823"/>
                      <a:pt x="5876" y="26675"/>
                      <a:pt x="6611" y="27410"/>
                    </a:cubicBezTo>
                    <a:cubicBezTo>
                      <a:pt x="6875" y="27527"/>
                      <a:pt x="7110" y="27791"/>
                      <a:pt x="7345" y="28026"/>
                    </a:cubicBezTo>
                    <a:lnTo>
                      <a:pt x="7492" y="28026"/>
                    </a:lnTo>
                    <a:cubicBezTo>
                      <a:pt x="7962" y="28526"/>
                      <a:pt x="8579" y="28878"/>
                      <a:pt x="9196" y="29378"/>
                    </a:cubicBezTo>
                    <a:cubicBezTo>
                      <a:pt x="9548" y="29613"/>
                      <a:pt x="9930" y="29730"/>
                      <a:pt x="10165" y="29995"/>
                    </a:cubicBezTo>
                    <a:cubicBezTo>
                      <a:pt x="10430" y="30112"/>
                      <a:pt x="10547" y="30230"/>
                      <a:pt x="10665" y="30347"/>
                    </a:cubicBezTo>
                    <a:cubicBezTo>
                      <a:pt x="10782" y="30347"/>
                      <a:pt x="10782" y="30465"/>
                      <a:pt x="10900" y="30465"/>
                    </a:cubicBezTo>
                    <a:lnTo>
                      <a:pt x="11017" y="30582"/>
                    </a:lnTo>
                    <a:cubicBezTo>
                      <a:pt x="11164" y="30847"/>
                      <a:pt x="11017" y="31082"/>
                      <a:pt x="10900" y="31082"/>
                    </a:cubicBezTo>
                    <a:cubicBezTo>
                      <a:pt x="10430" y="31699"/>
                      <a:pt x="10048" y="32433"/>
                      <a:pt x="9548" y="33285"/>
                    </a:cubicBezTo>
                    <a:cubicBezTo>
                      <a:pt x="9196" y="33902"/>
                      <a:pt x="8961" y="34401"/>
                      <a:pt x="8696" y="34989"/>
                    </a:cubicBezTo>
                    <a:cubicBezTo>
                      <a:pt x="8344" y="35870"/>
                      <a:pt x="8080" y="36840"/>
                      <a:pt x="7962" y="37692"/>
                    </a:cubicBezTo>
                    <a:cubicBezTo>
                      <a:pt x="7845" y="38309"/>
                      <a:pt x="7845" y="38926"/>
                      <a:pt x="7845" y="39542"/>
                    </a:cubicBezTo>
                    <a:cubicBezTo>
                      <a:pt x="7845" y="40130"/>
                      <a:pt x="7962" y="40864"/>
                      <a:pt x="7962" y="41599"/>
                    </a:cubicBezTo>
                    <a:cubicBezTo>
                      <a:pt x="8080" y="42098"/>
                      <a:pt x="8080" y="42598"/>
                      <a:pt x="8226" y="43215"/>
                    </a:cubicBezTo>
                    <a:cubicBezTo>
                      <a:pt x="8344" y="43332"/>
                      <a:pt x="8344" y="43450"/>
                      <a:pt x="8344" y="43567"/>
                    </a:cubicBezTo>
                    <a:cubicBezTo>
                      <a:pt x="8344" y="43650"/>
                      <a:pt x="8461" y="43733"/>
                      <a:pt x="8530" y="43733"/>
                    </a:cubicBezTo>
                    <a:cubicBezTo>
                      <a:pt x="8559" y="43733"/>
                      <a:pt x="8579" y="43719"/>
                      <a:pt x="8579" y="43685"/>
                    </a:cubicBezTo>
                    <a:cubicBezTo>
                      <a:pt x="8696" y="43685"/>
                      <a:pt x="8814" y="43567"/>
                      <a:pt x="8814" y="43450"/>
                    </a:cubicBezTo>
                    <a:lnTo>
                      <a:pt x="8814" y="43332"/>
                    </a:lnTo>
                    <a:lnTo>
                      <a:pt x="8814" y="43215"/>
                    </a:lnTo>
                    <a:cubicBezTo>
                      <a:pt x="8579" y="41981"/>
                      <a:pt x="8461" y="40864"/>
                      <a:pt x="8344" y="39542"/>
                    </a:cubicBezTo>
                    <a:cubicBezTo>
                      <a:pt x="8344" y="37927"/>
                      <a:pt x="8579" y="36605"/>
                      <a:pt x="9196" y="35253"/>
                    </a:cubicBezTo>
                    <a:cubicBezTo>
                      <a:pt x="9813" y="33784"/>
                      <a:pt x="10665" y="32316"/>
                      <a:pt x="11399" y="31317"/>
                    </a:cubicBezTo>
                    <a:cubicBezTo>
                      <a:pt x="11517" y="31199"/>
                      <a:pt x="11634" y="31082"/>
                      <a:pt x="11752" y="31082"/>
                    </a:cubicBezTo>
                    <a:lnTo>
                      <a:pt x="11899" y="31082"/>
                    </a:lnTo>
                    <a:lnTo>
                      <a:pt x="12016" y="31199"/>
                    </a:lnTo>
                    <a:cubicBezTo>
                      <a:pt x="12016" y="31199"/>
                      <a:pt x="12134" y="31199"/>
                      <a:pt x="12251" y="31317"/>
                    </a:cubicBezTo>
                    <a:lnTo>
                      <a:pt x="12633" y="31581"/>
                    </a:lnTo>
                    <a:cubicBezTo>
                      <a:pt x="12986" y="31816"/>
                      <a:pt x="13485" y="32198"/>
                      <a:pt x="13838" y="32433"/>
                    </a:cubicBezTo>
                    <a:cubicBezTo>
                      <a:pt x="14454" y="32933"/>
                      <a:pt x="15071" y="33403"/>
                      <a:pt x="15571" y="33902"/>
                    </a:cubicBezTo>
                    <a:cubicBezTo>
                      <a:pt x="16540" y="34754"/>
                      <a:pt x="17157" y="35723"/>
                      <a:pt x="17627" y="36722"/>
                    </a:cubicBezTo>
                    <a:cubicBezTo>
                      <a:pt x="18009" y="37574"/>
                      <a:pt x="18362" y="38544"/>
                      <a:pt x="18626" y="39542"/>
                    </a:cubicBezTo>
                    <a:cubicBezTo>
                      <a:pt x="18744" y="39895"/>
                      <a:pt x="18861" y="40277"/>
                      <a:pt x="18861" y="40629"/>
                    </a:cubicBezTo>
                    <a:cubicBezTo>
                      <a:pt x="18979" y="40747"/>
                      <a:pt x="18979" y="41011"/>
                      <a:pt x="19096" y="41129"/>
                    </a:cubicBezTo>
                    <a:lnTo>
                      <a:pt x="19096" y="41481"/>
                    </a:lnTo>
                    <a:cubicBezTo>
                      <a:pt x="19243" y="41481"/>
                      <a:pt x="19243" y="41599"/>
                      <a:pt x="19360" y="41599"/>
                    </a:cubicBezTo>
                    <a:cubicBezTo>
                      <a:pt x="19478" y="41599"/>
                      <a:pt x="19596" y="41481"/>
                      <a:pt x="19596" y="41364"/>
                    </a:cubicBezTo>
                    <a:lnTo>
                      <a:pt x="19596" y="41129"/>
                    </a:lnTo>
                    <a:cubicBezTo>
                      <a:pt x="19596" y="41011"/>
                      <a:pt x="19478" y="40747"/>
                      <a:pt x="19478" y="40629"/>
                    </a:cubicBezTo>
                    <a:cubicBezTo>
                      <a:pt x="19478" y="40394"/>
                      <a:pt x="19360" y="40277"/>
                      <a:pt x="19360" y="40013"/>
                    </a:cubicBezTo>
                    <a:cubicBezTo>
                      <a:pt x="19243" y="39542"/>
                      <a:pt x="19096" y="39043"/>
                      <a:pt x="18861" y="38544"/>
                    </a:cubicBezTo>
                    <a:cubicBezTo>
                      <a:pt x="18626" y="37692"/>
                      <a:pt x="18362" y="37075"/>
                      <a:pt x="18127" y="36458"/>
                    </a:cubicBezTo>
                    <a:cubicBezTo>
                      <a:pt x="17627" y="35371"/>
                      <a:pt x="16893" y="34401"/>
                      <a:pt x="15923" y="33403"/>
                    </a:cubicBezTo>
                    <a:cubicBezTo>
                      <a:pt x="15306" y="32933"/>
                      <a:pt x="14689" y="32433"/>
                      <a:pt x="14102" y="31934"/>
                    </a:cubicBezTo>
                    <a:cubicBezTo>
                      <a:pt x="13602" y="31581"/>
                      <a:pt x="13103" y="31199"/>
                      <a:pt x="12486" y="30847"/>
                    </a:cubicBezTo>
                    <a:cubicBezTo>
                      <a:pt x="12369" y="30729"/>
                      <a:pt x="12251" y="30729"/>
                      <a:pt x="12134" y="30465"/>
                    </a:cubicBezTo>
                    <a:lnTo>
                      <a:pt x="12134" y="30347"/>
                    </a:lnTo>
                    <a:cubicBezTo>
                      <a:pt x="12251" y="30230"/>
                      <a:pt x="12251" y="30112"/>
                      <a:pt x="12369" y="29995"/>
                    </a:cubicBezTo>
                    <a:cubicBezTo>
                      <a:pt x="12369" y="29995"/>
                      <a:pt x="12369" y="29848"/>
                      <a:pt x="12486" y="29848"/>
                    </a:cubicBezTo>
                    <a:lnTo>
                      <a:pt x="12633" y="29495"/>
                    </a:lnTo>
                    <a:cubicBezTo>
                      <a:pt x="13103" y="28878"/>
                      <a:pt x="13602" y="28144"/>
                      <a:pt x="14102" y="27292"/>
                    </a:cubicBezTo>
                    <a:cubicBezTo>
                      <a:pt x="14219" y="27175"/>
                      <a:pt x="14337" y="26910"/>
                      <a:pt x="14454" y="26675"/>
                    </a:cubicBezTo>
                    <a:lnTo>
                      <a:pt x="14572" y="26440"/>
                    </a:lnTo>
                    <a:cubicBezTo>
                      <a:pt x="15071" y="25588"/>
                      <a:pt x="15424" y="24707"/>
                      <a:pt x="15571" y="23855"/>
                    </a:cubicBezTo>
                    <a:cubicBezTo>
                      <a:pt x="15806" y="22885"/>
                      <a:pt x="15806" y="22033"/>
                      <a:pt x="15688" y="21182"/>
                    </a:cubicBezTo>
                    <a:cubicBezTo>
                      <a:pt x="15571" y="20065"/>
                      <a:pt x="15189" y="18978"/>
                      <a:pt x="14454" y="17979"/>
                    </a:cubicBezTo>
                    <a:cubicBezTo>
                      <a:pt x="14102" y="17509"/>
                      <a:pt x="13720" y="17127"/>
                      <a:pt x="13221" y="16628"/>
                    </a:cubicBezTo>
                    <a:cubicBezTo>
                      <a:pt x="12633" y="16158"/>
                      <a:pt x="12134" y="15776"/>
                      <a:pt x="11634" y="15424"/>
                    </a:cubicBezTo>
                    <a:cubicBezTo>
                      <a:pt x="11017" y="14924"/>
                      <a:pt x="10547" y="14572"/>
                      <a:pt x="9930" y="14190"/>
                    </a:cubicBezTo>
                    <a:lnTo>
                      <a:pt x="9431" y="13837"/>
                    </a:lnTo>
                    <a:cubicBezTo>
                      <a:pt x="9313" y="13837"/>
                      <a:pt x="9313" y="13690"/>
                      <a:pt x="9196" y="13690"/>
                    </a:cubicBezTo>
                    <a:cubicBezTo>
                      <a:pt x="9078" y="13573"/>
                      <a:pt x="9078" y="13573"/>
                      <a:pt x="8961" y="13455"/>
                    </a:cubicBezTo>
                    <a:cubicBezTo>
                      <a:pt x="8814" y="13455"/>
                      <a:pt x="8814" y="13338"/>
                      <a:pt x="8814" y="13338"/>
                    </a:cubicBezTo>
                    <a:lnTo>
                      <a:pt x="8696" y="13338"/>
                    </a:lnTo>
                    <a:lnTo>
                      <a:pt x="8579" y="13220"/>
                    </a:lnTo>
                    <a:lnTo>
                      <a:pt x="8961" y="12603"/>
                    </a:lnTo>
                    <a:cubicBezTo>
                      <a:pt x="9078" y="12368"/>
                      <a:pt x="9196" y="12221"/>
                      <a:pt x="9313" y="12104"/>
                    </a:cubicBezTo>
                    <a:cubicBezTo>
                      <a:pt x="9548" y="11751"/>
                      <a:pt x="9813" y="11369"/>
                      <a:pt x="9930" y="11017"/>
                    </a:cubicBezTo>
                    <a:cubicBezTo>
                      <a:pt x="10430" y="10282"/>
                      <a:pt x="10782" y="9548"/>
                      <a:pt x="11164" y="8696"/>
                    </a:cubicBezTo>
                    <a:cubicBezTo>
                      <a:pt x="11634" y="7697"/>
                      <a:pt x="11899" y="6610"/>
                      <a:pt x="12016" y="5494"/>
                    </a:cubicBezTo>
                    <a:lnTo>
                      <a:pt x="12016" y="3291"/>
                    </a:lnTo>
                    <a:cubicBezTo>
                      <a:pt x="11899" y="2821"/>
                      <a:pt x="11899" y="2321"/>
                      <a:pt x="11752" y="1704"/>
                    </a:cubicBezTo>
                    <a:lnTo>
                      <a:pt x="11752" y="1352"/>
                    </a:lnTo>
                    <a:cubicBezTo>
                      <a:pt x="11752" y="1087"/>
                      <a:pt x="11634" y="735"/>
                      <a:pt x="11517" y="235"/>
                    </a:cubicBezTo>
                    <a:cubicBezTo>
                      <a:pt x="11517" y="118"/>
                      <a:pt x="11399" y="0"/>
                      <a:pt x="11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8"/>
              <p:cNvSpPr/>
              <p:nvPr/>
            </p:nvSpPr>
            <p:spPr>
              <a:xfrm>
                <a:off x="-318557" y="101634"/>
                <a:ext cx="625124" cy="150169"/>
              </a:xfrm>
              <a:custGeom>
                <a:avLst/>
                <a:gdLst/>
                <a:ahLst/>
                <a:cxnLst/>
                <a:rect l="l" t="t" r="r" b="b"/>
                <a:pathLst>
                  <a:path w="15776" h="3790" extrusionOk="0">
                    <a:moveTo>
                      <a:pt x="15277" y="0"/>
                    </a:moveTo>
                    <a:cubicBezTo>
                      <a:pt x="15159" y="0"/>
                      <a:pt x="15042" y="0"/>
                      <a:pt x="14924" y="118"/>
                    </a:cubicBezTo>
                    <a:cubicBezTo>
                      <a:pt x="13338" y="353"/>
                      <a:pt x="11604" y="735"/>
                      <a:pt x="10018" y="970"/>
                    </a:cubicBezTo>
                    <a:cubicBezTo>
                      <a:pt x="8314" y="1352"/>
                      <a:pt x="6610" y="1587"/>
                      <a:pt x="4994" y="1939"/>
                    </a:cubicBezTo>
                    <a:cubicBezTo>
                      <a:pt x="3526" y="2203"/>
                      <a:pt x="2057" y="2556"/>
                      <a:pt x="588" y="2820"/>
                    </a:cubicBezTo>
                    <a:cubicBezTo>
                      <a:pt x="470" y="2820"/>
                      <a:pt x="353" y="2820"/>
                      <a:pt x="353" y="2938"/>
                    </a:cubicBezTo>
                    <a:cubicBezTo>
                      <a:pt x="118" y="2938"/>
                      <a:pt x="0" y="3173"/>
                      <a:pt x="0" y="3408"/>
                    </a:cubicBezTo>
                    <a:cubicBezTo>
                      <a:pt x="0" y="3672"/>
                      <a:pt x="235" y="3790"/>
                      <a:pt x="470" y="3790"/>
                    </a:cubicBezTo>
                    <a:lnTo>
                      <a:pt x="852" y="3790"/>
                    </a:lnTo>
                    <a:cubicBezTo>
                      <a:pt x="3291" y="3290"/>
                      <a:pt x="5611" y="2938"/>
                      <a:pt x="8079" y="2439"/>
                    </a:cubicBezTo>
                    <a:cubicBezTo>
                      <a:pt x="8314" y="2321"/>
                      <a:pt x="8667" y="2321"/>
                      <a:pt x="9049" y="2203"/>
                    </a:cubicBezTo>
                    <a:cubicBezTo>
                      <a:pt x="11017" y="1822"/>
                      <a:pt x="13073" y="1469"/>
                      <a:pt x="15159" y="1087"/>
                    </a:cubicBezTo>
                    <a:cubicBezTo>
                      <a:pt x="15277" y="1087"/>
                      <a:pt x="15423" y="970"/>
                      <a:pt x="15541" y="970"/>
                    </a:cubicBezTo>
                    <a:cubicBezTo>
                      <a:pt x="15658" y="852"/>
                      <a:pt x="15776" y="735"/>
                      <a:pt x="15776" y="470"/>
                    </a:cubicBezTo>
                    <a:cubicBezTo>
                      <a:pt x="15776" y="235"/>
                      <a:pt x="15541" y="0"/>
                      <a:pt x="15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8"/>
              <p:cNvSpPr/>
              <p:nvPr/>
            </p:nvSpPr>
            <p:spPr>
              <a:xfrm>
                <a:off x="-139294" y="905970"/>
                <a:ext cx="620488" cy="153418"/>
              </a:xfrm>
              <a:custGeom>
                <a:avLst/>
                <a:gdLst/>
                <a:ahLst/>
                <a:cxnLst/>
                <a:rect l="l" t="t" r="r" b="b"/>
                <a:pathLst>
                  <a:path w="15659" h="3872" extrusionOk="0">
                    <a:moveTo>
                      <a:pt x="15042" y="0"/>
                    </a:moveTo>
                    <a:cubicBezTo>
                      <a:pt x="14807" y="0"/>
                      <a:pt x="14689" y="147"/>
                      <a:pt x="14425" y="147"/>
                    </a:cubicBezTo>
                    <a:cubicBezTo>
                      <a:pt x="12221" y="617"/>
                      <a:pt x="9901" y="999"/>
                      <a:pt x="7697" y="1469"/>
                    </a:cubicBezTo>
                    <a:cubicBezTo>
                      <a:pt x="6845" y="1616"/>
                      <a:pt x="6111" y="1733"/>
                      <a:pt x="5377" y="1851"/>
                    </a:cubicBezTo>
                    <a:cubicBezTo>
                      <a:pt x="3790" y="2203"/>
                      <a:pt x="2086" y="2468"/>
                      <a:pt x="470" y="2820"/>
                    </a:cubicBezTo>
                    <a:cubicBezTo>
                      <a:pt x="470" y="2820"/>
                      <a:pt x="353" y="2820"/>
                      <a:pt x="235" y="2938"/>
                    </a:cubicBezTo>
                    <a:cubicBezTo>
                      <a:pt x="118" y="2938"/>
                      <a:pt x="0" y="3202"/>
                      <a:pt x="0" y="3320"/>
                    </a:cubicBezTo>
                    <a:cubicBezTo>
                      <a:pt x="0" y="3672"/>
                      <a:pt x="118" y="3819"/>
                      <a:pt x="353" y="3819"/>
                    </a:cubicBezTo>
                    <a:cubicBezTo>
                      <a:pt x="392" y="3858"/>
                      <a:pt x="435" y="3871"/>
                      <a:pt x="482" y="3871"/>
                    </a:cubicBezTo>
                    <a:cubicBezTo>
                      <a:pt x="578" y="3871"/>
                      <a:pt x="696" y="3819"/>
                      <a:pt x="852" y="3819"/>
                    </a:cubicBezTo>
                    <a:cubicBezTo>
                      <a:pt x="2674" y="3437"/>
                      <a:pt x="4525" y="3085"/>
                      <a:pt x="6493" y="2703"/>
                    </a:cubicBezTo>
                    <a:cubicBezTo>
                      <a:pt x="9049" y="2203"/>
                      <a:pt x="11751" y="1733"/>
                      <a:pt x="14425" y="1234"/>
                    </a:cubicBezTo>
                    <a:cubicBezTo>
                      <a:pt x="14689" y="1116"/>
                      <a:pt x="14924" y="1116"/>
                      <a:pt x="15159" y="999"/>
                    </a:cubicBezTo>
                    <a:cubicBezTo>
                      <a:pt x="15159" y="999"/>
                      <a:pt x="15306" y="999"/>
                      <a:pt x="15424" y="881"/>
                    </a:cubicBezTo>
                    <a:cubicBezTo>
                      <a:pt x="15659" y="881"/>
                      <a:pt x="15659" y="617"/>
                      <a:pt x="15659" y="499"/>
                    </a:cubicBezTo>
                    <a:cubicBezTo>
                      <a:pt x="15659" y="264"/>
                      <a:pt x="15541" y="147"/>
                      <a:pt x="15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8"/>
              <p:cNvSpPr/>
              <p:nvPr/>
            </p:nvSpPr>
            <p:spPr>
              <a:xfrm>
                <a:off x="-27551" y="1581098"/>
                <a:ext cx="620488" cy="154845"/>
              </a:xfrm>
              <a:custGeom>
                <a:avLst/>
                <a:gdLst/>
                <a:ahLst/>
                <a:cxnLst/>
                <a:rect l="l" t="t" r="r" b="b"/>
                <a:pathLst>
                  <a:path w="15659" h="3908" extrusionOk="0">
                    <a:moveTo>
                      <a:pt x="14924" y="0"/>
                    </a:moveTo>
                    <a:cubicBezTo>
                      <a:pt x="14807" y="0"/>
                      <a:pt x="14807" y="0"/>
                      <a:pt x="14689" y="118"/>
                    </a:cubicBezTo>
                    <a:cubicBezTo>
                      <a:pt x="13456" y="353"/>
                      <a:pt x="12222" y="588"/>
                      <a:pt x="11017" y="734"/>
                    </a:cubicBezTo>
                    <a:cubicBezTo>
                      <a:pt x="8432" y="1322"/>
                      <a:pt x="5876" y="1821"/>
                      <a:pt x="3291" y="2321"/>
                    </a:cubicBezTo>
                    <a:cubicBezTo>
                      <a:pt x="2439" y="2438"/>
                      <a:pt x="1587" y="2673"/>
                      <a:pt x="735" y="2791"/>
                    </a:cubicBezTo>
                    <a:cubicBezTo>
                      <a:pt x="588" y="2791"/>
                      <a:pt x="471" y="2791"/>
                      <a:pt x="353" y="2938"/>
                    </a:cubicBezTo>
                    <a:cubicBezTo>
                      <a:pt x="118" y="3055"/>
                      <a:pt x="1" y="3290"/>
                      <a:pt x="118" y="3525"/>
                    </a:cubicBezTo>
                    <a:cubicBezTo>
                      <a:pt x="236" y="3790"/>
                      <a:pt x="353" y="3907"/>
                      <a:pt x="588" y="3907"/>
                    </a:cubicBezTo>
                    <a:cubicBezTo>
                      <a:pt x="735" y="3907"/>
                      <a:pt x="853" y="3790"/>
                      <a:pt x="970" y="3790"/>
                    </a:cubicBezTo>
                    <a:cubicBezTo>
                      <a:pt x="3291" y="3290"/>
                      <a:pt x="5612" y="2938"/>
                      <a:pt x="7933" y="2438"/>
                    </a:cubicBezTo>
                    <a:cubicBezTo>
                      <a:pt x="8550" y="2321"/>
                      <a:pt x="9049" y="2203"/>
                      <a:pt x="9666" y="2056"/>
                    </a:cubicBezTo>
                    <a:cubicBezTo>
                      <a:pt x="11370" y="1704"/>
                      <a:pt x="13074" y="1469"/>
                      <a:pt x="14807" y="1087"/>
                    </a:cubicBezTo>
                    <a:cubicBezTo>
                      <a:pt x="15042" y="1087"/>
                      <a:pt x="15159" y="969"/>
                      <a:pt x="15277" y="969"/>
                    </a:cubicBezTo>
                    <a:cubicBezTo>
                      <a:pt x="15541" y="852"/>
                      <a:pt x="15659" y="588"/>
                      <a:pt x="15541" y="470"/>
                    </a:cubicBezTo>
                    <a:cubicBezTo>
                      <a:pt x="15541" y="235"/>
                      <a:pt x="15424" y="0"/>
                      <a:pt x="15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8"/>
              <p:cNvSpPr/>
              <p:nvPr/>
            </p:nvSpPr>
            <p:spPr>
              <a:xfrm>
                <a:off x="-159066" y="770937"/>
                <a:ext cx="591364" cy="145533"/>
              </a:xfrm>
              <a:custGeom>
                <a:avLst/>
                <a:gdLst/>
                <a:ahLst/>
                <a:cxnLst/>
                <a:rect l="l" t="t" r="r" b="b"/>
                <a:pathLst>
                  <a:path w="14924" h="3673" extrusionOk="0">
                    <a:moveTo>
                      <a:pt x="14189" y="0"/>
                    </a:moveTo>
                    <a:cubicBezTo>
                      <a:pt x="14072" y="0"/>
                      <a:pt x="13954" y="118"/>
                      <a:pt x="13837" y="118"/>
                    </a:cubicBezTo>
                    <a:cubicBezTo>
                      <a:pt x="11633" y="470"/>
                      <a:pt x="9548" y="970"/>
                      <a:pt x="7344" y="1352"/>
                    </a:cubicBezTo>
                    <a:cubicBezTo>
                      <a:pt x="6610" y="1469"/>
                      <a:pt x="5993" y="1587"/>
                      <a:pt x="5259" y="1704"/>
                    </a:cubicBezTo>
                    <a:cubicBezTo>
                      <a:pt x="3672" y="2086"/>
                      <a:pt x="2203" y="2321"/>
                      <a:pt x="617" y="2674"/>
                    </a:cubicBezTo>
                    <a:lnTo>
                      <a:pt x="382" y="2674"/>
                    </a:lnTo>
                    <a:cubicBezTo>
                      <a:pt x="118" y="2821"/>
                      <a:pt x="0" y="3056"/>
                      <a:pt x="118" y="3291"/>
                    </a:cubicBezTo>
                    <a:cubicBezTo>
                      <a:pt x="118" y="3408"/>
                      <a:pt x="235" y="3672"/>
                      <a:pt x="499" y="3672"/>
                    </a:cubicBezTo>
                    <a:lnTo>
                      <a:pt x="852" y="3672"/>
                    </a:lnTo>
                    <a:cubicBezTo>
                      <a:pt x="2703" y="3291"/>
                      <a:pt x="4524" y="2938"/>
                      <a:pt x="6492" y="2556"/>
                    </a:cubicBezTo>
                    <a:cubicBezTo>
                      <a:pt x="8931" y="2086"/>
                      <a:pt x="11516" y="1587"/>
                      <a:pt x="13954" y="1087"/>
                    </a:cubicBezTo>
                    <a:lnTo>
                      <a:pt x="14336" y="1087"/>
                    </a:lnTo>
                    <a:cubicBezTo>
                      <a:pt x="14454" y="970"/>
                      <a:pt x="14571" y="970"/>
                      <a:pt x="14689" y="852"/>
                    </a:cubicBezTo>
                    <a:cubicBezTo>
                      <a:pt x="14924" y="617"/>
                      <a:pt x="14924" y="235"/>
                      <a:pt x="14571" y="118"/>
                    </a:cubicBezTo>
                    <a:cubicBezTo>
                      <a:pt x="14454" y="0"/>
                      <a:pt x="14336" y="0"/>
                      <a:pt x="14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8"/>
              <p:cNvSpPr/>
              <p:nvPr/>
            </p:nvSpPr>
            <p:spPr>
              <a:xfrm>
                <a:off x="-27551" y="1449551"/>
                <a:ext cx="576266" cy="150209"/>
              </a:xfrm>
              <a:custGeom>
                <a:avLst/>
                <a:gdLst/>
                <a:ahLst/>
                <a:cxnLst/>
                <a:rect l="l" t="t" r="r" b="b"/>
                <a:pathLst>
                  <a:path w="14543" h="3791" extrusionOk="0">
                    <a:moveTo>
                      <a:pt x="13808" y="0"/>
                    </a:moveTo>
                    <a:cubicBezTo>
                      <a:pt x="13691" y="0"/>
                      <a:pt x="13456" y="118"/>
                      <a:pt x="13338" y="118"/>
                    </a:cubicBezTo>
                    <a:cubicBezTo>
                      <a:pt x="10136" y="735"/>
                      <a:pt x="6963" y="1469"/>
                      <a:pt x="3908" y="2086"/>
                    </a:cubicBezTo>
                    <a:cubicBezTo>
                      <a:pt x="2792" y="2321"/>
                      <a:pt x="1822" y="2439"/>
                      <a:pt x="735" y="2703"/>
                    </a:cubicBezTo>
                    <a:cubicBezTo>
                      <a:pt x="588" y="2703"/>
                      <a:pt x="471" y="2703"/>
                      <a:pt x="353" y="2821"/>
                    </a:cubicBezTo>
                    <a:cubicBezTo>
                      <a:pt x="118" y="2938"/>
                      <a:pt x="1" y="3173"/>
                      <a:pt x="118" y="3438"/>
                    </a:cubicBezTo>
                    <a:cubicBezTo>
                      <a:pt x="118" y="3555"/>
                      <a:pt x="353" y="3790"/>
                      <a:pt x="588" y="3790"/>
                    </a:cubicBezTo>
                    <a:cubicBezTo>
                      <a:pt x="735" y="3790"/>
                      <a:pt x="853" y="3673"/>
                      <a:pt x="970" y="3673"/>
                    </a:cubicBezTo>
                    <a:cubicBezTo>
                      <a:pt x="3173" y="3320"/>
                      <a:pt x="5259" y="2821"/>
                      <a:pt x="7463" y="2321"/>
                    </a:cubicBezTo>
                    <a:cubicBezTo>
                      <a:pt x="9548" y="1969"/>
                      <a:pt x="11605" y="1469"/>
                      <a:pt x="13691" y="1117"/>
                    </a:cubicBezTo>
                    <a:cubicBezTo>
                      <a:pt x="13808" y="1117"/>
                      <a:pt x="13955" y="970"/>
                      <a:pt x="14072" y="970"/>
                    </a:cubicBezTo>
                    <a:cubicBezTo>
                      <a:pt x="14190" y="970"/>
                      <a:pt x="14308" y="970"/>
                      <a:pt x="14308" y="852"/>
                    </a:cubicBezTo>
                    <a:cubicBezTo>
                      <a:pt x="14543" y="735"/>
                      <a:pt x="14543" y="617"/>
                      <a:pt x="14543" y="382"/>
                    </a:cubicBezTo>
                    <a:cubicBezTo>
                      <a:pt x="14543" y="235"/>
                      <a:pt x="14425" y="118"/>
                      <a:pt x="1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8"/>
              <p:cNvSpPr/>
              <p:nvPr/>
            </p:nvSpPr>
            <p:spPr>
              <a:xfrm>
                <a:off x="-246400" y="227316"/>
                <a:ext cx="548331" cy="140898"/>
              </a:xfrm>
              <a:custGeom>
                <a:avLst/>
                <a:gdLst/>
                <a:ahLst/>
                <a:cxnLst/>
                <a:rect l="l" t="t" r="r" b="b"/>
                <a:pathLst>
                  <a:path w="13838" h="3556" extrusionOk="0">
                    <a:moveTo>
                      <a:pt x="13221" y="1"/>
                    </a:moveTo>
                    <a:cubicBezTo>
                      <a:pt x="13103" y="1"/>
                      <a:pt x="12986" y="118"/>
                      <a:pt x="12868" y="118"/>
                    </a:cubicBezTo>
                    <a:cubicBezTo>
                      <a:pt x="11135" y="500"/>
                      <a:pt x="9431" y="735"/>
                      <a:pt x="7727" y="1117"/>
                    </a:cubicBezTo>
                    <a:lnTo>
                      <a:pt x="735" y="2586"/>
                    </a:lnTo>
                    <a:cubicBezTo>
                      <a:pt x="618" y="2586"/>
                      <a:pt x="500" y="2586"/>
                      <a:pt x="383" y="2704"/>
                    </a:cubicBezTo>
                    <a:cubicBezTo>
                      <a:pt x="118" y="2704"/>
                      <a:pt x="1" y="3056"/>
                      <a:pt x="118" y="3321"/>
                    </a:cubicBezTo>
                    <a:cubicBezTo>
                      <a:pt x="236" y="3438"/>
                      <a:pt x="383" y="3556"/>
                      <a:pt x="500" y="3556"/>
                    </a:cubicBezTo>
                    <a:cubicBezTo>
                      <a:pt x="618" y="3556"/>
                      <a:pt x="735" y="3556"/>
                      <a:pt x="853" y="3438"/>
                    </a:cubicBezTo>
                    <a:cubicBezTo>
                      <a:pt x="2821" y="3056"/>
                      <a:pt x="4907" y="2704"/>
                      <a:pt x="6993" y="2322"/>
                    </a:cubicBezTo>
                    <a:cubicBezTo>
                      <a:pt x="7345" y="2204"/>
                      <a:pt x="7844" y="2087"/>
                      <a:pt x="8197" y="2087"/>
                    </a:cubicBezTo>
                    <a:cubicBezTo>
                      <a:pt x="9783" y="1705"/>
                      <a:pt x="11517" y="1470"/>
                      <a:pt x="13103" y="1117"/>
                    </a:cubicBezTo>
                    <a:cubicBezTo>
                      <a:pt x="13221" y="1117"/>
                      <a:pt x="13338" y="1117"/>
                      <a:pt x="13456" y="970"/>
                    </a:cubicBezTo>
                    <a:cubicBezTo>
                      <a:pt x="13720" y="853"/>
                      <a:pt x="13837" y="735"/>
                      <a:pt x="13720" y="500"/>
                    </a:cubicBezTo>
                    <a:cubicBezTo>
                      <a:pt x="13720" y="236"/>
                      <a:pt x="13456" y="1"/>
                      <a:pt x="13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8"/>
              <p:cNvSpPr/>
              <p:nvPr/>
            </p:nvSpPr>
            <p:spPr>
              <a:xfrm>
                <a:off x="-221951" y="377485"/>
                <a:ext cx="485486" cy="116451"/>
              </a:xfrm>
              <a:custGeom>
                <a:avLst/>
                <a:gdLst/>
                <a:ahLst/>
                <a:cxnLst/>
                <a:rect l="l" t="t" r="r" b="b"/>
                <a:pathLst>
                  <a:path w="12252" h="2939" extrusionOk="0">
                    <a:moveTo>
                      <a:pt x="11370" y="1"/>
                    </a:moveTo>
                    <a:cubicBezTo>
                      <a:pt x="11017" y="118"/>
                      <a:pt x="10518" y="118"/>
                      <a:pt x="10048" y="265"/>
                    </a:cubicBezTo>
                    <a:lnTo>
                      <a:pt x="5994" y="999"/>
                    </a:lnTo>
                    <a:cubicBezTo>
                      <a:pt x="5641" y="999"/>
                      <a:pt x="5377" y="1117"/>
                      <a:pt x="5024" y="1117"/>
                    </a:cubicBezTo>
                    <a:cubicBezTo>
                      <a:pt x="4290" y="1235"/>
                      <a:pt x="3555" y="1352"/>
                      <a:pt x="2938" y="1587"/>
                    </a:cubicBezTo>
                    <a:lnTo>
                      <a:pt x="735" y="1969"/>
                    </a:lnTo>
                    <a:cubicBezTo>
                      <a:pt x="618" y="1969"/>
                      <a:pt x="500" y="1969"/>
                      <a:pt x="353" y="2086"/>
                    </a:cubicBezTo>
                    <a:cubicBezTo>
                      <a:pt x="118" y="2086"/>
                      <a:pt x="1" y="2468"/>
                      <a:pt x="118" y="2703"/>
                    </a:cubicBezTo>
                    <a:cubicBezTo>
                      <a:pt x="118" y="2938"/>
                      <a:pt x="353" y="2938"/>
                      <a:pt x="500" y="2938"/>
                    </a:cubicBezTo>
                    <a:lnTo>
                      <a:pt x="970" y="2938"/>
                    </a:lnTo>
                    <a:cubicBezTo>
                      <a:pt x="2556" y="2703"/>
                      <a:pt x="4290" y="2321"/>
                      <a:pt x="5876" y="2086"/>
                    </a:cubicBezTo>
                    <a:cubicBezTo>
                      <a:pt x="7463" y="1734"/>
                      <a:pt x="9166" y="1470"/>
                      <a:pt x="10782" y="1117"/>
                    </a:cubicBezTo>
                    <a:cubicBezTo>
                      <a:pt x="11135" y="1117"/>
                      <a:pt x="11370" y="1117"/>
                      <a:pt x="11634" y="999"/>
                    </a:cubicBezTo>
                    <a:cubicBezTo>
                      <a:pt x="11752" y="999"/>
                      <a:pt x="11869" y="999"/>
                      <a:pt x="11987" y="853"/>
                    </a:cubicBezTo>
                    <a:cubicBezTo>
                      <a:pt x="12251" y="735"/>
                      <a:pt x="12251" y="618"/>
                      <a:pt x="12251" y="383"/>
                    </a:cubicBezTo>
                    <a:cubicBezTo>
                      <a:pt x="12251" y="265"/>
                      <a:pt x="12104" y="118"/>
                      <a:pt x="118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8"/>
              <p:cNvSpPr/>
              <p:nvPr/>
            </p:nvSpPr>
            <p:spPr>
              <a:xfrm>
                <a:off x="-143969" y="649850"/>
                <a:ext cx="479661" cy="122394"/>
              </a:xfrm>
              <a:custGeom>
                <a:avLst/>
                <a:gdLst/>
                <a:ahLst/>
                <a:cxnLst/>
                <a:rect l="l" t="t" r="r" b="b"/>
                <a:pathLst>
                  <a:path w="12105" h="3089" extrusionOk="0">
                    <a:moveTo>
                      <a:pt x="11370" y="1"/>
                    </a:moveTo>
                    <a:cubicBezTo>
                      <a:pt x="11252" y="1"/>
                      <a:pt x="11252" y="119"/>
                      <a:pt x="11135" y="119"/>
                    </a:cubicBezTo>
                    <a:cubicBezTo>
                      <a:pt x="9549" y="354"/>
                      <a:pt x="7933" y="735"/>
                      <a:pt x="6229" y="970"/>
                    </a:cubicBezTo>
                    <a:cubicBezTo>
                      <a:pt x="4760" y="1323"/>
                      <a:pt x="3291" y="1587"/>
                      <a:pt x="1822" y="1822"/>
                    </a:cubicBezTo>
                    <a:cubicBezTo>
                      <a:pt x="1470" y="1940"/>
                      <a:pt x="1088" y="1940"/>
                      <a:pt x="735" y="2057"/>
                    </a:cubicBezTo>
                    <a:cubicBezTo>
                      <a:pt x="588" y="2057"/>
                      <a:pt x="471" y="2057"/>
                      <a:pt x="353" y="2204"/>
                    </a:cubicBezTo>
                    <a:cubicBezTo>
                      <a:pt x="118" y="2322"/>
                      <a:pt x="1" y="2557"/>
                      <a:pt x="118" y="2792"/>
                    </a:cubicBezTo>
                    <a:cubicBezTo>
                      <a:pt x="118" y="2911"/>
                      <a:pt x="273" y="3088"/>
                      <a:pt x="457" y="3088"/>
                    </a:cubicBezTo>
                    <a:cubicBezTo>
                      <a:pt x="500" y="3088"/>
                      <a:pt x="544" y="3078"/>
                      <a:pt x="588" y="3056"/>
                    </a:cubicBezTo>
                    <a:lnTo>
                      <a:pt x="970" y="3056"/>
                    </a:lnTo>
                    <a:cubicBezTo>
                      <a:pt x="2674" y="2674"/>
                      <a:pt x="4408" y="2439"/>
                      <a:pt x="6111" y="2057"/>
                    </a:cubicBezTo>
                    <a:cubicBezTo>
                      <a:pt x="7815" y="1705"/>
                      <a:pt x="9549" y="1470"/>
                      <a:pt x="11135" y="1088"/>
                    </a:cubicBezTo>
                    <a:cubicBezTo>
                      <a:pt x="11252" y="1088"/>
                      <a:pt x="11370" y="1088"/>
                      <a:pt x="11605" y="970"/>
                    </a:cubicBezTo>
                    <a:cubicBezTo>
                      <a:pt x="11605" y="970"/>
                      <a:pt x="11752" y="970"/>
                      <a:pt x="11869" y="853"/>
                    </a:cubicBezTo>
                    <a:cubicBezTo>
                      <a:pt x="11987" y="853"/>
                      <a:pt x="12104" y="589"/>
                      <a:pt x="11987" y="354"/>
                    </a:cubicBezTo>
                    <a:cubicBezTo>
                      <a:pt x="11987" y="236"/>
                      <a:pt x="11869" y="119"/>
                      <a:pt x="116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8"/>
              <p:cNvSpPr/>
              <p:nvPr/>
            </p:nvSpPr>
            <p:spPr>
              <a:xfrm>
                <a:off x="-42688" y="1061924"/>
                <a:ext cx="451725" cy="116451"/>
              </a:xfrm>
              <a:custGeom>
                <a:avLst/>
                <a:gdLst/>
                <a:ahLst/>
                <a:cxnLst/>
                <a:rect l="l" t="t" r="r" b="b"/>
                <a:pathLst>
                  <a:path w="11400" h="2939" extrusionOk="0">
                    <a:moveTo>
                      <a:pt x="10782" y="1"/>
                    </a:moveTo>
                    <a:lnTo>
                      <a:pt x="10665" y="118"/>
                    </a:lnTo>
                    <a:lnTo>
                      <a:pt x="10283" y="118"/>
                    </a:lnTo>
                    <a:cubicBezTo>
                      <a:pt x="8814" y="353"/>
                      <a:pt x="7228" y="735"/>
                      <a:pt x="5641" y="970"/>
                    </a:cubicBezTo>
                    <a:cubicBezTo>
                      <a:pt x="5259" y="1088"/>
                      <a:pt x="5024" y="1088"/>
                      <a:pt x="4642" y="1205"/>
                    </a:cubicBezTo>
                    <a:cubicBezTo>
                      <a:pt x="3555" y="1352"/>
                      <a:pt x="2322" y="1587"/>
                      <a:pt x="1235" y="1822"/>
                    </a:cubicBezTo>
                    <a:cubicBezTo>
                      <a:pt x="1117" y="1822"/>
                      <a:pt x="853" y="1822"/>
                      <a:pt x="618" y="1940"/>
                    </a:cubicBezTo>
                    <a:cubicBezTo>
                      <a:pt x="500" y="1940"/>
                      <a:pt x="383" y="1940"/>
                      <a:pt x="383" y="2086"/>
                    </a:cubicBezTo>
                    <a:cubicBezTo>
                      <a:pt x="118" y="2204"/>
                      <a:pt x="1" y="2439"/>
                      <a:pt x="118" y="2674"/>
                    </a:cubicBezTo>
                    <a:cubicBezTo>
                      <a:pt x="236" y="2821"/>
                      <a:pt x="383" y="2938"/>
                      <a:pt x="618" y="2938"/>
                    </a:cubicBezTo>
                    <a:lnTo>
                      <a:pt x="970" y="2938"/>
                    </a:lnTo>
                    <a:cubicBezTo>
                      <a:pt x="2087" y="2674"/>
                      <a:pt x="3174" y="2439"/>
                      <a:pt x="4290" y="2321"/>
                    </a:cubicBezTo>
                    <a:cubicBezTo>
                      <a:pt x="6376" y="1940"/>
                      <a:pt x="8461" y="1470"/>
                      <a:pt x="10665" y="1088"/>
                    </a:cubicBezTo>
                    <a:lnTo>
                      <a:pt x="11017" y="1088"/>
                    </a:lnTo>
                    <a:cubicBezTo>
                      <a:pt x="11252" y="970"/>
                      <a:pt x="11399" y="735"/>
                      <a:pt x="11399" y="471"/>
                    </a:cubicBezTo>
                    <a:cubicBezTo>
                      <a:pt x="11252" y="236"/>
                      <a:pt x="11135" y="1"/>
                      <a:pt x="10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8"/>
              <p:cNvSpPr/>
              <p:nvPr/>
            </p:nvSpPr>
            <p:spPr>
              <a:xfrm>
                <a:off x="15521" y="1333140"/>
                <a:ext cx="445900" cy="125762"/>
              </a:xfrm>
              <a:custGeom>
                <a:avLst/>
                <a:gdLst/>
                <a:ahLst/>
                <a:cxnLst/>
                <a:rect l="l" t="t" r="r" b="b"/>
                <a:pathLst>
                  <a:path w="11253" h="3174" extrusionOk="0">
                    <a:moveTo>
                      <a:pt x="10518" y="1"/>
                    </a:moveTo>
                    <a:cubicBezTo>
                      <a:pt x="10400" y="1"/>
                      <a:pt x="10283" y="118"/>
                      <a:pt x="10165" y="118"/>
                    </a:cubicBezTo>
                    <a:cubicBezTo>
                      <a:pt x="8931" y="383"/>
                      <a:pt x="7844" y="618"/>
                      <a:pt x="6611" y="853"/>
                    </a:cubicBezTo>
                    <a:cubicBezTo>
                      <a:pt x="4525" y="1234"/>
                      <a:pt x="2586" y="1705"/>
                      <a:pt x="618" y="2086"/>
                    </a:cubicBezTo>
                    <a:cubicBezTo>
                      <a:pt x="500" y="2086"/>
                      <a:pt x="383" y="2204"/>
                      <a:pt x="236" y="2204"/>
                    </a:cubicBezTo>
                    <a:cubicBezTo>
                      <a:pt x="118" y="2321"/>
                      <a:pt x="1" y="2586"/>
                      <a:pt x="1" y="2821"/>
                    </a:cubicBezTo>
                    <a:cubicBezTo>
                      <a:pt x="118" y="3056"/>
                      <a:pt x="236" y="3173"/>
                      <a:pt x="618" y="3173"/>
                    </a:cubicBezTo>
                    <a:cubicBezTo>
                      <a:pt x="618" y="3173"/>
                      <a:pt x="735" y="3173"/>
                      <a:pt x="853" y="3056"/>
                    </a:cubicBezTo>
                    <a:cubicBezTo>
                      <a:pt x="2439" y="2821"/>
                      <a:pt x="4055" y="2439"/>
                      <a:pt x="5641" y="2086"/>
                    </a:cubicBezTo>
                    <a:cubicBezTo>
                      <a:pt x="7345" y="1705"/>
                      <a:pt x="8931" y="1469"/>
                      <a:pt x="10518" y="1117"/>
                    </a:cubicBezTo>
                    <a:cubicBezTo>
                      <a:pt x="10518" y="1117"/>
                      <a:pt x="10665" y="1117"/>
                      <a:pt x="10782" y="970"/>
                    </a:cubicBezTo>
                    <a:cubicBezTo>
                      <a:pt x="10900" y="970"/>
                      <a:pt x="10900" y="970"/>
                      <a:pt x="11017" y="853"/>
                    </a:cubicBezTo>
                    <a:cubicBezTo>
                      <a:pt x="11135" y="735"/>
                      <a:pt x="11252" y="618"/>
                      <a:pt x="11135" y="500"/>
                    </a:cubicBezTo>
                    <a:cubicBezTo>
                      <a:pt x="11135" y="236"/>
                      <a:pt x="11017" y="118"/>
                      <a:pt x="107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48"/>
            <p:cNvGrpSpPr/>
            <p:nvPr/>
          </p:nvGrpSpPr>
          <p:grpSpPr>
            <a:xfrm>
              <a:off x="8574032" y="1260240"/>
              <a:ext cx="1072437" cy="1522985"/>
              <a:chOff x="8701057" y="953702"/>
              <a:chExt cx="1072437" cy="1522985"/>
            </a:xfrm>
          </p:grpSpPr>
          <p:sp>
            <p:nvSpPr>
              <p:cNvPr id="1776" name="Google Shape;1776;p48"/>
              <p:cNvSpPr/>
              <p:nvPr/>
            </p:nvSpPr>
            <p:spPr>
              <a:xfrm>
                <a:off x="8731519" y="953702"/>
                <a:ext cx="985232" cy="1522985"/>
              </a:xfrm>
              <a:custGeom>
                <a:avLst/>
                <a:gdLst/>
                <a:ahLst/>
                <a:cxnLst/>
                <a:rect l="l" t="t" r="r" b="b"/>
                <a:pathLst>
                  <a:path w="27557" h="42598" extrusionOk="0">
                    <a:moveTo>
                      <a:pt x="17157" y="13955"/>
                    </a:moveTo>
                    <a:cubicBezTo>
                      <a:pt x="17275" y="14072"/>
                      <a:pt x="17275" y="14307"/>
                      <a:pt x="17392" y="14454"/>
                    </a:cubicBezTo>
                    <a:cubicBezTo>
                      <a:pt x="17774" y="15424"/>
                      <a:pt x="18127" y="16275"/>
                      <a:pt x="18362" y="17245"/>
                    </a:cubicBezTo>
                    <a:cubicBezTo>
                      <a:pt x="18626" y="17979"/>
                      <a:pt x="18861" y="18596"/>
                      <a:pt x="18979" y="19213"/>
                    </a:cubicBezTo>
                    <a:cubicBezTo>
                      <a:pt x="19096" y="19830"/>
                      <a:pt x="19096" y="20447"/>
                      <a:pt x="19096" y="21064"/>
                    </a:cubicBezTo>
                    <a:cubicBezTo>
                      <a:pt x="19096" y="21798"/>
                      <a:pt x="18979" y="22533"/>
                      <a:pt x="18626" y="23267"/>
                    </a:cubicBezTo>
                    <a:cubicBezTo>
                      <a:pt x="18509" y="23737"/>
                      <a:pt x="18244" y="24237"/>
                      <a:pt x="17892" y="24589"/>
                    </a:cubicBezTo>
                    <a:cubicBezTo>
                      <a:pt x="17157" y="25706"/>
                      <a:pt x="16158" y="26440"/>
                      <a:pt x="15189" y="26940"/>
                    </a:cubicBezTo>
                    <a:cubicBezTo>
                      <a:pt x="14337" y="27292"/>
                      <a:pt x="13603" y="27674"/>
                      <a:pt x="12751" y="28026"/>
                    </a:cubicBezTo>
                    <a:cubicBezTo>
                      <a:pt x="12251" y="28144"/>
                      <a:pt x="11899" y="28408"/>
                      <a:pt x="11399" y="28526"/>
                    </a:cubicBezTo>
                    <a:lnTo>
                      <a:pt x="11017" y="28643"/>
                    </a:lnTo>
                    <a:cubicBezTo>
                      <a:pt x="10900" y="28643"/>
                      <a:pt x="10782" y="28761"/>
                      <a:pt x="10665" y="28761"/>
                    </a:cubicBezTo>
                    <a:lnTo>
                      <a:pt x="10165" y="28761"/>
                    </a:lnTo>
                    <a:lnTo>
                      <a:pt x="10165" y="28526"/>
                    </a:lnTo>
                    <a:cubicBezTo>
                      <a:pt x="10048" y="28408"/>
                      <a:pt x="10048" y="28262"/>
                      <a:pt x="10048" y="28262"/>
                    </a:cubicBezTo>
                    <a:cubicBezTo>
                      <a:pt x="9930" y="28026"/>
                      <a:pt x="9813" y="27791"/>
                      <a:pt x="9813" y="27527"/>
                    </a:cubicBezTo>
                    <a:cubicBezTo>
                      <a:pt x="9695" y="27292"/>
                      <a:pt x="9548" y="27057"/>
                      <a:pt x="9431" y="26675"/>
                    </a:cubicBezTo>
                    <a:cubicBezTo>
                      <a:pt x="9078" y="25823"/>
                      <a:pt x="8814" y="24971"/>
                      <a:pt x="8579" y="23855"/>
                    </a:cubicBezTo>
                    <a:cubicBezTo>
                      <a:pt x="8344" y="22885"/>
                      <a:pt x="8226" y="21798"/>
                      <a:pt x="8461" y="20565"/>
                    </a:cubicBezTo>
                    <a:cubicBezTo>
                      <a:pt x="8579" y="20065"/>
                      <a:pt x="8697" y="19713"/>
                      <a:pt x="8814" y="19331"/>
                    </a:cubicBezTo>
                    <a:cubicBezTo>
                      <a:pt x="9196" y="18361"/>
                      <a:pt x="9813" y="17627"/>
                      <a:pt x="10547" y="17010"/>
                    </a:cubicBezTo>
                    <a:cubicBezTo>
                      <a:pt x="11017" y="16657"/>
                      <a:pt x="11517" y="16275"/>
                      <a:pt x="12016" y="15923"/>
                    </a:cubicBezTo>
                    <a:cubicBezTo>
                      <a:pt x="12633" y="15659"/>
                      <a:pt x="13221" y="15424"/>
                      <a:pt x="13838" y="15042"/>
                    </a:cubicBezTo>
                    <a:cubicBezTo>
                      <a:pt x="14836" y="14689"/>
                      <a:pt x="15806" y="14307"/>
                      <a:pt x="16658" y="14072"/>
                    </a:cubicBezTo>
                    <a:lnTo>
                      <a:pt x="16775" y="13955"/>
                    </a:lnTo>
                    <a:close/>
                    <a:moveTo>
                      <a:pt x="17392" y="0"/>
                    </a:moveTo>
                    <a:cubicBezTo>
                      <a:pt x="17275" y="0"/>
                      <a:pt x="17157" y="118"/>
                      <a:pt x="17040" y="235"/>
                    </a:cubicBezTo>
                    <a:cubicBezTo>
                      <a:pt x="16893" y="617"/>
                      <a:pt x="16658" y="970"/>
                      <a:pt x="16540" y="1234"/>
                    </a:cubicBezTo>
                    <a:lnTo>
                      <a:pt x="16423" y="1587"/>
                    </a:lnTo>
                    <a:cubicBezTo>
                      <a:pt x="16305" y="2086"/>
                      <a:pt x="16041" y="2556"/>
                      <a:pt x="15923" y="3056"/>
                    </a:cubicBezTo>
                    <a:cubicBezTo>
                      <a:pt x="15806" y="3673"/>
                      <a:pt x="15571" y="4407"/>
                      <a:pt x="15424" y="5141"/>
                    </a:cubicBezTo>
                    <a:cubicBezTo>
                      <a:pt x="15306" y="6228"/>
                      <a:pt x="15306" y="7345"/>
                      <a:pt x="15424" y="8432"/>
                    </a:cubicBezTo>
                    <a:cubicBezTo>
                      <a:pt x="15688" y="9313"/>
                      <a:pt x="15806" y="10047"/>
                      <a:pt x="16041" y="10899"/>
                    </a:cubicBezTo>
                    <a:cubicBezTo>
                      <a:pt x="16158" y="11252"/>
                      <a:pt x="16423" y="11634"/>
                      <a:pt x="16540" y="11986"/>
                    </a:cubicBezTo>
                    <a:cubicBezTo>
                      <a:pt x="16540" y="12251"/>
                      <a:pt x="16658" y="12368"/>
                      <a:pt x="16658" y="12603"/>
                    </a:cubicBezTo>
                    <a:lnTo>
                      <a:pt x="16893" y="13220"/>
                    </a:lnTo>
                    <a:lnTo>
                      <a:pt x="16775" y="13338"/>
                    </a:lnTo>
                    <a:lnTo>
                      <a:pt x="16658" y="13338"/>
                    </a:lnTo>
                    <a:cubicBezTo>
                      <a:pt x="16658" y="13455"/>
                      <a:pt x="16658" y="13455"/>
                      <a:pt x="16540" y="13455"/>
                    </a:cubicBezTo>
                    <a:cubicBezTo>
                      <a:pt x="16423" y="13573"/>
                      <a:pt x="16305" y="13573"/>
                      <a:pt x="16158" y="13573"/>
                    </a:cubicBezTo>
                    <a:cubicBezTo>
                      <a:pt x="16158" y="13573"/>
                      <a:pt x="16041" y="13720"/>
                      <a:pt x="15923" y="13720"/>
                    </a:cubicBezTo>
                    <a:lnTo>
                      <a:pt x="15306" y="13955"/>
                    </a:lnTo>
                    <a:cubicBezTo>
                      <a:pt x="14690" y="14190"/>
                      <a:pt x="14102" y="14454"/>
                      <a:pt x="13485" y="14689"/>
                    </a:cubicBezTo>
                    <a:cubicBezTo>
                      <a:pt x="12986" y="14924"/>
                      <a:pt x="12369" y="15188"/>
                      <a:pt x="11752" y="15541"/>
                    </a:cubicBezTo>
                    <a:cubicBezTo>
                      <a:pt x="11164" y="15776"/>
                      <a:pt x="10665" y="16158"/>
                      <a:pt x="10165" y="16510"/>
                    </a:cubicBezTo>
                    <a:cubicBezTo>
                      <a:pt x="9313" y="17392"/>
                      <a:pt x="8697" y="18244"/>
                      <a:pt x="8344" y="19331"/>
                    </a:cubicBezTo>
                    <a:cubicBezTo>
                      <a:pt x="7962" y="20065"/>
                      <a:pt x="7845" y="20917"/>
                      <a:pt x="7845" y="21916"/>
                    </a:cubicBezTo>
                    <a:cubicBezTo>
                      <a:pt x="7727" y="22768"/>
                      <a:pt x="7845" y="23620"/>
                      <a:pt x="8226" y="24589"/>
                    </a:cubicBezTo>
                    <a:lnTo>
                      <a:pt x="8344" y="24971"/>
                    </a:lnTo>
                    <a:cubicBezTo>
                      <a:pt x="8344" y="25206"/>
                      <a:pt x="8461" y="25324"/>
                      <a:pt x="8461" y="25588"/>
                    </a:cubicBezTo>
                    <a:cubicBezTo>
                      <a:pt x="8697" y="26440"/>
                      <a:pt x="9078" y="27292"/>
                      <a:pt x="9313" y="28026"/>
                    </a:cubicBezTo>
                    <a:lnTo>
                      <a:pt x="9431" y="28408"/>
                    </a:lnTo>
                    <a:lnTo>
                      <a:pt x="9431" y="28526"/>
                    </a:lnTo>
                    <a:cubicBezTo>
                      <a:pt x="9548" y="28643"/>
                      <a:pt x="9548" y="28761"/>
                      <a:pt x="9548" y="28878"/>
                    </a:cubicBezTo>
                    <a:lnTo>
                      <a:pt x="9548" y="28996"/>
                    </a:lnTo>
                    <a:cubicBezTo>
                      <a:pt x="9431" y="29260"/>
                      <a:pt x="9313" y="29260"/>
                      <a:pt x="9196" y="29260"/>
                    </a:cubicBezTo>
                    <a:lnTo>
                      <a:pt x="9196" y="29378"/>
                    </a:lnTo>
                    <a:cubicBezTo>
                      <a:pt x="8579" y="29495"/>
                      <a:pt x="7962" y="29730"/>
                      <a:pt x="7345" y="29995"/>
                    </a:cubicBezTo>
                    <a:cubicBezTo>
                      <a:pt x="6758" y="30347"/>
                      <a:pt x="6023" y="30729"/>
                      <a:pt x="5406" y="31082"/>
                    </a:cubicBezTo>
                    <a:cubicBezTo>
                      <a:pt x="4172" y="31699"/>
                      <a:pt x="3320" y="32551"/>
                      <a:pt x="2468" y="33403"/>
                    </a:cubicBezTo>
                    <a:cubicBezTo>
                      <a:pt x="2087" y="33902"/>
                      <a:pt x="1734" y="34519"/>
                      <a:pt x="1235" y="35253"/>
                    </a:cubicBezTo>
                    <a:cubicBezTo>
                      <a:pt x="1000" y="35606"/>
                      <a:pt x="735" y="36105"/>
                      <a:pt x="500" y="36605"/>
                    </a:cubicBezTo>
                    <a:cubicBezTo>
                      <a:pt x="500" y="36722"/>
                      <a:pt x="383" y="36957"/>
                      <a:pt x="265" y="37075"/>
                    </a:cubicBezTo>
                    <a:cubicBezTo>
                      <a:pt x="148" y="37339"/>
                      <a:pt x="148" y="37457"/>
                      <a:pt x="1" y="37574"/>
                    </a:cubicBezTo>
                    <a:lnTo>
                      <a:pt x="1" y="37809"/>
                    </a:lnTo>
                    <a:cubicBezTo>
                      <a:pt x="1" y="37956"/>
                      <a:pt x="1" y="38074"/>
                      <a:pt x="148" y="38074"/>
                    </a:cubicBezTo>
                    <a:cubicBezTo>
                      <a:pt x="265" y="38074"/>
                      <a:pt x="383" y="38074"/>
                      <a:pt x="383" y="37956"/>
                    </a:cubicBezTo>
                    <a:cubicBezTo>
                      <a:pt x="500" y="37956"/>
                      <a:pt x="500" y="37809"/>
                      <a:pt x="500" y="37692"/>
                    </a:cubicBezTo>
                    <a:cubicBezTo>
                      <a:pt x="618" y="37574"/>
                      <a:pt x="735" y="37457"/>
                      <a:pt x="735" y="37222"/>
                    </a:cubicBezTo>
                    <a:cubicBezTo>
                      <a:pt x="1000" y="36957"/>
                      <a:pt x="1117" y="36605"/>
                      <a:pt x="1352" y="36223"/>
                    </a:cubicBezTo>
                    <a:cubicBezTo>
                      <a:pt x="1852" y="35371"/>
                      <a:pt x="2351" y="34519"/>
                      <a:pt x="2939" y="33784"/>
                    </a:cubicBezTo>
                    <a:cubicBezTo>
                      <a:pt x="3555" y="32933"/>
                      <a:pt x="4407" y="32198"/>
                      <a:pt x="5524" y="31581"/>
                    </a:cubicBezTo>
                    <a:cubicBezTo>
                      <a:pt x="6141" y="31199"/>
                      <a:pt x="6875" y="30847"/>
                      <a:pt x="7492" y="30612"/>
                    </a:cubicBezTo>
                    <a:cubicBezTo>
                      <a:pt x="7962" y="30347"/>
                      <a:pt x="8461" y="30230"/>
                      <a:pt x="8961" y="29995"/>
                    </a:cubicBezTo>
                    <a:lnTo>
                      <a:pt x="9313" y="29877"/>
                    </a:lnTo>
                    <a:cubicBezTo>
                      <a:pt x="9431" y="29730"/>
                      <a:pt x="9548" y="29730"/>
                      <a:pt x="9548" y="29730"/>
                    </a:cubicBezTo>
                    <a:lnTo>
                      <a:pt x="9813" y="29730"/>
                    </a:lnTo>
                    <a:cubicBezTo>
                      <a:pt x="9930" y="29730"/>
                      <a:pt x="10048" y="29877"/>
                      <a:pt x="10048" y="29995"/>
                    </a:cubicBezTo>
                    <a:cubicBezTo>
                      <a:pt x="10547" y="31199"/>
                      <a:pt x="11164" y="32668"/>
                      <a:pt x="11399" y="34284"/>
                    </a:cubicBezTo>
                    <a:cubicBezTo>
                      <a:pt x="11634" y="35753"/>
                      <a:pt x="11517" y="37075"/>
                      <a:pt x="11164" y="38544"/>
                    </a:cubicBezTo>
                    <a:cubicBezTo>
                      <a:pt x="10782" y="39777"/>
                      <a:pt x="10430" y="41011"/>
                      <a:pt x="9930" y="41981"/>
                    </a:cubicBezTo>
                    <a:lnTo>
                      <a:pt x="9930" y="42098"/>
                    </a:lnTo>
                    <a:lnTo>
                      <a:pt x="9813" y="42216"/>
                    </a:lnTo>
                    <a:cubicBezTo>
                      <a:pt x="9813" y="42363"/>
                      <a:pt x="9930" y="42480"/>
                      <a:pt x="9930" y="42598"/>
                    </a:cubicBezTo>
                    <a:cubicBezTo>
                      <a:pt x="10048" y="42598"/>
                      <a:pt x="10165" y="42598"/>
                      <a:pt x="10283" y="42480"/>
                    </a:cubicBezTo>
                    <a:cubicBezTo>
                      <a:pt x="10283" y="42363"/>
                      <a:pt x="10430" y="42216"/>
                      <a:pt x="10430" y="42098"/>
                    </a:cubicBezTo>
                    <a:cubicBezTo>
                      <a:pt x="10665" y="41628"/>
                      <a:pt x="10900" y="41129"/>
                      <a:pt x="11017" y="40629"/>
                    </a:cubicBezTo>
                    <a:cubicBezTo>
                      <a:pt x="11282" y="39895"/>
                      <a:pt x="11517" y="39278"/>
                      <a:pt x="11634" y="38808"/>
                    </a:cubicBezTo>
                    <a:cubicBezTo>
                      <a:pt x="11752" y="38074"/>
                      <a:pt x="11899" y="37457"/>
                      <a:pt x="12016" y="36957"/>
                    </a:cubicBezTo>
                    <a:cubicBezTo>
                      <a:pt x="12134" y="35988"/>
                      <a:pt x="12016" y="35136"/>
                      <a:pt x="11899" y="34137"/>
                    </a:cubicBezTo>
                    <a:cubicBezTo>
                      <a:pt x="11752" y="33549"/>
                      <a:pt x="11634" y="32933"/>
                      <a:pt x="11399" y="32316"/>
                    </a:cubicBezTo>
                    <a:cubicBezTo>
                      <a:pt x="11164" y="31464"/>
                      <a:pt x="10900" y="30612"/>
                      <a:pt x="10665" y="29995"/>
                    </a:cubicBezTo>
                    <a:cubicBezTo>
                      <a:pt x="10547" y="29877"/>
                      <a:pt x="10547" y="29613"/>
                      <a:pt x="10665" y="29495"/>
                    </a:cubicBezTo>
                    <a:lnTo>
                      <a:pt x="10665" y="29378"/>
                    </a:lnTo>
                    <a:lnTo>
                      <a:pt x="10782" y="29378"/>
                    </a:lnTo>
                    <a:cubicBezTo>
                      <a:pt x="10900" y="29260"/>
                      <a:pt x="10900" y="29260"/>
                      <a:pt x="11017" y="29260"/>
                    </a:cubicBezTo>
                    <a:cubicBezTo>
                      <a:pt x="11164" y="29143"/>
                      <a:pt x="11399" y="29143"/>
                      <a:pt x="11517" y="28996"/>
                    </a:cubicBezTo>
                    <a:cubicBezTo>
                      <a:pt x="11899" y="28878"/>
                      <a:pt x="12251" y="28761"/>
                      <a:pt x="12751" y="28643"/>
                    </a:cubicBezTo>
                    <a:cubicBezTo>
                      <a:pt x="13368" y="28408"/>
                      <a:pt x="13955" y="28026"/>
                      <a:pt x="14690" y="27791"/>
                    </a:cubicBezTo>
                    <a:cubicBezTo>
                      <a:pt x="15071" y="27674"/>
                      <a:pt x="15306" y="27410"/>
                      <a:pt x="15571" y="27292"/>
                    </a:cubicBezTo>
                    <a:cubicBezTo>
                      <a:pt x="16423" y="26793"/>
                      <a:pt x="17275" y="26205"/>
                      <a:pt x="18009" y="25206"/>
                    </a:cubicBezTo>
                    <a:cubicBezTo>
                      <a:pt x="18509" y="24736"/>
                      <a:pt x="18861" y="24119"/>
                      <a:pt x="19096" y="23385"/>
                    </a:cubicBezTo>
                    <a:cubicBezTo>
                      <a:pt x="19478" y="22650"/>
                      <a:pt x="19596" y="21798"/>
                      <a:pt x="19596" y="20917"/>
                    </a:cubicBezTo>
                    <a:cubicBezTo>
                      <a:pt x="19596" y="20330"/>
                      <a:pt x="19596" y="19713"/>
                      <a:pt x="19361" y="18978"/>
                    </a:cubicBezTo>
                    <a:cubicBezTo>
                      <a:pt x="19243" y="18244"/>
                      <a:pt x="19096" y="17509"/>
                      <a:pt x="18861" y="16892"/>
                    </a:cubicBezTo>
                    <a:cubicBezTo>
                      <a:pt x="18626" y="16393"/>
                      <a:pt x="18509" y="15923"/>
                      <a:pt x="18244" y="15306"/>
                    </a:cubicBezTo>
                    <a:cubicBezTo>
                      <a:pt x="18127" y="15042"/>
                      <a:pt x="18009" y="14689"/>
                      <a:pt x="17892" y="14307"/>
                    </a:cubicBezTo>
                    <a:lnTo>
                      <a:pt x="17892" y="14190"/>
                    </a:lnTo>
                    <a:cubicBezTo>
                      <a:pt x="17892" y="14072"/>
                      <a:pt x="17774" y="13955"/>
                      <a:pt x="17892" y="13837"/>
                    </a:cubicBezTo>
                    <a:lnTo>
                      <a:pt x="17892" y="13720"/>
                    </a:lnTo>
                    <a:cubicBezTo>
                      <a:pt x="18009" y="13573"/>
                      <a:pt x="18127" y="13455"/>
                      <a:pt x="18244" y="13455"/>
                    </a:cubicBezTo>
                    <a:cubicBezTo>
                      <a:pt x="18509" y="13338"/>
                      <a:pt x="18744" y="13220"/>
                      <a:pt x="18861" y="13220"/>
                    </a:cubicBezTo>
                    <a:cubicBezTo>
                      <a:pt x="19361" y="13103"/>
                      <a:pt x="19713" y="12838"/>
                      <a:pt x="20095" y="12721"/>
                    </a:cubicBezTo>
                    <a:cubicBezTo>
                      <a:pt x="20829" y="12368"/>
                      <a:pt x="21681" y="11986"/>
                      <a:pt x="22416" y="11634"/>
                    </a:cubicBezTo>
                    <a:cubicBezTo>
                      <a:pt x="23385" y="11017"/>
                      <a:pt x="24237" y="10282"/>
                      <a:pt x="24972" y="9430"/>
                    </a:cubicBezTo>
                    <a:cubicBezTo>
                      <a:pt x="25236" y="9049"/>
                      <a:pt x="25589" y="8696"/>
                      <a:pt x="25853" y="8079"/>
                    </a:cubicBezTo>
                    <a:cubicBezTo>
                      <a:pt x="26441" y="7227"/>
                      <a:pt x="26940" y="6375"/>
                      <a:pt x="27439" y="5376"/>
                    </a:cubicBezTo>
                    <a:lnTo>
                      <a:pt x="27439" y="5259"/>
                    </a:lnTo>
                    <a:cubicBezTo>
                      <a:pt x="27557" y="5141"/>
                      <a:pt x="27557" y="5024"/>
                      <a:pt x="27557" y="4906"/>
                    </a:cubicBezTo>
                    <a:cubicBezTo>
                      <a:pt x="27557" y="4759"/>
                      <a:pt x="27557" y="4642"/>
                      <a:pt x="27439" y="4642"/>
                    </a:cubicBezTo>
                    <a:cubicBezTo>
                      <a:pt x="27322" y="4642"/>
                      <a:pt x="27175" y="4642"/>
                      <a:pt x="27057" y="4759"/>
                    </a:cubicBezTo>
                    <a:lnTo>
                      <a:pt x="27057" y="5024"/>
                    </a:lnTo>
                    <a:cubicBezTo>
                      <a:pt x="26705" y="5758"/>
                      <a:pt x="26323" y="6493"/>
                      <a:pt x="25970" y="7110"/>
                    </a:cubicBezTo>
                    <a:cubicBezTo>
                      <a:pt x="25354" y="7962"/>
                      <a:pt x="24972" y="8579"/>
                      <a:pt x="24502" y="9166"/>
                    </a:cubicBezTo>
                    <a:cubicBezTo>
                      <a:pt x="23885" y="9901"/>
                      <a:pt x="23150" y="10517"/>
                      <a:pt x="22298" y="11017"/>
                    </a:cubicBezTo>
                    <a:cubicBezTo>
                      <a:pt x="21681" y="11369"/>
                      <a:pt x="21064" y="11751"/>
                      <a:pt x="20330" y="11986"/>
                    </a:cubicBezTo>
                    <a:cubicBezTo>
                      <a:pt x="19478" y="12368"/>
                      <a:pt x="18626" y="12721"/>
                      <a:pt x="18009" y="12985"/>
                    </a:cubicBezTo>
                    <a:cubicBezTo>
                      <a:pt x="17931" y="12985"/>
                      <a:pt x="17852" y="13037"/>
                      <a:pt x="17731" y="13037"/>
                    </a:cubicBezTo>
                    <a:cubicBezTo>
                      <a:pt x="17670" y="13037"/>
                      <a:pt x="17598" y="13024"/>
                      <a:pt x="17510" y="12985"/>
                    </a:cubicBezTo>
                    <a:lnTo>
                      <a:pt x="17392" y="12985"/>
                    </a:lnTo>
                    <a:lnTo>
                      <a:pt x="17392" y="12838"/>
                    </a:lnTo>
                    <a:cubicBezTo>
                      <a:pt x="17392" y="12721"/>
                      <a:pt x="17275" y="12721"/>
                      <a:pt x="17275" y="12603"/>
                    </a:cubicBezTo>
                    <a:cubicBezTo>
                      <a:pt x="16893" y="11516"/>
                      <a:pt x="16423" y="10400"/>
                      <a:pt x="16158" y="9166"/>
                    </a:cubicBezTo>
                    <a:cubicBezTo>
                      <a:pt x="16041" y="8579"/>
                      <a:pt x="15923" y="7962"/>
                      <a:pt x="15806" y="7345"/>
                    </a:cubicBezTo>
                    <a:cubicBezTo>
                      <a:pt x="15806" y="6375"/>
                      <a:pt x="15806" y="5376"/>
                      <a:pt x="16041" y="4524"/>
                    </a:cubicBezTo>
                    <a:cubicBezTo>
                      <a:pt x="16305" y="3555"/>
                      <a:pt x="16540" y="2821"/>
                      <a:pt x="16893" y="2086"/>
                    </a:cubicBezTo>
                    <a:lnTo>
                      <a:pt x="16893" y="1704"/>
                    </a:lnTo>
                    <a:cubicBezTo>
                      <a:pt x="17157" y="1352"/>
                      <a:pt x="17275" y="970"/>
                      <a:pt x="17392" y="500"/>
                    </a:cubicBezTo>
                    <a:cubicBezTo>
                      <a:pt x="17510" y="500"/>
                      <a:pt x="17510" y="500"/>
                      <a:pt x="17510" y="353"/>
                    </a:cubicBezTo>
                    <a:lnTo>
                      <a:pt x="17510" y="235"/>
                    </a:lnTo>
                    <a:cubicBezTo>
                      <a:pt x="17510" y="118"/>
                      <a:pt x="17510" y="118"/>
                      <a:pt x="17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8"/>
              <p:cNvSpPr/>
              <p:nvPr/>
            </p:nvSpPr>
            <p:spPr>
              <a:xfrm>
                <a:off x="9248290" y="988347"/>
                <a:ext cx="525204" cy="254236"/>
              </a:xfrm>
              <a:custGeom>
                <a:avLst/>
                <a:gdLst/>
                <a:ahLst/>
                <a:cxnLst/>
                <a:rect l="l" t="t" r="r" b="b"/>
                <a:pathLst>
                  <a:path w="14690" h="7111" extrusionOk="0">
                    <a:moveTo>
                      <a:pt x="617" y="1"/>
                    </a:moveTo>
                    <a:cubicBezTo>
                      <a:pt x="382" y="1"/>
                      <a:pt x="118" y="118"/>
                      <a:pt x="118" y="383"/>
                    </a:cubicBezTo>
                    <a:cubicBezTo>
                      <a:pt x="1" y="500"/>
                      <a:pt x="118" y="735"/>
                      <a:pt x="236" y="853"/>
                    </a:cubicBezTo>
                    <a:cubicBezTo>
                      <a:pt x="382" y="1000"/>
                      <a:pt x="500" y="1000"/>
                      <a:pt x="617" y="1117"/>
                    </a:cubicBezTo>
                    <a:cubicBezTo>
                      <a:pt x="2439" y="1969"/>
                      <a:pt x="4290" y="2704"/>
                      <a:pt x="6258" y="3555"/>
                    </a:cubicBezTo>
                    <a:cubicBezTo>
                      <a:pt x="6493" y="3673"/>
                      <a:pt x="6845" y="3790"/>
                      <a:pt x="7110" y="4055"/>
                    </a:cubicBezTo>
                    <a:cubicBezTo>
                      <a:pt x="9313" y="5024"/>
                      <a:pt x="11516" y="5994"/>
                      <a:pt x="13720" y="6993"/>
                    </a:cubicBezTo>
                    <a:cubicBezTo>
                      <a:pt x="13837" y="6993"/>
                      <a:pt x="13955" y="6993"/>
                      <a:pt x="14072" y="7110"/>
                    </a:cubicBezTo>
                    <a:cubicBezTo>
                      <a:pt x="14337" y="7110"/>
                      <a:pt x="14454" y="6993"/>
                      <a:pt x="14572" y="6728"/>
                    </a:cubicBezTo>
                    <a:cubicBezTo>
                      <a:pt x="14689" y="6493"/>
                      <a:pt x="14572" y="6376"/>
                      <a:pt x="14454" y="6141"/>
                    </a:cubicBezTo>
                    <a:cubicBezTo>
                      <a:pt x="14337" y="6141"/>
                      <a:pt x="14190" y="6141"/>
                      <a:pt x="14190" y="5994"/>
                    </a:cubicBezTo>
                    <a:cubicBezTo>
                      <a:pt x="12868" y="5406"/>
                      <a:pt x="11516" y="4789"/>
                      <a:pt x="10165" y="4290"/>
                    </a:cubicBezTo>
                    <a:cubicBezTo>
                      <a:pt x="8579" y="3555"/>
                      <a:pt x="7110" y="2821"/>
                      <a:pt x="5523" y="2204"/>
                    </a:cubicBezTo>
                    <a:cubicBezTo>
                      <a:pt x="4055" y="1470"/>
                      <a:pt x="2586" y="853"/>
                      <a:pt x="970" y="118"/>
                    </a:cubicBezTo>
                    <a:cubicBezTo>
                      <a:pt x="852" y="118"/>
                      <a:pt x="735"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8"/>
              <p:cNvSpPr/>
              <p:nvPr/>
            </p:nvSpPr>
            <p:spPr>
              <a:xfrm>
                <a:off x="8933201" y="1649019"/>
                <a:ext cx="520985" cy="254200"/>
              </a:xfrm>
              <a:custGeom>
                <a:avLst/>
                <a:gdLst/>
                <a:ahLst/>
                <a:cxnLst/>
                <a:rect l="l" t="t" r="r" b="b"/>
                <a:pathLst>
                  <a:path w="14572" h="7110" extrusionOk="0">
                    <a:moveTo>
                      <a:pt x="500" y="0"/>
                    </a:moveTo>
                    <a:cubicBezTo>
                      <a:pt x="235" y="0"/>
                      <a:pt x="118" y="147"/>
                      <a:pt x="0" y="382"/>
                    </a:cubicBezTo>
                    <a:cubicBezTo>
                      <a:pt x="0" y="500"/>
                      <a:pt x="0" y="735"/>
                      <a:pt x="235" y="882"/>
                    </a:cubicBezTo>
                    <a:cubicBezTo>
                      <a:pt x="235" y="882"/>
                      <a:pt x="382" y="999"/>
                      <a:pt x="500" y="999"/>
                    </a:cubicBezTo>
                    <a:cubicBezTo>
                      <a:pt x="617" y="1117"/>
                      <a:pt x="852" y="1234"/>
                      <a:pt x="1117" y="1234"/>
                    </a:cubicBezTo>
                    <a:cubicBezTo>
                      <a:pt x="3555" y="2468"/>
                      <a:pt x="5993" y="3555"/>
                      <a:pt x="8461" y="4671"/>
                    </a:cubicBezTo>
                    <a:cubicBezTo>
                      <a:pt x="10165" y="5406"/>
                      <a:pt x="11869" y="6140"/>
                      <a:pt x="13602" y="6992"/>
                    </a:cubicBezTo>
                    <a:cubicBezTo>
                      <a:pt x="13720" y="6992"/>
                      <a:pt x="13837" y="6992"/>
                      <a:pt x="13955" y="7110"/>
                    </a:cubicBezTo>
                    <a:cubicBezTo>
                      <a:pt x="14190" y="7110"/>
                      <a:pt x="14454" y="6992"/>
                      <a:pt x="14454" y="6757"/>
                    </a:cubicBezTo>
                    <a:cubicBezTo>
                      <a:pt x="14571" y="6493"/>
                      <a:pt x="14454" y="6258"/>
                      <a:pt x="14336" y="6140"/>
                    </a:cubicBezTo>
                    <a:cubicBezTo>
                      <a:pt x="14190" y="6140"/>
                      <a:pt x="14190" y="6140"/>
                      <a:pt x="14072" y="6023"/>
                    </a:cubicBezTo>
                    <a:cubicBezTo>
                      <a:pt x="12603" y="5406"/>
                      <a:pt x="11134" y="4671"/>
                      <a:pt x="9665" y="4054"/>
                    </a:cubicBezTo>
                    <a:cubicBezTo>
                      <a:pt x="8931" y="3672"/>
                      <a:pt x="8197" y="3437"/>
                      <a:pt x="7462" y="3085"/>
                    </a:cubicBezTo>
                    <a:cubicBezTo>
                      <a:pt x="5376" y="2086"/>
                      <a:pt x="3320" y="1234"/>
                      <a:pt x="1234" y="265"/>
                    </a:cubicBezTo>
                    <a:cubicBezTo>
                      <a:pt x="1117" y="265"/>
                      <a:pt x="970" y="147"/>
                      <a:pt x="852" y="147"/>
                    </a:cubicBezTo>
                    <a:cubicBezTo>
                      <a:pt x="735" y="0"/>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8"/>
              <p:cNvSpPr/>
              <p:nvPr/>
            </p:nvSpPr>
            <p:spPr>
              <a:xfrm>
                <a:off x="8701057" y="2209871"/>
                <a:ext cx="512619" cy="250697"/>
              </a:xfrm>
              <a:custGeom>
                <a:avLst/>
                <a:gdLst/>
                <a:ahLst/>
                <a:cxnLst/>
                <a:rect l="l" t="t" r="r" b="b"/>
                <a:pathLst>
                  <a:path w="14338" h="7012" extrusionOk="0">
                    <a:moveTo>
                      <a:pt x="618" y="1"/>
                    </a:moveTo>
                    <a:cubicBezTo>
                      <a:pt x="383" y="1"/>
                      <a:pt x="118" y="118"/>
                      <a:pt x="118" y="353"/>
                    </a:cubicBezTo>
                    <a:cubicBezTo>
                      <a:pt x="1" y="618"/>
                      <a:pt x="118" y="853"/>
                      <a:pt x="265" y="970"/>
                    </a:cubicBezTo>
                    <a:cubicBezTo>
                      <a:pt x="383" y="970"/>
                      <a:pt x="500" y="1088"/>
                      <a:pt x="618" y="1088"/>
                    </a:cubicBezTo>
                    <a:cubicBezTo>
                      <a:pt x="2204" y="1822"/>
                      <a:pt x="3791" y="2557"/>
                      <a:pt x="5406" y="3291"/>
                    </a:cubicBezTo>
                    <a:cubicBezTo>
                      <a:pt x="5876" y="3556"/>
                      <a:pt x="6493" y="3791"/>
                      <a:pt x="6993" y="4026"/>
                    </a:cubicBezTo>
                    <a:cubicBezTo>
                      <a:pt x="9078" y="4878"/>
                      <a:pt x="11135" y="5876"/>
                      <a:pt x="13338" y="6846"/>
                    </a:cubicBezTo>
                    <a:cubicBezTo>
                      <a:pt x="13485" y="6963"/>
                      <a:pt x="13603" y="6963"/>
                      <a:pt x="13720" y="6963"/>
                    </a:cubicBezTo>
                    <a:cubicBezTo>
                      <a:pt x="13789" y="6998"/>
                      <a:pt x="13848" y="7012"/>
                      <a:pt x="13900" y="7012"/>
                    </a:cubicBezTo>
                    <a:cubicBezTo>
                      <a:pt x="14026" y="7012"/>
                      <a:pt x="14116" y="6929"/>
                      <a:pt x="14220" y="6846"/>
                    </a:cubicBezTo>
                    <a:cubicBezTo>
                      <a:pt x="14337" y="6611"/>
                      <a:pt x="14337" y="6346"/>
                      <a:pt x="14220" y="6229"/>
                    </a:cubicBezTo>
                    <a:cubicBezTo>
                      <a:pt x="14073" y="6111"/>
                      <a:pt x="13955" y="5994"/>
                      <a:pt x="13838" y="5994"/>
                    </a:cubicBezTo>
                    <a:cubicBezTo>
                      <a:pt x="12986" y="5612"/>
                      <a:pt x="12251" y="5259"/>
                      <a:pt x="11399" y="4878"/>
                    </a:cubicBezTo>
                    <a:cubicBezTo>
                      <a:pt x="9078" y="3791"/>
                      <a:pt x="6728" y="2821"/>
                      <a:pt x="4407" y="1705"/>
                    </a:cubicBezTo>
                    <a:cubicBezTo>
                      <a:pt x="3320" y="1205"/>
                      <a:pt x="2204" y="735"/>
                      <a:pt x="1117" y="236"/>
                    </a:cubicBezTo>
                    <a:cubicBezTo>
                      <a:pt x="1000" y="118"/>
                      <a:pt x="853" y="118"/>
                      <a:pt x="853" y="118"/>
                    </a:cubicBezTo>
                    <a:cubicBezTo>
                      <a:pt x="735" y="118"/>
                      <a:pt x="735" y="1"/>
                      <a:pt x="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8"/>
              <p:cNvSpPr/>
              <p:nvPr/>
            </p:nvSpPr>
            <p:spPr>
              <a:xfrm>
                <a:off x="9003562" y="1543978"/>
                <a:ext cx="494743" cy="236360"/>
              </a:xfrm>
              <a:custGeom>
                <a:avLst/>
                <a:gdLst/>
                <a:ahLst/>
                <a:cxnLst/>
                <a:rect l="l" t="t" r="r" b="b"/>
                <a:pathLst>
                  <a:path w="13838" h="6611" extrusionOk="0">
                    <a:moveTo>
                      <a:pt x="471" y="0"/>
                    </a:moveTo>
                    <a:cubicBezTo>
                      <a:pt x="118" y="0"/>
                      <a:pt x="1" y="382"/>
                      <a:pt x="236" y="735"/>
                    </a:cubicBezTo>
                    <a:cubicBezTo>
                      <a:pt x="236" y="882"/>
                      <a:pt x="353" y="882"/>
                      <a:pt x="471" y="999"/>
                    </a:cubicBezTo>
                    <a:cubicBezTo>
                      <a:pt x="617" y="999"/>
                      <a:pt x="735" y="1117"/>
                      <a:pt x="852" y="1117"/>
                    </a:cubicBezTo>
                    <a:cubicBezTo>
                      <a:pt x="3173" y="2204"/>
                      <a:pt x="5494" y="3203"/>
                      <a:pt x="7697" y="4172"/>
                    </a:cubicBezTo>
                    <a:cubicBezTo>
                      <a:pt x="9431" y="5024"/>
                      <a:pt x="11135" y="5758"/>
                      <a:pt x="12839" y="6493"/>
                    </a:cubicBezTo>
                    <a:cubicBezTo>
                      <a:pt x="12956" y="6610"/>
                      <a:pt x="13103" y="6610"/>
                      <a:pt x="13220" y="6610"/>
                    </a:cubicBezTo>
                    <a:cubicBezTo>
                      <a:pt x="13455" y="6610"/>
                      <a:pt x="13573" y="6493"/>
                      <a:pt x="13690" y="6375"/>
                    </a:cubicBezTo>
                    <a:cubicBezTo>
                      <a:pt x="13837" y="6140"/>
                      <a:pt x="13690" y="5876"/>
                      <a:pt x="13573" y="5758"/>
                    </a:cubicBezTo>
                    <a:cubicBezTo>
                      <a:pt x="13455" y="5641"/>
                      <a:pt x="13338" y="5641"/>
                      <a:pt x="13338" y="5641"/>
                    </a:cubicBezTo>
                    <a:cubicBezTo>
                      <a:pt x="11869" y="5024"/>
                      <a:pt x="10518" y="4290"/>
                      <a:pt x="9049" y="3673"/>
                    </a:cubicBezTo>
                    <a:cubicBezTo>
                      <a:pt x="8432" y="3438"/>
                      <a:pt x="7815" y="3203"/>
                      <a:pt x="7081" y="2821"/>
                    </a:cubicBezTo>
                    <a:cubicBezTo>
                      <a:pt x="5142" y="1969"/>
                      <a:pt x="3173" y="1117"/>
                      <a:pt x="1205" y="265"/>
                    </a:cubicBezTo>
                    <a:cubicBezTo>
                      <a:pt x="1088" y="147"/>
                      <a:pt x="970" y="147"/>
                      <a:pt x="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8"/>
              <p:cNvSpPr/>
              <p:nvPr/>
            </p:nvSpPr>
            <p:spPr>
              <a:xfrm>
                <a:off x="8763053" y="2104865"/>
                <a:ext cx="481050" cy="240543"/>
              </a:xfrm>
              <a:custGeom>
                <a:avLst/>
                <a:gdLst/>
                <a:ahLst/>
                <a:cxnLst/>
                <a:rect l="l" t="t" r="r" b="b"/>
                <a:pathLst>
                  <a:path w="13455" h="6728" extrusionOk="0">
                    <a:moveTo>
                      <a:pt x="588" y="0"/>
                    </a:moveTo>
                    <a:cubicBezTo>
                      <a:pt x="353" y="0"/>
                      <a:pt x="235" y="118"/>
                      <a:pt x="118" y="353"/>
                    </a:cubicBezTo>
                    <a:cubicBezTo>
                      <a:pt x="0" y="470"/>
                      <a:pt x="118" y="617"/>
                      <a:pt x="235" y="852"/>
                    </a:cubicBezTo>
                    <a:lnTo>
                      <a:pt x="353" y="970"/>
                    </a:lnTo>
                    <a:cubicBezTo>
                      <a:pt x="470" y="970"/>
                      <a:pt x="588" y="1087"/>
                      <a:pt x="735" y="1087"/>
                    </a:cubicBezTo>
                    <a:cubicBezTo>
                      <a:pt x="2673" y="2086"/>
                      <a:pt x="4524" y="2938"/>
                      <a:pt x="6463" y="3790"/>
                    </a:cubicBezTo>
                    <a:cubicBezTo>
                      <a:pt x="8431" y="4759"/>
                      <a:pt x="10400" y="5611"/>
                      <a:pt x="12339" y="6610"/>
                    </a:cubicBezTo>
                    <a:cubicBezTo>
                      <a:pt x="12486" y="6610"/>
                      <a:pt x="12603" y="6610"/>
                      <a:pt x="12721" y="6728"/>
                    </a:cubicBezTo>
                    <a:cubicBezTo>
                      <a:pt x="12956" y="6728"/>
                      <a:pt x="13220" y="6610"/>
                      <a:pt x="13337" y="6493"/>
                    </a:cubicBezTo>
                    <a:cubicBezTo>
                      <a:pt x="13455" y="6228"/>
                      <a:pt x="13337" y="5993"/>
                      <a:pt x="13220" y="5876"/>
                    </a:cubicBezTo>
                    <a:cubicBezTo>
                      <a:pt x="13073" y="5758"/>
                      <a:pt x="12956" y="5758"/>
                      <a:pt x="12838" y="5611"/>
                    </a:cubicBezTo>
                    <a:cubicBezTo>
                      <a:pt x="11869" y="5259"/>
                      <a:pt x="10870" y="4759"/>
                      <a:pt x="10018" y="4289"/>
                    </a:cubicBezTo>
                    <a:cubicBezTo>
                      <a:pt x="7080" y="2938"/>
                      <a:pt x="4260" y="1586"/>
                      <a:pt x="1322" y="353"/>
                    </a:cubicBezTo>
                    <a:cubicBezTo>
                      <a:pt x="1205" y="235"/>
                      <a:pt x="970" y="118"/>
                      <a:pt x="852" y="118"/>
                    </a:cubicBezTo>
                    <a:cubicBezTo>
                      <a:pt x="735" y="0"/>
                      <a:pt x="588" y="0"/>
                      <a:pt x="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8"/>
              <p:cNvSpPr/>
              <p:nvPr/>
            </p:nvSpPr>
            <p:spPr>
              <a:xfrm>
                <a:off x="9230450" y="1100753"/>
                <a:ext cx="455844" cy="222345"/>
              </a:xfrm>
              <a:custGeom>
                <a:avLst/>
                <a:gdLst/>
                <a:ahLst/>
                <a:cxnLst/>
                <a:rect l="l" t="t" r="r" b="b"/>
                <a:pathLst>
                  <a:path w="12750" h="6219" extrusionOk="0">
                    <a:moveTo>
                      <a:pt x="427" y="0"/>
                    </a:moveTo>
                    <a:cubicBezTo>
                      <a:pt x="270" y="0"/>
                      <a:pt x="147" y="124"/>
                      <a:pt x="147" y="294"/>
                    </a:cubicBezTo>
                    <a:cubicBezTo>
                      <a:pt x="0" y="529"/>
                      <a:pt x="0" y="793"/>
                      <a:pt x="264" y="911"/>
                    </a:cubicBezTo>
                    <a:cubicBezTo>
                      <a:pt x="382" y="911"/>
                      <a:pt x="500" y="1028"/>
                      <a:pt x="617" y="1028"/>
                    </a:cubicBezTo>
                    <a:cubicBezTo>
                      <a:pt x="2086" y="1763"/>
                      <a:pt x="3555" y="2380"/>
                      <a:pt x="5024" y="3114"/>
                    </a:cubicBezTo>
                    <a:cubicBezTo>
                      <a:pt x="5406" y="3232"/>
                      <a:pt x="5758" y="3467"/>
                      <a:pt x="6140" y="3584"/>
                    </a:cubicBezTo>
                    <a:cubicBezTo>
                      <a:pt x="8079" y="4466"/>
                      <a:pt x="9930" y="5317"/>
                      <a:pt x="11751" y="6169"/>
                    </a:cubicBezTo>
                    <a:lnTo>
                      <a:pt x="12015" y="6169"/>
                    </a:lnTo>
                    <a:cubicBezTo>
                      <a:pt x="12084" y="6204"/>
                      <a:pt x="12143" y="6218"/>
                      <a:pt x="12195" y="6218"/>
                    </a:cubicBezTo>
                    <a:cubicBezTo>
                      <a:pt x="12319" y="6218"/>
                      <a:pt x="12402" y="6135"/>
                      <a:pt x="12486" y="6052"/>
                    </a:cubicBezTo>
                    <a:cubicBezTo>
                      <a:pt x="12750" y="5934"/>
                      <a:pt x="12632" y="5553"/>
                      <a:pt x="12486" y="5435"/>
                    </a:cubicBezTo>
                    <a:cubicBezTo>
                      <a:pt x="12368" y="5317"/>
                      <a:pt x="12251" y="5317"/>
                      <a:pt x="12133" y="5200"/>
                    </a:cubicBezTo>
                    <a:cubicBezTo>
                      <a:pt x="10047" y="4201"/>
                      <a:pt x="7844" y="3232"/>
                      <a:pt x="5641" y="2262"/>
                    </a:cubicBezTo>
                    <a:cubicBezTo>
                      <a:pt x="4172" y="1528"/>
                      <a:pt x="2585" y="911"/>
                      <a:pt x="999" y="176"/>
                    </a:cubicBezTo>
                    <a:cubicBezTo>
                      <a:pt x="881" y="59"/>
                      <a:pt x="735" y="59"/>
                      <a:pt x="617" y="59"/>
                    </a:cubicBezTo>
                    <a:cubicBezTo>
                      <a:pt x="552" y="18"/>
                      <a:pt x="487" y="0"/>
                      <a:pt x="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8"/>
              <p:cNvSpPr/>
              <p:nvPr/>
            </p:nvSpPr>
            <p:spPr>
              <a:xfrm>
                <a:off x="9230450" y="1234146"/>
                <a:ext cx="407543" cy="196424"/>
              </a:xfrm>
              <a:custGeom>
                <a:avLst/>
                <a:gdLst/>
                <a:ahLst/>
                <a:cxnLst/>
                <a:rect l="l" t="t" r="r" b="b"/>
                <a:pathLst>
                  <a:path w="11399" h="5494" extrusionOk="0">
                    <a:moveTo>
                      <a:pt x="500" y="0"/>
                    </a:moveTo>
                    <a:cubicBezTo>
                      <a:pt x="382" y="118"/>
                      <a:pt x="147" y="118"/>
                      <a:pt x="147" y="353"/>
                    </a:cubicBezTo>
                    <a:cubicBezTo>
                      <a:pt x="0" y="470"/>
                      <a:pt x="0" y="735"/>
                      <a:pt x="147" y="852"/>
                    </a:cubicBezTo>
                    <a:cubicBezTo>
                      <a:pt x="264" y="970"/>
                      <a:pt x="382" y="970"/>
                      <a:pt x="500" y="1087"/>
                    </a:cubicBezTo>
                    <a:cubicBezTo>
                      <a:pt x="735" y="1205"/>
                      <a:pt x="999" y="1322"/>
                      <a:pt x="1234" y="1469"/>
                    </a:cubicBezTo>
                    <a:cubicBezTo>
                      <a:pt x="2820" y="2057"/>
                      <a:pt x="4289" y="2673"/>
                      <a:pt x="5876" y="3408"/>
                    </a:cubicBezTo>
                    <a:cubicBezTo>
                      <a:pt x="7344" y="4025"/>
                      <a:pt x="8813" y="4642"/>
                      <a:pt x="10282" y="5259"/>
                    </a:cubicBezTo>
                    <a:cubicBezTo>
                      <a:pt x="10429" y="5376"/>
                      <a:pt x="10547" y="5376"/>
                      <a:pt x="10782" y="5494"/>
                    </a:cubicBezTo>
                    <a:cubicBezTo>
                      <a:pt x="10899" y="5494"/>
                      <a:pt x="11164" y="5494"/>
                      <a:pt x="11281" y="5259"/>
                    </a:cubicBezTo>
                    <a:cubicBezTo>
                      <a:pt x="11399" y="5141"/>
                      <a:pt x="11399" y="4759"/>
                      <a:pt x="11164" y="4642"/>
                    </a:cubicBezTo>
                    <a:cubicBezTo>
                      <a:pt x="11017" y="4524"/>
                      <a:pt x="10899" y="4524"/>
                      <a:pt x="10782" y="4407"/>
                    </a:cubicBezTo>
                    <a:cubicBezTo>
                      <a:pt x="10047" y="4142"/>
                      <a:pt x="9430" y="3790"/>
                      <a:pt x="8813" y="3525"/>
                    </a:cubicBezTo>
                    <a:cubicBezTo>
                      <a:pt x="8226" y="3290"/>
                      <a:pt x="7491" y="3055"/>
                      <a:pt x="6874" y="2673"/>
                    </a:cubicBezTo>
                    <a:cubicBezTo>
                      <a:pt x="6493" y="2556"/>
                      <a:pt x="6257" y="2438"/>
                      <a:pt x="5876" y="2321"/>
                    </a:cubicBezTo>
                    <a:cubicBezTo>
                      <a:pt x="4671" y="1822"/>
                      <a:pt x="3437" y="1205"/>
                      <a:pt x="2203" y="735"/>
                    </a:cubicBezTo>
                    <a:cubicBezTo>
                      <a:pt x="1851" y="470"/>
                      <a:pt x="1351" y="353"/>
                      <a:pt x="999" y="118"/>
                    </a:cubicBezTo>
                    <a:lnTo>
                      <a:pt x="735" y="118"/>
                    </a:lnTo>
                    <a:cubicBezTo>
                      <a:pt x="735" y="118"/>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8"/>
              <p:cNvSpPr/>
              <p:nvPr/>
            </p:nvSpPr>
            <p:spPr>
              <a:xfrm>
                <a:off x="9112787" y="1456813"/>
                <a:ext cx="398104" cy="197497"/>
              </a:xfrm>
              <a:custGeom>
                <a:avLst/>
                <a:gdLst/>
                <a:ahLst/>
                <a:cxnLst/>
                <a:rect l="l" t="t" r="r" b="b"/>
                <a:pathLst>
                  <a:path w="11135" h="5524" extrusionOk="0">
                    <a:moveTo>
                      <a:pt x="618" y="0"/>
                    </a:moveTo>
                    <a:cubicBezTo>
                      <a:pt x="353" y="0"/>
                      <a:pt x="236" y="118"/>
                      <a:pt x="118" y="382"/>
                    </a:cubicBezTo>
                    <a:cubicBezTo>
                      <a:pt x="1" y="500"/>
                      <a:pt x="118" y="735"/>
                      <a:pt x="236" y="852"/>
                    </a:cubicBezTo>
                    <a:cubicBezTo>
                      <a:pt x="236" y="852"/>
                      <a:pt x="353" y="970"/>
                      <a:pt x="500" y="970"/>
                    </a:cubicBezTo>
                    <a:cubicBezTo>
                      <a:pt x="618" y="1116"/>
                      <a:pt x="735" y="1116"/>
                      <a:pt x="853" y="1234"/>
                    </a:cubicBezTo>
                    <a:cubicBezTo>
                      <a:pt x="2322" y="1851"/>
                      <a:pt x="3908" y="2585"/>
                      <a:pt x="5377" y="3173"/>
                    </a:cubicBezTo>
                    <a:cubicBezTo>
                      <a:pt x="6963" y="3907"/>
                      <a:pt x="8579" y="4642"/>
                      <a:pt x="10165" y="5376"/>
                    </a:cubicBezTo>
                    <a:cubicBezTo>
                      <a:pt x="10283" y="5376"/>
                      <a:pt x="10400" y="5523"/>
                      <a:pt x="10518" y="5523"/>
                    </a:cubicBezTo>
                    <a:cubicBezTo>
                      <a:pt x="10782" y="5523"/>
                      <a:pt x="10900" y="5523"/>
                      <a:pt x="11017" y="5259"/>
                    </a:cubicBezTo>
                    <a:cubicBezTo>
                      <a:pt x="11135" y="5141"/>
                      <a:pt x="11135" y="4789"/>
                      <a:pt x="11017" y="4642"/>
                    </a:cubicBezTo>
                    <a:cubicBezTo>
                      <a:pt x="10900" y="4524"/>
                      <a:pt x="10782" y="4524"/>
                      <a:pt x="10635" y="4524"/>
                    </a:cubicBezTo>
                    <a:cubicBezTo>
                      <a:pt x="10283" y="4289"/>
                      <a:pt x="9901" y="4172"/>
                      <a:pt x="9666" y="4054"/>
                    </a:cubicBezTo>
                    <a:cubicBezTo>
                      <a:pt x="8197" y="3437"/>
                      <a:pt x="6846" y="2820"/>
                      <a:pt x="5494" y="2203"/>
                    </a:cubicBezTo>
                    <a:cubicBezTo>
                      <a:pt x="4026" y="1469"/>
                      <a:pt x="2557" y="852"/>
                      <a:pt x="1088" y="118"/>
                    </a:cubicBezTo>
                    <a:lnTo>
                      <a:pt x="853" y="118"/>
                    </a:lnTo>
                    <a:cubicBezTo>
                      <a:pt x="735" y="118"/>
                      <a:pt x="735" y="0"/>
                      <a:pt x="6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8"/>
              <p:cNvSpPr/>
              <p:nvPr/>
            </p:nvSpPr>
            <p:spPr>
              <a:xfrm>
                <a:off x="8963662" y="1800718"/>
                <a:ext cx="377082" cy="183017"/>
              </a:xfrm>
              <a:custGeom>
                <a:avLst/>
                <a:gdLst/>
                <a:ahLst/>
                <a:cxnLst/>
                <a:rect l="l" t="t" r="r" b="b"/>
                <a:pathLst>
                  <a:path w="10547" h="5119" extrusionOk="0">
                    <a:moveTo>
                      <a:pt x="551" y="1"/>
                    </a:moveTo>
                    <a:cubicBezTo>
                      <a:pt x="382" y="1"/>
                      <a:pt x="226" y="116"/>
                      <a:pt x="118" y="311"/>
                    </a:cubicBezTo>
                    <a:cubicBezTo>
                      <a:pt x="0" y="546"/>
                      <a:pt x="118" y="781"/>
                      <a:pt x="382" y="898"/>
                    </a:cubicBezTo>
                    <a:cubicBezTo>
                      <a:pt x="500" y="1045"/>
                      <a:pt x="617" y="1045"/>
                      <a:pt x="735" y="1045"/>
                    </a:cubicBezTo>
                    <a:cubicBezTo>
                      <a:pt x="2703" y="1897"/>
                      <a:pt x="4524" y="2749"/>
                      <a:pt x="6493" y="3601"/>
                    </a:cubicBezTo>
                    <a:cubicBezTo>
                      <a:pt x="7609" y="4100"/>
                      <a:pt x="8578" y="4571"/>
                      <a:pt x="9548" y="4952"/>
                    </a:cubicBezTo>
                    <a:cubicBezTo>
                      <a:pt x="9665" y="5070"/>
                      <a:pt x="9812" y="5070"/>
                      <a:pt x="9930" y="5070"/>
                    </a:cubicBezTo>
                    <a:cubicBezTo>
                      <a:pt x="9964" y="5104"/>
                      <a:pt x="10009" y="5119"/>
                      <a:pt x="10057" y="5119"/>
                    </a:cubicBezTo>
                    <a:cubicBezTo>
                      <a:pt x="10175" y="5119"/>
                      <a:pt x="10317" y="5036"/>
                      <a:pt x="10400" y="4952"/>
                    </a:cubicBezTo>
                    <a:cubicBezTo>
                      <a:pt x="10547" y="4717"/>
                      <a:pt x="10547" y="4453"/>
                      <a:pt x="10400" y="4335"/>
                    </a:cubicBezTo>
                    <a:cubicBezTo>
                      <a:pt x="10282" y="4218"/>
                      <a:pt x="10165" y="4218"/>
                      <a:pt x="10047" y="4100"/>
                    </a:cubicBezTo>
                    <a:cubicBezTo>
                      <a:pt x="9930" y="3983"/>
                      <a:pt x="9665" y="3983"/>
                      <a:pt x="9548" y="3836"/>
                    </a:cubicBezTo>
                    <a:cubicBezTo>
                      <a:pt x="8461" y="3366"/>
                      <a:pt x="7462" y="2984"/>
                      <a:pt x="6375" y="2514"/>
                    </a:cubicBezTo>
                    <a:cubicBezTo>
                      <a:pt x="6140" y="2367"/>
                      <a:pt x="5758" y="2250"/>
                      <a:pt x="5523" y="2132"/>
                    </a:cubicBezTo>
                    <a:cubicBezTo>
                      <a:pt x="4054" y="1515"/>
                      <a:pt x="2585" y="781"/>
                      <a:pt x="1234" y="164"/>
                    </a:cubicBezTo>
                    <a:cubicBezTo>
                      <a:pt x="1117" y="164"/>
                      <a:pt x="999" y="164"/>
                      <a:pt x="852" y="46"/>
                    </a:cubicBezTo>
                    <a:lnTo>
                      <a:pt x="735" y="46"/>
                    </a:lnTo>
                    <a:cubicBezTo>
                      <a:pt x="673" y="15"/>
                      <a:pt x="611" y="1"/>
                      <a:pt x="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8"/>
              <p:cNvSpPr/>
              <p:nvPr/>
            </p:nvSpPr>
            <p:spPr>
              <a:xfrm>
                <a:off x="8868059" y="2026067"/>
                <a:ext cx="367643" cy="189703"/>
              </a:xfrm>
              <a:custGeom>
                <a:avLst/>
                <a:gdLst/>
                <a:ahLst/>
                <a:cxnLst/>
                <a:rect l="l" t="t" r="r" b="b"/>
                <a:pathLst>
                  <a:path w="10283" h="5306" extrusionOk="0">
                    <a:moveTo>
                      <a:pt x="471" y="1"/>
                    </a:moveTo>
                    <a:cubicBezTo>
                      <a:pt x="236" y="1"/>
                      <a:pt x="118" y="118"/>
                      <a:pt x="1" y="236"/>
                    </a:cubicBezTo>
                    <a:cubicBezTo>
                      <a:pt x="1" y="353"/>
                      <a:pt x="1" y="618"/>
                      <a:pt x="118" y="735"/>
                    </a:cubicBezTo>
                    <a:cubicBezTo>
                      <a:pt x="118" y="853"/>
                      <a:pt x="236" y="853"/>
                      <a:pt x="353" y="853"/>
                    </a:cubicBezTo>
                    <a:cubicBezTo>
                      <a:pt x="353" y="970"/>
                      <a:pt x="471" y="970"/>
                      <a:pt x="471" y="970"/>
                    </a:cubicBezTo>
                    <a:cubicBezTo>
                      <a:pt x="1940" y="1705"/>
                      <a:pt x="3409" y="2439"/>
                      <a:pt x="4878" y="3056"/>
                    </a:cubicBezTo>
                    <a:cubicBezTo>
                      <a:pt x="6346" y="3790"/>
                      <a:pt x="7815" y="4407"/>
                      <a:pt x="9284" y="5142"/>
                    </a:cubicBezTo>
                    <a:cubicBezTo>
                      <a:pt x="9402" y="5142"/>
                      <a:pt x="9549" y="5259"/>
                      <a:pt x="9549" y="5259"/>
                    </a:cubicBezTo>
                    <a:cubicBezTo>
                      <a:pt x="9612" y="5291"/>
                      <a:pt x="9674" y="5305"/>
                      <a:pt x="9735" y="5305"/>
                    </a:cubicBezTo>
                    <a:cubicBezTo>
                      <a:pt x="9901" y="5305"/>
                      <a:pt x="10050" y="5196"/>
                      <a:pt x="10136" y="5024"/>
                    </a:cubicBezTo>
                    <a:cubicBezTo>
                      <a:pt x="10283" y="4760"/>
                      <a:pt x="10283" y="4525"/>
                      <a:pt x="10019" y="4407"/>
                    </a:cubicBezTo>
                    <a:cubicBezTo>
                      <a:pt x="9901" y="4290"/>
                      <a:pt x="9901" y="4290"/>
                      <a:pt x="9784" y="4290"/>
                    </a:cubicBezTo>
                    <a:cubicBezTo>
                      <a:pt x="7933" y="3409"/>
                      <a:pt x="6111" y="2557"/>
                      <a:pt x="4407" y="1705"/>
                    </a:cubicBezTo>
                    <a:cubicBezTo>
                      <a:pt x="3291" y="1205"/>
                      <a:pt x="2204" y="618"/>
                      <a:pt x="1088" y="118"/>
                    </a:cubicBezTo>
                    <a:cubicBezTo>
                      <a:pt x="970" y="118"/>
                      <a:pt x="853" y="1"/>
                      <a:pt x="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7" name="Google Shape;1787;p48"/>
            <p:cNvGrpSpPr/>
            <p:nvPr/>
          </p:nvGrpSpPr>
          <p:grpSpPr>
            <a:xfrm>
              <a:off x="7466941" y="1089205"/>
              <a:ext cx="359242" cy="753091"/>
              <a:chOff x="7466941" y="1089205"/>
              <a:chExt cx="359242" cy="753091"/>
            </a:xfrm>
          </p:grpSpPr>
          <p:sp>
            <p:nvSpPr>
              <p:cNvPr id="1788" name="Google Shape;1788;p48"/>
              <p:cNvSpPr/>
              <p:nvPr/>
            </p:nvSpPr>
            <p:spPr>
              <a:xfrm>
                <a:off x="7523645" y="1360102"/>
                <a:ext cx="162853" cy="429924"/>
              </a:xfrm>
              <a:custGeom>
                <a:avLst/>
                <a:gdLst/>
                <a:ahLst/>
                <a:cxnLst/>
                <a:rect l="l" t="t" r="r" b="b"/>
                <a:pathLst>
                  <a:path w="4555" h="12025" extrusionOk="0">
                    <a:moveTo>
                      <a:pt x="3150" y="0"/>
                    </a:moveTo>
                    <a:cubicBezTo>
                      <a:pt x="2999" y="0"/>
                      <a:pt x="2846" y="107"/>
                      <a:pt x="2703" y="267"/>
                    </a:cubicBezTo>
                    <a:cubicBezTo>
                      <a:pt x="2703" y="384"/>
                      <a:pt x="2586" y="619"/>
                      <a:pt x="2586" y="737"/>
                    </a:cubicBezTo>
                    <a:cubicBezTo>
                      <a:pt x="2468" y="1119"/>
                      <a:pt x="2351" y="1618"/>
                      <a:pt x="2351" y="1971"/>
                    </a:cubicBezTo>
                    <a:cubicBezTo>
                      <a:pt x="1616" y="4791"/>
                      <a:pt x="882" y="7611"/>
                      <a:pt x="148" y="10549"/>
                    </a:cubicBezTo>
                    <a:cubicBezTo>
                      <a:pt x="148" y="10666"/>
                      <a:pt x="1" y="10784"/>
                      <a:pt x="1" y="10901"/>
                    </a:cubicBezTo>
                    <a:lnTo>
                      <a:pt x="1" y="11401"/>
                    </a:lnTo>
                    <a:cubicBezTo>
                      <a:pt x="166" y="11787"/>
                      <a:pt x="516" y="12024"/>
                      <a:pt x="870" y="12024"/>
                    </a:cubicBezTo>
                    <a:cubicBezTo>
                      <a:pt x="1082" y="12024"/>
                      <a:pt x="1294" y="11940"/>
                      <a:pt x="1470" y="11753"/>
                    </a:cubicBezTo>
                    <a:cubicBezTo>
                      <a:pt x="1616" y="11636"/>
                      <a:pt x="1734" y="11518"/>
                      <a:pt x="1734" y="11283"/>
                    </a:cubicBezTo>
                    <a:cubicBezTo>
                      <a:pt x="1851" y="11166"/>
                      <a:pt x="1851" y="11019"/>
                      <a:pt x="1851" y="10901"/>
                    </a:cubicBezTo>
                    <a:cubicBezTo>
                      <a:pt x="2586" y="7846"/>
                      <a:pt x="3438" y="4791"/>
                      <a:pt x="4172" y="1736"/>
                    </a:cubicBezTo>
                    <a:cubicBezTo>
                      <a:pt x="4290" y="1354"/>
                      <a:pt x="4407" y="1119"/>
                      <a:pt x="4407" y="737"/>
                    </a:cubicBezTo>
                    <a:cubicBezTo>
                      <a:pt x="4407" y="619"/>
                      <a:pt x="4554" y="502"/>
                      <a:pt x="4407" y="384"/>
                    </a:cubicBezTo>
                    <a:cubicBezTo>
                      <a:pt x="4407" y="219"/>
                      <a:pt x="4233" y="39"/>
                      <a:pt x="4047" y="39"/>
                    </a:cubicBezTo>
                    <a:cubicBezTo>
                      <a:pt x="3969" y="39"/>
                      <a:pt x="3889" y="71"/>
                      <a:pt x="3820" y="149"/>
                    </a:cubicBezTo>
                    <a:cubicBezTo>
                      <a:pt x="3820" y="149"/>
                      <a:pt x="3673" y="149"/>
                      <a:pt x="3673" y="267"/>
                    </a:cubicBezTo>
                    <a:cubicBezTo>
                      <a:pt x="3555" y="149"/>
                      <a:pt x="3555" y="149"/>
                      <a:pt x="3438" y="149"/>
                    </a:cubicBezTo>
                    <a:cubicBezTo>
                      <a:pt x="3345" y="45"/>
                      <a:pt x="3248" y="0"/>
                      <a:pt x="3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8"/>
              <p:cNvSpPr/>
              <p:nvPr/>
            </p:nvSpPr>
            <p:spPr>
              <a:xfrm>
                <a:off x="7633942" y="1315447"/>
                <a:ext cx="26278" cy="23740"/>
              </a:xfrm>
              <a:custGeom>
                <a:avLst/>
                <a:gdLst/>
                <a:ahLst/>
                <a:cxnLst/>
                <a:rect l="l" t="t" r="r" b="b"/>
                <a:pathLst>
                  <a:path w="735" h="664" extrusionOk="0">
                    <a:moveTo>
                      <a:pt x="357" y="1"/>
                    </a:moveTo>
                    <a:cubicBezTo>
                      <a:pt x="244" y="1"/>
                      <a:pt x="118" y="110"/>
                      <a:pt x="118" y="282"/>
                    </a:cubicBezTo>
                    <a:cubicBezTo>
                      <a:pt x="0" y="399"/>
                      <a:pt x="118" y="664"/>
                      <a:pt x="353" y="664"/>
                    </a:cubicBezTo>
                    <a:cubicBezTo>
                      <a:pt x="470" y="664"/>
                      <a:pt x="735" y="517"/>
                      <a:pt x="735" y="399"/>
                    </a:cubicBezTo>
                    <a:cubicBezTo>
                      <a:pt x="735" y="282"/>
                      <a:pt x="735" y="47"/>
                      <a:pt x="470" y="47"/>
                    </a:cubicBezTo>
                    <a:cubicBezTo>
                      <a:pt x="439" y="15"/>
                      <a:pt x="399" y="1"/>
                      <a:pt x="357" y="1"/>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8"/>
              <p:cNvSpPr/>
              <p:nvPr/>
            </p:nvSpPr>
            <p:spPr>
              <a:xfrm>
                <a:off x="7638125" y="1176370"/>
                <a:ext cx="38899" cy="121880"/>
              </a:xfrm>
              <a:custGeom>
                <a:avLst/>
                <a:gdLst/>
                <a:ahLst/>
                <a:cxnLst/>
                <a:rect l="l" t="t" r="r" b="b"/>
                <a:pathLst>
                  <a:path w="1088" h="3409" extrusionOk="0">
                    <a:moveTo>
                      <a:pt x="853" y="0"/>
                    </a:moveTo>
                    <a:lnTo>
                      <a:pt x="853" y="147"/>
                    </a:lnTo>
                    <a:cubicBezTo>
                      <a:pt x="618" y="1117"/>
                      <a:pt x="353" y="2204"/>
                      <a:pt x="118" y="3202"/>
                    </a:cubicBezTo>
                    <a:cubicBezTo>
                      <a:pt x="1" y="3320"/>
                      <a:pt x="118" y="3320"/>
                      <a:pt x="118" y="3320"/>
                    </a:cubicBezTo>
                    <a:cubicBezTo>
                      <a:pt x="118" y="3379"/>
                      <a:pt x="148" y="3408"/>
                      <a:pt x="177" y="3408"/>
                    </a:cubicBezTo>
                    <a:cubicBezTo>
                      <a:pt x="206" y="3408"/>
                      <a:pt x="236" y="3379"/>
                      <a:pt x="236" y="3320"/>
                    </a:cubicBezTo>
                    <a:cubicBezTo>
                      <a:pt x="236" y="3320"/>
                      <a:pt x="353" y="3320"/>
                      <a:pt x="353" y="3202"/>
                    </a:cubicBezTo>
                    <a:cubicBezTo>
                      <a:pt x="618" y="2204"/>
                      <a:pt x="853" y="1234"/>
                      <a:pt x="1088" y="265"/>
                    </a:cubicBezTo>
                    <a:lnTo>
                      <a:pt x="10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8"/>
              <p:cNvSpPr/>
              <p:nvPr/>
            </p:nvSpPr>
            <p:spPr>
              <a:xfrm>
                <a:off x="7602408" y="1089205"/>
                <a:ext cx="223775" cy="70397"/>
              </a:xfrm>
              <a:custGeom>
                <a:avLst/>
                <a:gdLst/>
                <a:ahLst/>
                <a:cxnLst/>
                <a:rect l="l" t="t" r="r" b="b"/>
                <a:pathLst>
                  <a:path w="6259" h="1969" extrusionOk="0">
                    <a:moveTo>
                      <a:pt x="265" y="0"/>
                    </a:moveTo>
                    <a:cubicBezTo>
                      <a:pt x="148" y="0"/>
                      <a:pt x="1" y="118"/>
                      <a:pt x="1" y="235"/>
                    </a:cubicBezTo>
                    <a:cubicBezTo>
                      <a:pt x="1" y="382"/>
                      <a:pt x="1" y="499"/>
                      <a:pt x="148" y="499"/>
                    </a:cubicBezTo>
                    <a:lnTo>
                      <a:pt x="5876" y="1968"/>
                    </a:lnTo>
                    <a:lnTo>
                      <a:pt x="6023" y="1968"/>
                    </a:lnTo>
                    <a:cubicBezTo>
                      <a:pt x="6141" y="1968"/>
                      <a:pt x="6258" y="1851"/>
                      <a:pt x="6258" y="1851"/>
                    </a:cubicBezTo>
                    <a:cubicBezTo>
                      <a:pt x="6258" y="1704"/>
                      <a:pt x="6141" y="1586"/>
                      <a:pt x="6023" y="1469"/>
                    </a:cubicBezTo>
                    <a:lnTo>
                      <a:pt x="2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8"/>
              <p:cNvSpPr/>
              <p:nvPr/>
            </p:nvSpPr>
            <p:spPr>
              <a:xfrm>
                <a:off x="7466941" y="1097607"/>
                <a:ext cx="332963" cy="744689"/>
              </a:xfrm>
              <a:custGeom>
                <a:avLst/>
                <a:gdLst/>
                <a:ahLst/>
                <a:cxnLst/>
                <a:rect l="l" t="t" r="r" b="b"/>
                <a:pathLst>
                  <a:path w="9313" h="20829" extrusionOk="0">
                    <a:moveTo>
                      <a:pt x="5024" y="499"/>
                    </a:moveTo>
                    <a:lnTo>
                      <a:pt x="8696" y="1469"/>
                    </a:lnTo>
                    <a:lnTo>
                      <a:pt x="4289" y="18860"/>
                    </a:lnTo>
                    <a:cubicBezTo>
                      <a:pt x="4172" y="19360"/>
                      <a:pt x="3937" y="19830"/>
                      <a:pt x="3437" y="20094"/>
                    </a:cubicBezTo>
                    <a:cubicBezTo>
                      <a:pt x="3145" y="20232"/>
                      <a:pt x="2862" y="20289"/>
                      <a:pt x="2578" y="20289"/>
                    </a:cubicBezTo>
                    <a:cubicBezTo>
                      <a:pt x="2377" y="20289"/>
                      <a:pt x="2175" y="20260"/>
                      <a:pt x="1969" y="20212"/>
                    </a:cubicBezTo>
                    <a:cubicBezTo>
                      <a:pt x="1469" y="20094"/>
                      <a:pt x="999" y="19830"/>
                      <a:pt x="735" y="19360"/>
                    </a:cubicBezTo>
                    <a:cubicBezTo>
                      <a:pt x="500" y="18978"/>
                      <a:pt x="500" y="18361"/>
                      <a:pt x="617" y="17891"/>
                    </a:cubicBezTo>
                    <a:lnTo>
                      <a:pt x="5024" y="499"/>
                    </a:lnTo>
                    <a:close/>
                    <a:moveTo>
                      <a:pt x="4671" y="0"/>
                    </a:moveTo>
                    <a:lnTo>
                      <a:pt x="118" y="17773"/>
                    </a:lnTo>
                    <a:cubicBezTo>
                      <a:pt x="0" y="18361"/>
                      <a:pt x="0" y="19095"/>
                      <a:pt x="382" y="19595"/>
                    </a:cubicBezTo>
                    <a:cubicBezTo>
                      <a:pt x="735" y="20212"/>
                      <a:pt x="1234" y="20564"/>
                      <a:pt x="1851" y="20711"/>
                    </a:cubicBezTo>
                    <a:cubicBezTo>
                      <a:pt x="2086" y="20829"/>
                      <a:pt x="2204" y="20829"/>
                      <a:pt x="2468" y="20829"/>
                    </a:cubicBezTo>
                    <a:cubicBezTo>
                      <a:pt x="2821" y="20829"/>
                      <a:pt x="3320" y="20711"/>
                      <a:pt x="3672" y="20447"/>
                    </a:cubicBezTo>
                    <a:cubicBezTo>
                      <a:pt x="4172" y="20094"/>
                      <a:pt x="4671" y="19595"/>
                      <a:pt x="4789" y="18978"/>
                    </a:cubicBezTo>
                    <a:lnTo>
                      <a:pt x="9313" y="1116"/>
                    </a:lnTo>
                    <a:lnTo>
                      <a:pt x="46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48"/>
            <p:cNvGrpSpPr/>
            <p:nvPr/>
          </p:nvGrpSpPr>
          <p:grpSpPr>
            <a:xfrm>
              <a:off x="806396" y="325298"/>
              <a:ext cx="693436" cy="776004"/>
              <a:chOff x="2508650" y="1095875"/>
              <a:chExt cx="530150" cy="593275"/>
            </a:xfrm>
          </p:grpSpPr>
          <p:sp>
            <p:nvSpPr>
              <p:cNvPr id="1794" name="Google Shape;1794;p48"/>
              <p:cNvSpPr/>
              <p:nvPr/>
            </p:nvSpPr>
            <p:spPr>
              <a:xfrm>
                <a:off x="2551450" y="1352550"/>
                <a:ext cx="380650" cy="282550"/>
              </a:xfrm>
              <a:custGeom>
                <a:avLst/>
                <a:gdLst/>
                <a:ahLst/>
                <a:cxnLst/>
                <a:rect l="l" t="t" r="r" b="b"/>
                <a:pathLst>
                  <a:path w="15226" h="11302" extrusionOk="0">
                    <a:moveTo>
                      <a:pt x="6958" y="0"/>
                    </a:moveTo>
                    <a:cubicBezTo>
                      <a:pt x="6272" y="0"/>
                      <a:pt x="5721" y="670"/>
                      <a:pt x="5798" y="1389"/>
                    </a:cubicBezTo>
                    <a:lnTo>
                      <a:pt x="5798" y="1594"/>
                    </a:lnTo>
                    <a:cubicBezTo>
                      <a:pt x="5433" y="1480"/>
                      <a:pt x="5045" y="1389"/>
                      <a:pt x="4657" y="1297"/>
                    </a:cubicBezTo>
                    <a:cubicBezTo>
                      <a:pt x="4201" y="1206"/>
                      <a:pt x="3813" y="1206"/>
                      <a:pt x="3333" y="1115"/>
                    </a:cubicBezTo>
                    <a:cubicBezTo>
                      <a:pt x="3333" y="1115"/>
                      <a:pt x="3242" y="1024"/>
                      <a:pt x="3151" y="909"/>
                    </a:cubicBezTo>
                    <a:cubicBezTo>
                      <a:pt x="3059" y="818"/>
                      <a:pt x="2854" y="727"/>
                      <a:pt x="2763" y="727"/>
                    </a:cubicBezTo>
                    <a:cubicBezTo>
                      <a:pt x="2567" y="656"/>
                      <a:pt x="2370" y="621"/>
                      <a:pt x="2178" y="621"/>
                    </a:cubicBezTo>
                    <a:cubicBezTo>
                      <a:pt x="1634" y="621"/>
                      <a:pt x="1138" y="899"/>
                      <a:pt x="868" y="1389"/>
                    </a:cubicBezTo>
                    <a:cubicBezTo>
                      <a:pt x="663" y="1685"/>
                      <a:pt x="571" y="2051"/>
                      <a:pt x="571" y="2347"/>
                    </a:cubicBezTo>
                    <a:cubicBezTo>
                      <a:pt x="1" y="5109"/>
                      <a:pt x="777" y="7392"/>
                      <a:pt x="2763" y="9286"/>
                    </a:cubicBezTo>
                    <a:cubicBezTo>
                      <a:pt x="4087" y="10519"/>
                      <a:pt x="5616" y="11181"/>
                      <a:pt x="7419" y="11295"/>
                    </a:cubicBezTo>
                    <a:cubicBezTo>
                      <a:pt x="7532" y="11299"/>
                      <a:pt x="7645" y="11301"/>
                      <a:pt x="7756" y="11301"/>
                    </a:cubicBezTo>
                    <a:cubicBezTo>
                      <a:pt x="9975" y="11301"/>
                      <a:pt x="11788" y="10437"/>
                      <a:pt x="13331" y="8807"/>
                    </a:cubicBezTo>
                    <a:cubicBezTo>
                      <a:pt x="14358" y="7757"/>
                      <a:pt x="14929" y="6433"/>
                      <a:pt x="15134" y="4904"/>
                    </a:cubicBezTo>
                    <a:cubicBezTo>
                      <a:pt x="15225" y="4813"/>
                      <a:pt x="15225" y="4721"/>
                      <a:pt x="15134" y="4630"/>
                    </a:cubicBezTo>
                    <a:lnTo>
                      <a:pt x="14929" y="4630"/>
                    </a:lnTo>
                    <a:cubicBezTo>
                      <a:pt x="14472" y="4813"/>
                      <a:pt x="14084" y="4813"/>
                      <a:pt x="13696" y="4813"/>
                    </a:cubicBezTo>
                    <a:cubicBezTo>
                      <a:pt x="13217" y="4813"/>
                      <a:pt x="12851" y="4721"/>
                      <a:pt x="12372" y="4630"/>
                    </a:cubicBezTo>
                    <a:cubicBezTo>
                      <a:pt x="11322" y="4447"/>
                      <a:pt x="10272" y="3968"/>
                      <a:pt x="9336" y="3489"/>
                    </a:cubicBezTo>
                    <a:cubicBezTo>
                      <a:pt x="8857" y="3192"/>
                      <a:pt x="8286" y="2918"/>
                      <a:pt x="7807" y="2621"/>
                    </a:cubicBezTo>
                    <a:cubicBezTo>
                      <a:pt x="7624" y="2530"/>
                      <a:pt x="7510" y="2439"/>
                      <a:pt x="7328" y="2347"/>
                    </a:cubicBezTo>
                    <a:cubicBezTo>
                      <a:pt x="7419" y="2256"/>
                      <a:pt x="7510" y="2256"/>
                      <a:pt x="7510" y="2165"/>
                    </a:cubicBezTo>
                    <a:cubicBezTo>
                      <a:pt x="7990" y="1868"/>
                      <a:pt x="8286" y="1389"/>
                      <a:pt x="8081" y="818"/>
                    </a:cubicBezTo>
                    <a:cubicBezTo>
                      <a:pt x="7990" y="453"/>
                      <a:pt x="7716" y="156"/>
                      <a:pt x="7328" y="65"/>
                    </a:cubicBezTo>
                    <a:cubicBezTo>
                      <a:pt x="7202" y="21"/>
                      <a:pt x="7078" y="0"/>
                      <a:pt x="69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8"/>
              <p:cNvSpPr/>
              <p:nvPr/>
            </p:nvSpPr>
            <p:spPr>
              <a:xfrm>
                <a:off x="2634775" y="1330925"/>
                <a:ext cx="47375" cy="41500"/>
              </a:xfrm>
              <a:custGeom>
                <a:avLst/>
                <a:gdLst/>
                <a:ahLst/>
                <a:cxnLst/>
                <a:rect l="l" t="t" r="r" b="b"/>
                <a:pathLst>
                  <a:path w="1895" h="1660" extrusionOk="0">
                    <a:moveTo>
                      <a:pt x="1005" y="1"/>
                    </a:moveTo>
                    <a:cubicBezTo>
                      <a:pt x="731" y="1"/>
                      <a:pt x="461" y="127"/>
                      <a:pt x="297" y="359"/>
                    </a:cubicBezTo>
                    <a:cubicBezTo>
                      <a:pt x="0" y="747"/>
                      <a:pt x="92" y="1204"/>
                      <a:pt x="480" y="1500"/>
                    </a:cubicBezTo>
                    <a:cubicBezTo>
                      <a:pt x="633" y="1609"/>
                      <a:pt x="796" y="1660"/>
                      <a:pt x="957" y="1660"/>
                    </a:cubicBezTo>
                    <a:cubicBezTo>
                      <a:pt x="1203" y="1660"/>
                      <a:pt x="1441" y="1539"/>
                      <a:pt x="1621" y="1318"/>
                    </a:cubicBezTo>
                    <a:cubicBezTo>
                      <a:pt x="1895" y="1021"/>
                      <a:pt x="1803" y="451"/>
                      <a:pt x="1530" y="177"/>
                    </a:cubicBezTo>
                    <a:cubicBezTo>
                      <a:pt x="1374" y="58"/>
                      <a:pt x="1189" y="1"/>
                      <a:pt x="10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8"/>
              <p:cNvSpPr/>
              <p:nvPr/>
            </p:nvSpPr>
            <p:spPr>
              <a:xfrm>
                <a:off x="2787125" y="1435200"/>
                <a:ext cx="111875" cy="156925"/>
              </a:xfrm>
              <a:custGeom>
                <a:avLst/>
                <a:gdLst/>
                <a:ahLst/>
                <a:cxnLst/>
                <a:rect l="l" t="t" r="r" b="b"/>
                <a:pathLst>
                  <a:path w="4475" h="6277" extrusionOk="0">
                    <a:moveTo>
                      <a:pt x="4360" y="0"/>
                    </a:moveTo>
                    <a:cubicBezTo>
                      <a:pt x="4269" y="0"/>
                      <a:pt x="4178" y="0"/>
                      <a:pt x="4086" y="91"/>
                    </a:cubicBezTo>
                    <a:cubicBezTo>
                      <a:pt x="4086" y="457"/>
                      <a:pt x="4086" y="845"/>
                      <a:pt x="3995" y="1141"/>
                    </a:cubicBezTo>
                    <a:cubicBezTo>
                      <a:pt x="3995" y="1507"/>
                      <a:pt x="3904" y="1895"/>
                      <a:pt x="3790" y="2168"/>
                    </a:cubicBezTo>
                    <a:cubicBezTo>
                      <a:pt x="3607" y="2556"/>
                      <a:pt x="3516" y="2944"/>
                      <a:pt x="3333" y="3218"/>
                    </a:cubicBezTo>
                    <a:cubicBezTo>
                      <a:pt x="3128" y="3515"/>
                      <a:pt x="2945" y="3789"/>
                      <a:pt x="2763" y="4086"/>
                    </a:cubicBezTo>
                    <a:lnTo>
                      <a:pt x="1895" y="4930"/>
                    </a:lnTo>
                    <a:cubicBezTo>
                      <a:pt x="1713" y="5136"/>
                      <a:pt x="1325" y="5318"/>
                      <a:pt x="1051" y="5501"/>
                    </a:cubicBezTo>
                    <a:cubicBezTo>
                      <a:pt x="754" y="5706"/>
                      <a:pt x="366" y="5889"/>
                      <a:pt x="92" y="5980"/>
                    </a:cubicBezTo>
                    <a:cubicBezTo>
                      <a:pt x="1" y="6163"/>
                      <a:pt x="1" y="6163"/>
                      <a:pt x="183" y="6277"/>
                    </a:cubicBezTo>
                    <a:cubicBezTo>
                      <a:pt x="275" y="6277"/>
                      <a:pt x="366" y="6277"/>
                      <a:pt x="480" y="6163"/>
                    </a:cubicBezTo>
                    <a:cubicBezTo>
                      <a:pt x="845" y="6072"/>
                      <a:pt x="1233" y="5889"/>
                      <a:pt x="1621" y="5592"/>
                    </a:cubicBezTo>
                    <a:cubicBezTo>
                      <a:pt x="2945" y="4656"/>
                      <a:pt x="3904" y="3310"/>
                      <a:pt x="4269" y="1712"/>
                    </a:cubicBezTo>
                    <a:cubicBezTo>
                      <a:pt x="4474" y="1233"/>
                      <a:pt x="4474" y="845"/>
                      <a:pt x="4474" y="365"/>
                    </a:cubicBezTo>
                    <a:cubicBezTo>
                      <a:pt x="4474" y="274"/>
                      <a:pt x="4474" y="91"/>
                      <a:pt x="4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8"/>
              <p:cNvSpPr/>
              <p:nvPr/>
            </p:nvSpPr>
            <p:spPr>
              <a:xfrm>
                <a:off x="2739200" y="1546450"/>
                <a:ext cx="78775" cy="34725"/>
              </a:xfrm>
              <a:custGeom>
                <a:avLst/>
                <a:gdLst/>
                <a:ahLst/>
                <a:cxnLst/>
                <a:rect l="l" t="t" r="r" b="b"/>
                <a:pathLst>
                  <a:path w="3151" h="1389" extrusionOk="0">
                    <a:moveTo>
                      <a:pt x="2968" y="1"/>
                    </a:moveTo>
                    <a:cubicBezTo>
                      <a:pt x="2853" y="1"/>
                      <a:pt x="2762" y="115"/>
                      <a:pt x="2671" y="115"/>
                    </a:cubicBezTo>
                    <a:cubicBezTo>
                      <a:pt x="2009" y="686"/>
                      <a:pt x="1347" y="868"/>
                      <a:pt x="480" y="1051"/>
                    </a:cubicBezTo>
                    <a:lnTo>
                      <a:pt x="206" y="1051"/>
                    </a:lnTo>
                    <a:cubicBezTo>
                      <a:pt x="206" y="1051"/>
                      <a:pt x="114" y="1051"/>
                      <a:pt x="114" y="1142"/>
                    </a:cubicBezTo>
                    <a:cubicBezTo>
                      <a:pt x="0" y="1142"/>
                      <a:pt x="0" y="1256"/>
                      <a:pt x="114" y="1348"/>
                    </a:cubicBezTo>
                    <a:lnTo>
                      <a:pt x="206" y="1348"/>
                    </a:lnTo>
                    <a:cubicBezTo>
                      <a:pt x="267" y="1348"/>
                      <a:pt x="327" y="1388"/>
                      <a:pt x="388" y="1388"/>
                    </a:cubicBezTo>
                    <a:cubicBezTo>
                      <a:pt x="419" y="1388"/>
                      <a:pt x="449" y="1378"/>
                      <a:pt x="480" y="1348"/>
                    </a:cubicBezTo>
                    <a:cubicBezTo>
                      <a:pt x="1438" y="1256"/>
                      <a:pt x="2283" y="960"/>
                      <a:pt x="3059" y="389"/>
                    </a:cubicBezTo>
                    <a:lnTo>
                      <a:pt x="3059" y="298"/>
                    </a:lnTo>
                    <a:cubicBezTo>
                      <a:pt x="3150" y="115"/>
                      <a:pt x="3059" y="1"/>
                      <a:pt x="2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8"/>
              <p:cNvSpPr/>
              <p:nvPr/>
            </p:nvSpPr>
            <p:spPr>
              <a:xfrm>
                <a:off x="2508650" y="1104225"/>
                <a:ext cx="518750" cy="584925"/>
              </a:xfrm>
              <a:custGeom>
                <a:avLst/>
                <a:gdLst/>
                <a:ahLst/>
                <a:cxnLst/>
                <a:rect l="l" t="t" r="r" b="b"/>
                <a:pathLst>
                  <a:path w="20750" h="23397" extrusionOk="0">
                    <a:moveTo>
                      <a:pt x="16184" y="1050"/>
                    </a:moveTo>
                    <a:lnTo>
                      <a:pt x="19699" y="3538"/>
                    </a:lnTo>
                    <a:lnTo>
                      <a:pt x="16549" y="7898"/>
                    </a:lnTo>
                    <a:lnTo>
                      <a:pt x="16367" y="8103"/>
                    </a:lnTo>
                    <a:lnTo>
                      <a:pt x="16275" y="8286"/>
                    </a:lnTo>
                    <a:lnTo>
                      <a:pt x="16458" y="8560"/>
                    </a:lnTo>
                    <a:cubicBezTo>
                      <a:pt x="17599" y="10089"/>
                      <a:pt x="18261" y="11984"/>
                      <a:pt x="18261" y="13901"/>
                    </a:cubicBezTo>
                    <a:cubicBezTo>
                      <a:pt x="18261" y="15704"/>
                      <a:pt x="17691" y="17507"/>
                      <a:pt x="16641" y="19037"/>
                    </a:cubicBezTo>
                    <a:cubicBezTo>
                      <a:pt x="14929" y="21410"/>
                      <a:pt x="12190" y="22643"/>
                      <a:pt x="9519" y="22643"/>
                    </a:cubicBezTo>
                    <a:cubicBezTo>
                      <a:pt x="7716" y="22643"/>
                      <a:pt x="5913" y="22164"/>
                      <a:pt x="4383" y="21022"/>
                    </a:cubicBezTo>
                    <a:cubicBezTo>
                      <a:pt x="2010" y="19311"/>
                      <a:pt x="777" y="16663"/>
                      <a:pt x="777" y="13901"/>
                    </a:cubicBezTo>
                    <a:cubicBezTo>
                      <a:pt x="777" y="12189"/>
                      <a:pt x="1233" y="10386"/>
                      <a:pt x="2375" y="8765"/>
                    </a:cubicBezTo>
                    <a:cubicBezTo>
                      <a:pt x="4087" y="6391"/>
                      <a:pt x="6757" y="5136"/>
                      <a:pt x="9519" y="5136"/>
                    </a:cubicBezTo>
                    <a:cubicBezTo>
                      <a:pt x="10478" y="5136"/>
                      <a:pt x="11505" y="5342"/>
                      <a:pt x="12464" y="5707"/>
                    </a:cubicBezTo>
                    <a:lnTo>
                      <a:pt x="12646" y="5707"/>
                    </a:lnTo>
                    <a:lnTo>
                      <a:pt x="13034" y="5342"/>
                    </a:lnTo>
                    <a:lnTo>
                      <a:pt x="16184" y="1050"/>
                    </a:lnTo>
                    <a:close/>
                    <a:moveTo>
                      <a:pt x="15979" y="0"/>
                    </a:moveTo>
                    <a:lnTo>
                      <a:pt x="12433" y="4870"/>
                    </a:lnTo>
                    <a:lnTo>
                      <a:pt x="12433" y="4870"/>
                    </a:lnTo>
                    <a:cubicBezTo>
                      <a:pt x="11540" y="4539"/>
                      <a:pt x="10491" y="4383"/>
                      <a:pt x="9519" y="4383"/>
                    </a:cubicBezTo>
                    <a:cubicBezTo>
                      <a:pt x="6575" y="4383"/>
                      <a:pt x="3630" y="5821"/>
                      <a:pt x="1804" y="8377"/>
                    </a:cubicBezTo>
                    <a:cubicBezTo>
                      <a:pt x="572" y="9998"/>
                      <a:pt x="1" y="11984"/>
                      <a:pt x="1" y="13901"/>
                    </a:cubicBezTo>
                    <a:cubicBezTo>
                      <a:pt x="1" y="16845"/>
                      <a:pt x="1348" y="19790"/>
                      <a:pt x="3904" y="21684"/>
                    </a:cubicBezTo>
                    <a:cubicBezTo>
                      <a:pt x="5616" y="22826"/>
                      <a:pt x="7625" y="23396"/>
                      <a:pt x="9519" y="23396"/>
                    </a:cubicBezTo>
                    <a:cubicBezTo>
                      <a:pt x="12464" y="23396"/>
                      <a:pt x="15408" y="22072"/>
                      <a:pt x="17211" y="19516"/>
                    </a:cubicBezTo>
                    <a:cubicBezTo>
                      <a:pt x="18467" y="17804"/>
                      <a:pt x="19037" y="15887"/>
                      <a:pt x="19037" y="13901"/>
                    </a:cubicBezTo>
                    <a:cubicBezTo>
                      <a:pt x="19037" y="11886"/>
                      <a:pt x="18407" y="9975"/>
                      <a:pt x="17186" y="8312"/>
                    </a:cubicBezTo>
                    <a:lnTo>
                      <a:pt x="17186" y="8312"/>
                    </a:lnTo>
                    <a:lnTo>
                      <a:pt x="17211" y="8286"/>
                    </a:lnTo>
                    <a:lnTo>
                      <a:pt x="20749" y="3333"/>
                    </a:lnTo>
                    <a:lnTo>
                      <a:pt x="159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8"/>
              <p:cNvSpPr/>
              <p:nvPr/>
            </p:nvSpPr>
            <p:spPr>
              <a:xfrm>
                <a:off x="2884700" y="1095875"/>
                <a:ext cx="154100" cy="114875"/>
              </a:xfrm>
              <a:custGeom>
                <a:avLst/>
                <a:gdLst/>
                <a:ahLst/>
                <a:cxnLst/>
                <a:rect l="l" t="t" r="r" b="b"/>
                <a:pathLst>
                  <a:path w="6164" h="4595" extrusionOk="0">
                    <a:moveTo>
                      <a:pt x="418" y="1"/>
                    </a:moveTo>
                    <a:cubicBezTo>
                      <a:pt x="306" y="1"/>
                      <a:pt x="199" y="45"/>
                      <a:pt x="92" y="152"/>
                    </a:cubicBezTo>
                    <a:cubicBezTo>
                      <a:pt x="1" y="334"/>
                      <a:pt x="92" y="540"/>
                      <a:pt x="183" y="722"/>
                    </a:cubicBezTo>
                    <a:lnTo>
                      <a:pt x="5502" y="4534"/>
                    </a:lnTo>
                    <a:cubicBezTo>
                      <a:pt x="5587" y="4572"/>
                      <a:pt x="5684" y="4594"/>
                      <a:pt x="5774" y="4594"/>
                    </a:cubicBezTo>
                    <a:cubicBezTo>
                      <a:pt x="5903" y="4594"/>
                      <a:pt x="6019" y="4550"/>
                      <a:pt x="6072" y="4443"/>
                    </a:cubicBezTo>
                    <a:cubicBezTo>
                      <a:pt x="6164" y="4238"/>
                      <a:pt x="6164" y="4055"/>
                      <a:pt x="5981" y="3872"/>
                    </a:cubicBezTo>
                    <a:lnTo>
                      <a:pt x="663" y="60"/>
                    </a:lnTo>
                    <a:cubicBezTo>
                      <a:pt x="578" y="23"/>
                      <a:pt x="496" y="1"/>
                      <a:pt x="4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0" name="Google Shape;1800;p48"/>
            <p:cNvGrpSpPr/>
            <p:nvPr/>
          </p:nvGrpSpPr>
          <p:grpSpPr>
            <a:xfrm rot="-3388238">
              <a:off x="-686165" y="2118146"/>
              <a:ext cx="1310808" cy="733883"/>
              <a:chOff x="373925" y="3403875"/>
              <a:chExt cx="1086500" cy="608300"/>
            </a:xfrm>
          </p:grpSpPr>
          <p:sp>
            <p:nvSpPr>
              <p:cNvPr id="1801" name="Google Shape;1801;p48"/>
              <p:cNvSpPr/>
              <p:nvPr/>
            </p:nvSpPr>
            <p:spPr>
              <a:xfrm>
                <a:off x="416725" y="3403875"/>
                <a:ext cx="1038575" cy="547275"/>
              </a:xfrm>
              <a:custGeom>
                <a:avLst/>
                <a:gdLst/>
                <a:ahLst/>
                <a:cxnLst/>
                <a:rect l="l" t="t" r="r" b="b"/>
                <a:pathLst>
                  <a:path w="41543" h="21891" extrusionOk="0">
                    <a:moveTo>
                      <a:pt x="38233" y="0"/>
                    </a:moveTo>
                    <a:cubicBezTo>
                      <a:pt x="38119" y="91"/>
                      <a:pt x="38027" y="91"/>
                      <a:pt x="37936" y="91"/>
                    </a:cubicBezTo>
                    <a:cubicBezTo>
                      <a:pt x="37365" y="274"/>
                      <a:pt x="36795" y="457"/>
                      <a:pt x="36224" y="662"/>
                    </a:cubicBezTo>
                    <a:cubicBezTo>
                      <a:pt x="35083" y="1027"/>
                      <a:pt x="34033" y="1415"/>
                      <a:pt x="32892" y="1803"/>
                    </a:cubicBezTo>
                    <a:cubicBezTo>
                      <a:pt x="32138" y="1986"/>
                      <a:pt x="31385" y="2283"/>
                      <a:pt x="30609" y="2557"/>
                    </a:cubicBezTo>
                    <a:cubicBezTo>
                      <a:pt x="29673" y="2853"/>
                      <a:pt x="28623" y="3219"/>
                      <a:pt x="27573" y="3515"/>
                    </a:cubicBezTo>
                    <a:cubicBezTo>
                      <a:pt x="26523" y="3880"/>
                      <a:pt x="25473" y="4177"/>
                      <a:pt x="24538" y="4565"/>
                    </a:cubicBezTo>
                    <a:cubicBezTo>
                      <a:pt x="23396" y="4930"/>
                      <a:pt x="22255" y="5318"/>
                      <a:pt x="21114" y="5707"/>
                    </a:cubicBezTo>
                    <a:cubicBezTo>
                      <a:pt x="20338" y="5980"/>
                      <a:pt x="19584" y="6163"/>
                      <a:pt x="18831" y="6460"/>
                    </a:cubicBezTo>
                    <a:cubicBezTo>
                      <a:pt x="17576" y="6848"/>
                      <a:pt x="16435" y="7213"/>
                      <a:pt x="15293" y="7692"/>
                    </a:cubicBezTo>
                    <a:cubicBezTo>
                      <a:pt x="14540" y="7875"/>
                      <a:pt x="13787" y="8172"/>
                      <a:pt x="13125" y="8354"/>
                    </a:cubicBezTo>
                    <a:cubicBezTo>
                      <a:pt x="11869" y="8834"/>
                      <a:pt x="10728" y="9222"/>
                      <a:pt x="9496" y="9587"/>
                    </a:cubicBezTo>
                    <a:cubicBezTo>
                      <a:pt x="8742" y="9884"/>
                      <a:pt x="8080" y="10066"/>
                      <a:pt x="7304" y="10363"/>
                    </a:cubicBezTo>
                    <a:cubicBezTo>
                      <a:pt x="6163" y="10728"/>
                      <a:pt x="5136" y="11116"/>
                      <a:pt x="3995" y="11413"/>
                    </a:cubicBezTo>
                    <a:cubicBezTo>
                      <a:pt x="3127" y="11778"/>
                      <a:pt x="2283" y="12075"/>
                      <a:pt x="1324" y="12349"/>
                    </a:cubicBezTo>
                    <a:cubicBezTo>
                      <a:pt x="1027" y="12440"/>
                      <a:pt x="754" y="12554"/>
                      <a:pt x="457" y="12645"/>
                    </a:cubicBezTo>
                    <a:cubicBezTo>
                      <a:pt x="92" y="12828"/>
                      <a:pt x="0" y="13125"/>
                      <a:pt x="92" y="13490"/>
                    </a:cubicBezTo>
                    <a:lnTo>
                      <a:pt x="92" y="13581"/>
                    </a:lnTo>
                    <a:cubicBezTo>
                      <a:pt x="183" y="13969"/>
                      <a:pt x="366" y="14357"/>
                      <a:pt x="457" y="14722"/>
                    </a:cubicBezTo>
                    <a:cubicBezTo>
                      <a:pt x="845" y="15978"/>
                      <a:pt x="1324" y="17210"/>
                      <a:pt x="1712" y="18352"/>
                    </a:cubicBezTo>
                    <a:cubicBezTo>
                      <a:pt x="1986" y="19196"/>
                      <a:pt x="2283" y="19972"/>
                      <a:pt x="2465" y="20726"/>
                    </a:cubicBezTo>
                    <a:cubicBezTo>
                      <a:pt x="2557" y="20999"/>
                      <a:pt x="2648" y="21205"/>
                      <a:pt x="2739" y="21479"/>
                    </a:cubicBezTo>
                    <a:cubicBezTo>
                      <a:pt x="2909" y="21723"/>
                      <a:pt x="3125" y="21890"/>
                      <a:pt x="3361" y="21890"/>
                    </a:cubicBezTo>
                    <a:cubicBezTo>
                      <a:pt x="3412" y="21890"/>
                      <a:pt x="3463" y="21883"/>
                      <a:pt x="3515" y="21867"/>
                    </a:cubicBezTo>
                    <a:lnTo>
                      <a:pt x="3607" y="21867"/>
                    </a:lnTo>
                    <a:cubicBezTo>
                      <a:pt x="4177" y="21684"/>
                      <a:pt x="4657" y="21479"/>
                      <a:pt x="5227" y="21296"/>
                    </a:cubicBezTo>
                    <a:cubicBezTo>
                      <a:pt x="5981" y="20999"/>
                      <a:pt x="6734" y="20817"/>
                      <a:pt x="7419" y="20543"/>
                    </a:cubicBezTo>
                    <a:cubicBezTo>
                      <a:pt x="8560" y="20155"/>
                      <a:pt x="9701" y="19767"/>
                      <a:pt x="10842" y="19402"/>
                    </a:cubicBezTo>
                    <a:cubicBezTo>
                      <a:pt x="11687" y="19105"/>
                      <a:pt x="12440" y="18831"/>
                      <a:pt x="13216" y="18626"/>
                    </a:cubicBezTo>
                    <a:cubicBezTo>
                      <a:pt x="14449" y="18146"/>
                      <a:pt x="15681" y="17781"/>
                      <a:pt x="16823" y="17393"/>
                    </a:cubicBezTo>
                    <a:cubicBezTo>
                      <a:pt x="17576" y="17119"/>
                      <a:pt x="18352" y="16822"/>
                      <a:pt x="19105" y="16640"/>
                    </a:cubicBezTo>
                    <a:cubicBezTo>
                      <a:pt x="20155" y="16252"/>
                      <a:pt x="21296" y="15864"/>
                      <a:pt x="22438" y="15499"/>
                    </a:cubicBezTo>
                    <a:cubicBezTo>
                      <a:pt x="22826" y="15407"/>
                      <a:pt x="23191" y="15202"/>
                      <a:pt x="23579" y="15111"/>
                    </a:cubicBezTo>
                    <a:cubicBezTo>
                      <a:pt x="24332" y="14837"/>
                      <a:pt x="25108" y="14631"/>
                      <a:pt x="25861" y="14357"/>
                    </a:cubicBezTo>
                    <a:cubicBezTo>
                      <a:pt x="27003" y="13969"/>
                      <a:pt x="28235" y="13581"/>
                      <a:pt x="29376" y="13125"/>
                    </a:cubicBezTo>
                    <a:cubicBezTo>
                      <a:pt x="30130" y="12919"/>
                      <a:pt x="30906" y="12645"/>
                      <a:pt x="31659" y="12349"/>
                    </a:cubicBezTo>
                    <a:cubicBezTo>
                      <a:pt x="32983" y="11983"/>
                      <a:pt x="34238" y="11504"/>
                      <a:pt x="35562" y="11025"/>
                    </a:cubicBezTo>
                    <a:cubicBezTo>
                      <a:pt x="36315" y="10728"/>
                      <a:pt x="37183" y="10454"/>
                      <a:pt x="38027" y="10157"/>
                    </a:cubicBezTo>
                    <a:cubicBezTo>
                      <a:pt x="39077" y="9884"/>
                      <a:pt x="40036" y="9496"/>
                      <a:pt x="41086" y="9222"/>
                    </a:cubicBezTo>
                    <a:cubicBezTo>
                      <a:pt x="41177" y="9130"/>
                      <a:pt x="41268" y="9130"/>
                      <a:pt x="41268" y="9016"/>
                    </a:cubicBezTo>
                    <a:cubicBezTo>
                      <a:pt x="41451" y="8925"/>
                      <a:pt x="41542" y="8742"/>
                      <a:pt x="41542" y="8560"/>
                    </a:cubicBezTo>
                    <a:lnTo>
                      <a:pt x="41542" y="8263"/>
                    </a:lnTo>
                    <a:cubicBezTo>
                      <a:pt x="41360" y="7784"/>
                      <a:pt x="41268" y="7418"/>
                      <a:pt x="41086" y="6939"/>
                    </a:cubicBezTo>
                    <a:cubicBezTo>
                      <a:pt x="40789" y="6072"/>
                      <a:pt x="40607" y="5318"/>
                      <a:pt x="40310" y="4565"/>
                    </a:cubicBezTo>
                    <a:cubicBezTo>
                      <a:pt x="40127" y="4086"/>
                      <a:pt x="39945" y="3607"/>
                      <a:pt x="39830" y="3127"/>
                    </a:cubicBezTo>
                    <a:cubicBezTo>
                      <a:pt x="39557" y="2283"/>
                      <a:pt x="39169" y="1415"/>
                      <a:pt x="38895" y="571"/>
                    </a:cubicBezTo>
                    <a:cubicBezTo>
                      <a:pt x="38895" y="457"/>
                      <a:pt x="38895" y="365"/>
                      <a:pt x="38803" y="274"/>
                    </a:cubicBezTo>
                    <a:cubicBezTo>
                      <a:pt x="38689" y="91"/>
                      <a:pt x="38415" y="0"/>
                      <a:pt x="38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8"/>
              <p:cNvSpPr/>
              <p:nvPr/>
            </p:nvSpPr>
            <p:spPr>
              <a:xfrm>
                <a:off x="927425" y="3518000"/>
                <a:ext cx="394925" cy="135250"/>
              </a:xfrm>
              <a:custGeom>
                <a:avLst/>
                <a:gdLst/>
                <a:ahLst/>
                <a:cxnLst/>
                <a:rect l="l" t="t" r="r" b="b"/>
                <a:pathLst>
                  <a:path w="15797" h="5410" extrusionOk="0">
                    <a:moveTo>
                      <a:pt x="15522" y="0"/>
                    </a:moveTo>
                    <a:cubicBezTo>
                      <a:pt x="15408" y="0"/>
                      <a:pt x="15225" y="92"/>
                      <a:pt x="15043" y="92"/>
                    </a:cubicBezTo>
                    <a:cubicBezTo>
                      <a:pt x="14381" y="365"/>
                      <a:pt x="13696" y="571"/>
                      <a:pt x="13034" y="753"/>
                    </a:cubicBezTo>
                    <a:cubicBezTo>
                      <a:pt x="12098" y="1142"/>
                      <a:pt x="11140" y="1415"/>
                      <a:pt x="10272" y="1712"/>
                    </a:cubicBezTo>
                    <a:cubicBezTo>
                      <a:pt x="10181" y="1803"/>
                      <a:pt x="10090" y="1803"/>
                      <a:pt x="9998" y="1803"/>
                    </a:cubicBezTo>
                    <a:cubicBezTo>
                      <a:pt x="9131" y="2077"/>
                      <a:pt x="8378" y="2374"/>
                      <a:pt x="7533" y="2648"/>
                    </a:cubicBezTo>
                    <a:cubicBezTo>
                      <a:pt x="6575" y="2945"/>
                      <a:pt x="5616" y="3219"/>
                      <a:pt x="4680" y="3607"/>
                    </a:cubicBezTo>
                    <a:cubicBezTo>
                      <a:pt x="4566" y="3607"/>
                      <a:pt x="4566" y="3607"/>
                      <a:pt x="4475" y="3698"/>
                    </a:cubicBezTo>
                    <a:cubicBezTo>
                      <a:pt x="3539" y="3995"/>
                      <a:pt x="2580" y="4269"/>
                      <a:pt x="1622" y="4657"/>
                    </a:cubicBezTo>
                    <a:cubicBezTo>
                      <a:pt x="1256" y="4748"/>
                      <a:pt x="868" y="4839"/>
                      <a:pt x="480" y="4931"/>
                    </a:cubicBezTo>
                    <a:cubicBezTo>
                      <a:pt x="389" y="5022"/>
                      <a:pt x="206" y="5136"/>
                      <a:pt x="115" y="5136"/>
                    </a:cubicBezTo>
                    <a:cubicBezTo>
                      <a:pt x="1" y="5227"/>
                      <a:pt x="1" y="5319"/>
                      <a:pt x="115" y="5410"/>
                    </a:cubicBezTo>
                    <a:lnTo>
                      <a:pt x="298" y="5410"/>
                    </a:lnTo>
                    <a:cubicBezTo>
                      <a:pt x="389" y="5410"/>
                      <a:pt x="480" y="5410"/>
                      <a:pt x="572" y="5319"/>
                    </a:cubicBezTo>
                    <a:cubicBezTo>
                      <a:pt x="1439" y="5022"/>
                      <a:pt x="2398" y="4748"/>
                      <a:pt x="3242" y="4451"/>
                    </a:cubicBezTo>
                    <a:cubicBezTo>
                      <a:pt x="3333" y="4360"/>
                      <a:pt x="3425" y="4360"/>
                      <a:pt x="3539" y="4360"/>
                    </a:cubicBezTo>
                    <a:cubicBezTo>
                      <a:pt x="4383" y="4086"/>
                      <a:pt x="5251" y="3789"/>
                      <a:pt x="6187" y="3515"/>
                    </a:cubicBezTo>
                    <a:cubicBezTo>
                      <a:pt x="7054" y="3219"/>
                      <a:pt x="7990" y="2853"/>
                      <a:pt x="8857" y="2557"/>
                    </a:cubicBezTo>
                    <a:lnTo>
                      <a:pt x="9040" y="2557"/>
                    </a:lnTo>
                    <a:cubicBezTo>
                      <a:pt x="9907" y="2169"/>
                      <a:pt x="10752" y="1895"/>
                      <a:pt x="11710" y="1598"/>
                    </a:cubicBezTo>
                    <a:cubicBezTo>
                      <a:pt x="12555" y="1324"/>
                      <a:pt x="13422" y="1027"/>
                      <a:pt x="14381" y="753"/>
                    </a:cubicBezTo>
                    <a:cubicBezTo>
                      <a:pt x="14564" y="662"/>
                      <a:pt x="14655" y="662"/>
                      <a:pt x="14837" y="571"/>
                    </a:cubicBezTo>
                    <a:cubicBezTo>
                      <a:pt x="15134" y="457"/>
                      <a:pt x="15408" y="365"/>
                      <a:pt x="15705" y="274"/>
                    </a:cubicBezTo>
                    <a:cubicBezTo>
                      <a:pt x="15796" y="274"/>
                      <a:pt x="15796" y="183"/>
                      <a:pt x="15796" y="183"/>
                    </a:cubicBezTo>
                    <a:lnTo>
                      <a:pt x="157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8"/>
              <p:cNvSpPr/>
              <p:nvPr/>
            </p:nvSpPr>
            <p:spPr>
              <a:xfrm>
                <a:off x="373925" y="3442925"/>
                <a:ext cx="1086500" cy="569250"/>
              </a:xfrm>
              <a:custGeom>
                <a:avLst/>
                <a:gdLst/>
                <a:ahLst/>
                <a:cxnLst/>
                <a:rect l="l" t="t" r="r" b="b"/>
                <a:pathLst>
                  <a:path w="43460" h="22770" extrusionOk="0">
                    <a:moveTo>
                      <a:pt x="39851" y="846"/>
                    </a:moveTo>
                    <a:lnTo>
                      <a:pt x="42501" y="8710"/>
                    </a:lnTo>
                    <a:lnTo>
                      <a:pt x="3516" y="21925"/>
                    </a:lnTo>
                    <a:lnTo>
                      <a:pt x="936" y="14119"/>
                    </a:lnTo>
                    <a:lnTo>
                      <a:pt x="936" y="14119"/>
                    </a:lnTo>
                    <a:lnTo>
                      <a:pt x="39851" y="846"/>
                    </a:lnTo>
                    <a:close/>
                    <a:moveTo>
                      <a:pt x="40179" y="1"/>
                    </a:moveTo>
                    <a:cubicBezTo>
                      <a:pt x="40132" y="1"/>
                      <a:pt x="40084" y="12"/>
                      <a:pt x="40036" y="36"/>
                    </a:cubicBezTo>
                    <a:lnTo>
                      <a:pt x="274" y="13549"/>
                    </a:lnTo>
                    <a:cubicBezTo>
                      <a:pt x="92" y="13549"/>
                      <a:pt x="0" y="13845"/>
                      <a:pt x="92" y="14028"/>
                    </a:cubicBezTo>
                    <a:lnTo>
                      <a:pt x="2945" y="22496"/>
                    </a:lnTo>
                    <a:cubicBezTo>
                      <a:pt x="3036" y="22587"/>
                      <a:pt x="3036" y="22679"/>
                      <a:pt x="3127" y="22770"/>
                    </a:cubicBezTo>
                    <a:lnTo>
                      <a:pt x="3424" y="22770"/>
                    </a:lnTo>
                    <a:lnTo>
                      <a:pt x="43163" y="9280"/>
                    </a:lnTo>
                    <a:cubicBezTo>
                      <a:pt x="43254" y="9166"/>
                      <a:pt x="43369" y="9166"/>
                      <a:pt x="43369" y="9075"/>
                    </a:cubicBezTo>
                    <a:cubicBezTo>
                      <a:pt x="43460" y="8983"/>
                      <a:pt x="43460" y="8892"/>
                      <a:pt x="43369" y="8801"/>
                    </a:cubicBezTo>
                    <a:lnTo>
                      <a:pt x="40515" y="241"/>
                    </a:lnTo>
                    <a:cubicBezTo>
                      <a:pt x="40431" y="90"/>
                      <a:pt x="40310" y="1"/>
                      <a:pt x="40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8"/>
              <p:cNvSpPr/>
              <p:nvPr/>
            </p:nvSpPr>
            <p:spPr>
              <a:xfrm>
                <a:off x="533125" y="3830700"/>
                <a:ext cx="61650" cy="138700"/>
              </a:xfrm>
              <a:custGeom>
                <a:avLst/>
                <a:gdLst/>
                <a:ahLst/>
                <a:cxnLst/>
                <a:rect l="l" t="t" r="r" b="b"/>
                <a:pathLst>
                  <a:path w="2466" h="5548" extrusionOk="0">
                    <a:moveTo>
                      <a:pt x="438" y="0"/>
                    </a:moveTo>
                    <a:cubicBezTo>
                      <a:pt x="387" y="0"/>
                      <a:pt x="331" y="15"/>
                      <a:pt x="275" y="46"/>
                    </a:cubicBezTo>
                    <a:cubicBezTo>
                      <a:pt x="92" y="137"/>
                      <a:pt x="1" y="320"/>
                      <a:pt x="92" y="503"/>
                    </a:cubicBezTo>
                    <a:lnTo>
                      <a:pt x="1713" y="5273"/>
                    </a:lnTo>
                    <a:cubicBezTo>
                      <a:pt x="1713" y="5456"/>
                      <a:pt x="1986" y="5547"/>
                      <a:pt x="2192" y="5547"/>
                    </a:cubicBezTo>
                    <a:cubicBezTo>
                      <a:pt x="2375" y="5456"/>
                      <a:pt x="2466" y="5273"/>
                      <a:pt x="2375" y="5068"/>
                    </a:cubicBezTo>
                    <a:lnTo>
                      <a:pt x="754" y="229"/>
                    </a:lnTo>
                    <a:cubicBezTo>
                      <a:pt x="688" y="97"/>
                      <a:pt x="574"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8"/>
              <p:cNvSpPr/>
              <p:nvPr/>
            </p:nvSpPr>
            <p:spPr>
              <a:xfrm>
                <a:off x="777925" y="3747625"/>
                <a:ext cx="61650" cy="138450"/>
              </a:xfrm>
              <a:custGeom>
                <a:avLst/>
                <a:gdLst/>
                <a:ahLst/>
                <a:cxnLst/>
                <a:rect l="l" t="t" r="r" b="b"/>
                <a:pathLst>
                  <a:path w="2466" h="5538" extrusionOk="0">
                    <a:moveTo>
                      <a:pt x="448" y="1"/>
                    </a:moveTo>
                    <a:cubicBezTo>
                      <a:pt x="390" y="1"/>
                      <a:pt x="330" y="12"/>
                      <a:pt x="275" y="37"/>
                    </a:cubicBezTo>
                    <a:cubicBezTo>
                      <a:pt x="92" y="37"/>
                      <a:pt x="1" y="311"/>
                      <a:pt x="92" y="516"/>
                    </a:cubicBezTo>
                    <a:lnTo>
                      <a:pt x="1713" y="5264"/>
                    </a:lnTo>
                    <a:cubicBezTo>
                      <a:pt x="1804" y="5446"/>
                      <a:pt x="1987" y="5538"/>
                      <a:pt x="2192" y="5538"/>
                    </a:cubicBezTo>
                    <a:cubicBezTo>
                      <a:pt x="2375" y="5446"/>
                      <a:pt x="2466" y="5264"/>
                      <a:pt x="2375" y="4967"/>
                    </a:cubicBezTo>
                    <a:lnTo>
                      <a:pt x="754" y="219"/>
                    </a:lnTo>
                    <a:cubicBezTo>
                      <a:pt x="754" y="86"/>
                      <a:pt x="607" y="1"/>
                      <a:pt x="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8"/>
              <p:cNvSpPr/>
              <p:nvPr/>
            </p:nvSpPr>
            <p:spPr>
              <a:xfrm>
                <a:off x="1022725" y="3664325"/>
                <a:ext cx="61650" cy="137300"/>
              </a:xfrm>
              <a:custGeom>
                <a:avLst/>
                <a:gdLst/>
                <a:ahLst/>
                <a:cxnLst/>
                <a:rect l="l" t="t" r="r" b="b"/>
                <a:pathLst>
                  <a:path w="2466" h="5492" extrusionOk="0">
                    <a:moveTo>
                      <a:pt x="534" y="0"/>
                    </a:moveTo>
                    <a:cubicBezTo>
                      <a:pt x="487" y="0"/>
                      <a:pt x="438" y="12"/>
                      <a:pt x="389" y="36"/>
                    </a:cubicBezTo>
                    <a:cubicBezTo>
                      <a:pt x="92" y="36"/>
                      <a:pt x="1" y="310"/>
                      <a:pt x="92" y="515"/>
                    </a:cubicBezTo>
                    <a:lnTo>
                      <a:pt x="1713" y="5263"/>
                    </a:lnTo>
                    <a:cubicBezTo>
                      <a:pt x="1779" y="5395"/>
                      <a:pt x="1904" y="5491"/>
                      <a:pt x="2038" y="5491"/>
                    </a:cubicBezTo>
                    <a:cubicBezTo>
                      <a:pt x="2089" y="5491"/>
                      <a:pt x="2141" y="5477"/>
                      <a:pt x="2192" y="5446"/>
                    </a:cubicBezTo>
                    <a:cubicBezTo>
                      <a:pt x="2375" y="5446"/>
                      <a:pt x="2466" y="5172"/>
                      <a:pt x="2466" y="4989"/>
                    </a:cubicBezTo>
                    <a:lnTo>
                      <a:pt x="868" y="219"/>
                    </a:lnTo>
                    <a:cubicBezTo>
                      <a:pt x="785" y="85"/>
                      <a:pt x="664" y="0"/>
                      <a:pt x="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8"/>
              <p:cNvSpPr/>
              <p:nvPr/>
            </p:nvSpPr>
            <p:spPr>
              <a:xfrm>
                <a:off x="663800" y="3811550"/>
                <a:ext cx="54800" cy="115925"/>
              </a:xfrm>
              <a:custGeom>
                <a:avLst/>
                <a:gdLst/>
                <a:ahLst/>
                <a:cxnLst/>
                <a:rect l="l" t="t" r="r" b="b"/>
                <a:pathLst>
                  <a:path w="2192" h="4637" extrusionOk="0">
                    <a:moveTo>
                      <a:pt x="431" y="1"/>
                    </a:moveTo>
                    <a:cubicBezTo>
                      <a:pt x="381" y="1"/>
                      <a:pt x="329" y="12"/>
                      <a:pt x="275" y="36"/>
                    </a:cubicBezTo>
                    <a:cubicBezTo>
                      <a:pt x="92" y="127"/>
                      <a:pt x="1" y="333"/>
                      <a:pt x="1" y="515"/>
                    </a:cubicBezTo>
                    <a:lnTo>
                      <a:pt x="1325" y="4419"/>
                    </a:lnTo>
                    <a:cubicBezTo>
                      <a:pt x="1391" y="4552"/>
                      <a:pt x="1519" y="4637"/>
                      <a:pt x="1655" y="4637"/>
                    </a:cubicBezTo>
                    <a:cubicBezTo>
                      <a:pt x="1704" y="4637"/>
                      <a:pt x="1755" y="4626"/>
                      <a:pt x="1804" y="4601"/>
                    </a:cubicBezTo>
                    <a:cubicBezTo>
                      <a:pt x="1986" y="4510"/>
                      <a:pt x="2192" y="4327"/>
                      <a:pt x="2101" y="4122"/>
                    </a:cubicBezTo>
                    <a:lnTo>
                      <a:pt x="754" y="242"/>
                    </a:lnTo>
                    <a:cubicBezTo>
                      <a:pt x="687" y="90"/>
                      <a:pt x="570" y="1"/>
                      <a:pt x="4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8"/>
              <p:cNvSpPr/>
              <p:nvPr/>
            </p:nvSpPr>
            <p:spPr>
              <a:xfrm>
                <a:off x="908600" y="3728250"/>
                <a:ext cx="54800" cy="116125"/>
              </a:xfrm>
              <a:custGeom>
                <a:avLst/>
                <a:gdLst/>
                <a:ahLst/>
                <a:cxnLst/>
                <a:rect l="l" t="t" r="r" b="b"/>
                <a:pathLst>
                  <a:path w="2192" h="4645" extrusionOk="0">
                    <a:moveTo>
                      <a:pt x="454" y="0"/>
                    </a:moveTo>
                    <a:cubicBezTo>
                      <a:pt x="400" y="0"/>
                      <a:pt x="345" y="12"/>
                      <a:pt x="297" y="36"/>
                    </a:cubicBezTo>
                    <a:cubicBezTo>
                      <a:pt x="92" y="150"/>
                      <a:pt x="1" y="332"/>
                      <a:pt x="92" y="515"/>
                    </a:cubicBezTo>
                    <a:lnTo>
                      <a:pt x="1439" y="4327"/>
                    </a:lnTo>
                    <a:cubicBezTo>
                      <a:pt x="1439" y="4529"/>
                      <a:pt x="1589" y="4645"/>
                      <a:pt x="1741" y="4645"/>
                    </a:cubicBezTo>
                    <a:cubicBezTo>
                      <a:pt x="1794" y="4645"/>
                      <a:pt x="1848" y="4630"/>
                      <a:pt x="1895" y="4601"/>
                    </a:cubicBezTo>
                    <a:cubicBezTo>
                      <a:pt x="2101" y="4509"/>
                      <a:pt x="2192" y="4327"/>
                      <a:pt x="2101" y="4144"/>
                    </a:cubicBezTo>
                    <a:lnTo>
                      <a:pt x="754" y="241"/>
                    </a:lnTo>
                    <a:cubicBezTo>
                      <a:pt x="754" y="90"/>
                      <a:pt x="605" y="0"/>
                      <a:pt x="4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8"/>
              <p:cNvSpPr/>
              <p:nvPr/>
            </p:nvSpPr>
            <p:spPr>
              <a:xfrm>
                <a:off x="1153400" y="3645250"/>
                <a:ext cx="54825" cy="115850"/>
              </a:xfrm>
              <a:custGeom>
                <a:avLst/>
                <a:gdLst/>
                <a:ahLst/>
                <a:cxnLst/>
                <a:rect l="l" t="t" r="r" b="b"/>
                <a:pathLst>
                  <a:path w="2193" h="4634" extrusionOk="0">
                    <a:moveTo>
                      <a:pt x="543" y="0"/>
                    </a:moveTo>
                    <a:cubicBezTo>
                      <a:pt x="492" y="0"/>
                      <a:pt x="439" y="14"/>
                      <a:pt x="389" y="46"/>
                    </a:cubicBezTo>
                    <a:cubicBezTo>
                      <a:pt x="92" y="46"/>
                      <a:pt x="1" y="320"/>
                      <a:pt x="92" y="502"/>
                    </a:cubicBezTo>
                    <a:lnTo>
                      <a:pt x="1439" y="4314"/>
                    </a:lnTo>
                    <a:cubicBezTo>
                      <a:pt x="1515" y="4466"/>
                      <a:pt x="1653" y="4633"/>
                      <a:pt x="1816" y="4633"/>
                    </a:cubicBezTo>
                    <a:cubicBezTo>
                      <a:pt x="1849" y="4633"/>
                      <a:pt x="1883" y="4626"/>
                      <a:pt x="1918" y="4611"/>
                    </a:cubicBezTo>
                    <a:cubicBezTo>
                      <a:pt x="2101" y="4497"/>
                      <a:pt x="2192" y="4314"/>
                      <a:pt x="2101" y="4132"/>
                    </a:cubicBezTo>
                    <a:lnTo>
                      <a:pt x="868" y="229"/>
                    </a:lnTo>
                    <a:cubicBezTo>
                      <a:pt x="802" y="96"/>
                      <a:pt x="676" y="0"/>
                      <a:pt x="5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48"/>
            <p:cNvGrpSpPr/>
            <p:nvPr/>
          </p:nvGrpSpPr>
          <p:grpSpPr>
            <a:xfrm>
              <a:off x="350288" y="2154059"/>
              <a:ext cx="624766" cy="814361"/>
              <a:chOff x="2956025" y="4162225"/>
              <a:chExt cx="477650" cy="622600"/>
            </a:xfrm>
          </p:grpSpPr>
          <p:sp>
            <p:nvSpPr>
              <p:cNvPr id="1811" name="Google Shape;1811;p48"/>
              <p:cNvSpPr/>
              <p:nvPr/>
            </p:nvSpPr>
            <p:spPr>
              <a:xfrm>
                <a:off x="3017675" y="4435575"/>
                <a:ext cx="361225" cy="295025"/>
              </a:xfrm>
              <a:custGeom>
                <a:avLst/>
                <a:gdLst/>
                <a:ahLst/>
                <a:cxnLst/>
                <a:rect l="l" t="t" r="r" b="b"/>
                <a:pathLst>
                  <a:path w="14449" h="11801" extrusionOk="0">
                    <a:moveTo>
                      <a:pt x="12942" y="0"/>
                    </a:moveTo>
                    <a:cubicBezTo>
                      <a:pt x="12942" y="92"/>
                      <a:pt x="12828" y="92"/>
                      <a:pt x="12828" y="183"/>
                    </a:cubicBezTo>
                    <a:cubicBezTo>
                      <a:pt x="12554" y="571"/>
                      <a:pt x="12371" y="845"/>
                      <a:pt x="11983" y="1142"/>
                    </a:cubicBezTo>
                    <a:cubicBezTo>
                      <a:pt x="11687" y="1415"/>
                      <a:pt x="11321" y="1712"/>
                      <a:pt x="10933" y="1895"/>
                    </a:cubicBezTo>
                    <a:cubicBezTo>
                      <a:pt x="9975" y="2465"/>
                      <a:pt x="8948" y="2762"/>
                      <a:pt x="7898" y="3036"/>
                    </a:cubicBezTo>
                    <a:cubicBezTo>
                      <a:pt x="7327" y="3127"/>
                      <a:pt x="6756" y="3333"/>
                      <a:pt x="6186" y="3424"/>
                    </a:cubicBezTo>
                    <a:cubicBezTo>
                      <a:pt x="5980" y="3515"/>
                      <a:pt x="5798" y="3515"/>
                      <a:pt x="5615" y="3515"/>
                    </a:cubicBezTo>
                    <a:cubicBezTo>
                      <a:pt x="5615" y="3424"/>
                      <a:pt x="5706" y="3333"/>
                      <a:pt x="5706" y="3333"/>
                    </a:cubicBezTo>
                    <a:cubicBezTo>
                      <a:pt x="5889" y="2762"/>
                      <a:pt x="5706" y="2191"/>
                      <a:pt x="5227" y="1895"/>
                    </a:cubicBezTo>
                    <a:cubicBezTo>
                      <a:pt x="4987" y="1782"/>
                      <a:pt x="4756" y="1704"/>
                      <a:pt x="4523" y="1704"/>
                    </a:cubicBezTo>
                    <a:cubicBezTo>
                      <a:pt x="4379" y="1704"/>
                      <a:pt x="4234" y="1734"/>
                      <a:pt x="4086" y="1803"/>
                    </a:cubicBezTo>
                    <a:cubicBezTo>
                      <a:pt x="3333" y="2191"/>
                      <a:pt x="3127" y="3241"/>
                      <a:pt x="3812" y="3812"/>
                    </a:cubicBezTo>
                    <a:cubicBezTo>
                      <a:pt x="3903" y="3903"/>
                      <a:pt x="3994" y="3903"/>
                      <a:pt x="4086" y="3995"/>
                    </a:cubicBezTo>
                    <a:cubicBezTo>
                      <a:pt x="3698" y="4177"/>
                      <a:pt x="3333" y="4383"/>
                      <a:pt x="2945" y="4565"/>
                    </a:cubicBezTo>
                    <a:cubicBezTo>
                      <a:pt x="2557" y="4748"/>
                      <a:pt x="2191" y="5045"/>
                      <a:pt x="1803" y="5227"/>
                    </a:cubicBezTo>
                    <a:cubicBezTo>
                      <a:pt x="1803" y="5273"/>
                      <a:pt x="1780" y="5273"/>
                      <a:pt x="1746" y="5273"/>
                    </a:cubicBezTo>
                    <a:cubicBezTo>
                      <a:pt x="1712" y="5273"/>
                      <a:pt x="1666" y="5273"/>
                      <a:pt x="1621" y="5319"/>
                    </a:cubicBezTo>
                    <a:cubicBezTo>
                      <a:pt x="1415" y="5319"/>
                      <a:pt x="1324" y="5319"/>
                      <a:pt x="1141" y="5410"/>
                    </a:cubicBezTo>
                    <a:cubicBezTo>
                      <a:pt x="388" y="5615"/>
                      <a:pt x="0" y="6460"/>
                      <a:pt x="183" y="7236"/>
                    </a:cubicBezTo>
                    <a:cubicBezTo>
                      <a:pt x="274" y="7510"/>
                      <a:pt x="479" y="7807"/>
                      <a:pt x="571" y="8080"/>
                    </a:cubicBezTo>
                    <a:cubicBezTo>
                      <a:pt x="1986" y="10454"/>
                      <a:pt x="4086" y="11687"/>
                      <a:pt x="6848" y="11801"/>
                    </a:cubicBezTo>
                    <a:cubicBezTo>
                      <a:pt x="8651" y="11801"/>
                      <a:pt x="10271" y="11230"/>
                      <a:pt x="11687" y="10089"/>
                    </a:cubicBezTo>
                    <a:cubicBezTo>
                      <a:pt x="13513" y="8651"/>
                      <a:pt x="14357" y="6757"/>
                      <a:pt x="14448" y="4383"/>
                    </a:cubicBezTo>
                    <a:cubicBezTo>
                      <a:pt x="14448" y="2853"/>
                      <a:pt x="13969" y="1530"/>
                      <a:pt x="13216" y="274"/>
                    </a:cubicBezTo>
                    <a:cubicBezTo>
                      <a:pt x="13125" y="183"/>
                      <a:pt x="13125" y="0"/>
                      <a:pt x="129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8"/>
              <p:cNvSpPr/>
              <p:nvPr/>
            </p:nvSpPr>
            <p:spPr>
              <a:xfrm>
                <a:off x="3041625" y="4509175"/>
                <a:ext cx="42825" cy="42825"/>
              </a:xfrm>
              <a:custGeom>
                <a:avLst/>
                <a:gdLst/>
                <a:ahLst/>
                <a:cxnLst/>
                <a:rect l="l" t="t" r="r" b="b"/>
                <a:pathLst>
                  <a:path w="1713" h="1713" extrusionOk="0">
                    <a:moveTo>
                      <a:pt x="754" y="1"/>
                    </a:moveTo>
                    <a:cubicBezTo>
                      <a:pt x="366" y="92"/>
                      <a:pt x="1" y="480"/>
                      <a:pt x="1" y="959"/>
                    </a:cubicBezTo>
                    <a:cubicBezTo>
                      <a:pt x="92" y="1325"/>
                      <a:pt x="457" y="1713"/>
                      <a:pt x="937" y="1713"/>
                    </a:cubicBezTo>
                    <a:cubicBezTo>
                      <a:pt x="1325" y="1621"/>
                      <a:pt x="1713" y="1233"/>
                      <a:pt x="1599" y="754"/>
                    </a:cubicBezTo>
                    <a:cubicBezTo>
                      <a:pt x="1599" y="389"/>
                      <a:pt x="1233" y="1"/>
                      <a:pt x="7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8"/>
              <p:cNvSpPr/>
              <p:nvPr/>
            </p:nvSpPr>
            <p:spPr>
              <a:xfrm>
                <a:off x="3291000" y="4433275"/>
                <a:ext cx="54800" cy="189275"/>
              </a:xfrm>
              <a:custGeom>
                <a:avLst/>
                <a:gdLst/>
                <a:ahLst/>
                <a:cxnLst/>
                <a:rect l="l" t="t" r="r" b="b"/>
                <a:pathLst>
                  <a:path w="2192" h="7571" extrusionOk="0">
                    <a:moveTo>
                      <a:pt x="183" y="1"/>
                    </a:moveTo>
                    <a:cubicBezTo>
                      <a:pt x="92" y="92"/>
                      <a:pt x="0" y="92"/>
                      <a:pt x="0" y="275"/>
                    </a:cubicBezTo>
                    <a:cubicBezTo>
                      <a:pt x="297" y="572"/>
                      <a:pt x="480" y="845"/>
                      <a:pt x="662" y="1142"/>
                    </a:cubicBezTo>
                    <a:cubicBezTo>
                      <a:pt x="868" y="1416"/>
                      <a:pt x="1050" y="1713"/>
                      <a:pt x="1142" y="2078"/>
                    </a:cubicBezTo>
                    <a:cubicBezTo>
                      <a:pt x="1324" y="2375"/>
                      <a:pt x="1438" y="2763"/>
                      <a:pt x="1530" y="3128"/>
                    </a:cubicBezTo>
                    <a:cubicBezTo>
                      <a:pt x="1621" y="3516"/>
                      <a:pt x="1621" y="3790"/>
                      <a:pt x="1621" y="4178"/>
                    </a:cubicBezTo>
                    <a:lnTo>
                      <a:pt x="1621" y="5319"/>
                    </a:lnTo>
                    <a:cubicBezTo>
                      <a:pt x="1621" y="5707"/>
                      <a:pt x="1530" y="5981"/>
                      <a:pt x="1324" y="6369"/>
                    </a:cubicBezTo>
                    <a:cubicBezTo>
                      <a:pt x="1233" y="6757"/>
                      <a:pt x="1050" y="7031"/>
                      <a:pt x="959" y="7419"/>
                    </a:cubicBezTo>
                    <a:cubicBezTo>
                      <a:pt x="1013" y="7526"/>
                      <a:pt x="1035" y="7570"/>
                      <a:pt x="1081" y="7570"/>
                    </a:cubicBezTo>
                    <a:cubicBezTo>
                      <a:pt x="1113" y="7570"/>
                      <a:pt x="1157" y="7548"/>
                      <a:pt x="1233" y="7510"/>
                    </a:cubicBezTo>
                    <a:cubicBezTo>
                      <a:pt x="1233" y="7419"/>
                      <a:pt x="1324" y="7328"/>
                      <a:pt x="1438" y="7214"/>
                    </a:cubicBezTo>
                    <a:cubicBezTo>
                      <a:pt x="1621" y="6940"/>
                      <a:pt x="1712" y="6461"/>
                      <a:pt x="1804" y="6072"/>
                    </a:cubicBezTo>
                    <a:cubicBezTo>
                      <a:pt x="2192" y="4475"/>
                      <a:pt x="2009" y="2854"/>
                      <a:pt x="1233" y="1325"/>
                    </a:cubicBezTo>
                    <a:cubicBezTo>
                      <a:pt x="1050" y="937"/>
                      <a:pt x="754" y="572"/>
                      <a:pt x="480" y="184"/>
                    </a:cubicBezTo>
                    <a:cubicBezTo>
                      <a:pt x="388" y="184"/>
                      <a:pt x="297"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8"/>
              <p:cNvSpPr/>
              <p:nvPr/>
            </p:nvSpPr>
            <p:spPr>
              <a:xfrm>
                <a:off x="3272175" y="4571750"/>
                <a:ext cx="42825" cy="73275"/>
              </a:xfrm>
              <a:custGeom>
                <a:avLst/>
                <a:gdLst/>
                <a:ahLst/>
                <a:cxnLst/>
                <a:rect l="l" t="t" r="r" b="b"/>
                <a:pathLst>
                  <a:path w="1713" h="2931" extrusionOk="0">
                    <a:moveTo>
                      <a:pt x="1541" y="0"/>
                    </a:moveTo>
                    <a:cubicBezTo>
                      <a:pt x="1497" y="0"/>
                      <a:pt x="1454" y="28"/>
                      <a:pt x="1415" y="77"/>
                    </a:cubicBezTo>
                    <a:cubicBezTo>
                      <a:pt x="1324" y="77"/>
                      <a:pt x="1324" y="168"/>
                      <a:pt x="1324" y="260"/>
                    </a:cubicBezTo>
                    <a:cubicBezTo>
                      <a:pt x="1141" y="1104"/>
                      <a:pt x="753" y="1789"/>
                      <a:pt x="274" y="2451"/>
                    </a:cubicBezTo>
                    <a:cubicBezTo>
                      <a:pt x="183" y="2542"/>
                      <a:pt x="91" y="2542"/>
                      <a:pt x="91" y="2633"/>
                    </a:cubicBezTo>
                    <a:lnTo>
                      <a:pt x="0" y="2725"/>
                    </a:lnTo>
                    <a:cubicBezTo>
                      <a:pt x="0" y="2816"/>
                      <a:pt x="91" y="2930"/>
                      <a:pt x="183" y="2930"/>
                    </a:cubicBezTo>
                    <a:cubicBezTo>
                      <a:pt x="274" y="2816"/>
                      <a:pt x="365" y="2816"/>
                      <a:pt x="479" y="2725"/>
                    </a:cubicBezTo>
                    <a:cubicBezTo>
                      <a:pt x="1141" y="2063"/>
                      <a:pt x="1507" y="1218"/>
                      <a:pt x="1712" y="260"/>
                    </a:cubicBezTo>
                    <a:lnTo>
                      <a:pt x="1712" y="168"/>
                    </a:lnTo>
                    <a:cubicBezTo>
                      <a:pt x="1660" y="51"/>
                      <a:pt x="1600" y="0"/>
                      <a:pt x="1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8"/>
              <p:cNvSpPr/>
              <p:nvPr/>
            </p:nvSpPr>
            <p:spPr>
              <a:xfrm>
                <a:off x="2956025" y="4164525"/>
                <a:ext cx="477650" cy="620300"/>
              </a:xfrm>
              <a:custGeom>
                <a:avLst/>
                <a:gdLst/>
                <a:ahLst/>
                <a:cxnLst/>
                <a:rect l="l" t="t" r="r" b="b"/>
                <a:pathLst>
                  <a:path w="19106" h="24812" extrusionOk="0">
                    <a:moveTo>
                      <a:pt x="10158" y="753"/>
                    </a:moveTo>
                    <a:lnTo>
                      <a:pt x="10729" y="6095"/>
                    </a:lnTo>
                    <a:lnTo>
                      <a:pt x="10729" y="6369"/>
                    </a:lnTo>
                    <a:lnTo>
                      <a:pt x="10843" y="6665"/>
                    </a:lnTo>
                    <a:lnTo>
                      <a:pt x="11117" y="6665"/>
                    </a:lnTo>
                    <a:cubicBezTo>
                      <a:pt x="14837" y="7327"/>
                      <a:pt x="17873" y="10363"/>
                      <a:pt x="18261" y="14357"/>
                    </a:cubicBezTo>
                    <a:cubicBezTo>
                      <a:pt x="18261" y="14654"/>
                      <a:pt x="18352" y="15019"/>
                      <a:pt x="18352" y="15316"/>
                    </a:cubicBezTo>
                    <a:cubicBezTo>
                      <a:pt x="18352" y="19676"/>
                      <a:pt x="15020" y="23487"/>
                      <a:pt x="10455" y="23967"/>
                    </a:cubicBezTo>
                    <a:cubicBezTo>
                      <a:pt x="10158" y="24058"/>
                      <a:pt x="9884" y="24058"/>
                      <a:pt x="9496" y="24058"/>
                    </a:cubicBezTo>
                    <a:cubicBezTo>
                      <a:pt x="5137" y="24058"/>
                      <a:pt x="1325" y="20726"/>
                      <a:pt x="845" y="16252"/>
                    </a:cubicBezTo>
                    <a:cubicBezTo>
                      <a:pt x="845" y="15887"/>
                      <a:pt x="754" y="15590"/>
                      <a:pt x="754" y="15316"/>
                    </a:cubicBezTo>
                    <a:cubicBezTo>
                      <a:pt x="754" y="11687"/>
                      <a:pt x="2945" y="8560"/>
                      <a:pt x="6164" y="7236"/>
                    </a:cubicBezTo>
                    <a:lnTo>
                      <a:pt x="6460" y="7122"/>
                    </a:lnTo>
                    <a:lnTo>
                      <a:pt x="6460" y="6665"/>
                    </a:lnTo>
                    <a:lnTo>
                      <a:pt x="6460" y="6551"/>
                    </a:lnTo>
                    <a:lnTo>
                      <a:pt x="5890" y="1233"/>
                    </a:lnTo>
                    <a:lnTo>
                      <a:pt x="10158" y="753"/>
                    </a:lnTo>
                    <a:close/>
                    <a:moveTo>
                      <a:pt x="10843" y="0"/>
                    </a:moveTo>
                    <a:lnTo>
                      <a:pt x="5023" y="571"/>
                    </a:lnTo>
                    <a:lnTo>
                      <a:pt x="5694" y="6543"/>
                    </a:lnTo>
                    <a:lnTo>
                      <a:pt x="5694" y="6543"/>
                    </a:lnTo>
                    <a:cubicBezTo>
                      <a:pt x="2287" y="8030"/>
                      <a:pt x="1" y="11486"/>
                      <a:pt x="1" y="15316"/>
                    </a:cubicBezTo>
                    <a:cubicBezTo>
                      <a:pt x="1" y="15590"/>
                      <a:pt x="92" y="15978"/>
                      <a:pt x="92" y="16366"/>
                    </a:cubicBezTo>
                    <a:cubicBezTo>
                      <a:pt x="572" y="21205"/>
                      <a:pt x="4749" y="24811"/>
                      <a:pt x="9496" y="24811"/>
                    </a:cubicBezTo>
                    <a:cubicBezTo>
                      <a:pt x="9884" y="24811"/>
                      <a:pt x="10272" y="24811"/>
                      <a:pt x="10546" y="24720"/>
                    </a:cubicBezTo>
                    <a:cubicBezTo>
                      <a:pt x="15499" y="24241"/>
                      <a:pt x="19106" y="20155"/>
                      <a:pt x="19106" y="15316"/>
                    </a:cubicBezTo>
                    <a:cubicBezTo>
                      <a:pt x="19106" y="14928"/>
                      <a:pt x="19014" y="14654"/>
                      <a:pt x="19014" y="14266"/>
                    </a:cubicBezTo>
                    <a:cubicBezTo>
                      <a:pt x="18547" y="10078"/>
                      <a:pt x="15448" y="6825"/>
                      <a:pt x="11501" y="5950"/>
                    </a:cubicBezTo>
                    <a:lnTo>
                      <a:pt x="11501" y="5950"/>
                    </a:lnTo>
                    <a:lnTo>
                      <a:pt x="108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8"/>
              <p:cNvSpPr/>
              <p:nvPr/>
            </p:nvSpPr>
            <p:spPr>
              <a:xfrm>
                <a:off x="3062750" y="4162225"/>
                <a:ext cx="183200" cy="36025"/>
              </a:xfrm>
              <a:custGeom>
                <a:avLst/>
                <a:gdLst/>
                <a:ahLst/>
                <a:cxnLst/>
                <a:rect l="l" t="t" r="r" b="b"/>
                <a:pathLst>
                  <a:path w="7328" h="1441" extrusionOk="0">
                    <a:moveTo>
                      <a:pt x="6939" y="1"/>
                    </a:moveTo>
                    <a:lnTo>
                      <a:pt x="388" y="663"/>
                    </a:lnTo>
                    <a:cubicBezTo>
                      <a:pt x="183" y="754"/>
                      <a:pt x="0" y="937"/>
                      <a:pt x="92" y="1142"/>
                    </a:cubicBezTo>
                    <a:cubicBezTo>
                      <a:pt x="92" y="1291"/>
                      <a:pt x="229" y="1440"/>
                      <a:pt x="378" y="1440"/>
                    </a:cubicBezTo>
                    <a:cubicBezTo>
                      <a:pt x="412" y="1440"/>
                      <a:pt x="446" y="1433"/>
                      <a:pt x="480" y="1416"/>
                    </a:cubicBezTo>
                    <a:lnTo>
                      <a:pt x="7030" y="754"/>
                    </a:lnTo>
                    <a:cubicBezTo>
                      <a:pt x="7236" y="754"/>
                      <a:pt x="7327" y="572"/>
                      <a:pt x="7327" y="366"/>
                    </a:cubicBezTo>
                    <a:cubicBezTo>
                      <a:pt x="7327" y="92"/>
                      <a:pt x="7145" y="1"/>
                      <a:pt x="6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48"/>
            <p:cNvGrpSpPr/>
            <p:nvPr/>
          </p:nvGrpSpPr>
          <p:grpSpPr>
            <a:xfrm rot="1692883">
              <a:off x="310028" y="3778221"/>
              <a:ext cx="388906" cy="809171"/>
              <a:chOff x="3885600" y="970650"/>
              <a:chExt cx="297325" cy="618625"/>
            </a:xfrm>
          </p:grpSpPr>
          <p:sp>
            <p:nvSpPr>
              <p:cNvPr id="1818" name="Google Shape;1818;p48"/>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8"/>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8"/>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8"/>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8"/>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3" name="Google Shape;1823;p48"/>
            <p:cNvGrpSpPr/>
            <p:nvPr/>
          </p:nvGrpSpPr>
          <p:grpSpPr>
            <a:xfrm rot="3962357">
              <a:off x="1804472" y="210464"/>
              <a:ext cx="668790" cy="615816"/>
              <a:chOff x="3209975" y="1113925"/>
              <a:chExt cx="511300" cy="470800"/>
            </a:xfrm>
          </p:grpSpPr>
          <p:sp>
            <p:nvSpPr>
              <p:cNvPr id="1824" name="Google Shape;1824;p48"/>
              <p:cNvSpPr/>
              <p:nvPr/>
            </p:nvSpPr>
            <p:spPr>
              <a:xfrm>
                <a:off x="3302975" y="1185250"/>
                <a:ext cx="26275" cy="40550"/>
              </a:xfrm>
              <a:custGeom>
                <a:avLst/>
                <a:gdLst/>
                <a:ahLst/>
                <a:cxnLst/>
                <a:rect l="l" t="t" r="r" b="b"/>
                <a:pathLst>
                  <a:path w="1051" h="1622" extrusionOk="0">
                    <a:moveTo>
                      <a:pt x="92" y="1"/>
                    </a:moveTo>
                    <a:cubicBezTo>
                      <a:pt x="1" y="92"/>
                      <a:pt x="1" y="92"/>
                      <a:pt x="1" y="183"/>
                    </a:cubicBezTo>
                    <a:lnTo>
                      <a:pt x="92" y="297"/>
                    </a:lnTo>
                    <a:cubicBezTo>
                      <a:pt x="480" y="571"/>
                      <a:pt x="571" y="959"/>
                      <a:pt x="571" y="1324"/>
                    </a:cubicBezTo>
                    <a:cubicBezTo>
                      <a:pt x="571" y="1439"/>
                      <a:pt x="571" y="1530"/>
                      <a:pt x="663" y="1530"/>
                    </a:cubicBezTo>
                    <a:lnTo>
                      <a:pt x="663" y="1621"/>
                    </a:lnTo>
                    <a:cubicBezTo>
                      <a:pt x="845" y="1621"/>
                      <a:pt x="959" y="1621"/>
                      <a:pt x="959" y="1530"/>
                    </a:cubicBezTo>
                    <a:cubicBezTo>
                      <a:pt x="1051" y="959"/>
                      <a:pt x="845" y="480"/>
                      <a:pt x="389" y="92"/>
                    </a:cubicBezTo>
                    <a:cubicBezTo>
                      <a:pt x="389" y="1"/>
                      <a:pt x="275"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8"/>
              <p:cNvSpPr/>
              <p:nvPr/>
            </p:nvSpPr>
            <p:spPr>
              <a:xfrm>
                <a:off x="3209975" y="1140175"/>
                <a:ext cx="159800" cy="159225"/>
              </a:xfrm>
              <a:custGeom>
                <a:avLst/>
                <a:gdLst/>
                <a:ahLst/>
                <a:cxnLst/>
                <a:rect l="l" t="t" r="r" b="b"/>
                <a:pathLst>
                  <a:path w="6392" h="6369" extrusionOk="0">
                    <a:moveTo>
                      <a:pt x="3241" y="754"/>
                    </a:moveTo>
                    <a:cubicBezTo>
                      <a:pt x="3903" y="754"/>
                      <a:pt x="4474" y="1050"/>
                      <a:pt x="4953" y="1416"/>
                    </a:cubicBezTo>
                    <a:cubicBezTo>
                      <a:pt x="5341" y="1895"/>
                      <a:pt x="5615" y="2466"/>
                      <a:pt x="5615" y="3127"/>
                    </a:cubicBezTo>
                    <a:cubicBezTo>
                      <a:pt x="5615" y="3904"/>
                      <a:pt x="5341" y="4474"/>
                      <a:pt x="4953" y="4953"/>
                    </a:cubicBezTo>
                    <a:cubicBezTo>
                      <a:pt x="4474" y="5319"/>
                      <a:pt x="3903" y="5615"/>
                      <a:pt x="3241" y="5615"/>
                    </a:cubicBezTo>
                    <a:cubicBezTo>
                      <a:pt x="2488" y="5615"/>
                      <a:pt x="1918" y="5319"/>
                      <a:pt x="1438" y="4953"/>
                    </a:cubicBezTo>
                    <a:cubicBezTo>
                      <a:pt x="1050" y="4474"/>
                      <a:pt x="776" y="3904"/>
                      <a:pt x="776" y="3127"/>
                    </a:cubicBezTo>
                    <a:cubicBezTo>
                      <a:pt x="776" y="2466"/>
                      <a:pt x="1050" y="1895"/>
                      <a:pt x="1438" y="1416"/>
                    </a:cubicBezTo>
                    <a:cubicBezTo>
                      <a:pt x="1918" y="1050"/>
                      <a:pt x="2488" y="754"/>
                      <a:pt x="3241" y="754"/>
                    </a:cubicBezTo>
                    <a:close/>
                    <a:moveTo>
                      <a:pt x="3241" y="0"/>
                    </a:moveTo>
                    <a:cubicBezTo>
                      <a:pt x="1438" y="0"/>
                      <a:pt x="0" y="1416"/>
                      <a:pt x="0" y="3127"/>
                    </a:cubicBezTo>
                    <a:cubicBezTo>
                      <a:pt x="0" y="4953"/>
                      <a:pt x="1438" y="6369"/>
                      <a:pt x="3241" y="6369"/>
                    </a:cubicBezTo>
                    <a:cubicBezTo>
                      <a:pt x="4953" y="6369"/>
                      <a:pt x="6391" y="4953"/>
                      <a:pt x="6391" y="3127"/>
                    </a:cubicBezTo>
                    <a:cubicBezTo>
                      <a:pt x="6391" y="1416"/>
                      <a:pt x="4953"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8"/>
              <p:cNvSpPr/>
              <p:nvPr/>
            </p:nvSpPr>
            <p:spPr>
              <a:xfrm>
                <a:off x="3360050" y="1218350"/>
                <a:ext cx="135250" cy="26275"/>
              </a:xfrm>
              <a:custGeom>
                <a:avLst/>
                <a:gdLst/>
                <a:ahLst/>
                <a:cxnLst/>
                <a:rect l="l" t="t" r="r" b="b"/>
                <a:pathLst>
                  <a:path w="5410" h="1051" extrusionOk="0">
                    <a:moveTo>
                      <a:pt x="0" y="0"/>
                    </a:moveTo>
                    <a:lnTo>
                      <a:pt x="0" y="685"/>
                    </a:lnTo>
                    <a:lnTo>
                      <a:pt x="5319" y="1050"/>
                    </a:lnTo>
                    <a:lnTo>
                      <a:pt x="5410" y="29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8"/>
              <p:cNvSpPr/>
              <p:nvPr/>
            </p:nvSpPr>
            <p:spPr>
              <a:xfrm>
                <a:off x="3512400" y="1144725"/>
                <a:ext cx="208875" cy="207175"/>
              </a:xfrm>
              <a:custGeom>
                <a:avLst/>
                <a:gdLst/>
                <a:ahLst/>
                <a:cxnLst/>
                <a:rect l="l" t="t" r="r" b="b"/>
                <a:pathLst>
                  <a:path w="8355" h="8287" extrusionOk="0">
                    <a:moveTo>
                      <a:pt x="4178" y="1"/>
                    </a:moveTo>
                    <a:cubicBezTo>
                      <a:pt x="1713" y="1"/>
                      <a:pt x="1" y="2010"/>
                      <a:pt x="1" y="4201"/>
                    </a:cubicBezTo>
                    <a:cubicBezTo>
                      <a:pt x="92" y="6666"/>
                      <a:pt x="2078" y="8287"/>
                      <a:pt x="4269" y="8287"/>
                    </a:cubicBezTo>
                    <a:cubicBezTo>
                      <a:pt x="6460" y="8287"/>
                      <a:pt x="8355" y="6483"/>
                      <a:pt x="8355" y="4087"/>
                    </a:cubicBezTo>
                    <a:cubicBezTo>
                      <a:pt x="8355" y="1804"/>
                      <a:pt x="6551"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8"/>
              <p:cNvSpPr/>
              <p:nvPr/>
            </p:nvSpPr>
            <p:spPr>
              <a:xfrm>
                <a:off x="3623675" y="1173275"/>
                <a:ext cx="47950" cy="73625"/>
              </a:xfrm>
              <a:custGeom>
                <a:avLst/>
                <a:gdLst/>
                <a:ahLst/>
                <a:cxnLst/>
                <a:rect l="l" t="t" r="r" b="b"/>
                <a:pathLst>
                  <a:path w="1918" h="2945" extrusionOk="0">
                    <a:moveTo>
                      <a:pt x="389" y="0"/>
                    </a:moveTo>
                    <a:cubicBezTo>
                      <a:pt x="297" y="0"/>
                      <a:pt x="115" y="0"/>
                      <a:pt x="1" y="92"/>
                    </a:cubicBezTo>
                    <a:lnTo>
                      <a:pt x="1" y="297"/>
                    </a:lnTo>
                    <a:cubicBezTo>
                      <a:pt x="206" y="297"/>
                      <a:pt x="297" y="388"/>
                      <a:pt x="389" y="480"/>
                    </a:cubicBezTo>
                    <a:cubicBezTo>
                      <a:pt x="777" y="662"/>
                      <a:pt x="1051" y="959"/>
                      <a:pt x="1256" y="1347"/>
                    </a:cubicBezTo>
                    <a:cubicBezTo>
                      <a:pt x="1347" y="1621"/>
                      <a:pt x="1439" y="1803"/>
                      <a:pt x="1439" y="2100"/>
                    </a:cubicBezTo>
                    <a:lnTo>
                      <a:pt x="1439" y="2580"/>
                    </a:lnTo>
                    <a:cubicBezTo>
                      <a:pt x="1439" y="2671"/>
                      <a:pt x="1530" y="2762"/>
                      <a:pt x="1530" y="2853"/>
                    </a:cubicBezTo>
                    <a:cubicBezTo>
                      <a:pt x="1530" y="2853"/>
                      <a:pt x="1621" y="2853"/>
                      <a:pt x="1621" y="2945"/>
                    </a:cubicBezTo>
                    <a:lnTo>
                      <a:pt x="1712" y="2853"/>
                    </a:lnTo>
                    <a:cubicBezTo>
                      <a:pt x="1712" y="2853"/>
                      <a:pt x="1827" y="2853"/>
                      <a:pt x="1827" y="2762"/>
                    </a:cubicBezTo>
                    <a:cubicBezTo>
                      <a:pt x="1918" y="2191"/>
                      <a:pt x="1827" y="1712"/>
                      <a:pt x="1621" y="1142"/>
                    </a:cubicBezTo>
                    <a:cubicBezTo>
                      <a:pt x="1439" y="959"/>
                      <a:pt x="1347" y="662"/>
                      <a:pt x="1142" y="480"/>
                    </a:cubicBezTo>
                    <a:cubicBezTo>
                      <a:pt x="868" y="297"/>
                      <a:pt x="685" y="92"/>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8"/>
              <p:cNvSpPr/>
              <p:nvPr/>
            </p:nvSpPr>
            <p:spPr>
              <a:xfrm>
                <a:off x="3478725" y="1113925"/>
                <a:ext cx="238000" cy="235700"/>
              </a:xfrm>
              <a:custGeom>
                <a:avLst/>
                <a:gdLst/>
                <a:ahLst/>
                <a:cxnLst/>
                <a:rect l="l" t="t" r="r" b="b"/>
                <a:pathLst>
                  <a:path w="9520" h="9428" extrusionOk="0">
                    <a:moveTo>
                      <a:pt x="4771" y="754"/>
                    </a:moveTo>
                    <a:cubicBezTo>
                      <a:pt x="5913" y="754"/>
                      <a:pt x="6849" y="1142"/>
                      <a:pt x="7625" y="1895"/>
                    </a:cubicBezTo>
                    <a:cubicBezTo>
                      <a:pt x="8287" y="2671"/>
                      <a:pt x="8766" y="3607"/>
                      <a:pt x="8766" y="4657"/>
                    </a:cubicBezTo>
                    <a:cubicBezTo>
                      <a:pt x="8766" y="5798"/>
                      <a:pt x="8287" y="6757"/>
                      <a:pt x="7625" y="7510"/>
                    </a:cubicBezTo>
                    <a:cubicBezTo>
                      <a:pt x="6849" y="8172"/>
                      <a:pt x="5913" y="8651"/>
                      <a:pt x="4771" y="8651"/>
                    </a:cubicBezTo>
                    <a:cubicBezTo>
                      <a:pt x="3721" y="8651"/>
                      <a:pt x="2671" y="8172"/>
                      <a:pt x="2010" y="7510"/>
                    </a:cubicBezTo>
                    <a:cubicBezTo>
                      <a:pt x="1233" y="6757"/>
                      <a:pt x="777" y="5798"/>
                      <a:pt x="777" y="4657"/>
                    </a:cubicBezTo>
                    <a:cubicBezTo>
                      <a:pt x="777" y="3607"/>
                      <a:pt x="1233" y="2671"/>
                      <a:pt x="2010" y="1895"/>
                    </a:cubicBezTo>
                    <a:cubicBezTo>
                      <a:pt x="2671" y="1142"/>
                      <a:pt x="3721" y="754"/>
                      <a:pt x="4771" y="754"/>
                    </a:cubicBezTo>
                    <a:close/>
                    <a:moveTo>
                      <a:pt x="4771" y="0"/>
                    </a:moveTo>
                    <a:cubicBezTo>
                      <a:pt x="2192" y="0"/>
                      <a:pt x="1" y="2100"/>
                      <a:pt x="1" y="4657"/>
                    </a:cubicBezTo>
                    <a:cubicBezTo>
                      <a:pt x="1" y="7327"/>
                      <a:pt x="2192" y="9427"/>
                      <a:pt x="4771" y="9427"/>
                    </a:cubicBezTo>
                    <a:cubicBezTo>
                      <a:pt x="7419" y="9427"/>
                      <a:pt x="9519" y="7327"/>
                      <a:pt x="9519" y="4657"/>
                    </a:cubicBezTo>
                    <a:cubicBezTo>
                      <a:pt x="9519" y="2100"/>
                      <a:pt x="7419" y="0"/>
                      <a:pt x="4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8"/>
              <p:cNvSpPr/>
              <p:nvPr/>
            </p:nvSpPr>
            <p:spPr>
              <a:xfrm>
                <a:off x="3469600" y="1470575"/>
                <a:ext cx="25700" cy="40525"/>
              </a:xfrm>
              <a:custGeom>
                <a:avLst/>
                <a:gdLst/>
                <a:ahLst/>
                <a:cxnLst/>
                <a:rect l="l" t="t" r="r" b="b"/>
                <a:pathLst>
                  <a:path w="1028" h="1621" extrusionOk="0">
                    <a:moveTo>
                      <a:pt x="92" y="0"/>
                    </a:moveTo>
                    <a:cubicBezTo>
                      <a:pt x="92" y="92"/>
                      <a:pt x="1" y="92"/>
                      <a:pt x="1" y="183"/>
                    </a:cubicBezTo>
                    <a:cubicBezTo>
                      <a:pt x="92" y="183"/>
                      <a:pt x="92" y="297"/>
                      <a:pt x="92" y="297"/>
                    </a:cubicBezTo>
                    <a:cubicBezTo>
                      <a:pt x="457" y="571"/>
                      <a:pt x="571" y="959"/>
                      <a:pt x="663" y="1324"/>
                    </a:cubicBezTo>
                    <a:lnTo>
                      <a:pt x="663" y="1529"/>
                    </a:lnTo>
                    <a:cubicBezTo>
                      <a:pt x="663" y="1621"/>
                      <a:pt x="663" y="1621"/>
                      <a:pt x="754" y="1621"/>
                    </a:cubicBezTo>
                    <a:cubicBezTo>
                      <a:pt x="845" y="1621"/>
                      <a:pt x="937" y="1621"/>
                      <a:pt x="937" y="1529"/>
                    </a:cubicBezTo>
                    <a:cubicBezTo>
                      <a:pt x="1028" y="959"/>
                      <a:pt x="845" y="480"/>
                      <a:pt x="366" y="92"/>
                    </a:cubicBezTo>
                    <a:cubicBezTo>
                      <a:pt x="366" y="0"/>
                      <a:pt x="275"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8"/>
              <p:cNvSpPr/>
              <p:nvPr/>
            </p:nvSpPr>
            <p:spPr>
              <a:xfrm>
                <a:off x="3374300" y="1425500"/>
                <a:ext cx="159250" cy="159225"/>
              </a:xfrm>
              <a:custGeom>
                <a:avLst/>
                <a:gdLst/>
                <a:ahLst/>
                <a:cxnLst/>
                <a:rect l="l" t="t" r="r" b="b"/>
                <a:pathLst>
                  <a:path w="6370" h="6369" extrusionOk="0">
                    <a:moveTo>
                      <a:pt x="3242" y="753"/>
                    </a:moveTo>
                    <a:cubicBezTo>
                      <a:pt x="3904" y="753"/>
                      <a:pt x="4475" y="959"/>
                      <a:pt x="4954" y="1415"/>
                    </a:cubicBezTo>
                    <a:cubicBezTo>
                      <a:pt x="5319" y="1895"/>
                      <a:pt x="5616" y="2465"/>
                      <a:pt x="5616" y="3127"/>
                    </a:cubicBezTo>
                    <a:cubicBezTo>
                      <a:pt x="5616" y="3812"/>
                      <a:pt x="5319" y="4474"/>
                      <a:pt x="4954" y="4839"/>
                    </a:cubicBezTo>
                    <a:cubicBezTo>
                      <a:pt x="4475" y="5318"/>
                      <a:pt x="3904" y="5615"/>
                      <a:pt x="3242" y="5615"/>
                    </a:cubicBezTo>
                    <a:cubicBezTo>
                      <a:pt x="2557" y="5615"/>
                      <a:pt x="1895" y="5318"/>
                      <a:pt x="1530" y="4839"/>
                    </a:cubicBezTo>
                    <a:cubicBezTo>
                      <a:pt x="1051" y="4474"/>
                      <a:pt x="754" y="3812"/>
                      <a:pt x="754" y="3127"/>
                    </a:cubicBezTo>
                    <a:cubicBezTo>
                      <a:pt x="754" y="2465"/>
                      <a:pt x="1051" y="1895"/>
                      <a:pt x="1530" y="1415"/>
                    </a:cubicBezTo>
                    <a:cubicBezTo>
                      <a:pt x="1895" y="959"/>
                      <a:pt x="2557" y="753"/>
                      <a:pt x="3242" y="753"/>
                    </a:cubicBezTo>
                    <a:close/>
                    <a:moveTo>
                      <a:pt x="3242" y="0"/>
                    </a:moveTo>
                    <a:cubicBezTo>
                      <a:pt x="1416" y="0"/>
                      <a:pt x="1" y="1415"/>
                      <a:pt x="1" y="3127"/>
                    </a:cubicBezTo>
                    <a:cubicBezTo>
                      <a:pt x="1" y="4953"/>
                      <a:pt x="1416" y="6368"/>
                      <a:pt x="3242" y="6368"/>
                    </a:cubicBezTo>
                    <a:cubicBezTo>
                      <a:pt x="4954" y="6368"/>
                      <a:pt x="6369" y="4953"/>
                      <a:pt x="6369" y="3127"/>
                    </a:cubicBezTo>
                    <a:cubicBezTo>
                      <a:pt x="6369" y="1415"/>
                      <a:pt x="4954" y="0"/>
                      <a:pt x="3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8"/>
              <p:cNvSpPr/>
              <p:nvPr/>
            </p:nvSpPr>
            <p:spPr>
              <a:xfrm>
                <a:off x="3481025" y="1325625"/>
                <a:ext cx="81050" cy="123850"/>
              </a:xfrm>
              <a:custGeom>
                <a:avLst/>
                <a:gdLst/>
                <a:ahLst/>
                <a:cxnLst/>
                <a:rect l="l" t="t" r="r" b="b"/>
                <a:pathLst>
                  <a:path w="3242" h="4954" extrusionOk="0">
                    <a:moveTo>
                      <a:pt x="2579" y="1"/>
                    </a:moveTo>
                    <a:lnTo>
                      <a:pt x="0" y="4566"/>
                    </a:lnTo>
                    <a:lnTo>
                      <a:pt x="685" y="4954"/>
                    </a:lnTo>
                    <a:lnTo>
                      <a:pt x="3241" y="389"/>
                    </a:lnTo>
                    <a:lnTo>
                      <a:pt x="25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3" name="Google Shape;1833;p48"/>
            <p:cNvGrpSpPr/>
            <p:nvPr/>
          </p:nvGrpSpPr>
          <p:grpSpPr>
            <a:xfrm rot="-5974048">
              <a:off x="6748271" y="369499"/>
              <a:ext cx="671785" cy="491152"/>
              <a:chOff x="1676675" y="2892575"/>
              <a:chExt cx="513600" cy="375500"/>
            </a:xfrm>
          </p:grpSpPr>
          <p:sp>
            <p:nvSpPr>
              <p:cNvPr id="1834" name="Google Shape;1834;p48"/>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8"/>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8"/>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8"/>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8"/>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8"/>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8"/>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8"/>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2" name="Google Shape;1842;p48"/>
            <p:cNvGrpSpPr/>
            <p:nvPr/>
          </p:nvGrpSpPr>
          <p:grpSpPr>
            <a:xfrm>
              <a:off x="7796585" y="-111254"/>
              <a:ext cx="1384729" cy="1384762"/>
              <a:chOff x="5623750" y="3398725"/>
              <a:chExt cx="1069950" cy="1069975"/>
            </a:xfrm>
          </p:grpSpPr>
          <p:sp>
            <p:nvSpPr>
              <p:cNvPr id="1843" name="Google Shape;1843;p48"/>
              <p:cNvSpPr/>
              <p:nvPr/>
            </p:nvSpPr>
            <p:spPr>
              <a:xfrm>
                <a:off x="6068275" y="3843250"/>
                <a:ext cx="249375" cy="247675"/>
              </a:xfrm>
              <a:custGeom>
                <a:avLst/>
                <a:gdLst/>
                <a:ahLst/>
                <a:cxnLst/>
                <a:rect l="l" t="t" r="r" b="b"/>
                <a:pathLst>
                  <a:path w="9975" h="9907" extrusionOk="0">
                    <a:moveTo>
                      <a:pt x="5045" y="1"/>
                    </a:moveTo>
                    <a:cubicBezTo>
                      <a:pt x="2283" y="1"/>
                      <a:pt x="91" y="2192"/>
                      <a:pt x="0" y="4954"/>
                    </a:cubicBezTo>
                    <a:cubicBezTo>
                      <a:pt x="0" y="7716"/>
                      <a:pt x="2283" y="9907"/>
                      <a:pt x="5045" y="9907"/>
                    </a:cubicBezTo>
                    <a:cubicBezTo>
                      <a:pt x="7692" y="9907"/>
                      <a:pt x="9975" y="7807"/>
                      <a:pt x="9975" y="4954"/>
                    </a:cubicBezTo>
                    <a:cubicBezTo>
                      <a:pt x="9975" y="1918"/>
                      <a:pt x="7510" y="1"/>
                      <a:pt x="5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8"/>
              <p:cNvSpPr/>
              <p:nvPr/>
            </p:nvSpPr>
            <p:spPr>
              <a:xfrm>
                <a:off x="5856550" y="3398725"/>
                <a:ext cx="603775" cy="1069975"/>
              </a:xfrm>
              <a:custGeom>
                <a:avLst/>
                <a:gdLst/>
                <a:ahLst/>
                <a:cxnLst/>
                <a:rect l="l" t="t" r="r" b="b"/>
                <a:pathLst>
                  <a:path w="24151" h="42799" extrusionOk="0">
                    <a:moveTo>
                      <a:pt x="12076" y="777"/>
                    </a:moveTo>
                    <a:cubicBezTo>
                      <a:pt x="13605" y="777"/>
                      <a:pt x="15020" y="1233"/>
                      <a:pt x="16367" y="2283"/>
                    </a:cubicBezTo>
                    <a:cubicBezTo>
                      <a:pt x="18353" y="3813"/>
                      <a:pt x="20156" y="6483"/>
                      <a:pt x="21388" y="9702"/>
                    </a:cubicBezTo>
                    <a:cubicBezTo>
                      <a:pt x="22644" y="13034"/>
                      <a:pt x="23397" y="17028"/>
                      <a:pt x="23397" y="21411"/>
                    </a:cubicBezTo>
                    <a:cubicBezTo>
                      <a:pt x="23397" y="27117"/>
                      <a:pt x="22073" y="32344"/>
                      <a:pt x="19973" y="36042"/>
                    </a:cubicBezTo>
                    <a:cubicBezTo>
                      <a:pt x="18923" y="37959"/>
                      <a:pt x="17691" y="39374"/>
                      <a:pt x="16367" y="40424"/>
                    </a:cubicBezTo>
                    <a:cubicBezTo>
                      <a:pt x="15020" y="41474"/>
                      <a:pt x="13605" y="42045"/>
                      <a:pt x="12076" y="42045"/>
                    </a:cubicBezTo>
                    <a:cubicBezTo>
                      <a:pt x="10546" y="42045"/>
                      <a:pt x="9040" y="41474"/>
                      <a:pt x="7693" y="40424"/>
                    </a:cubicBezTo>
                    <a:cubicBezTo>
                      <a:pt x="5707" y="38895"/>
                      <a:pt x="3904" y="36339"/>
                      <a:pt x="2672" y="33006"/>
                    </a:cubicBezTo>
                    <a:cubicBezTo>
                      <a:pt x="1416" y="29674"/>
                      <a:pt x="754" y="25679"/>
                      <a:pt x="754" y="21411"/>
                    </a:cubicBezTo>
                    <a:cubicBezTo>
                      <a:pt x="754" y="15613"/>
                      <a:pt x="1987" y="10363"/>
                      <a:pt x="4087" y="6666"/>
                    </a:cubicBezTo>
                    <a:cubicBezTo>
                      <a:pt x="5137" y="4863"/>
                      <a:pt x="6369" y="3333"/>
                      <a:pt x="7693" y="2283"/>
                    </a:cubicBezTo>
                    <a:cubicBezTo>
                      <a:pt x="9040" y="1233"/>
                      <a:pt x="10546" y="777"/>
                      <a:pt x="12076" y="777"/>
                    </a:cubicBezTo>
                    <a:close/>
                    <a:moveTo>
                      <a:pt x="12076" y="1"/>
                    </a:moveTo>
                    <a:cubicBezTo>
                      <a:pt x="10364" y="1"/>
                      <a:pt x="8743" y="571"/>
                      <a:pt x="7237" y="1713"/>
                    </a:cubicBezTo>
                    <a:cubicBezTo>
                      <a:pt x="5045" y="3333"/>
                      <a:pt x="3242" y="6095"/>
                      <a:pt x="1987" y="9519"/>
                    </a:cubicBezTo>
                    <a:cubicBezTo>
                      <a:pt x="663" y="12851"/>
                      <a:pt x="1" y="16937"/>
                      <a:pt x="1" y="21411"/>
                    </a:cubicBezTo>
                    <a:cubicBezTo>
                      <a:pt x="1" y="27208"/>
                      <a:pt x="1325" y="32527"/>
                      <a:pt x="3425" y="36430"/>
                    </a:cubicBezTo>
                    <a:cubicBezTo>
                      <a:pt x="4566" y="38324"/>
                      <a:pt x="5799" y="39945"/>
                      <a:pt x="7237" y="40995"/>
                    </a:cubicBezTo>
                    <a:cubicBezTo>
                      <a:pt x="8743" y="42136"/>
                      <a:pt x="10364" y="42798"/>
                      <a:pt x="12076" y="42798"/>
                    </a:cubicBezTo>
                    <a:cubicBezTo>
                      <a:pt x="13787" y="42798"/>
                      <a:pt x="15408" y="42136"/>
                      <a:pt x="16823" y="40995"/>
                    </a:cubicBezTo>
                    <a:cubicBezTo>
                      <a:pt x="19014" y="39374"/>
                      <a:pt x="20818" y="36612"/>
                      <a:pt x="22073" y="33303"/>
                    </a:cubicBezTo>
                    <a:cubicBezTo>
                      <a:pt x="23397" y="29879"/>
                      <a:pt x="24150" y="25770"/>
                      <a:pt x="24150" y="21411"/>
                    </a:cubicBezTo>
                    <a:cubicBezTo>
                      <a:pt x="24150" y="15499"/>
                      <a:pt x="22826" y="10181"/>
                      <a:pt x="20635" y="6278"/>
                    </a:cubicBezTo>
                    <a:cubicBezTo>
                      <a:pt x="19585" y="4383"/>
                      <a:pt x="18261" y="2763"/>
                      <a:pt x="16823" y="1713"/>
                    </a:cubicBezTo>
                    <a:cubicBezTo>
                      <a:pt x="15408" y="571"/>
                      <a:pt x="13787" y="1"/>
                      <a:pt x="120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8"/>
              <p:cNvSpPr/>
              <p:nvPr/>
            </p:nvSpPr>
            <p:spPr>
              <a:xfrm>
                <a:off x="5723600" y="3498600"/>
                <a:ext cx="870250" cy="867950"/>
              </a:xfrm>
              <a:custGeom>
                <a:avLst/>
                <a:gdLst/>
                <a:ahLst/>
                <a:cxnLst/>
                <a:rect l="l" t="t" r="r" b="b"/>
                <a:pathLst>
                  <a:path w="34810" h="34718" extrusionOk="0">
                    <a:moveTo>
                      <a:pt x="26341" y="776"/>
                    </a:moveTo>
                    <a:cubicBezTo>
                      <a:pt x="28624" y="776"/>
                      <a:pt x="30609" y="1438"/>
                      <a:pt x="31956" y="2762"/>
                    </a:cubicBezTo>
                    <a:cubicBezTo>
                      <a:pt x="33371" y="4200"/>
                      <a:pt x="34033" y="6095"/>
                      <a:pt x="34033" y="8377"/>
                    </a:cubicBezTo>
                    <a:cubicBezTo>
                      <a:pt x="34033" y="10842"/>
                      <a:pt x="33189" y="13695"/>
                      <a:pt x="31751" y="16640"/>
                    </a:cubicBezTo>
                    <a:cubicBezTo>
                      <a:pt x="30336" y="19607"/>
                      <a:pt x="28144" y="22643"/>
                      <a:pt x="25382" y="25405"/>
                    </a:cubicBezTo>
                    <a:cubicBezTo>
                      <a:pt x="22621" y="28167"/>
                      <a:pt x="19585" y="30335"/>
                      <a:pt x="16640" y="31773"/>
                    </a:cubicBezTo>
                    <a:cubicBezTo>
                      <a:pt x="13696" y="33188"/>
                      <a:pt x="10843" y="33964"/>
                      <a:pt x="8355" y="33964"/>
                    </a:cubicBezTo>
                    <a:cubicBezTo>
                      <a:pt x="6072" y="33964"/>
                      <a:pt x="4178" y="33302"/>
                      <a:pt x="2740" y="31956"/>
                    </a:cubicBezTo>
                    <a:cubicBezTo>
                      <a:pt x="1416" y="30632"/>
                      <a:pt x="754" y="28623"/>
                      <a:pt x="754" y="26341"/>
                    </a:cubicBezTo>
                    <a:cubicBezTo>
                      <a:pt x="754" y="23875"/>
                      <a:pt x="1507" y="21022"/>
                      <a:pt x="2945" y="18078"/>
                    </a:cubicBezTo>
                    <a:cubicBezTo>
                      <a:pt x="4452" y="15133"/>
                      <a:pt x="6552" y="12189"/>
                      <a:pt x="9405" y="9336"/>
                    </a:cubicBezTo>
                    <a:cubicBezTo>
                      <a:pt x="12167" y="6574"/>
                      <a:pt x="15111" y="4474"/>
                      <a:pt x="18055" y="2945"/>
                    </a:cubicBezTo>
                    <a:cubicBezTo>
                      <a:pt x="21000" y="1529"/>
                      <a:pt x="23853" y="776"/>
                      <a:pt x="26341" y="776"/>
                    </a:cubicBezTo>
                    <a:close/>
                    <a:moveTo>
                      <a:pt x="26341" y="0"/>
                    </a:moveTo>
                    <a:cubicBezTo>
                      <a:pt x="23762" y="0"/>
                      <a:pt x="20726" y="776"/>
                      <a:pt x="17782" y="2283"/>
                    </a:cubicBezTo>
                    <a:cubicBezTo>
                      <a:pt x="14723" y="3812"/>
                      <a:pt x="11687" y="6003"/>
                      <a:pt x="8834" y="8856"/>
                    </a:cubicBezTo>
                    <a:cubicBezTo>
                      <a:pt x="5981" y="11618"/>
                      <a:pt x="3790" y="14745"/>
                      <a:pt x="2283" y="17781"/>
                    </a:cubicBezTo>
                    <a:cubicBezTo>
                      <a:pt x="754" y="20748"/>
                      <a:pt x="1" y="23693"/>
                      <a:pt x="1" y="26341"/>
                    </a:cubicBezTo>
                    <a:cubicBezTo>
                      <a:pt x="1" y="28828"/>
                      <a:pt x="663" y="30906"/>
                      <a:pt x="2283" y="32526"/>
                    </a:cubicBezTo>
                    <a:cubicBezTo>
                      <a:pt x="3790" y="34055"/>
                      <a:pt x="5890" y="34717"/>
                      <a:pt x="8355" y="34717"/>
                    </a:cubicBezTo>
                    <a:cubicBezTo>
                      <a:pt x="11025" y="34717"/>
                      <a:pt x="13970" y="33964"/>
                      <a:pt x="17006" y="32435"/>
                    </a:cubicBezTo>
                    <a:cubicBezTo>
                      <a:pt x="19973" y="30906"/>
                      <a:pt x="23100" y="28737"/>
                      <a:pt x="25862" y="25884"/>
                    </a:cubicBezTo>
                    <a:cubicBezTo>
                      <a:pt x="28715" y="23122"/>
                      <a:pt x="30906" y="19972"/>
                      <a:pt x="32413" y="17028"/>
                    </a:cubicBezTo>
                    <a:cubicBezTo>
                      <a:pt x="33942" y="13992"/>
                      <a:pt x="34809" y="11048"/>
                      <a:pt x="34809" y="8377"/>
                    </a:cubicBezTo>
                    <a:cubicBezTo>
                      <a:pt x="34809" y="5912"/>
                      <a:pt x="34033" y="3812"/>
                      <a:pt x="32527" y="2191"/>
                    </a:cubicBezTo>
                    <a:cubicBezTo>
                      <a:pt x="30997" y="662"/>
                      <a:pt x="28806" y="0"/>
                      <a:pt x="26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8"/>
              <p:cNvSpPr/>
              <p:nvPr/>
            </p:nvSpPr>
            <p:spPr>
              <a:xfrm>
                <a:off x="5623750" y="3632125"/>
                <a:ext cx="1069950" cy="603750"/>
              </a:xfrm>
              <a:custGeom>
                <a:avLst/>
                <a:gdLst/>
                <a:ahLst/>
                <a:cxnLst/>
                <a:rect l="l" t="t" r="r" b="b"/>
                <a:pathLst>
                  <a:path w="42798" h="24150" extrusionOk="0">
                    <a:moveTo>
                      <a:pt x="21388" y="754"/>
                    </a:moveTo>
                    <a:cubicBezTo>
                      <a:pt x="27094" y="754"/>
                      <a:pt x="32321" y="1986"/>
                      <a:pt x="36041" y="4086"/>
                    </a:cubicBezTo>
                    <a:cubicBezTo>
                      <a:pt x="37936" y="5136"/>
                      <a:pt x="39374" y="6369"/>
                      <a:pt x="40401" y="7692"/>
                    </a:cubicBezTo>
                    <a:cubicBezTo>
                      <a:pt x="41451" y="9016"/>
                      <a:pt x="42022" y="10546"/>
                      <a:pt x="42022" y="12075"/>
                    </a:cubicBezTo>
                    <a:cubicBezTo>
                      <a:pt x="42022" y="13581"/>
                      <a:pt x="41451" y="15019"/>
                      <a:pt x="40401" y="16343"/>
                    </a:cubicBezTo>
                    <a:cubicBezTo>
                      <a:pt x="38895" y="18352"/>
                      <a:pt x="36315" y="20155"/>
                      <a:pt x="32983" y="21388"/>
                    </a:cubicBezTo>
                    <a:cubicBezTo>
                      <a:pt x="29673" y="22620"/>
                      <a:pt x="25679" y="23396"/>
                      <a:pt x="21388" y="23396"/>
                    </a:cubicBezTo>
                    <a:cubicBezTo>
                      <a:pt x="15590" y="23396"/>
                      <a:pt x="10454" y="22049"/>
                      <a:pt x="6642" y="19972"/>
                    </a:cubicBezTo>
                    <a:cubicBezTo>
                      <a:pt x="4839" y="18922"/>
                      <a:pt x="3310" y="17690"/>
                      <a:pt x="2283" y="16343"/>
                    </a:cubicBezTo>
                    <a:cubicBezTo>
                      <a:pt x="1233" y="15019"/>
                      <a:pt x="753" y="13581"/>
                      <a:pt x="753" y="12075"/>
                    </a:cubicBezTo>
                    <a:cubicBezTo>
                      <a:pt x="753" y="10546"/>
                      <a:pt x="1233" y="9016"/>
                      <a:pt x="2283" y="7692"/>
                    </a:cubicBezTo>
                    <a:cubicBezTo>
                      <a:pt x="3789" y="5707"/>
                      <a:pt x="6460" y="3881"/>
                      <a:pt x="9701" y="2648"/>
                    </a:cubicBezTo>
                    <a:cubicBezTo>
                      <a:pt x="13011" y="1415"/>
                      <a:pt x="17005" y="754"/>
                      <a:pt x="21388" y="754"/>
                    </a:cubicBezTo>
                    <a:close/>
                    <a:moveTo>
                      <a:pt x="21388" y="0"/>
                    </a:moveTo>
                    <a:cubicBezTo>
                      <a:pt x="15499" y="0"/>
                      <a:pt x="10158" y="1233"/>
                      <a:pt x="6277" y="3424"/>
                    </a:cubicBezTo>
                    <a:cubicBezTo>
                      <a:pt x="4360" y="4451"/>
                      <a:pt x="2739" y="5798"/>
                      <a:pt x="1712" y="7213"/>
                    </a:cubicBezTo>
                    <a:cubicBezTo>
                      <a:pt x="571" y="8742"/>
                      <a:pt x="0" y="10363"/>
                      <a:pt x="0" y="12075"/>
                    </a:cubicBezTo>
                    <a:cubicBezTo>
                      <a:pt x="0" y="13787"/>
                      <a:pt x="571" y="15407"/>
                      <a:pt x="1712" y="16823"/>
                    </a:cubicBezTo>
                    <a:cubicBezTo>
                      <a:pt x="3310" y="19014"/>
                      <a:pt x="6072" y="20817"/>
                      <a:pt x="9496" y="22049"/>
                    </a:cubicBezTo>
                    <a:cubicBezTo>
                      <a:pt x="12828" y="23396"/>
                      <a:pt x="16914" y="24149"/>
                      <a:pt x="21388" y="24149"/>
                    </a:cubicBezTo>
                    <a:cubicBezTo>
                      <a:pt x="27185" y="24149"/>
                      <a:pt x="32526" y="22826"/>
                      <a:pt x="36407" y="20634"/>
                    </a:cubicBezTo>
                    <a:cubicBezTo>
                      <a:pt x="38324" y="19584"/>
                      <a:pt x="39945" y="18261"/>
                      <a:pt x="40972" y="16823"/>
                    </a:cubicBezTo>
                    <a:cubicBezTo>
                      <a:pt x="42113" y="15407"/>
                      <a:pt x="42798" y="13787"/>
                      <a:pt x="42798" y="12075"/>
                    </a:cubicBezTo>
                    <a:cubicBezTo>
                      <a:pt x="42798" y="10363"/>
                      <a:pt x="42113" y="8742"/>
                      <a:pt x="40972" y="7213"/>
                    </a:cubicBezTo>
                    <a:cubicBezTo>
                      <a:pt x="39374" y="5022"/>
                      <a:pt x="36612" y="3219"/>
                      <a:pt x="33280" y="1986"/>
                    </a:cubicBezTo>
                    <a:cubicBezTo>
                      <a:pt x="29856" y="662"/>
                      <a:pt x="25770" y="0"/>
                      <a:pt x="21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8"/>
              <p:cNvSpPr/>
              <p:nvPr/>
            </p:nvSpPr>
            <p:spPr>
              <a:xfrm>
                <a:off x="5723600" y="3498600"/>
                <a:ext cx="870250" cy="867950"/>
              </a:xfrm>
              <a:custGeom>
                <a:avLst/>
                <a:gdLst/>
                <a:ahLst/>
                <a:cxnLst/>
                <a:rect l="l" t="t" r="r" b="b"/>
                <a:pathLst>
                  <a:path w="34810" h="34718" extrusionOk="0">
                    <a:moveTo>
                      <a:pt x="8355" y="776"/>
                    </a:moveTo>
                    <a:cubicBezTo>
                      <a:pt x="10843" y="776"/>
                      <a:pt x="13696" y="1529"/>
                      <a:pt x="16640" y="2945"/>
                    </a:cubicBezTo>
                    <a:cubicBezTo>
                      <a:pt x="19585" y="4474"/>
                      <a:pt x="22621" y="6574"/>
                      <a:pt x="25382" y="9336"/>
                    </a:cubicBezTo>
                    <a:cubicBezTo>
                      <a:pt x="28144" y="12189"/>
                      <a:pt x="30336" y="15133"/>
                      <a:pt x="31751" y="18078"/>
                    </a:cubicBezTo>
                    <a:cubicBezTo>
                      <a:pt x="33189" y="21022"/>
                      <a:pt x="34033" y="23875"/>
                      <a:pt x="34033" y="26341"/>
                    </a:cubicBezTo>
                    <a:cubicBezTo>
                      <a:pt x="34033" y="28623"/>
                      <a:pt x="33371" y="30632"/>
                      <a:pt x="31956" y="31956"/>
                    </a:cubicBezTo>
                    <a:cubicBezTo>
                      <a:pt x="30609" y="33302"/>
                      <a:pt x="28624" y="33964"/>
                      <a:pt x="26341" y="33964"/>
                    </a:cubicBezTo>
                    <a:cubicBezTo>
                      <a:pt x="23853" y="33964"/>
                      <a:pt x="21000" y="33188"/>
                      <a:pt x="18055" y="31773"/>
                    </a:cubicBezTo>
                    <a:cubicBezTo>
                      <a:pt x="15111" y="30335"/>
                      <a:pt x="12167" y="28167"/>
                      <a:pt x="9405" y="25405"/>
                    </a:cubicBezTo>
                    <a:cubicBezTo>
                      <a:pt x="6552" y="22643"/>
                      <a:pt x="4452" y="19607"/>
                      <a:pt x="2945" y="16640"/>
                    </a:cubicBezTo>
                    <a:cubicBezTo>
                      <a:pt x="1507" y="13695"/>
                      <a:pt x="754" y="10842"/>
                      <a:pt x="754" y="8377"/>
                    </a:cubicBezTo>
                    <a:cubicBezTo>
                      <a:pt x="754" y="6095"/>
                      <a:pt x="1416" y="4200"/>
                      <a:pt x="2740" y="2762"/>
                    </a:cubicBezTo>
                    <a:cubicBezTo>
                      <a:pt x="4178" y="1438"/>
                      <a:pt x="6072" y="776"/>
                      <a:pt x="8355" y="776"/>
                    </a:cubicBezTo>
                    <a:close/>
                    <a:moveTo>
                      <a:pt x="8355" y="0"/>
                    </a:moveTo>
                    <a:cubicBezTo>
                      <a:pt x="5890" y="0"/>
                      <a:pt x="3790" y="662"/>
                      <a:pt x="2283" y="2191"/>
                    </a:cubicBezTo>
                    <a:cubicBezTo>
                      <a:pt x="663" y="3812"/>
                      <a:pt x="1" y="5912"/>
                      <a:pt x="1" y="8377"/>
                    </a:cubicBezTo>
                    <a:cubicBezTo>
                      <a:pt x="1" y="11048"/>
                      <a:pt x="754" y="13992"/>
                      <a:pt x="2283" y="17028"/>
                    </a:cubicBezTo>
                    <a:cubicBezTo>
                      <a:pt x="3790" y="19972"/>
                      <a:pt x="5981" y="23122"/>
                      <a:pt x="8834" y="25884"/>
                    </a:cubicBezTo>
                    <a:cubicBezTo>
                      <a:pt x="11687" y="28737"/>
                      <a:pt x="14723" y="30906"/>
                      <a:pt x="17782" y="32435"/>
                    </a:cubicBezTo>
                    <a:cubicBezTo>
                      <a:pt x="20726" y="33964"/>
                      <a:pt x="23762" y="34717"/>
                      <a:pt x="26341" y="34717"/>
                    </a:cubicBezTo>
                    <a:cubicBezTo>
                      <a:pt x="28806" y="34717"/>
                      <a:pt x="30997" y="34055"/>
                      <a:pt x="32527" y="32526"/>
                    </a:cubicBezTo>
                    <a:cubicBezTo>
                      <a:pt x="34033" y="30906"/>
                      <a:pt x="34809" y="28828"/>
                      <a:pt x="34809" y="26341"/>
                    </a:cubicBezTo>
                    <a:cubicBezTo>
                      <a:pt x="34809" y="23693"/>
                      <a:pt x="33942" y="20748"/>
                      <a:pt x="32413" y="17781"/>
                    </a:cubicBezTo>
                    <a:cubicBezTo>
                      <a:pt x="30906" y="14745"/>
                      <a:pt x="28715" y="11618"/>
                      <a:pt x="25862" y="8856"/>
                    </a:cubicBezTo>
                    <a:cubicBezTo>
                      <a:pt x="23100" y="6003"/>
                      <a:pt x="19973" y="3812"/>
                      <a:pt x="17006" y="2283"/>
                    </a:cubicBezTo>
                    <a:cubicBezTo>
                      <a:pt x="13970" y="776"/>
                      <a:pt x="11025" y="0"/>
                      <a:pt x="83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8"/>
              <p:cNvSpPr/>
              <p:nvPr/>
            </p:nvSpPr>
            <p:spPr>
              <a:xfrm>
                <a:off x="6025475" y="3800450"/>
                <a:ext cx="263650" cy="264225"/>
              </a:xfrm>
              <a:custGeom>
                <a:avLst/>
                <a:gdLst/>
                <a:ahLst/>
                <a:cxnLst/>
                <a:rect l="l" t="t" r="r" b="b"/>
                <a:pathLst>
                  <a:path w="10546" h="10569" extrusionOk="0">
                    <a:moveTo>
                      <a:pt x="5319" y="777"/>
                    </a:moveTo>
                    <a:cubicBezTo>
                      <a:pt x="6551" y="777"/>
                      <a:pt x="7692" y="1256"/>
                      <a:pt x="8468" y="2101"/>
                    </a:cubicBezTo>
                    <a:cubicBezTo>
                      <a:pt x="9313" y="2968"/>
                      <a:pt x="9792" y="3995"/>
                      <a:pt x="9792" y="5342"/>
                    </a:cubicBezTo>
                    <a:cubicBezTo>
                      <a:pt x="9792" y="6574"/>
                      <a:pt x="9313" y="7716"/>
                      <a:pt x="8468" y="8469"/>
                    </a:cubicBezTo>
                    <a:cubicBezTo>
                      <a:pt x="7692" y="9336"/>
                      <a:pt x="6551" y="9816"/>
                      <a:pt x="5319" y="9816"/>
                    </a:cubicBezTo>
                    <a:cubicBezTo>
                      <a:pt x="4086" y="9816"/>
                      <a:pt x="2945" y="9336"/>
                      <a:pt x="2077" y="8469"/>
                    </a:cubicBezTo>
                    <a:cubicBezTo>
                      <a:pt x="1324" y="7716"/>
                      <a:pt x="753" y="6574"/>
                      <a:pt x="753" y="5342"/>
                    </a:cubicBezTo>
                    <a:cubicBezTo>
                      <a:pt x="753" y="3995"/>
                      <a:pt x="1324" y="2968"/>
                      <a:pt x="2077" y="2101"/>
                    </a:cubicBezTo>
                    <a:cubicBezTo>
                      <a:pt x="2945" y="1256"/>
                      <a:pt x="4086" y="777"/>
                      <a:pt x="5319" y="777"/>
                    </a:cubicBezTo>
                    <a:close/>
                    <a:moveTo>
                      <a:pt x="5319" y="1"/>
                    </a:moveTo>
                    <a:cubicBezTo>
                      <a:pt x="2374" y="1"/>
                      <a:pt x="0" y="2397"/>
                      <a:pt x="0" y="5342"/>
                    </a:cubicBezTo>
                    <a:cubicBezTo>
                      <a:pt x="0" y="8195"/>
                      <a:pt x="2374" y="10569"/>
                      <a:pt x="5319" y="10569"/>
                    </a:cubicBezTo>
                    <a:cubicBezTo>
                      <a:pt x="8172" y="10569"/>
                      <a:pt x="10546" y="8195"/>
                      <a:pt x="10546" y="5342"/>
                    </a:cubicBezTo>
                    <a:cubicBezTo>
                      <a:pt x="10546" y="2397"/>
                      <a:pt x="8172" y="1"/>
                      <a:pt x="5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9" name="Google Shape;1849;p48"/>
            <p:cNvGrpSpPr/>
            <p:nvPr/>
          </p:nvGrpSpPr>
          <p:grpSpPr>
            <a:xfrm rot="-678023">
              <a:off x="8138225" y="1317253"/>
              <a:ext cx="618914" cy="804695"/>
              <a:chOff x="5050250" y="3454900"/>
              <a:chExt cx="478225" cy="621775"/>
            </a:xfrm>
          </p:grpSpPr>
          <p:sp>
            <p:nvSpPr>
              <p:cNvPr id="1850" name="Google Shape;1850;p48"/>
              <p:cNvSpPr/>
              <p:nvPr/>
            </p:nvSpPr>
            <p:spPr>
              <a:xfrm>
                <a:off x="5129000" y="3693750"/>
                <a:ext cx="352100" cy="328425"/>
              </a:xfrm>
              <a:custGeom>
                <a:avLst/>
                <a:gdLst/>
                <a:ahLst/>
                <a:cxnLst/>
                <a:rect l="l" t="t" r="r" b="b"/>
                <a:pathLst>
                  <a:path w="14084" h="13137" extrusionOk="0">
                    <a:moveTo>
                      <a:pt x="11025" y="0"/>
                    </a:moveTo>
                    <a:cubicBezTo>
                      <a:pt x="11025" y="92"/>
                      <a:pt x="11025" y="183"/>
                      <a:pt x="10934" y="274"/>
                    </a:cubicBezTo>
                    <a:cubicBezTo>
                      <a:pt x="10843" y="662"/>
                      <a:pt x="10660" y="1050"/>
                      <a:pt x="10363" y="1416"/>
                    </a:cubicBezTo>
                    <a:cubicBezTo>
                      <a:pt x="10181" y="1712"/>
                      <a:pt x="9884" y="2100"/>
                      <a:pt x="9519" y="2374"/>
                    </a:cubicBezTo>
                    <a:cubicBezTo>
                      <a:pt x="8743" y="3127"/>
                      <a:pt x="7807" y="3698"/>
                      <a:pt x="6848" y="4177"/>
                    </a:cubicBezTo>
                    <a:cubicBezTo>
                      <a:pt x="6369" y="4474"/>
                      <a:pt x="5798" y="4748"/>
                      <a:pt x="5319" y="5045"/>
                    </a:cubicBezTo>
                    <a:cubicBezTo>
                      <a:pt x="5136" y="5136"/>
                      <a:pt x="4954" y="5227"/>
                      <a:pt x="4748" y="5319"/>
                    </a:cubicBezTo>
                    <a:lnTo>
                      <a:pt x="4748" y="4954"/>
                    </a:lnTo>
                    <a:cubicBezTo>
                      <a:pt x="4840" y="4474"/>
                      <a:pt x="4474" y="3904"/>
                      <a:pt x="3995" y="3812"/>
                    </a:cubicBezTo>
                    <a:cubicBezTo>
                      <a:pt x="3853" y="3737"/>
                      <a:pt x="3713" y="3701"/>
                      <a:pt x="3575" y="3701"/>
                    </a:cubicBezTo>
                    <a:cubicBezTo>
                      <a:pt x="3336" y="3701"/>
                      <a:pt x="3100" y="3807"/>
                      <a:pt x="2854" y="3995"/>
                    </a:cubicBezTo>
                    <a:cubicBezTo>
                      <a:pt x="2192" y="4565"/>
                      <a:pt x="2375" y="5615"/>
                      <a:pt x="3128" y="5981"/>
                    </a:cubicBezTo>
                    <a:cubicBezTo>
                      <a:pt x="3242" y="5981"/>
                      <a:pt x="3242" y="6095"/>
                      <a:pt x="3333" y="6095"/>
                    </a:cubicBezTo>
                    <a:cubicBezTo>
                      <a:pt x="3036" y="6369"/>
                      <a:pt x="2671" y="6665"/>
                      <a:pt x="2375" y="6848"/>
                    </a:cubicBezTo>
                    <a:cubicBezTo>
                      <a:pt x="2101" y="7236"/>
                      <a:pt x="1804" y="7510"/>
                      <a:pt x="1530" y="7898"/>
                    </a:cubicBezTo>
                    <a:lnTo>
                      <a:pt x="1325" y="7898"/>
                    </a:lnTo>
                    <a:cubicBezTo>
                      <a:pt x="1142" y="7989"/>
                      <a:pt x="1051" y="8081"/>
                      <a:pt x="845" y="8081"/>
                    </a:cubicBezTo>
                    <a:cubicBezTo>
                      <a:pt x="275" y="8560"/>
                      <a:pt x="1" y="9404"/>
                      <a:pt x="389" y="10180"/>
                    </a:cubicBezTo>
                    <a:cubicBezTo>
                      <a:pt x="571" y="10454"/>
                      <a:pt x="754" y="10660"/>
                      <a:pt x="1051" y="10842"/>
                    </a:cubicBezTo>
                    <a:cubicBezTo>
                      <a:pt x="2516" y="12379"/>
                      <a:pt x="4269" y="13136"/>
                      <a:pt x="6224" y="13136"/>
                    </a:cubicBezTo>
                    <a:cubicBezTo>
                      <a:pt x="6796" y="13136"/>
                      <a:pt x="7385" y="13072"/>
                      <a:pt x="7990" y="12942"/>
                    </a:cubicBezTo>
                    <a:cubicBezTo>
                      <a:pt x="9793" y="12554"/>
                      <a:pt x="11231" y="11596"/>
                      <a:pt x="12258" y="10180"/>
                    </a:cubicBezTo>
                    <a:cubicBezTo>
                      <a:pt x="13605" y="8263"/>
                      <a:pt x="14084" y="6186"/>
                      <a:pt x="13513" y="3904"/>
                    </a:cubicBezTo>
                    <a:cubicBezTo>
                      <a:pt x="13217" y="2466"/>
                      <a:pt x="12463" y="1233"/>
                      <a:pt x="11322" y="183"/>
                    </a:cubicBezTo>
                    <a:cubicBezTo>
                      <a:pt x="11231" y="92"/>
                      <a:pt x="11231" y="0"/>
                      <a:pt x="1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8"/>
              <p:cNvSpPr/>
              <p:nvPr/>
            </p:nvSpPr>
            <p:spPr>
              <a:xfrm>
                <a:off x="5133575" y="3834950"/>
                <a:ext cx="45100" cy="41075"/>
              </a:xfrm>
              <a:custGeom>
                <a:avLst/>
                <a:gdLst/>
                <a:ahLst/>
                <a:cxnLst/>
                <a:rect l="l" t="t" r="r" b="b"/>
                <a:pathLst>
                  <a:path w="1804" h="1643" extrusionOk="0">
                    <a:moveTo>
                      <a:pt x="971" y="1"/>
                    </a:moveTo>
                    <a:cubicBezTo>
                      <a:pt x="871" y="1"/>
                      <a:pt x="767" y="19"/>
                      <a:pt x="662" y="59"/>
                    </a:cubicBezTo>
                    <a:cubicBezTo>
                      <a:pt x="297" y="150"/>
                      <a:pt x="0" y="629"/>
                      <a:pt x="206" y="1017"/>
                    </a:cubicBezTo>
                    <a:cubicBezTo>
                      <a:pt x="278" y="1381"/>
                      <a:pt x="597" y="1643"/>
                      <a:pt x="954" y="1643"/>
                    </a:cubicBezTo>
                    <a:cubicBezTo>
                      <a:pt x="1045" y="1643"/>
                      <a:pt x="1140" y="1625"/>
                      <a:pt x="1233" y="1588"/>
                    </a:cubicBezTo>
                    <a:cubicBezTo>
                      <a:pt x="1621" y="1474"/>
                      <a:pt x="1804" y="1017"/>
                      <a:pt x="1712" y="538"/>
                    </a:cubicBezTo>
                    <a:cubicBezTo>
                      <a:pt x="1641" y="235"/>
                      <a:pt x="1332" y="1"/>
                      <a:pt x="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8"/>
              <p:cNvSpPr/>
              <p:nvPr/>
            </p:nvSpPr>
            <p:spPr>
              <a:xfrm>
                <a:off x="5354975" y="3703450"/>
                <a:ext cx="83350" cy="177500"/>
              </a:xfrm>
              <a:custGeom>
                <a:avLst/>
                <a:gdLst/>
                <a:ahLst/>
                <a:cxnLst/>
                <a:rect l="l" t="t" r="r" b="b"/>
                <a:pathLst>
                  <a:path w="3334" h="7100" extrusionOk="0">
                    <a:moveTo>
                      <a:pt x="183" y="0"/>
                    </a:moveTo>
                    <a:cubicBezTo>
                      <a:pt x="92" y="92"/>
                      <a:pt x="1" y="183"/>
                      <a:pt x="92" y="274"/>
                    </a:cubicBezTo>
                    <a:cubicBezTo>
                      <a:pt x="366" y="457"/>
                      <a:pt x="662" y="754"/>
                      <a:pt x="936" y="936"/>
                    </a:cubicBezTo>
                    <a:cubicBezTo>
                      <a:pt x="1233" y="1233"/>
                      <a:pt x="1416" y="1507"/>
                      <a:pt x="1712" y="1804"/>
                    </a:cubicBezTo>
                    <a:cubicBezTo>
                      <a:pt x="1895" y="2078"/>
                      <a:pt x="2078" y="2374"/>
                      <a:pt x="2283" y="2739"/>
                    </a:cubicBezTo>
                    <a:cubicBezTo>
                      <a:pt x="2374" y="3036"/>
                      <a:pt x="2557" y="3424"/>
                      <a:pt x="2648" y="3698"/>
                    </a:cubicBezTo>
                    <a:cubicBezTo>
                      <a:pt x="2762" y="4086"/>
                      <a:pt x="2762" y="4451"/>
                      <a:pt x="2854" y="4839"/>
                    </a:cubicBezTo>
                    <a:cubicBezTo>
                      <a:pt x="2945" y="5136"/>
                      <a:pt x="2945" y="5501"/>
                      <a:pt x="2854" y="5889"/>
                    </a:cubicBezTo>
                    <a:cubicBezTo>
                      <a:pt x="2854" y="6277"/>
                      <a:pt x="2762" y="6643"/>
                      <a:pt x="2762" y="7031"/>
                    </a:cubicBezTo>
                    <a:cubicBezTo>
                      <a:pt x="2808" y="7076"/>
                      <a:pt x="2831" y="7099"/>
                      <a:pt x="2865" y="7099"/>
                    </a:cubicBezTo>
                    <a:cubicBezTo>
                      <a:pt x="2899" y="7099"/>
                      <a:pt x="2945" y="7076"/>
                      <a:pt x="3036" y="7031"/>
                    </a:cubicBezTo>
                    <a:cubicBezTo>
                      <a:pt x="3036" y="6939"/>
                      <a:pt x="3128" y="6848"/>
                      <a:pt x="3128" y="6734"/>
                    </a:cubicBezTo>
                    <a:cubicBezTo>
                      <a:pt x="3219" y="6369"/>
                      <a:pt x="3333" y="5889"/>
                      <a:pt x="3333" y="5501"/>
                    </a:cubicBezTo>
                    <a:cubicBezTo>
                      <a:pt x="3219" y="3789"/>
                      <a:pt x="2648" y="2283"/>
                      <a:pt x="1507" y="1028"/>
                    </a:cubicBezTo>
                    <a:cubicBezTo>
                      <a:pt x="1233" y="662"/>
                      <a:pt x="845" y="366"/>
                      <a:pt x="480" y="183"/>
                    </a:cubicBezTo>
                    <a:cubicBezTo>
                      <a:pt x="366" y="92"/>
                      <a:pt x="274"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8"/>
              <p:cNvSpPr/>
              <p:nvPr/>
            </p:nvSpPr>
            <p:spPr>
              <a:xfrm>
                <a:off x="5388075" y="3834700"/>
                <a:ext cx="26275" cy="78575"/>
              </a:xfrm>
              <a:custGeom>
                <a:avLst/>
                <a:gdLst/>
                <a:ahLst/>
                <a:cxnLst/>
                <a:rect l="l" t="t" r="r" b="b"/>
                <a:pathLst>
                  <a:path w="1051" h="3143" extrusionOk="0">
                    <a:moveTo>
                      <a:pt x="811" y="0"/>
                    </a:moveTo>
                    <a:cubicBezTo>
                      <a:pt x="759" y="0"/>
                      <a:pt x="708" y="23"/>
                      <a:pt x="662" y="69"/>
                    </a:cubicBezTo>
                    <a:lnTo>
                      <a:pt x="662" y="343"/>
                    </a:lnTo>
                    <a:cubicBezTo>
                      <a:pt x="662" y="1119"/>
                      <a:pt x="480" y="1963"/>
                      <a:pt x="92" y="2625"/>
                    </a:cubicBezTo>
                    <a:cubicBezTo>
                      <a:pt x="92" y="2739"/>
                      <a:pt x="0" y="2831"/>
                      <a:pt x="0" y="2922"/>
                    </a:cubicBezTo>
                    <a:lnTo>
                      <a:pt x="0" y="3013"/>
                    </a:lnTo>
                    <a:cubicBezTo>
                      <a:pt x="0" y="3078"/>
                      <a:pt x="46" y="3142"/>
                      <a:pt x="105" y="3142"/>
                    </a:cubicBezTo>
                    <a:cubicBezTo>
                      <a:pt x="130" y="3142"/>
                      <a:pt x="156" y="3131"/>
                      <a:pt x="183" y="3105"/>
                    </a:cubicBezTo>
                    <a:cubicBezTo>
                      <a:pt x="297" y="3013"/>
                      <a:pt x="388" y="3013"/>
                      <a:pt x="388" y="2922"/>
                    </a:cubicBezTo>
                    <a:cubicBezTo>
                      <a:pt x="868" y="2055"/>
                      <a:pt x="1050" y="1119"/>
                      <a:pt x="959" y="160"/>
                    </a:cubicBezTo>
                    <a:lnTo>
                      <a:pt x="959" y="69"/>
                    </a:lnTo>
                    <a:cubicBezTo>
                      <a:pt x="913" y="23"/>
                      <a:pt x="862" y="0"/>
                      <a:pt x="8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8"/>
              <p:cNvSpPr/>
              <p:nvPr/>
            </p:nvSpPr>
            <p:spPr>
              <a:xfrm>
                <a:off x="5050250" y="3458075"/>
                <a:ext cx="478225" cy="618600"/>
              </a:xfrm>
              <a:custGeom>
                <a:avLst/>
                <a:gdLst/>
                <a:ahLst/>
                <a:cxnLst/>
                <a:rect l="l" t="t" r="r" b="b"/>
                <a:pathLst>
                  <a:path w="19129" h="24744" extrusionOk="0">
                    <a:moveTo>
                      <a:pt x="6666" y="1051"/>
                    </a:moveTo>
                    <a:lnTo>
                      <a:pt x="8469" y="6004"/>
                    </a:lnTo>
                    <a:lnTo>
                      <a:pt x="8560" y="6278"/>
                    </a:lnTo>
                    <a:lnTo>
                      <a:pt x="8674" y="6483"/>
                    </a:lnTo>
                    <a:lnTo>
                      <a:pt x="9610" y="6483"/>
                    </a:lnTo>
                    <a:cubicBezTo>
                      <a:pt x="13125" y="6483"/>
                      <a:pt x="16458" y="8674"/>
                      <a:pt x="17805" y="12189"/>
                    </a:cubicBezTo>
                    <a:cubicBezTo>
                      <a:pt x="18170" y="13239"/>
                      <a:pt x="18375" y="14175"/>
                      <a:pt x="18375" y="15225"/>
                    </a:cubicBezTo>
                    <a:cubicBezTo>
                      <a:pt x="18375" y="18740"/>
                      <a:pt x="16184" y="22164"/>
                      <a:pt x="12555" y="23396"/>
                    </a:cubicBezTo>
                    <a:cubicBezTo>
                      <a:pt x="11619" y="23785"/>
                      <a:pt x="10569" y="23967"/>
                      <a:pt x="9610" y="23967"/>
                    </a:cubicBezTo>
                    <a:cubicBezTo>
                      <a:pt x="6004" y="23967"/>
                      <a:pt x="2671" y="21799"/>
                      <a:pt x="1348" y="18261"/>
                    </a:cubicBezTo>
                    <a:cubicBezTo>
                      <a:pt x="959" y="17234"/>
                      <a:pt x="777" y="16184"/>
                      <a:pt x="777" y="15225"/>
                    </a:cubicBezTo>
                    <a:cubicBezTo>
                      <a:pt x="777" y="12463"/>
                      <a:pt x="2101" y="9815"/>
                      <a:pt x="4383" y="8195"/>
                    </a:cubicBezTo>
                    <a:lnTo>
                      <a:pt x="4566" y="7989"/>
                    </a:lnTo>
                    <a:lnTo>
                      <a:pt x="4475" y="7533"/>
                    </a:lnTo>
                    <a:lnTo>
                      <a:pt x="2580" y="2489"/>
                    </a:lnTo>
                    <a:lnTo>
                      <a:pt x="6666" y="1051"/>
                    </a:lnTo>
                    <a:close/>
                    <a:moveTo>
                      <a:pt x="7054" y="1"/>
                    </a:moveTo>
                    <a:lnTo>
                      <a:pt x="1621" y="2009"/>
                    </a:lnTo>
                    <a:lnTo>
                      <a:pt x="3683" y="7700"/>
                    </a:lnTo>
                    <a:lnTo>
                      <a:pt x="3683" y="7700"/>
                    </a:lnTo>
                    <a:cubicBezTo>
                      <a:pt x="1353" y="9509"/>
                      <a:pt x="1" y="12281"/>
                      <a:pt x="1" y="15225"/>
                    </a:cubicBezTo>
                    <a:cubicBezTo>
                      <a:pt x="1" y="16275"/>
                      <a:pt x="206" y="17416"/>
                      <a:pt x="686" y="18558"/>
                    </a:cubicBezTo>
                    <a:cubicBezTo>
                      <a:pt x="2101" y="22369"/>
                      <a:pt x="5707" y="24743"/>
                      <a:pt x="9610" y="24743"/>
                    </a:cubicBezTo>
                    <a:cubicBezTo>
                      <a:pt x="10660" y="24743"/>
                      <a:pt x="11801" y="24538"/>
                      <a:pt x="12851" y="24173"/>
                    </a:cubicBezTo>
                    <a:cubicBezTo>
                      <a:pt x="16755" y="22735"/>
                      <a:pt x="19128" y="19128"/>
                      <a:pt x="19128" y="15225"/>
                    </a:cubicBezTo>
                    <a:cubicBezTo>
                      <a:pt x="19128" y="14084"/>
                      <a:pt x="18946" y="13034"/>
                      <a:pt x="18558" y="11893"/>
                    </a:cubicBezTo>
                    <a:cubicBezTo>
                      <a:pt x="17120" y="8104"/>
                      <a:pt x="13422" y="5707"/>
                      <a:pt x="9610" y="5707"/>
                    </a:cubicBezTo>
                    <a:lnTo>
                      <a:pt x="9131" y="5707"/>
                    </a:lnTo>
                    <a:lnTo>
                      <a:pt x="70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8"/>
              <p:cNvSpPr/>
              <p:nvPr/>
            </p:nvSpPr>
            <p:spPr>
              <a:xfrm>
                <a:off x="5074225" y="3454900"/>
                <a:ext cx="175775" cy="75675"/>
              </a:xfrm>
              <a:custGeom>
                <a:avLst/>
                <a:gdLst/>
                <a:ahLst/>
                <a:cxnLst/>
                <a:rect l="l" t="t" r="r" b="b"/>
                <a:pathLst>
                  <a:path w="7031" h="3027" extrusionOk="0">
                    <a:moveTo>
                      <a:pt x="6616" y="1"/>
                    </a:moveTo>
                    <a:cubicBezTo>
                      <a:pt x="6566" y="1"/>
                      <a:pt x="6514" y="12"/>
                      <a:pt x="6460" y="36"/>
                    </a:cubicBezTo>
                    <a:lnTo>
                      <a:pt x="297" y="2319"/>
                    </a:lnTo>
                    <a:cubicBezTo>
                      <a:pt x="92" y="2319"/>
                      <a:pt x="0" y="2616"/>
                      <a:pt x="92" y="2798"/>
                    </a:cubicBezTo>
                    <a:cubicBezTo>
                      <a:pt x="158" y="2930"/>
                      <a:pt x="284" y="3026"/>
                      <a:pt x="417" y="3026"/>
                    </a:cubicBezTo>
                    <a:cubicBezTo>
                      <a:pt x="468" y="3026"/>
                      <a:pt x="521" y="3012"/>
                      <a:pt x="571" y="2981"/>
                    </a:cubicBezTo>
                    <a:lnTo>
                      <a:pt x="6757" y="698"/>
                    </a:lnTo>
                    <a:cubicBezTo>
                      <a:pt x="6939" y="607"/>
                      <a:pt x="7031" y="424"/>
                      <a:pt x="6939" y="242"/>
                    </a:cubicBezTo>
                    <a:cubicBezTo>
                      <a:pt x="6872" y="90"/>
                      <a:pt x="6755" y="1"/>
                      <a:pt x="6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6" name="Google Shape;1856;p48"/>
            <p:cNvGrpSpPr/>
            <p:nvPr/>
          </p:nvGrpSpPr>
          <p:grpSpPr>
            <a:xfrm rot="-2700000">
              <a:off x="7666258" y="2325682"/>
              <a:ext cx="662832" cy="697167"/>
              <a:chOff x="4391750" y="873675"/>
              <a:chExt cx="506750" cy="533000"/>
            </a:xfrm>
          </p:grpSpPr>
          <p:sp>
            <p:nvSpPr>
              <p:cNvPr id="1857" name="Google Shape;1857;p48"/>
              <p:cNvSpPr/>
              <p:nvPr/>
            </p:nvSpPr>
            <p:spPr>
              <a:xfrm>
                <a:off x="4736400" y="919475"/>
                <a:ext cx="26275" cy="42125"/>
              </a:xfrm>
              <a:custGeom>
                <a:avLst/>
                <a:gdLst/>
                <a:ahLst/>
                <a:cxnLst/>
                <a:rect l="l" t="t" r="r" b="b"/>
                <a:pathLst>
                  <a:path w="1051" h="1685" extrusionOk="0">
                    <a:moveTo>
                      <a:pt x="172" y="1"/>
                    </a:moveTo>
                    <a:cubicBezTo>
                      <a:pt x="138" y="1"/>
                      <a:pt x="115" y="29"/>
                      <a:pt x="115" y="86"/>
                    </a:cubicBezTo>
                    <a:lnTo>
                      <a:pt x="1" y="178"/>
                    </a:lnTo>
                    <a:cubicBezTo>
                      <a:pt x="115" y="269"/>
                      <a:pt x="115" y="269"/>
                      <a:pt x="115" y="360"/>
                    </a:cubicBezTo>
                    <a:cubicBezTo>
                      <a:pt x="480" y="543"/>
                      <a:pt x="572" y="931"/>
                      <a:pt x="686" y="1410"/>
                    </a:cubicBezTo>
                    <a:lnTo>
                      <a:pt x="686" y="1593"/>
                    </a:lnTo>
                    <a:cubicBezTo>
                      <a:pt x="686" y="1593"/>
                      <a:pt x="686" y="1684"/>
                      <a:pt x="777" y="1684"/>
                    </a:cubicBezTo>
                    <a:cubicBezTo>
                      <a:pt x="868" y="1684"/>
                      <a:pt x="960" y="1593"/>
                      <a:pt x="960" y="1501"/>
                    </a:cubicBezTo>
                    <a:cubicBezTo>
                      <a:pt x="1051" y="931"/>
                      <a:pt x="868" y="452"/>
                      <a:pt x="389" y="86"/>
                    </a:cubicBezTo>
                    <a:lnTo>
                      <a:pt x="298" y="86"/>
                    </a:lnTo>
                    <a:cubicBezTo>
                      <a:pt x="252" y="29"/>
                      <a:pt x="206"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8"/>
              <p:cNvSpPr/>
              <p:nvPr/>
            </p:nvSpPr>
            <p:spPr>
              <a:xfrm>
                <a:off x="4641675" y="873675"/>
                <a:ext cx="159250" cy="159250"/>
              </a:xfrm>
              <a:custGeom>
                <a:avLst/>
                <a:gdLst/>
                <a:ahLst/>
                <a:cxnLst/>
                <a:rect l="l" t="t" r="r" b="b"/>
                <a:pathLst>
                  <a:path w="6370" h="6370" extrusionOk="0">
                    <a:moveTo>
                      <a:pt x="3219" y="777"/>
                    </a:moveTo>
                    <a:cubicBezTo>
                      <a:pt x="3904" y="777"/>
                      <a:pt x="4475" y="1051"/>
                      <a:pt x="4931" y="1530"/>
                    </a:cubicBezTo>
                    <a:cubicBezTo>
                      <a:pt x="5319" y="1918"/>
                      <a:pt x="5616" y="2580"/>
                      <a:pt x="5616" y="3242"/>
                    </a:cubicBezTo>
                    <a:cubicBezTo>
                      <a:pt x="5616" y="3904"/>
                      <a:pt x="5319" y="4475"/>
                      <a:pt x="4931" y="4954"/>
                    </a:cubicBezTo>
                    <a:cubicBezTo>
                      <a:pt x="4475" y="5342"/>
                      <a:pt x="3904" y="5616"/>
                      <a:pt x="3219" y="5616"/>
                    </a:cubicBezTo>
                    <a:cubicBezTo>
                      <a:pt x="2557" y="5616"/>
                      <a:pt x="1895" y="5342"/>
                      <a:pt x="1507" y="4954"/>
                    </a:cubicBezTo>
                    <a:cubicBezTo>
                      <a:pt x="1051" y="4475"/>
                      <a:pt x="754" y="3904"/>
                      <a:pt x="754" y="3242"/>
                    </a:cubicBezTo>
                    <a:cubicBezTo>
                      <a:pt x="754" y="2580"/>
                      <a:pt x="1051" y="1918"/>
                      <a:pt x="1507" y="1530"/>
                    </a:cubicBezTo>
                    <a:cubicBezTo>
                      <a:pt x="1895" y="1051"/>
                      <a:pt x="2557" y="777"/>
                      <a:pt x="3219" y="777"/>
                    </a:cubicBezTo>
                    <a:close/>
                    <a:moveTo>
                      <a:pt x="3219" y="1"/>
                    </a:moveTo>
                    <a:cubicBezTo>
                      <a:pt x="1416" y="1"/>
                      <a:pt x="1" y="1439"/>
                      <a:pt x="1" y="3242"/>
                    </a:cubicBezTo>
                    <a:cubicBezTo>
                      <a:pt x="1" y="4954"/>
                      <a:pt x="1416" y="6369"/>
                      <a:pt x="3219" y="6369"/>
                    </a:cubicBezTo>
                    <a:cubicBezTo>
                      <a:pt x="4931" y="6369"/>
                      <a:pt x="6369" y="4954"/>
                      <a:pt x="6369" y="3242"/>
                    </a:cubicBezTo>
                    <a:cubicBezTo>
                      <a:pt x="6369" y="1439"/>
                      <a:pt x="4931" y="1"/>
                      <a:pt x="3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8"/>
              <p:cNvSpPr/>
              <p:nvPr/>
            </p:nvSpPr>
            <p:spPr>
              <a:xfrm>
                <a:off x="4572650" y="1009500"/>
                <a:ext cx="130700" cy="202025"/>
              </a:xfrm>
              <a:custGeom>
                <a:avLst/>
                <a:gdLst/>
                <a:ahLst/>
                <a:cxnLst/>
                <a:rect l="l" t="t" r="r" b="b"/>
                <a:pathLst>
                  <a:path w="5228" h="8081" extrusionOk="0">
                    <a:moveTo>
                      <a:pt x="4565" y="0"/>
                    </a:moveTo>
                    <a:lnTo>
                      <a:pt x="0" y="7693"/>
                    </a:lnTo>
                    <a:lnTo>
                      <a:pt x="662" y="8081"/>
                    </a:lnTo>
                    <a:lnTo>
                      <a:pt x="5227" y="366"/>
                    </a:lnTo>
                    <a:lnTo>
                      <a:pt x="4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8"/>
              <p:cNvSpPr/>
              <p:nvPr/>
            </p:nvSpPr>
            <p:spPr>
              <a:xfrm>
                <a:off x="4422550" y="1194875"/>
                <a:ext cx="209450" cy="206675"/>
              </a:xfrm>
              <a:custGeom>
                <a:avLst/>
                <a:gdLst/>
                <a:ahLst/>
                <a:cxnLst/>
                <a:rect l="l" t="t" r="r" b="b"/>
                <a:pathLst>
                  <a:path w="8378" h="8267" extrusionOk="0">
                    <a:moveTo>
                      <a:pt x="4450" y="0"/>
                    </a:moveTo>
                    <a:cubicBezTo>
                      <a:pt x="4398" y="0"/>
                      <a:pt x="4345" y="1"/>
                      <a:pt x="4292" y="4"/>
                    </a:cubicBezTo>
                    <a:cubicBezTo>
                      <a:pt x="1713" y="4"/>
                      <a:pt x="1" y="1989"/>
                      <a:pt x="115" y="4181"/>
                    </a:cubicBezTo>
                    <a:cubicBezTo>
                      <a:pt x="115" y="6646"/>
                      <a:pt x="2101" y="8266"/>
                      <a:pt x="4292" y="8266"/>
                    </a:cubicBezTo>
                    <a:cubicBezTo>
                      <a:pt x="6575" y="8266"/>
                      <a:pt x="8378" y="6463"/>
                      <a:pt x="8378" y="4089"/>
                    </a:cubicBezTo>
                    <a:cubicBezTo>
                      <a:pt x="8378" y="1860"/>
                      <a:pt x="6657" y="0"/>
                      <a:pt x="4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8"/>
              <p:cNvSpPr/>
              <p:nvPr/>
            </p:nvSpPr>
            <p:spPr>
              <a:xfrm>
                <a:off x="4534400" y="1223475"/>
                <a:ext cx="47975" cy="73650"/>
              </a:xfrm>
              <a:custGeom>
                <a:avLst/>
                <a:gdLst/>
                <a:ahLst/>
                <a:cxnLst/>
                <a:rect l="l" t="t" r="r" b="b"/>
                <a:pathLst>
                  <a:path w="1919" h="2946" extrusionOk="0">
                    <a:moveTo>
                      <a:pt x="389" y="1"/>
                    </a:moveTo>
                    <a:cubicBezTo>
                      <a:pt x="297" y="1"/>
                      <a:pt x="206" y="1"/>
                      <a:pt x="1" y="92"/>
                    </a:cubicBezTo>
                    <a:cubicBezTo>
                      <a:pt x="92" y="92"/>
                      <a:pt x="92" y="183"/>
                      <a:pt x="92" y="275"/>
                    </a:cubicBezTo>
                    <a:cubicBezTo>
                      <a:pt x="206" y="275"/>
                      <a:pt x="297" y="366"/>
                      <a:pt x="480" y="480"/>
                    </a:cubicBezTo>
                    <a:cubicBezTo>
                      <a:pt x="868" y="663"/>
                      <a:pt x="1051" y="937"/>
                      <a:pt x="1233" y="1325"/>
                    </a:cubicBezTo>
                    <a:cubicBezTo>
                      <a:pt x="1347" y="1507"/>
                      <a:pt x="1439" y="1804"/>
                      <a:pt x="1439" y="2078"/>
                    </a:cubicBezTo>
                    <a:cubicBezTo>
                      <a:pt x="1439" y="2283"/>
                      <a:pt x="1439" y="2466"/>
                      <a:pt x="1530" y="2557"/>
                    </a:cubicBezTo>
                    <a:lnTo>
                      <a:pt x="1530" y="2854"/>
                    </a:lnTo>
                    <a:cubicBezTo>
                      <a:pt x="1621" y="2854"/>
                      <a:pt x="1621" y="2854"/>
                      <a:pt x="1713" y="2945"/>
                    </a:cubicBezTo>
                    <a:lnTo>
                      <a:pt x="1713" y="2854"/>
                    </a:lnTo>
                    <a:cubicBezTo>
                      <a:pt x="1804" y="2854"/>
                      <a:pt x="1804" y="2763"/>
                      <a:pt x="1804" y="2763"/>
                    </a:cubicBezTo>
                    <a:cubicBezTo>
                      <a:pt x="1918" y="2192"/>
                      <a:pt x="1804" y="1713"/>
                      <a:pt x="1621" y="1142"/>
                    </a:cubicBezTo>
                    <a:cubicBezTo>
                      <a:pt x="1530" y="937"/>
                      <a:pt x="1347" y="663"/>
                      <a:pt x="1142" y="480"/>
                    </a:cubicBezTo>
                    <a:cubicBezTo>
                      <a:pt x="959" y="275"/>
                      <a:pt x="663" y="92"/>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8"/>
              <p:cNvSpPr/>
              <p:nvPr/>
            </p:nvSpPr>
            <p:spPr>
              <a:xfrm>
                <a:off x="4391750" y="1164150"/>
                <a:ext cx="235700" cy="235125"/>
              </a:xfrm>
              <a:custGeom>
                <a:avLst/>
                <a:gdLst/>
                <a:ahLst/>
                <a:cxnLst/>
                <a:rect l="l" t="t" r="r" b="b"/>
                <a:pathLst>
                  <a:path w="9428" h="9405" extrusionOk="0">
                    <a:moveTo>
                      <a:pt x="4657" y="753"/>
                    </a:moveTo>
                    <a:cubicBezTo>
                      <a:pt x="5798" y="753"/>
                      <a:pt x="6757" y="1141"/>
                      <a:pt x="7510" y="1895"/>
                    </a:cubicBezTo>
                    <a:cubicBezTo>
                      <a:pt x="8195" y="2556"/>
                      <a:pt x="8651" y="3606"/>
                      <a:pt x="8651" y="4656"/>
                    </a:cubicBezTo>
                    <a:cubicBezTo>
                      <a:pt x="8651" y="5798"/>
                      <a:pt x="8195" y="6733"/>
                      <a:pt x="7510" y="7510"/>
                    </a:cubicBezTo>
                    <a:cubicBezTo>
                      <a:pt x="6757" y="8171"/>
                      <a:pt x="5798" y="8651"/>
                      <a:pt x="4657" y="8651"/>
                    </a:cubicBezTo>
                    <a:cubicBezTo>
                      <a:pt x="3630" y="8651"/>
                      <a:pt x="2580" y="8171"/>
                      <a:pt x="1918" y="7510"/>
                    </a:cubicBezTo>
                    <a:cubicBezTo>
                      <a:pt x="1142" y="6733"/>
                      <a:pt x="776" y="5798"/>
                      <a:pt x="776" y="4656"/>
                    </a:cubicBezTo>
                    <a:cubicBezTo>
                      <a:pt x="776" y="3606"/>
                      <a:pt x="1142" y="2556"/>
                      <a:pt x="1918" y="1895"/>
                    </a:cubicBezTo>
                    <a:cubicBezTo>
                      <a:pt x="2580" y="1141"/>
                      <a:pt x="3630" y="753"/>
                      <a:pt x="4657" y="753"/>
                    </a:cubicBezTo>
                    <a:close/>
                    <a:moveTo>
                      <a:pt x="4657" y="0"/>
                    </a:moveTo>
                    <a:cubicBezTo>
                      <a:pt x="2100" y="0"/>
                      <a:pt x="0" y="2077"/>
                      <a:pt x="0" y="4656"/>
                    </a:cubicBezTo>
                    <a:cubicBezTo>
                      <a:pt x="0" y="7304"/>
                      <a:pt x="2100" y="9404"/>
                      <a:pt x="4657" y="9404"/>
                    </a:cubicBezTo>
                    <a:cubicBezTo>
                      <a:pt x="7327" y="9404"/>
                      <a:pt x="9427" y="7304"/>
                      <a:pt x="9427" y="4656"/>
                    </a:cubicBezTo>
                    <a:cubicBezTo>
                      <a:pt x="9427" y="2077"/>
                      <a:pt x="7327" y="0"/>
                      <a:pt x="4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8"/>
              <p:cNvSpPr/>
              <p:nvPr/>
            </p:nvSpPr>
            <p:spPr>
              <a:xfrm>
                <a:off x="4831700" y="1293100"/>
                <a:ext cx="26275" cy="42250"/>
              </a:xfrm>
              <a:custGeom>
                <a:avLst/>
                <a:gdLst/>
                <a:ahLst/>
                <a:cxnLst/>
                <a:rect l="l" t="t" r="r" b="b"/>
                <a:pathLst>
                  <a:path w="1051" h="1690" extrusionOk="0">
                    <a:moveTo>
                      <a:pt x="152" y="1"/>
                    </a:moveTo>
                    <a:cubicBezTo>
                      <a:pt x="115" y="1"/>
                      <a:pt x="92" y="23"/>
                      <a:pt x="92" y="69"/>
                    </a:cubicBezTo>
                    <a:lnTo>
                      <a:pt x="1" y="160"/>
                    </a:lnTo>
                    <a:cubicBezTo>
                      <a:pt x="92" y="252"/>
                      <a:pt x="92" y="252"/>
                      <a:pt x="92" y="343"/>
                    </a:cubicBezTo>
                    <a:cubicBezTo>
                      <a:pt x="480" y="548"/>
                      <a:pt x="571" y="914"/>
                      <a:pt x="663" y="1393"/>
                    </a:cubicBezTo>
                    <a:lnTo>
                      <a:pt x="663" y="1575"/>
                    </a:lnTo>
                    <a:cubicBezTo>
                      <a:pt x="663" y="1575"/>
                      <a:pt x="663" y="1690"/>
                      <a:pt x="754" y="1690"/>
                    </a:cubicBezTo>
                    <a:cubicBezTo>
                      <a:pt x="868" y="1690"/>
                      <a:pt x="959" y="1575"/>
                      <a:pt x="959" y="1484"/>
                    </a:cubicBezTo>
                    <a:cubicBezTo>
                      <a:pt x="1051" y="914"/>
                      <a:pt x="868" y="434"/>
                      <a:pt x="389" y="69"/>
                    </a:cubicBezTo>
                    <a:lnTo>
                      <a:pt x="297" y="69"/>
                    </a:lnTo>
                    <a:cubicBezTo>
                      <a:pt x="240" y="23"/>
                      <a:pt x="189"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8"/>
              <p:cNvSpPr/>
              <p:nvPr/>
            </p:nvSpPr>
            <p:spPr>
              <a:xfrm>
                <a:off x="4739275" y="1246875"/>
                <a:ext cx="159225" cy="159800"/>
              </a:xfrm>
              <a:custGeom>
                <a:avLst/>
                <a:gdLst/>
                <a:ahLst/>
                <a:cxnLst/>
                <a:rect l="l" t="t" r="r" b="b"/>
                <a:pathLst>
                  <a:path w="6369" h="6392" extrusionOk="0">
                    <a:moveTo>
                      <a:pt x="3218" y="777"/>
                    </a:moveTo>
                    <a:cubicBezTo>
                      <a:pt x="3880" y="777"/>
                      <a:pt x="4451" y="1051"/>
                      <a:pt x="4930" y="1530"/>
                    </a:cubicBezTo>
                    <a:cubicBezTo>
                      <a:pt x="5410" y="1918"/>
                      <a:pt x="5592" y="2580"/>
                      <a:pt x="5592" y="3242"/>
                    </a:cubicBezTo>
                    <a:cubicBezTo>
                      <a:pt x="5592" y="3904"/>
                      <a:pt x="5410" y="4474"/>
                      <a:pt x="4930" y="4954"/>
                    </a:cubicBezTo>
                    <a:cubicBezTo>
                      <a:pt x="4451" y="5433"/>
                      <a:pt x="3880" y="5616"/>
                      <a:pt x="3218" y="5616"/>
                    </a:cubicBezTo>
                    <a:cubicBezTo>
                      <a:pt x="2556" y="5616"/>
                      <a:pt x="1895" y="5433"/>
                      <a:pt x="1506" y="4954"/>
                    </a:cubicBezTo>
                    <a:cubicBezTo>
                      <a:pt x="1027" y="4474"/>
                      <a:pt x="753" y="3904"/>
                      <a:pt x="753" y="3242"/>
                    </a:cubicBezTo>
                    <a:cubicBezTo>
                      <a:pt x="753" y="2580"/>
                      <a:pt x="1027" y="1918"/>
                      <a:pt x="1506" y="1530"/>
                    </a:cubicBezTo>
                    <a:cubicBezTo>
                      <a:pt x="1895" y="1051"/>
                      <a:pt x="2556" y="777"/>
                      <a:pt x="3218" y="777"/>
                    </a:cubicBezTo>
                    <a:close/>
                    <a:moveTo>
                      <a:pt x="3218" y="1"/>
                    </a:moveTo>
                    <a:cubicBezTo>
                      <a:pt x="1415" y="1"/>
                      <a:pt x="0" y="1439"/>
                      <a:pt x="0" y="3242"/>
                    </a:cubicBezTo>
                    <a:cubicBezTo>
                      <a:pt x="0" y="4954"/>
                      <a:pt x="1415" y="6392"/>
                      <a:pt x="3218" y="6392"/>
                    </a:cubicBezTo>
                    <a:cubicBezTo>
                      <a:pt x="4930" y="6392"/>
                      <a:pt x="6368" y="4954"/>
                      <a:pt x="6368" y="3242"/>
                    </a:cubicBezTo>
                    <a:cubicBezTo>
                      <a:pt x="6368" y="1439"/>
                      <a:pt x="4930" y="1"/>
                      <a:pt x="3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8"/>
              <p:cNvSpPr/>
              <p:nvPr/>
            </p:nvSpPr>
            <p:spPr>
              <a:xfrm>
                <a:off x="4613150" y="1306800"/>
                <a:ext cx="135275" cy="28550"/>
              </a:xfrm>
              <a:custGeom>
                <a:avLst/>
                <a:gdLst/>
                <a:ahLst/>
                <a:cxnLst/>
                <a:rect l="l" t="t" r="r" b="b"/>
                <a:pathLst>
                  <a:path w="5411" h="1142" extrusionOk="0">
                    <a:moveTo>
                      <a:pt x="1" y="0"/>
                    </a:moveTo>
                    <a:lnTo>
                      <a:pt x="1" y="754"/>
                    </a:lnTo>
                    <a:lnTo>
                      <a:pt x="5410" y="1142"/>
                    </a:lnTo>
                    <a:lnTo>
                      <a:pt x="5410" y="36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6" name="Google Shape;1866;p48"/>
            <p:cNvGrpSpPr/>
            <p:nvPr/>
          </p:nvGrpSpPr>
          <p:grpSpPr>
            <a:xfrm rot="-233845">
              <a:off x="8681550" y="3690696"/>
              <a:ext cx="388879" cy="809115"/>
              <a:chOff x="3885600" y="970650"/>
              <a:chExt cx="297325" cy="618625"/>
            </a:xfrm>
          </p:grpSpPr>
          <p:sp>
            <p:nvSpPr>
              <p:cNvPr id="1867" name="Google Shape;1867;p48"/>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8"/>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8"/>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8"/>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8"/>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2" name="Google Shape;1872;p48"/>
            <p:cNvGrpSpPr/>
            <p:nvPr/>
          </p:nvGrpSpPr>
          <p:grpSpPr>
            <a:xfrm rot="1472595">
              <a:off x="1111463" y="1235361"/>
              <a:ext cx="193521" cy="1138831"/>
              <a:chOff x="5556975" y="2616400"/>
              <a:chExt cx="149525" cy="879925"/>
            </a:xfrm>
          </p:grpSpPr>
          <p:sp>
            <p:nvSpPr>
              <p:cNvPr id="1873" name="Google Shape;1873;p48"/>
              <p:cNvSpPr/>
              <p:nvPr/>
            </p:nvSpPr>
            <p:spPr>
              <a:xfrm>
                <a:off x="5602050" y="3051800"/>
                <a:ext cx="12025" cy="356650"/>
              </a:xfrm>
              <a:custGeom>
                <a:avLst/>
                <a:gdLst/>
                <a:ahLst/>
                <a:cxnLst/>
                <a:rect l="l" t="t" r="r" b="b"/>
                <a:pathLst>
                  <a:path w="481" h="14266" extrusionOk="0">
                    <a:moveTo>
                      <a:pt x="183" y="0"/>
                    </a:moveTo>
                    <a:cubicBezTo>
                      <a:pt x="92" y="0"/>
                      <a:pt x="1" y="91"/>
                      <a:pt x="1" y="183"/>
                    </a:cubicBezTo>
                    <a:lnTo>
                      <a:pt x="1" y="662"/>
                    </a:lnTo>
                    <a:lnTo>
                      <a:pt x="1" y="4748"/>
                    </a:lnTo>
                    <a:cubicBezTo>
                      <a:pt x="1" y="7692"/>
                      <a:pt x="92" y="10751"/>
                      <a:pt x="92" y="13695"/>
                    </a:cubicBezTo>
                    <a:lnTo>
                      <a:pt x="92" y="14083"/>
                    </a:lnTo>
                    <a:cubicBezTo>
                      <a:pt x="92" y="14174"/>
                      <a:pt x="183" y="14174"/>
                      <a:pt x="183" y="14266"/>
                    </a:cubicBezTo>
                    <a:cubicBezTo>
                      <a:pt x="298" y="14266"/>
                      <a:pt x="298" y="14266"/>
                      <a:pt x="480" y="14174"/>
                    </a:cubicBezTo>
                    <a:lnTo>
                      <a:pt x="480" y="13786"/>
                    </a:lnTo>
                    <a:lnTo>
                      <a:pt x="480" y="11413"/>
                    </a:lnTo>
                    <a:cubicBezTo>
                      <a:pt x="389" y="7806"/>
                      <a:pt x="389" y="4177"/>
                      <a:pt x="298" y="571"/>
                    </a:cubicBezTo>
                    <a:lnTo>
                      <a:pt x="298" y="183"/>
                    </a:lnTo>
                    <a:cubicBezTo>
                      <a:pt x="298" y="91"/>
                      <a:pt x="183" y="91"/>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8"/>
              <p:cNvSpPr/>
              <p:nvPr/>
            </p:nvSpPr>
            <p:spPr>
              <a:xfrm>
                <a:off x="5626025" y="3221275"/>
                <a:ext cx="9150" cy="158650"/>
              </a:xfrm>
              <a:custGeom>
                <a:avLst/>
                <a:gdLst/>
                <a:ahLst/>
                <a:cxnLst/>
                <a:rect l="l" t="t" r="r" b="b"/>
                <a:pathLst>
                  <a:path w="366" h="6346" extrusionOk="0">
                    <a:moveTo>
                      <a:pt x="217" y="0"/>
                    </a:moveTo>
                    <a:cubicBezTo>
                      <a:pt x="183" y="0"/>
                      <a:pt x="137" y="23"/>
                      <a:pt x="92" y="69"/>
                    </a:cubicBezTo>
                    <a:lnTo>
                      <a:pt x="1" y="69"/>
                    </a:lnTo>
                    <a:lnTo>
                      <a:pt x="1" y="639"/>
                    </a:lnTo>
                    <a:lnTo>
                      <a:pt x="1" y="5684"/>
                    </a:lnTo>
                    <a:lnTo>
                      <a:pt x="1" y="6163"/>
                    </a:lnTo>
                    <a:cubicBezTo>
                      <a:pt x="1" y="6163"/>
                      <a:pt x="92" y="6254"/>
                      <a:pt x="92" y="6346"/>
                    </a:cubicBezTo>
                    <a:lnTo>
                      <a:pt x="274" y="6346"/>
                    </a:lnTo>
                    <a:cubicBezTo>
                      <a:pt x="274" y="6254"/>
                      <a:pt x="274" y="6163"/>
                      <a:pt x="366" y="6049"/>
                    </a:cubicBezTo>
                    <a:lnTo>
                      <a:pt x="366" y="5592"/>
                    </a:lnTo>
                    <a:lnTo>
                      <a:pt x="366" y="2442"/>
                    </a:lnTo>
                    <a:lnTo>
                      <a:pt x="366" y="548"/>
                    </a:lnTo>
                    <a:cubicBezTo>
                      <a:pt x="366" y="342"/>
                      <a:pt x="366" y="251"/>
                      <a:pt x="274" y="69"/>
                    </a:cubicBezTo>
                    <a:cubicBezTo>
                      <a:pt x="274" y="23"/>
                      <a:pt x="252" y="0"/>
                      <a:pt x="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8"/>
              <p:cNvSpPr/>
              <p:nvPr/>
            </p:nvSpPr>
            <p:spPr>
              <a:xfrm>
                <a:off x="5556975" y="2616400"/>
                <a:ext cx="149525" cy="879925"/>
              </a:xfrm>
              <a:custGeom>
                <a:avLst/>
                <a:gdLst/>
                <a:ahLst/>
                <a:cxnLst/>
                <a:rect l="l" t="t" r="r" b="b"/>
                <a:pathLst>
                  <a:path w="5981" h="35197" extrusionOk="0">
                    <a:moveTo>
                      <a:pt x="2854" y="776"/>
                    </a:moveTo>
                    <a:lnTo>
                      <a:pt x="5228" y="5524"/>
                    </a:lnTo>
                    <a:lnTo>
                      <a:pt x="5228" y="32252"/>
                    </a:lnTo>
                    <a:cubicBezTo>
                      <a:pt x="5228" y="32823"/>
                      <a:pt x="4954" y="33394"/>
                      <a:pt x="4566" y="33782"/>
                    </a:cubicBezTo>
                    <a:cubicBezTo>
                      <a:pt x="4178" y="34147"/>
                      <a:pt x="3607" y="34444"/>
                      <a:pt x="3036" y="34444"/>
                    </a:cubicBezTo>
                    <a:cubicBezTo>
                      <a:pt x="2375" y="34444"/>
                      <a:pt x="1804" y="34147"/>
                      <a:pt x="1416" y="33782"/>
                    </a:cubicBezTo>
                    <a:cubicBezTo>
                      <a:pt x="1051" y="33394"/>
                      <a:pt x="754" y="32823"/>
                      <a:pt x="754" y="32252"/>
                    </a:cubicBezTo>
                    <a:lnTo>
                      <a:pt x="754" y="5433"/>
                    </a:lnTo>
                    <a:lnTo>
                      <a:pt x="2763" y="776"/>
                    </a:lnTo>
                    <a:close/>
                    <a:moveTo>
                      <a:pt x="2854" y="0"/>
                    </a:moveTo>
                    <a:cubicBezTo>
                      <a:pt x="2671" y="0"/>
                      <a:pt x="2557" y="114"/>
                      <a:pt x="2375" y="114"/>
                    </a:cubicBezTo>
                    <a:cubicBezTo>
                      <a:pt x="2283" y="206"/>
                      <a:pt x="2192" y="388"/>
                      <a:pt x="2101" y="480"/>
                    </a:cubicBezTo>
                    <a:lnTo>
                      <a:pt x="92" y="5136"/>
                    </a:lnTo>
                    <a:cubicBezTo>
                      <a:pt x="1" y="5250"/>
                      <a:pt x="1" y="5250"/>
                      <a:pt x="1" y="5341"/>
                    </a:cubicBezTo>
                    <a:lnTo>
                      <a:pt x="1" y="32252"/>
                    </a:lnTo>
                    <a:cubicBezTo>
                      <a:pt x="1" y="33873"/>
                      <a:pt x="1325" y="35197"/>
                      <a:pt x="3036" y="35197"/>
                    </a:cubicBezTo>
                    <a:cubicBezTo>
                      <a:pt x="4657" y="35197"/>
                      <a:pt x="5981" y="33873"/>
                      <a:pt x="5981" y="32252"/>
                    </a:cubicBezTo>
                    <a:lnTo>
                      <a:pt x="5981" y="5433"/>
                    </a:lnTo>
                    <a:cubicBezTo>
                      <a:pt x="5981" y="5341"/>
                      <a:pt x="5981" y="5250"/>
                      <a:pt x="5890" y="5250"/>
                    </a:cubicBezTo>
                    <a:lnTo>
                      <a:pt x="3516" y="480"/>
                    </a:lnTo>
                    <a:cubicBezTo>
                      <a:pt x="3516" y="297"/>
                      <a:pt x="3333" y="206"/>
                      <a:pt x="3242" y="114"/>
                    </a:cubicBezTo>
                    <a:cubicBezTo>
                      <a:pt x="3128" y="0"/>
                      <a:pt x="2945" y="0"/>
                      <a:pt x="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8"/>
              <p:cNvSpPr/>
              <p:nvPr/>
            </p:nvSpPr>
            <p:spPr>
              <a:xfrm>
                <a:off x="5561550" y="2740225"/>
                <a:ext cx="140400" cy="35975"/>
              </a:xfrm>
              <a:custGeom>
                <a:avLst/>
                <a:gdLst/>
                <a:ahLst/>
                <a:cxnLst/>
                <a:rect l="l" t="t" r="r" b="b"/>
                <a:pathLst>
                  <a:path w="5616" h="1439" extrusionOk="0">
                    <a:moveTo>
                      <a:pt x="388" y="0"/>
                    </a:moveTo>
                    <a:lnTo>
                      <a:pt x="0" y="754"/>
                    </a:lnTo>
                    <a:cubicBezTo>
                      <a:pt x="480" y="959"/>
                      <a:pt x="1438" y="1438"/>
                      <a:pt x="2762" y="1438"/>
                    </a:cubicBezTo>
                    <a:lnTo>
                      <a:pt x="2853" y="1438"/>
                    </a:lnTo>
                    <a:cubicBezTo>
                      <a:pt x="4086" y="1438"/>
                      <a:pt x="5136" y="959"/>
                      <a:pt x="5615" y="754"/>
                    </a:cubicBezTo>
                    <a:lnTo>
                      <a:pt x="5227" y="0"/>
                    </a:lnTo>
                    <a:cubicBezTo>
                      <a:pt x="4862" y="297"/>
                      <a:pt x="3995" y="662"/>
                      <a:pt x="2853" y="662"/>
                    </a:cubicBezTo>
                    <a:lnTo>
                      <a:pt x="2762" y="662"/>
                    </a:lnTo>
                    <a:cubicBezTo>
                      <a:pt x="1621" y="662"/>
                      <a:pt x="776" y="297"/>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8"/>
              <p:cNvSpPr/>
              <p:nvPr/>
            </p:nvSpPr>
            <p:spPr>
              <a:xfrm>
                <a:off x="5590075" y="2678600"/>
                <a:ext cx="78775" cy="23425"/>
              </a:xfrm>
              <a:custGeom>
                <a:avLst/>
                <a:gdLst/>
                <a:ahLst/>
                <a:cxnLst/>
                <a:rect l="l" t="t" r="r" b="b"/>
                <a:pathLst>
                  <a:path w="3151" h="937" extrusionOk="0">
                    <a:moveTo>
                      <a:pt x="297" y="0"/>
                    </a:moveTo>
                    <a:lnTo>
                      <a:pt x="1" y="754"/>
                    </a:lnTo>
                    <a:cubicBezTo>
                      <a:pt x="389" y="845"/>
                      <a:pt x="959" y="936"/>
                      <a:pt x="1621" y="936"/>
                    </a:cubicBezTo>
                    <a:cubicBezTo>
                      <a:pt x="2283" y="936"/>
                      <a:pt x="2762" y="845"/>
                      <a:pt x="3150" y="754"/>
                    </a:cubicBezTo>
                    <a:lnTo>
                      <a:pt x="2854" y="0"/>
                    </a:lnTo>
                    <a:cubicBezTo>
                      <a:pt x="2580" y="92"/>
                      <a:pt x="2192" y="183"/>
                      <a:pt x="1621" y="183"/>
                    </a:cubicBezTo>
                    <a:cubicBezTo>
                      <a:pt x="1051" y="183"/>
                      <a:pt x="571" y="92"/>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8"/>
              <p:cNvSpPr/>
              <p:nvPr/>
            </p:nvSpPr>
            <p:spPr>
              <a:xfrm>
                <a:off x="5604350" y="2633525"/>
                <a:ext cx="50225" cy="51950"/>
              </a:xfrm>
              <a:custGeom>
                <a:avLst/>
                <a:gdLst/>
                <a:ahLst/>
                <a:cxnLst/>
                <a:rect l="l" t="t" r="r" b="b"/>
                <a:pathLst>
                  <a:path w="2009" h="2078" extrusionOk="0">
                    <a:moveTo>
                      <a:pt x="959" y="0"/>
                    </a:moveTo>
                    <a:cubicBezTo>
                      <a:pt x="868" y="0"/>
                      <a:pt x="868" y="0"/>
                      <a:pt x="776" y="91"/>
                    </a:cubicBezTo>
                    <a:lnTo>
                      <a:pt x="0" y="1986"/>
                    </a:lnTo>
                    <a:cubicBezTo>
                      <a:pt x="297" y="2077"/>
                      <a:pt x="662" y="2077"/>
                      <a:pt x="1050" y="2077"/>
                    </a:cubicBezTo>
                    <a:cubicBezTo>
                      <a:pt x="1438" y="2077"/>
                      <a:pt x="1712" y="2077"/>
                      <a:pt x="2009" y="1986"/>
                    </a:cubicBezTo>
                    <a:lnTo>
                      <a:pt x="1050" y="91"/>
                    </a:lnTo>
                    <a:cubicBezTo>
                      <a:pt x="1050" y="0"/>
                      <a:pt x="959" y="0"/>
                      <a:pt x="9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9" name="Google Shape;1879;p48"/>
            <p:cNvGrpSpPr/>
            <p:nvPr/>
          </p:nvGrpSpPr>
          <p:grpSpPr>
            <a:xfrm rot="1795125" flipH="1">
              <a:off x="8368448" y="3178034"/>
              <a:ext cx="671796" cy="491159"/>
              <a:chOff x="1676675" y="2892575"/>
              <a:chExt cx="513600" cy="375500"/>
            </a:xfrm>
          </p:grpSpPr>
          <p:sp>
            <p:nvSpPr>
              <p:cNvPr id="1880" name="Google Shape;1880;p48"/>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8"/>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8"/>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8"/>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8"/>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8"/>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8"/>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8"/>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8" name="Google Shape;1888;p48"/>
            <p:cNvGrpSpPr/>
            <p:nvPr/>
          </p:nvGrpSpPr>
          <p:grpSpPr>
            <a:xfrm rot="253844">
              <a:off x="168643" y="3178169"/>
              <a:ext cx="671822" cy="491178"/>
              <a:chOff x="1676675" y="2892575"/>
              <a:chExt cx="513600" cy="375500"/>
            </a:xfrm>
          </p:grpSpPr>
          <p:sp>
            <p:nvSpPr>
              <p:cNvPr id="1889" name="Google Shape;1889;p48"/>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8"/>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8"/>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8"/>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8"/>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8"/>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8"/>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8"/>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1897"/>
        <p:cNvGrpSpPr/>
        <p:nvPr/>
      </p:nvGrpSpPr>
      <p:grpSpPr>
        <a:xfrm>
          <a:off x="0" y="0"/>
          <a:ext cx="0" cy="0"/>
          <a:chOff x="0" y="0"/>
          <a:chExt cx="0" cy="0"/>
        </a:xfrm>
      </p:grpSpPr>
      <p:grpSp>
        <p:nvGrpSpPr>
          <p:cNvPr id="1898" name="Google Shape;1898;p49"/>
          <p:cNvGrpSpPr/>
          <p:nvPr/>
        </p:nvGrpSpPr>
        <p:grpSpPr>
          <a:xfrm>
            <a:off x="-53703" y="-745766"/>
            <a:ext cx="9559920" cy="6447509"/>
            <a:chOff x="-53703" y="-745766"/>
            <a:chExt cx="9559920" cy="6447509"/>
          </a:xfrm>
        </p:grpSpPr>
        <p:grpSp>
          <p:nvGrpSpPr>
            <p:cNvPr id="1899" name="Google Shape;1899;p49"/>
            <p:cNvGrpSpPr/>
            <p:nvPr/>
          </p:nvGrpSpPr>
          <p:grpSpPr>
            <a:xfrm flipH="1">
              <a:off x="-53703" y="4047846"/>
              <a:ext cx="1384729" cy="1384762"/>
              <a:chOff x="5623750" y="3398725"/>
              <a:chExt cx="1069950" cy="1069975"/>
            </a:xfrm>
          </p:grpSpPr>
          <p:sp>
            <p:nvSpPr>
              <p:cNvPr id="1900" name="Google Shape;1900;p49"/>
              <p:cNvSpPr/>
              <p:nvPr/>
            </p:nvSpPr>
            <p:spPr>
              <a:xfrm>
                <a:off x="6068275" y="3843250"/>
                <a:ext cx="249375" cy="247675"/>
              </a:xfrm>
              <a:custGeom>
                <a:avLst/>
                <a:gdLst/>
                <a:ahLst/>
                <a:cxnLst/>
                <a:rect l="l" t="t" r="r" b="b"/>
                <a:pathLst>
                  <a:path w="9975" h="9907" extrusionOk="0">
                    <a:moveTo>
                      <a:pt x="5045" y="1"/>
                    </a:moveTo>
                    <a:cubicBezTo>
                      <a:pt x="2283" y="1"/>
                      <a:pt x="91" y="2192"/>
                      <a:pt x="0" y="4954"/>
                    </a:cubicBezTo>
                    <a:cubicBezTo>
                      <a:pt x="0" y="7716"/>
                      <a:pt x="2283" y="9907"/>
                      <a:pt x="5045" y="9907"/>
                    </a:cubicBezTo>
                    <a:cubicBezTo>
                      <a:pt x="7692" y="9907"/>
                      <a:pt x="9975" y="7807"/>
                      <a:pt x="9975" y="4954"/>
                    </a:cubicBezTo>
                    <a:cubicBezTo>
                      <a:pt x="9975" y="1918"/>
                      <a:pt x="7510" y="1"/>
                      <a:pt x="5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5856550" y="3398725"/>
                <a:ext cx="603775" cy="1069975"/>
              </a:xfrm>
              <a:custGeom>
                <a:avLst/>
                <a:gdLst/>
                <a:ahLst/>
                <a:cxnLst/>
                <a:rect l="l" t="t" r="r" b="b"/>
                <a:pathLst>
                  <a:path w="24151" h="42799" extrusionOk="0">
                    <a:moveTo>
                      <a:pt x="12076" y="777"/>
                    </a:moveTo>
                    <a:cubicBezTo>
                      <a:pt x="13605" y="777"/>
                      <a:pt x="15020" y="1233"/>
                      <a:pt x="16367" y="2283"/>
                    </a:cubicBezTo>
                    <a:cubicBezTo>
                      <a:pt x="18353" y="3813"/>
                      <a:pt x="20156" y="6483"/>
                      <a:pt x="21388" y="9702"/>
                    </a:cubicBezTo>
                    <a:cubicBezTo>
                      <a:pt x="22644" y="13034"/>
                      <a:pt x="23397" y="17028"/>
                      <a:pt x="23397" y="21411"/>
                    </a:cubicBezTo>
                    <a:cubicBezTo>
                      <a:pt x="23397" y="27117"/>
                      <a:pt x="22073" y="32344"/>
                      <a:pt x="19973" y="36042"/>
                    </a:cubicBezTo>
                    <a:cubicBezTo>
                      <a:pt x="18923" y="37959"/>
                      <a:pt x="17691" y="39374"/>
                      <a:pt x="16367" y="40424"/>
                    </a:cubicBezTo>
                    <a:cubicBezTo>
                      <a:pt x="15020" y="41474"/>
                      <a:pt x="13605" y="42045"/>
                      <a:pt x="12076" y="42045"/>
                    </a:cubicBezTo>
                    <a:cubicBezTo>
                      <a:pt x="10546" y="42045"/>
                      <a:pt x="9040" y="41474"/>
                      <a:pt x="7693" y="40424"/>
                    </a:cubicBezTo>
                    <a:cubicBezTo>
                      <a:pt x="5707" y="38895"/>
                      <a:pt x="3904" y="36339"/>
                      <a:pt x="2672" y="33006"/>
                    </a:cubicBezTo>
                    <a:cubicBezTo>
                      <a:pt x="1416" y="29674"/>
                      <a:pt x="754" y="25679"/>
                      <a:pt x="754" y="21411"/>
                    </a:cubicBezTo>
                    <a:cubicBezTo>
                      <a:pt x="754" y="15613"/>
                      <a:pt x="1987" y="10363"/>
                      <a:pt x="4087" y="6666"/>
                    </a:cubicBezTo>
                    <a:cubicBezTo>
                      <a:pt x="5137" y="4863"/>
                      <a:pt x="6369" y="3333"/>
                      <a:pt x="7693" y="2283"/>
                    </a:cubicBezTo>
                    <a:cubicBezTo>
                      <a:pt x="9040" y="1233"/>
                      <a:pt x="10546" y="777"/>
                      <a:pt x="12076" y="777"/>
                    </a:cubicBezTo>
                    <a:close/>
                    <a:moveTo>
                      <a:pt x="12076" y="1"/>
                    </a:moveTo>
                    <a:cubicBezTo>
                      <a:pt x="10364" y="1"/>
                      <a:pt x="8743" y="571"/>
                      <a:pt x="7237" y="1713"/>
                    </a:cubicBezTo>
                    <a:cubicBezTo>
                      <a:pt x="5045" y="3333"/>
                      <a:pt x="3242" y="6095"/>
                      <a:pt x="1987" y="9519"/>
                    </a:cubicBezTo>
                    <a:cubicBezTo>
                      <a:pt x="663" y="12851"/>
                      <a:pt x="1" y="16937"/>
                      <a:pt x="1" y="21411"/>
                    </a:cubicBezTo>
                    <a:cubicBezTo>
                      <a:pt x="1" y="27208"/>
                      <a:pt x="1325" y="32527"/>
                      <a:pt x="3425" y="36430"/>
                    </a:cubicBezTo>
                    <a:cubicBezTo>
                      <a:pt x="4566" y="38324"/>
                      <a:pt x="5799" y="39945"/>
                      <a:pt x="7237" y="40995"/>
                    </a:cubicBezTo>
                    <a:cubicBezTo>
                      <a:pt x="8743" y="42136"/>
                      <a:pt x="10364" y="42798"/>
                      <a:pt x="12076" y="42798"/>
                    </a:cubicBezTo>
                    <a:cubicBezTo>
                      <a:pt x="13787" y="42798"/>
                      <a:pt x="15408" y="42136"/>
                      <a:pt x="16823" y="40995"/>
                    </a:cubicBezTo>
                    <a:cubicBezTo>
                      <a:pt x="19014" y="39374"/>
                      <a:pt x="20818" y="36612"/>
                      <a:pt x="22073" y="33303"/>
                    </a:cubicBezTo>
                    <a:cubicBezTo>
                      <a:pt x="23397" y="29879"/>
                      <a:pt x="24150" y="25770"/>
                      <a:pt x="24150" y="21411"/>
                    </a:cubicBezTo>
                    <a:cubicBezTo>
                      <a:pt x="24150" y="15499"/>
                      <a:pt x="22826" y="10181"/>
                      <a:pt x="20635" y="6278"/>
                    </a:cubicBezTo>
                    <a:cubicBezTo>
                      <a:pt x="19585" y="4383"/>
                      <a:pt x="18261" y="2763"/>
                      <a:pt x="16823" y="1713"/>
                    </a:cubicBezTo>
                    <a:cubicBezTo>
                      <a:pt x="15408" y="571"/>
                      <a:pt x="13787" y="1"/>
                      <a:pt x="120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5723600" y="3498600"/>
                <a:ext cx="870250" cy="867950"/>
              </a:xfrm>
              <a:custGeom>
                <a:avLst/>
                <a:gdLst/>
                <a:ahLst/>
                <a:cxnLst/>
                <a:rect l="l" t="t" r="r" b="b"/>
                <a:pathLst>
                  <a:path w="34810" h="34718" extrusionOk="0">
                    <a:moveTo>
                      <a:pt x="26341" y="776"/>
                    </a:moveTo>
                    <a:cubicBezTo>
                      <a:pt x="28624" y="776"/>
                      <a:pt x="30609" y="1438"/>
                      <a:pt x="31956" y="2762"/>
                    </a:cubicBezTo>
                    <a:cubicBezTo>
                      <a:pt x="33371" y="4200"/>
                      <a:pt x="34033" y="6095"/>
                      <a:pt x="34033" y="8377"/>
                    </a:cubicBezTo>
                    <a:cubicBezTo>
                      <a:pt x="34033" y="10842"/>
                      <a:pt x="33189" y="13695"/>
                      <a:pt x="31751" y="16640"/>
                    </a:cubicBezTo>
                    <a:cubicBezTo>
                      <a:pt x="30336" y="19607"/>
                      <a:pt x="28144" y="22643"/>
                      <a:pt x="25382" y="25405"/>
                    </a:cubicBezTo>
                    <a:cubicBezTo>
                      <a:pt x="22621" y="28167"/>
                      <a:pt x="19585" y="30335"/>
                      <a:pt x="16640" y="31773"/>
                    </a:cubicBezTo>
                    <a:cubicBezTo>
                      <a:pt x="13696" y="33188"/>
                      <a:pt x="10843" y="33964"/>
                      <a:pt x="8355" y="33964"/>
                    </a:cubicBezTo>
                    <a:cubicBezTo>
                      <a:pt x="6072" y="33964"/>
                      <a:pt x="4178" y="33302"/>
                      <a:pt x="2740" y="31956"/>
                    </a:cubicBezTo>
                    <a:cubicBezTo>
                      <a:pt x="1416" y="30632"/>
                      <a:pt x="754" y="28623"/>
                      <a:pt x="754" y="26341"/>
                    </a:cubicBezTo>
                    <a:cubicBezTo>
                      <a:pt x="754" y="23875"/>
                      <a:pt x="1507" y="21022"/>
                      <a:pt x="2945" y="18078"/>
                    </a:cubicBezTo>
                    <a:cubicBezTo>
                      <a:pt x="4452" y="15133"/>
                      <a:pt x="6552" y="12189"/>
                      <a:pt x="9405" y="9336"/>
                    </a:cubicBezTo>
                    <a:cubicBezTo>
                      <a:pt x="12167" y="6574"/>
                      <a:pt x="15111" y="4474"/>
                      <a:pt x="18055" y="2945"/>
                    </a:cubicBezTo>
                    <a:cubicBezTo>
                      <a:pt x="21000" y="1529"/>
                      <a:pt x="23853" y="776"/>
                      <a:pt x="26341" y="776"/>
                    </a:cubicBezTo>
                    <a:close/>
                    <a:moveTo>
                      <a:pt x="26341" y="0"/>
                    </a:moveTo>
                    <a:cubicBezTo>
                      <a:pt x="23762" y="0"/>
                      <a:pt x="20726" y="776"/>
                      <a:pt x="17782" y="2283"/>
                    </a:cubicBezTo>
                    <a:cubicBezTo>
                      <a:pt x="14723" y="3812"/>
                      <a:pt x="11687" y="6003"/>
                      <a:pt x="8834" y="8856"/>
                    </a:cubicBezTo>
                    <a:cubicBezTo>
                      <a:pt x="5981" y="11618"/>
                      <a:pt x="3790" y="14745"/>
                      <a:pt x="2283" y="17781"/>
                    </a:cubicBezTo>
                    <a:cubicBezTo>
                      <a:pt x="754" y="20748"/>
                      <a:pt x="1" y="23693"/>
                      <a:pt x="1" y="26341"/>
                    </a:cubicBezTo>
                    <a:cubicBezTo>
                      <a:pt x="1" y="28828"/>
                      <a:pt x="663" y="30906"/>
                      <a:pt x="2283" y="32526"/>
                    </a:cubicBezTo>
                    <a:cubicBezTo>
                      <a:pt x="3790" y="34055"/>
                      <a:pt x="5890" y="34717"/>
                      <a:pt x="8355" y="34717"/>
                    </a:cubicBezTo>
                    <a:cubicBezTo>
                      <a:pt x="11025" y="34717"/>
                      <a:pt x="13970" y="33964"/>
                      <a:pt x="17006" y="32435"/>
                    </a:cubicBezTo>
                    <a:cubicBezTo>
                      <a:pt x="19973" y="30906"/>
                      <a:pt x="23100" y="28737"/>
                      <a:pt x="25862" y="25884"/>
                    </a:cubicBezTo>
                    <a:cubicBezTo>
                      <a:pt x="28715" y="23122"/>
                      <a:pt x="30906" y="19972"/>
                      <a:pt x="32413" y="17028"/>
                    </a:cubicBezTo>
                    <a:cubicBezTo>
                      <a:pt x="33942" y="13992"/>
                      <a:pt x="34809" y="11048"/>
                      <a:pt x="34809" y="8377"/>
                    </a:cubicBezTo>
                    <a:cubicBezTo>
                      <a:pt x="34809" y="5912"/>
                      <a:pt x="34033" y="3812"/>
                      <a:pt x="32527" y="2191"/>
                    </a:cubicBezTo>
                    <a:cubicBezTo>
                      <a:pt x="30997" y="662"/>
                      <a:pt x="28806" y="0"/>
                      <a:pt x="26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5623750" y="3632125"/>
                <a:ext cx="1069950" cy="603750"/>
              </a:xfrm>
              <a:custGeom>
                <a:avLst/>
                <a:gdLst/>
                <a:ahLst/>
                <a:cxnLst/>
                <a:rect l="l" t="t" r="r" b="b"/>
                <a:pathLst>
                  <a:path w="42798" h="24150" extrusionOk="0">
                    <a:moveTo>
                      <a:pt x="21388" y="754"/>
                    </a:moveTo>
                    <a:cubicBezTo>
                      <a:pt x="27094" y="754"/>
                      <a:pt x="32321" y="1986"/>
                      <a:pt x="36041" y="4086"/>
                    </a:cubicBezTo>
                    <a:cubicBezTo>
                      <a:pt x="37936" y="5136"/>
                      <a:pt x="39374" y="6369"/>
                      <a:pt x="40401" y="7692"/>
                    </a:cubicBezTo>
                    <a:cubicBezTo>
                      <a:pt x="41451" y="9016"/>
                      <a:pt x="42022" y="10546"/>
                      <a:pt x="42022" y="12075"/>
                    </a:cubicBezTo>
                    <a:cubicBezTo>
                      <a:pt x="42022" y="13581"/>
                      <a:pt x="41451" y="15019"/>
                      <a:pt x="40401" y="16343"/>
                    </a:cubicBezTo>
                    <a:cubicBezTo>
                      <a:pt x="38895" y="18352"/>
                      <a:pt x="36315" y="20155"/>
                      <a:pt x="32983" y="21388"/>
                    </a:cubicBezTo>
                    <a:cubicBezTo>
                      <a:pt x="29673" y="22620"/>
                      <a:pt x="25679" y="23396"/>
                      <a:pt x="21388" y="23396"/>
                    </a:cubicBezTo>
                    <a:cubicBezTo>
                      <a:pt x="15590" y="23396"/>
                      <a:pt x="10454" y="22049"/>
                      <a:pt x="6642" y="19972"/>
                    </a:cubicBezTo>
                    <a:cubicBezTo>
                      <a:pt x="4839" y="18922"/>
                      <a:pt x="3310" y="17690"/>
                      <a:pt x="2283" y="16343"/>
                    </a:cubicBezTo>
                    <a:cubicBezTo>
                      <a:pt x="1233" y="15019"/>
                      <a:pt x="753" y="13581"/>
                      <a:pt x="753" y="12075"/>
                    </a:cubicBezTo>
                    <a:cubicBezTo>
                      <a:pt x="753" y="10546"/>
                      <a:pt x="1233" y="9016"/>
                      <a:pt x="2283" y="7692"/>
                    </a:cubicBezTo>
                    <a:cubicBezTo>
                      <a:pt x="3789" y="5707"/>
                      <a:pt x="6460" y="3881"/>
                      <a:pt x="9701" y="2648"/>
                    </a:cubicBezTo>
                    <a:cubicBezTo>
                      <a:pt x="13011" y="1415"/>
                      <a:pt x="17005" y="754"/>
                      <a:pt x="21388" y="754"/>
                    </a:cubicBezTo>
                    <a:close/>
                    <a:moveTo>
                      <a:pt x="21388" y="0"/>
                    </a:moveTo>
                    <a:cubicBezTo>
                      <a:pt x="15499" y="0"/>
                      <a:pt x="10158" y="1233"/>
                      <a:pt x="6277" y="3424"/>
                    </a:cubicBezTo>
                    <a:cubicBezTo>
                      <a:pt x="4360" y="4451"/>
                      <a:pt x="2739" y="5798"/>
                      <a:pt x="1712" y="7213"/>
                    </a:cubicBezTo>
                    <a:cubicBezTo>
                      <a:pt x="571" y="8742"/>
                      <a:pt x="0" y="10363"/>
                      <a:pt x="0" y="12075"/>
                    </a:cubicBezTo>
                    <a:cubicBezTo>
                      <a:pt x="0" y="13787"/>
                      <a:pt x="571" y="15407"/>
                      <a:pt x="1712" y="16823"/>
                    </a:cubicBezTo>
                    <a:cubicBezTo>
                      <a:pt x="3310" y="19014"/>
                      <a:pt x="6072" y="20817"/>
                      <a:pt x="9496" y="22049"/>
                    </a:cubicBezTo>
                    <a:cubicBezTo>
                      <a:pt x="12828" y="23396"/>
                      <a:pt x="16914" y="24149"/>
                      <a:pt x="21388" y="24149"/>
                    </a:cubicBezTo>
                    <a:cubicBezTo>
                      <a:pt x="27185" y="24149"/>
                      <a:pt x="32526" y="22826"/>
                      <a:pt x="36407" y="20634"/>
                    </a:cubicBezTo>
                    <a:cubicBezTo>
                      <a:pt x="38324" y="19584"/>
                      <a:pt x="39945" y="18261"/>
                      <a:pt x="40972" y="16823"/>
                    </a:cubicBezTo>
                    <a:cubicBezTo>
                      <a:pt x="42113" y="15407"/>
                      <a:pt x="42798" y="13787"/>
                      <a:pt x="42798" y="12075"/>
                    </a:cubicBezTo>
                    <a:cubicBezTo>
                      <a:pt x="42798" y="10363"/>
                      <a:pt x="42113" y="8742"/>
                      <a:pt x="40972" y="7213"/>
                    </a:cubicBezTo>
                    <a:cubicBezTo>
                      <a:pt x="39374" y="5022"/>
                      <a:pt x="36612" y="3219"/>
                      <a:pt x="33280" y="1986"/>
                    </a:cubicBezTo>
                    <a:cubicBezTo>
                      <a:pt x="29856" y="662"/>
                      <a:pt x="25770" y="0"/>
                      <a:pt x="21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5723600" y="3498600"/>
                <a:ext cx="870250" cy="867950"/>
              </a:xfrm>
              <a:custGeom>
                <a:avLst/>
                <a:gdLst/>
                <a:ahLst/>
                <a:cxnLst/>
                <a:rect l="l" t="t" r="r" b="b"/>
                <a:pathLst>
                  <a:path w="34810" h="34718" extrusionOk="0">
                    <a:moveTo>
                      <a:pt x="8355" y="776"/>
                    </a:moveTo>
                    <a:cubicBezTo>
                      <a:pt x="10843" y="776"/>
                      <a:pt x="13696" y="1529"/>
                      <a:pt x="16640" y="2945"/>
                    </a:cubicBezTo>
                    <a:cubicBezTo>
                      <a:pt x="19585" y="4474"/>
                      <a:pt x="22621" y="6574"/>
                      <a:pt x="25382" y="9336"/>
                    </a:cubicBezTo>
                    <a:cubicBezTo>
                      <a:pt x="28144" y="12189"/>
                      <a:pt x="30336" y="15133"/>
                      <a:pt x="31751" y="18078"/>
                    </a:cubicBezTo>
                    <a:cubicBezTo>
                      <a:pt x="33189" y="21022"/>
                      <a:pt x="34033" y="23875"/>
                      <a:pt x="34033" y="26341"/>
                    </a:cubicBezTo>
                    <a:cubicBezTo>
                      <a:pt x="34033" y="28623"/>
                      <a:pt x="33371" y="30632"/>
                      <a:pt x="31956" y="31956"/>
                    </a:cubicBezTo>
                    <a:cubicBezTo>
                      <a:pt x="30609" y="33302"/>
                      <a:pt x="28624" y="33964"/>
                      <a:pt x="26341" y="33964"/>
                    </a:cubicBezTo>
                    <a:cubicBezTo>
                      <a:pt x="23853" y="33964"/>
                      <a:pt x="21000" y="33188"/>
                      <a:pt x="18055" y="31773"/>
                    </a:cubicBezTo>
                    <a:cubicBezTo>
                      <a:pt x="15111" y="30335"/>
                      <a:pt x="12167" y="28167"/>
                      <a:pt x="9405" y="25405"/>
                    </a:cubicBezTo>
                    <a:cubicBezTo>
                      <a:pt x="6552" y="22643"/>
                      <a:pt x="4452" y="19607"/>
                      <a:pt x="2945" y="16640"/>
                    </a:cubicBezTo>
                    <a:cubicBezTo>
                      <a:pt x="1507" y="13695"/>
                      <a:pt x="754" y="10842"/>
                      <a:pt x="754" y="8377"/>
                    </a:cubicBezTo>
                    <a:cubicBezTo>
                      <a:pt x="754" y="6095"/>
                      <a:pt x="1416" y="4200"/>
                      <a:pt x="2740" y="2762"/>
                    </a:cubicBezTo>
                    <a:cubicBezTo>
                      <a:pt x="4178" y="1438"/>
                      <a:pt x="6072" y="776"/>
                      <a:pt x="8355" y="776"/>
                    </a:cubicBezTo>
                    <a:close/>
                    <a:moveTo>
                      <a:pt x="8355" y="0"/>
                    </a:moveTo>
                    <a:cubicBezTo>
                      <a:pt x="5890" y="0"/>
                      <a:pt x="3790" y="662"/>
                      <a:pt x="2283" y="2191"/>
                    </a:cubicBezTo>
                    <a:cubicBezTo>
                      <a:pt x="663" y="3812"/>
                      <a:pt x="1" y="5912"/>
                      <a:pt x="1" y="8377"/>
                    </a:cubicBezTo>
                    <a:cubicBezTo>
                      <a:pt x="1" y="11048"/>
                      <a:pt x="754" y="13992"/>
                      <a:pt x="2283" y="17028"/>
                    </a:cubicBezTo>
                    <a:cubicBezTo>
                      <a:pt x="3790" y="19972"/>
                      <a:pt x="5981" y="23122"/>
                      <a:pt x="8834" y="25884"/>
                    </a:cubicBezTo>
                    <a:cubicBezTo>
                      <a:pt x="11687" y="28737"/>
                      <a:pt x="14723" y="30906"/>
                      <a:pt x="17782" y="32435"/>
                    </a:cubicBezTo>
                    <a:cubicBezTo>
                      <a:pt x="20726" y="33964"/>
                      <a:pt x="23762" y="34717"/>
                      <a:pt x="26341" y="34717"/>
                    </a:cubicBezTo>
                    <a:cubicBezTo>
                      <a:pt x="28806" y="34717"/>
                      <a:pt x="30997" y="34055"/>
                      <a:pt x="32527" y="32526"/>
                    </a:cubicBezTo>
                    <a:cubicBezTo>
                      <a:pt x="34033" y="30906"/>
                      <a:pt x="34809" y="28828"/>
                      <a:pt x="34809" y="26341"/>
                    </a:cubicBezTo>
                    <a:cubicBezTo>
                      <a:pt x="34809" y="23693"/>
                      <a:pt x="33942" y="20748"/>
                      <a:pt x="32413" y="17781"/>
                    </a:cubicBezTo>
                    <a:cubicBezTo>
                      <a:pt x="30906" y="14745"/>
                      <a:pt x="28715" y="11618"/>
                      <a:pt x="25862" y="8856"/>
                    </a:cubicBezTo>
                    <a:cubicBezTo>
                      <a:pt x="23100" y="6003"/>
                      <a:pt x="19973" y="3812"/>
                      <a:pt x="17006" y="2283"/>
                    </a:cubicBezTo>
                    <a:cubicBezTo>
                      <a:pt x="13970" y="776"/>
                      <a:pt x="11025" y="0"/>
                      <a:pt x="83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6025475" y="3800450"/>
                <a:ext cx="263650" cy="264225"/>
              </a:xfrm>
              <a:custGeom>
                <a:avLst/>
                <a:gdLst/>
                <a:ahLst/>
                <a:cxnLst/>
                <a:rect l="l" t="t" r="r" b="b"/>
                <a:pathLst>
                  <a:path w="10546" h="10569" extrusionOk="0">
                    <a:moveTo>
                      <a:pt x="5319" y="777"/>
                    </a:moveTo>
                    <a:cubicBezTo>
                      <a:pt x="6551" y="777"/>
                      <a:pt x="7692" y="1256"/>
                      <a:pt x="8468" y="2101"/>
                    </a:cubicBezTo>
                    <a:cubicBezTo>
                      <a:pt x="9313" y="2968"/>
                      <a:pt x="9792" y="3995"/>
                      <a:pt x="9792" y="5342"/>
                    </a:cubicBezTo>
                    <a:cubicBezTo>
                      <a:pt x="9792" y="6574"/>
                      <a:pt x="9313" y="7716"/>
                      <a:pt x="8468" y="8469"/>
                    </a:cubicBezTo>
                    <a:cubicBezTo>
                      <a:pt x="7692" y="9336"/>
                      <a:pt x="6551" y="9816"/>
                      <a:pt x="5319" y="9816"/>
                    </a:cubicBezTo>
                    <a:cubicBezTo>
                      <a:pt x="4086" y="9816"/>
                      <a:pt x="2945" y="9336"/>
                      <a:pt x="2077" y="8469"/>
                    </a:cubicBezTo>
                    <a:cubicBezTo>
                      <a:pt x="1324" y="7716"/>
                      <a:pt x="753" y="6574"/>
                      <a:pt x="753" y="5342"/>
                    </a:cubicBezTo>
                    <a:cubicBezTo>
                      <a:pt x="753" y="3995"/>
                      <a:pt x="1324" y="2968"/>
                      <a:pt x="2077" y="2101"/>
                    </a:cubicBezTo>
                    <a:cubicBezTo>
                      <a:pt x="2945" y="1256"/>
                      <a:pt x="4086" y="777"/>
                      <a:pt x="5319" y="777"/>
                    </a:cubicBezTo>
                    <a:close/>
                    <a:moveTo>
                      <a:pt x="5319" y="1"/>
                    </a:moveTo>
                    <a:cubicBezTo>
                      <a:pt x="2374" y="1"/>
                      <a:pt x="0" y="2397"/>
                      <a:pt x="0" y="5342"/>
                    </a:cubicBezTo>
                    <a:cubicBezTo>
                      <a:pt x="0" y="8195"/>
                      <a:pt x="2374" y="10569"/>
                      <a:pt x="5319" y="10569"/>
                    </a:cubicBezTo>
                    <a:cubicBezTo>
                      <a:pt x="8172" y="10569"/>
                      <a:pt x="10546" y="8195"/>
                      <a:pt x="10546" y="5342"/>
                    </a:cubicBezTo>
                    <a:cubicBezTo>
                      <a:pt x="10546" y="2397"/>
                      <a:pt x="8172" y="1"/>
                      <a:pt x="5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49"/>
            <p:cNvGrpSpPr/>
            <p:nvPr/>
          </p:nvGrpSpPr>
          <p:grpSpPr>
            <a:xfrm flipH="1">
              <a:off x="2676718" y="4507520"/>
              <a:ext cx="1658711" cy="1194223"/>
              <a:chOff x="4023125" y="3843250"/>
              <a:chExt cx="1281650" cy="922750"/>
            </a:xfrm>
          </p:grpSpPr>
          <p:sp>
            <p:nvSpPr>
              <p:cNvPr id="1907" name="Google Shape;1907;p49"/>
              <p:cNvSpPr/>
              <p:nvPr/>
            </p:nvSpPr>
            <p:spPr>
              <a:xfrm>
                <a:off x="4403725" y="4271225"/>
                <a:ext cx="307025" cy="233425"/>
              </a:xfrm>
              <a:custGeom>
                <a:avLst/>
                <a:gdLst/>
                <a:ahLst/>
                <a:cxnLst/>
                <a:rect l="l" t="t" r="r" b="b"/>
                <a:pathLst>
                  <a:path w="12281" h="9337" extrusionOk="0">
                    <a:moveTo>
                      <a:pt x="183" y="1"/>
                    </a:moveTo>
                    <a:lnTo>
                      <a:pt x="92" y="115"/>
                    </a:lnTo>
                    <a:lnTo>
                      <a:pt x="1" y="206"/>
                    </a:lnTo>
                    <a:cubicBezTo>
                      <a:pt x="92" y="206"/>
                      <a:pt x="92" y="297"/>
                      <a:pt x="92" y="297"/>
                    </a:cubicBezTo>
                    <a:cubicBezTo>
                      <a:pt x="297" y="480"/>
                      <a:pt x="389" y="571"/>
                      <a:pt x="571" y="685"/>
                    </a:cubicBezTo>
                    <a:lnTo>
                      <a:pt x="11413" y="8948"/>
                    </a:lnTo>
                    <a:cubicBezTo>
                      <a:pt x="11596" y="9039"/>
                      <a:pt x="11801" y="9131"/>
                      <a:pt x="11984" y="9336"/>
                    </a:cubicBezTo>
                    <a:lnTo>
                      <a:pt x="12167" y="9336"/>
                    </a:lnTo>
                    <a:cubicBezTo>
                      <a:pt x="12281" y="9336"/>
                      <a:pt x="12281" y="9245"/>
                      <a:pt x="12281" y="9131"/>
                    </a:cubicBezTo>
                    <a:cubicBezTo>
                      <a:pt x="12167" y="8948"/>
                      <a:pt x="11984" y="8857"/>
                      <a:pt x="11801" y="8674"/>
                    </a:cubicBezTo>
                    <a:cubicBezTo>
                      <a:pt x="8081" y="5912"/>
                      <a:pt x="4474" y="3150"/>
                      <a:pt x="754" y="389"/>
                    </a:cubicBezTo>
                    <a:cubicBezTo>
                      <a:pt x="571" y="297"/>
                      <a:pt x="480" y="206"/>
                      <a:pt x="297" y="115"/>
                    </a:cubicBezTo>
                    <a:cubicBezTo>
                      <a:pt x="297" y="1"/>
                      <a:pt x="297"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9"/>
              <p:cNvSpPr/>
              <p:nvPr/>
            </p:nvSpPr>
            <p:spPr>
              <a:xfrm>
                <a:off x="4505875" y="4283200"/>
                <a:ext cx="202025" cy="154675"/>
              </a:xfrm>
              <a:custGeom>
                <a:avLst/>
                <a:gdLst/>
                <a:ahLst/>
                <a:cxnLst/>
                <a:rect l="l" t="t" r="r" b="b"/>
                <a:pathLst>
                  <a:path w="8081" h="6187" extrusionOk="0">
                    <a:moveTo>
                      <a:pt x="206" y="1"/>
                    </a:moveTo>
                    <a:cubicBezTo>
                      <a:pt x="92" y="1"/>
                      <a:pt x="0" y="92"/>
                      <a:pt x="92" y="298"/>
                    </a:cubicBezTo>
                    <a:cubicBezTo>
                      <a:pt x="206" y="389"/>
                      <a:pt x="480" y="480"/>
                      <a:pt x="662" y="663"/>
                    </a:cubicBezTo>
                    <a:cubicBezTo>
                      <a:pt x="2854" y="2375"/>
                      <a:pt x="5045" y="4087"/>
                      <a:pt x="7327" y="5799"/>
                    </a:cubicBezTo>
                    <a:cubicBezTo>
                      <a:pt x="7419" y="5913"/>
                      <a:pt x="7624" y="6004"/>
                      <a:pt x="7807" y="6095"/>
                    </a:cubicBezTo>
                    <a:cubicBezTo>
                      <a:pt x="7807" y="6187"/>
                      <a:pt x="7898" y="6187"/>
                      <a:pt x="7898" y="6187"/>
                    </a:cubicBezTo>
                    <a:cubicBezTo>
                      <a:pt x="7989" y="6187"/>
                      <a:pt x="7989" y="6095"/>
                      <a:pt x="8081" y="6004"/>
                    </a:cubicBezTo>
                    <a:cubicBezTo>
                      <a:pt x="7989" y="5913"/>
                      <a:pt x="7989" y="5913"/>
                      <a:pt x="7898" y="5799"/>
                    </a:cubicBezTo>
                    <a:cubicBezTo>
                      <a:pt x="7807" y="5707"/>
                      <a:pt x="7715" y="5616"/>
                      <a:pt x="7624" y="5525"/>
                    </a:cubicBezTo>
                    <a:cubicBezTo>
                      <a:pt x="5342" y="3813"/>
                      <a:pt x="2945" y="2010"/>
                      <a:pt x="662" y="298"/>
                    </a:cubicBezTo>
                    <a:cubicBezTo>
                      <a:pt x="571" y="206"/>
                      <a:pt x="480"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9"/>
              <p:cNvSpPr/>
              <p:nvPr/>
            </p:nvSpPr>
            <p:spPr>
              <a:xfrm>
                <a:off x="4636550" y="4354550"/>
                <a:ext cx="119275" cy="94050"/>
              </a:xfrm>
              <a:custGeom>
                <a:avLst/>
                <a:gdLst/>
                <a:ahLst/>
                <a:cxnLst/>
                <a:rect l="l" t="t" r="r" b="b"/>
                <a:pathLst>
                  <a:path w="4771" h="3762" extrusionOk="0">
                    <a:moveTo>
                      <a:pt x="297" y="0"/>
                    </a:moveTo>
                    <a:cubicBezTo>
                      <a:pt x="206" y="0"/>
                      <a:pt x="115" y="0"/>
                      <a:pt x="0" y="206"/>
                    </a:cubicBezTo>
                    <a:cubicBezTo>
                      <a:pt x="115" y="297"/>
                      <a:pt x="206" y="388"/>
                      <a:pt x="388" y="479"/>
                    </a:cubicBezTo>
                    <a:cubicBezTo>
                      <a:pt x="1621" y="1529"/>
                      <a:pt x="2968" y="2488"/>
                      <a:pt x="4292" y="3515"/>
                    </a:cubicBezTo>
                    <a:cubicBezTo>
                      <a:pt x="4383" y="3629"/>
                      <a:pt x="4474" y="3721"/>
                      <a:pt x="4566" y="3721"/>
                    </a:cubicBezTo>
                    <a:cubicBezTo>
                      <a:pt x="4566" y="3751"/>
                      <a:pt x="4578" y="3761"/>
                      <a:pt x="4598" y="3761"/>
                    </a:cubicBezTo>
                    <a:cubicBezTo>
                      <a:pt x="4639" y="3761"/>
                      <a:pt x="4710" y="3721"/>
                      <a:pt x="4771" y="3721"/>
                    </a:cubicBezTo>
                    <a:lnTo>
                      <a:pt x="4771" y="3629"/>
                    </a:lnTo>
                    <a:lnTo>
                      <a:pt x="4771" y="3515"/>
                    </a:lnTo>
                    <a:cubicBezTo>
                      <a:pt x="4771" y="3424"/>
                      <a:pt x="4680" y="3333"/>
                      <a:pt x="4566" y="3241"/>
                    </a:cubicBezTo>
                    <a:cubicBezTo>
                      <a:pt x="3242" y="2283"/>
                      <a:pt x="1918" y="1233"/>
                      <a:pt x="480" y="206"/>
                    </a:cubicBezTo>
                    <a:cubicBezTo>
                      <a:pt x="480" y="91"/>
                      <a:pt x="388" y="91"/>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9"/>
              <p:cNvSpPr/>
              <p:nvPr/>
            </p:nvSpPr>
            <p:spPr>
              <a:xfrm>
                <a:off x="4817450" y="4452125"/>
                <a:ext cx="380625" cy="156950"/>
              </a:xfrm>
              <a:custGeom>
                <a:avLst/>
                <a:gdLst/>
                <a:ahLst/>
                <a:cxnLst/>
                <a:rect l="l" t="t" r="r" b="b"/>
                <a:pathLst>
                  <a:path w="15225" h="6278" extrusionOk="0">
                    <a:moveTo>
                      <a:pt x="15133" y="0"/>
                    </a:moveTo>
                    <a:cubicBezTo>
                      <a:pt x="15133" y="0"/>
                      <a:pt x="15019" y="0"/>
                      <a:pt x="14928" y="91"/>
                    </a:cubicBezTo>
                    <a:cubicBezTo>
                      <a:pt x="14745" y="91"/>
                      <a:pt x="14654" y="183"/>
                      <a:pt x="14449" y="297"/>
                    </a:cubicBezTo>
                    <a:cubicBezTo>
                      <a:pt x="9998" y="2009"/>
                      <a:pt x="5433" y="3812"/>
                      <a:pt x="867" y="5615"/>
                    </a:cubicBezTo>
                    <a:cubicBezTo>
                      <a:pt x="571" y="5707"/>
                      <a:pt x="388" y="5798"/>
                      <a:pt x="183" y="5889"/>
                    </a:cubicBezTo>
                    <a:cubicBezTo>
                      <a:pt x="0" y="6095"/>
                      <a:pt x="91" y="6186"/>
                      <a:pt x="297" y="6277"/>
                    </a:cubicBezTo>
                    <a:cubicBezTo>
                      <a:pt x="479" y="6186"/>
                      <a:pt x="662" y="6095"/>
                      <a:pt x="959" y="6003"/>
                    </a:cubicBezTo>
                    <a:cubicBezTo>
                      <a:pt x="2945" y="5227"/>
                      <a:pt x="5044" y="4383"/>
                      <a:pt x="7030" y="3515"/>
                    </a:cubicBezTo>
                    <a:cubicBezTo>
                      <a:pt x="9610" y="2579"/>
                      <a:pt x="12166" y="1529"/>
                      <a:pt x="14654" y="571"/>
                    </a:cubicBezTo>
                    <a:cubicBezTo>
                      <a:pt x="14837" y="480"/>
                      <a:pt x="15019" y="388"/>
                      <a:pt x="15133" y="388"/>
                    </a:cubicBezTo>
                    <a:cubicBezTo>
                      <a:pt x="15225" y="297"/>
                      <a:pt x="15225" y="297"/>
                      <a:pt x="15225" y="183"/>
                    </a:cubicBezTo>
                    <a:cubicBezTo>
                      <a:pt x="15225" y="183"/>
                      <a:pt x="15225" y="91"/>
                      <a:pt x="15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9"/>
              <p:cNvSpPr/>
              <p:nvPr/>
            </p:nvSpPr>
            <p:spPr>
              <a:xfrm>
                <a:off x="4758100" y="4542275"/>
                <a:ext cx="287625" cy="118025"/>
              </a:xfrm>
              <a:custGeom>
                <a:avLst/>
                <a:gdLst/>
                <a:ahLst/>
                <a:cxnLst/>
                <a:rect l="l" t="t" r="r" b="b"/>
                <a:pathLst>
                  <a:path w="11505" h="4721" extrusionOk="0">
                    <a:moveTo>
                      <a:pt x="11230" y="1"/>
                    </a:moveTo>
                    <a:cubicBezTo>
                      <a:pt x="11025" y="1"/>
                      <a:pt x="10934" y="115"/>
                      <a:pt x="10751" y="206"/>
                    </a:cubicBezTo>
                    <a:cubicBezTo>
                      <a:pt x="9039" y="868"/>
                      <a:pt x="7418" y="1530"/>
                      <a:pt x="5707" y="2192"/>
                    </a:cubicBezTo>
                    <a:cubicBezTo>
                      <a:pt x="3995" y="2854"/>
                      <a:pt x="2374" y="3539"/>
                      <a:pt x="662" y="4200"/>
                    </a:cubicBezTo>
                    <a:cubicBezTo>
                      <a:pt x="480" y="4292"/>
                      <a:pt x="183" y="4292"/>
                      <a:pt x="0" y="4474"/>
                    </a:cubicBezTo>
                    <a:lnTo>
                      <a:pt x="0" y="4680"/>
                    </a:lnTo>
                    <a:cubicBezTo>
                      <a:pt x="61" y="4680"/>
                      <a:pt x="122" y="4720"/>
                      <a:pt x="183" y="4720"/>
                    </a:cubicBezTo>
                    <a:cubicBezTo>
                      <a:pt x="213" y="4720"/>
                      <a:pt x="244" y="4710"/>
                      <a:pt x="274" y="4680"/>
                    </a:cubicBezTo>
                    <a:cubicBezTo>
                      <a:pt x="388" y="4680"/>
                      <a:pt x="571" y="4566"/>
                      <a:pt x="662" y="4566"/>
                    </a:cubicBezTo>
                    <a:cubicBezTo>
                      <a:pt x="4086" y="3242"/>
                      <a:pt x="7601" y="1827"/>
                      <a:pt x="11025" y="480"/>
                    </a:cubicBezTo>
                    <a:cubicBezTo>
                      <a:pt x="11116" y="389"/>
                      <a:pt x="11322" y="389"/>
                      <a:pt x="11413" y="297"/>
                    </a:cubicBezTo>
                    <a:cubicBezTo>
                      <a:pt x="11504" y="297"/>
                      <a:pt x="11504" y="206"/>
                      <a:pt x="11504" y="115"/>
                    </a:cubicBezTo>
                    <a:lnTo>
                      <a:pt x="114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9"/>
              <p:cNvSpPr/>
              <p:nvPr/>
            </p:nvSpPr>
            <p:spPr>
              <a:xfrm>
                <a:off x="4042525" y="3843250"/>
                <a:ext cx="1262250" cy="748700"/>
              </a:xfrm>
              <a:custGeom>
                <a:avLst/>
                <a:gdLst/>
                <a:ahLst/>
                <a:cxnLst/>
                <a:rect l="l" t="t" r="r" b="b"/>
                <a:pathLst>
                  <a:path w="50490" h="29948" extrusionOk="0">
                    <a:moveTo>
                      <a:pt x="23488" y="868"/>
                    </a:moveTo>
                    <a:lnTo>
                      <a:pt x="49349" y="20361"/>
                    </a:lnTo>
                    <a:lnTo>
                      <a:pt x="27185" y="29103"/>
                    </a:lnTo>
                    <a:lnTo>
                      <a:pt x="1210" y="9655"/>
                    </a:lnTo>
                    <a:lnTo>
                      <a:pt x="1210" y="9655"/>
                    </a:lnTo>
                    <a:lnTo>
                      <a:pt x="23488" y="868"/>
                    </a:lnTo>
                    <a:close/>
                    <a:moveTo>
                      <a:pt x="23396" y="1"/>
                    </a:moveTo>
                    <a:lnTo>
                      <a:pt x="274" y="9131"/>
                    </a:lnTo>
                    <a:cubicBezTo>
                      <a:pt x="92" y="9245"/>
                      <a:pt x="92" y="9336"/>
                      <a:pt x="0" y="9427"/>
                    </a:cubicBezTo>
                    <a:cubicBezTo>
                      <a:pt x="0" y="9610"/>
                      <a:pt x="92" y="9701"/>
                      <a:pt x="183" y="9816"/>
                    </a:cubicBezTo>
                    <a:lnTo>
                      <a:pt x="26911" y="29879"/>
                    </a:lnTo>
                    <a:cubicBezTo>
                      <a:pt x="26957" y="29925"/>
                      <a:pt x="27003" y="29947"/>
                      <a:pt x="27048" y="29947"/>
                    </a:cubicBezTo>
                    <a:cubicBezTo>
                      <a:pt x="27094" y="29947"/>
                      <a:pt x="27140" y="29925"/>
                      <a:pt x="27185" y="29879"/>
                    </a:cubicBezTo>
                    <a:lnTo>
                      <a:pt x="50216" y="20840"/>
                    </a:lnTo>
                    <a:cubicBezTo>
                      <a:pt x="50399" y="20749"/>
                      <a:pt x="50490" y="20658"/>
                      <a:pt x="50490" y="20543"/>
                    </a:cubicBezTo>
                    <a:cubicBezTo>
                      <a:pt x="50490" y="20361"/>
                      <a:pt x="50490" y="20269"/>
                      <a:pt x="50307" y="20178"/>
                    </a:cubicBezTo>
                    <a:lnTo>
                      <a:pt x="23761" y="115"/>
                    </a:lnTo>
                    <a:cubicBezTo>
                      <a:pt x="23670" y="1"/>
                      <a:pt x="23488" y="1"/>
                      <a:pt x="23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9"/>
              <p:cNvSpPr/>
              <p:nvPr/>
            </p:nvSpPr>
            <p:spPr>
              <a:xfrm>
                <a:off x="4023125" y="4070625"/>
                <a:ext cx="1281650" cy="695375"/>
              </a:xfrm>
              <a:custGeom>
                <a:avLst/>
                <a:gdLst/>
                <a:ahLst/>
                <a:cxnLst/>
                <a:rect l="l" t="t" r="r" b="b"/>
                <a:pathLst>
                  <a:path w="51266" h="27815" extrusionOk="0">
                    <a:moveTo>
                      <a:pt x="1191" y="0"/>
                    </a:moveTo>
                    <a:cubicBezTo>
                      <a:pt x="1052" y="0"/>
                      <a:pt x="935" y="90"/>
                      <a:pt x="868" y="241"/>
                    </a:cubicBezTo>
                    <a:cubicBezTo>
                      <a:pt x="480" y="994"/>
                      <a:pt x="114" y="2136"/>
                      <a:pt x="0" y="3574"/>
                    </a:cubicBezTo>
                    <a:lnTo>
                      <a:pt x="0" y="3939"/>
                    </a:lnTo>
                    <a:cubicBezTo>
                      <a:pt x="0" y="5559"/>
                      <a:pt x="480" y="6883"/>
                      <a:pt x="868" y="7568"/>
                    </a:cubicBezTo>
                    <a:cubicBezTo>
                      <a:pt x="868" y="7659"/>
                      <a:pt x="868" y="7659"/>
                      <a:pt x="959" y="7751"/>
                    </a:cubicBezTo>
                    <a:cubicBezTo>
                      <a:pt x="9815" y="14416"/>
                      <a:pt x="18740" y="21058"/>
                      <a:pt x="27687" y="27723"/>
                    </a:cubicBezTo>
                    <a:cubicBezTo>
                      <a:pt x="27779" y="27814"/>
                      <a:pt x="27870" y="27814"/>
                      <a:pt x="27961" y="27814"/>
                    </a:cubicBezTo>
                    <a:lnTo>
                      <a:pt x="50992" y="18684"/>
                    </a:lnTo>
                    <a:cubicBezTo>
                      <a:pt x="51175" y="18593"/>
                      <a:pt x="51266" y="18410"/>
                      <a:pt x="51266" y="18205"/>
                    </a:cubicBezTo>
                    <a:cubicBezTo>
                      <a:pt x="51199" y="18071"/>
                      <a:pt x="51083" y="17986"/>
                      <a:pt x="50910" y="17986"/>
                    </a:cubicBezTo>
                    <a:cubicBezTo>
                      <a:pt x="50846" y="17986"/>
                      <a:pt x="50775" y="17998"/>
                      <a:pt x="50695" y="18022"/>
                    </a:cubicBezTo>
                    <a:lnTo>
                      <a:pt x="27894" y="27015"/>
                    </a:lnTo>
                    <a:lnTo>
                      <a:pt x="27894" y="27015"/>
                    </a:lnTo>
                    <a:cubicBezTo>
                      <a:pt x="19105" y="20401"/>
                      <a:pt x="10227" y="13697"/>
                      <a:pt x="1461" y="7106"/>
                    </a:cubicBezTo>
                    <a:lnTo>
                      <a:pt x="1461" y="7106"/>
                    </a:lnTo>
                    <a:cubicBezTo>
                      <a:pt x="1183" y="6427"/>
                      <a:pt x="776" y="5348"/>
                      <a:pt x="776" y="3939"/>
                    </a:cubicBezTo>
                    <a:lnTo>
                      <a:pt x="776" y="3574"/>
                    </a:lnTo>
                    <a:cubicBezTo>
                      <a:pt x="868" y="2227"/>
                      <a:pt x="1256" y="1177"/>
                      <a:pt x="1530" y="606"/>
                    </a:cubicBezTo>
                    <a:cubicBezTo>
                      <a:pt x="1621" y="424"/>
                      <a:pt x="1530" y="150"/>
                      <a:pt x="1347" y="36"/>
                    </a:cubicBezTo>
                    <a:cubicBezTo>
                      <a:pt x="1293" y="12"/>
                      <a:pt x="1240" y="0"/>
                      <a:pt x="1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9"/>
              <p:cNvSpPr/>
              <p:nvPr/>
            </p:nvSpPr>
            <p:spPr>
              <a:xfrm>
                <a:off x="4686775" y="4572525"/>
                <a:ext cx="45100" cy="191400"/>
              </a:xfrm>
              <a:custGeom>
                <a:avLst/>
                <a:gdLst/>
                <a:ahLst/>
                <a:cxnLst/>
                <a:rect l="l" t="t" r="r" b="b"/>
                <a:pathLst>
                  <a:path w="1804" h="7656" extrusionOk="0">
                    <a:moveTo>
                      <a:pt x="1365" y="0"/>
                    </a:moveTo>
                    <a:cubicBezTo>
                      <a:pt x="1230" y="0"/>
                      <a:pt x="1116" y="97"/>
                      <a:pt x="1050" y="229"/>
                    </a:cubicBezTo>
                    <a:cubicBezTo>
                      <a:pt x="959" y="229"/>
                      <a:pt x="0" y="1849"/>
                      <a:pt x="0" y="4040"/>
                    </a:cubicBezTo>
                    <a:cubicBezTo>
                      <a:pt x="0" y="5068"/>
                      <a:pt x="274" y="6323"/>
                      <a:pt x="1050" y="7464"/>
                    </a:cubicBezTo>
                    <a:cubicBezTo>
                      <a:pt x="1106" y="7577"/>
                      <a:pt x="1198" y="7655"/>
                      <a:pt x="1308" y="7655"/>
                    </a:cubicBezTo>
                    <a:cubicBezTo>
                      <a:pt x="1376" y="7655"/>
                      <a:pt x="1451" y="7625"/>
                      <a:pt x="1529" y="7555"/>
                    </a:cubicBezTo>
                    <a:cubicBezTo>
                      <a:pt x="1712" y="7464"/>
                      <a:pt x="1803" y="7259"/>
                      <a:pt x="1621" y="7076"/>
                    </a:cubicBezTo>
                    <a:cubicBezTo>
                      <a:pt x="959" y="6026"/>
                      <a:pt x="753" y="4976"/>
                      <a:pt x="753" y="4040"/>
                    </a:cubicBezTo>
                    <a:cubicBezTo>
                      <a:pt x="753" y="3082"/>
                      <a:pt x="959" y="2214"/>
                      <a:pt x="1233" y="1552"/>
                    </a:cubicBezTo>
                    <a:cubicBezTo>
                      <a:pt x="1324" y="1279"/>
                      <a:pt x="1415" y="982"/>
                      <a:pt x="1529" y="799"/>
                    </a:cubicBezTo>
                    <a:cubicBezTo>
                      <a:pt x="1529" y="708"/>
                      <a:pt x="1621" y="708"/>
                      <a:pt x="1621" y="617"/>
                    </a:cubicBezTo>
                    <a:cubicBezTo>
                      <a:pt x="1803" y="411"/>
                      <a:pt x="1712" y="137"/>
                      <a:pt x="1529" y="46"/>
                    </a:cubicBezTo>
                    <a:cubicBezTo>
                      <a:pt x="1473" y="14"/>
                      <a:pt x="1417" y="0"/>
                      <a:pt x="1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9"/>
              <p:cNvSpPr/>
              <p:nvPr/>
            </p:nvSpPr>
            <p:spPr>
              <a:xfrm>
                <a:off x="5247700" y="4356825"/>
                <a:ext cx="40525" cy="180900"/>
              </a:xfrm>
              <a:custGeom>
                <a:avLst/>
                <a:gdLst/>
                <a:ahLst/>
                <a:cxnLst/>
                <a:rect l="l" t="t" r="r" b="b"/>
                <a:pathLst>
                  <a:path w="1621" h="7236" extrusionOk="0">
                    <a:moveTo>
                      <a:pt x="959" y="0"/>
                    </a:moveTo>
                    <a:cubicBezTo>
                      <a:pt x="959" y="0"/>
                      <a:pt x="0" y="1621"/>
                      <a:pt x="0" y="3812"/>
                    </a:cubicBezTo>
                    <a:cubicBezTo>
                      <a:pt x="0" y="4862"/>
                      <a:pt x="206" y="6095"/>
                      <a:pt x="959" y="7236"/>
                    </a:cubicBezTo>
                    <a:lnTo>
                      <a:pt x="1621" y="6848"/>
                    </a:lnTo>
                    <a:cubicBezTo>
                      <a:pt x="959" y="5821"/>
                      <a:pt x="776" y="4771"/>
                      <a:pt x="776" y="3812"/>
                    </a:cubicBezTo>
                    <a:cubicBezTo>
                      <a:pt x="776" y="2854"/>
                      <a:pt x="959" y="2009"/>
                      <a:pt x="1233" y="1347"/>
                    </a:cubicBezTo>
                    <a:cubicBezTo>
                      <a:pt x="1347" y="1050"/>
                      <a:pt x="1438" y="776"/>
                      <a:pt x="1530" y="685"/>
                    </a:cubicBezTo>
                    <a:cubicBezTo>
                      <a:pt x="1530" y="571"/>
                      <a:pt x="1621" y="480"/>
                      <a:pt x="1621" y="480"/>
                    </a:cubicBezTo>
                    <a:lnTo>
                      <a:pt x="1621" y="388"/>
                    </a:lnTo>
                    <a:lnTo>
                      <a:pt x="9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9"/>
              <p:cNvSpPr/>
              <p:nvPr/>
            </p:nvSpPr>
            <p:spPr>
              <a:xfrm>
                <a:off x="4244525" y="3947350"/>
                <a:ext cx="409175" cy="179850"/>
              </a:xfrm>
              <a:custGeom>
                <a:avLst/>
                <a:gdLst/>
                <a:ahLst/>
                <a:cxnLst/>
                <a:rect l="l" t="t" r="r" b="b"/>
                <a:pathLst>
                  <a:path w="16367" h="7194" extrusionOk="0">
                    <a:moveTo>
                      <a:pt x="15955" y="1"/>
                    </a:moveTo>
                    <a:cubicBezTo>
                      <a:pt x="15900" y="1"/>
                      <a:pt x="15845" y="12"/>
                      <a:pt x="15796" y="36"/>
                    </a:cubicBezTo>
                    <a:lnTo>
                      <a:pt x="274" y="6496"/>
                    </a:lnTo>
                    <a:cubicBezTo>
                      <a:pt x="92" y="6587"/>
                      <a:pt x="0" y="6793"/>
                      <a:pt x="92" y="6975"/>
                    </a:cubicBezTo>
                    <a:cubicBezTo>
                      <a:pt x="92" y="7109"/>
                      <a:pt x="251" y="7194"/>
                      <a:pt x="408" y="7194"/>
                    </a:cubicBezTo>
                    <a:cubicBezTo>
                      <a:pt x="465" y="7194"/>
                      <a:pt x="522" y="7182"/>
                      <a:pt x="571" y="7158"/>
                    </a:cubicBezTo>
                    <a:lnTo>
                      <a:pt x="16069" y="790"/>
                    </a:lnTo>
                    <a:cubicBezTo>
                      <a:pt x="16252" y="698"/>
                      <a:pt x="16366" y="402"/>
                      <a:pt x="16252" y="219"/>
                    </a:cubicBezTo>
                    <a:cubicBezTo>
                      <a:pt x="16252" y="85"/>
                      <a:pt x="16105" y="1"/>
                      <a:pt x="15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7" name="Google Shape;1917;p49"/>
            <p:cNvGrpSpPr/>
            <p:nvPr/>
          </p:nvGrpSpPr>
          <p:grpSpPr>
            <a:xfrm flipH="1">
              <a:off x="1600581" y="4431998"/>
              <a:ext cx="618919" cy="804701"/>
              <a:chOff x="5050250" y="3454900"/>
              <a:chExt cx="478225" cy="621775"/>
            </a:xfrm>
          </p:grpSpPr>
          <p:sp>
            <p:nvSpPr>
              <p:cNvPr id="1918" name="Google Shape;1918;p49"/>
              <p:cNvSpPr/>
              <p:nvPr/>
            </p:nvSpPr>
            <p:spPr>
              <a:xfrm>
                <a:off x="5129000" y="3693750"/>
                <a:ext cx="352100" cy="328425"/>
              </a:xfrm>
              <a:custGeom>
                <a:avLst/>
                <a:gdLst/>
                <a:ahLst/>
                <a:cxnLst/>
                <a:rect l="l" t="t" r="r" b="b"/>
                <a:pathLst>
                  <a:path w="14084" h="13137" extrusionOk="0">
                    <a:moveTo>
                      <a:pt x="11025" y="0"/>
                    </a:moveTo>
                    <a:cubicBezTo>
                      <a:pt x="11025" y="92"/>
                      <a:pt x="11025" y="183"/>
                      <a:pt x="10934" y="274"/>
                    </a:cubicBezTo>
                    <a:cubicBezTo>
                      <a:pt x="10843" y="662"/>
                      <a:pt x="10660" y="1050"/>
                      <a:pt x="10363" y="1416"/>
                    </a:cubicBezTo>
                    <a:cubicBezTo>
                      <a:pt x="10181" y="1712"/>
                      <a:pt x="9884" y="2100"/>
                      <a:pt x="9519" y="2374"/>
                    </a:cubicBezTo>
                    <a:cubicBezTo>
                      <a:pt x="8743" y="3127"/>
                      <a:pt x="7807" y="3698"/>
                      <a:pt x="6848" y="4177"/>
                    </a:cubicBezTo>
                    <a:cubicBezTo>
                      <a:pt x="6369" y="4474"/>
                      <a:pt x="5798" y="4748"/>
                      <a:pt x="5319" y="5045"/>
                    </a:cubicBezTo>
                    <a:cubicBezTo>
                      <a:pt x="5136" y="5136"/>
                      <a:pt x="4954" y="5227"/>
                      <a:pt x="4748" y="5319"/>
                    </a:cubicBezTo>
                    <a:lnTo>
                      <a:pt x="4748" y="4954"/>
                    </a:lnTo>
                    <a:cubicBezTo>
                      <a:pt x="4840" y="4474"/>
                      <a:pt x="4474" y="3904"/>
                      <a:pt x="3995" y="3812"/>
                    </a:cubicBezTo>
                    <a:cubicBezTo>
                      <a:pt x="3853" y="3737"/>
                      <a:pt x="3713" y="3701"/>
                      <a:pt x="3575" y="3701"/>
                    </a:cubicBezTo>
                    <a:cubicBezTo>
                      <a:pt x="3336" y="3701"/>
                      <a:pt x="3100" y="3807"/>
                      <a:pt x="2854" y="3995"/>
                    </a:cubicBezTo>
                    <a:cubicBezTo>
                      <a:pt x="2192" y="4565"/>
                      <a:pt x="2375" y="5615"/>
                      <a:pt x="3128" y="5981"/>
                    </a:cubicBezTo>
                    <a:cubicBezTo>
                      <a:pt x="3242" y="5981"/>
                      <a:pt x="3242" y="6095"/>
                      <a:pt x="3333" y="6095"/>
                    </a:cubicBezTo>
                    <a:cubicBezTo>
                      <a:pt x="3036" y="6369"/>
                      <a:pt x="2671" y="6665"/>
                      <a:pt x="2375" y="6848"/>
                    </a:cubicBezTo>
                    <a:cubicBezTo>
                      <a:pt x="2101" y="7236"/>
                      <a:pt x="1804" y="7510"/>
                      <a:pt x="1530" y="7898"/>
                    </a:cubicBezTo>
                    <a:lnTo>
                      <a:pt x="1325" y="7898"/>
                    </a:lnTo>
                    <a:cubicBezTo>
                      <a:pt x="1142" y="7989"/>
                      <a:pt x="1051" y="8081"/>
                      <a:pt x="845" y="8081"/>
                    </a:cubicBezTo>
                    <a:cubicBezTo>
                      <a:pt x="275" y="8560"/>
                      <a:pt x="1" y="9404"/>
                      <a:pt x="389" y="10180"/>
                    </a:cubicBezTo>
                    <a:cubicBezTo>
                      <a:pt x="571" y="10454"/>
                      <a:pt x="754" y="10660"/>
                      <a:pt x="1051" y="10842"/>
                    </a:cubicBezTo>
                    <a:cubicBezTo>
                      <a:pt x="2516" y="12379"/>
                      <a:pt x="4269" y="13136"/>
                      <a:pt x="6224" y="13136"/>
                    </a:cubicBezTo>
                    <a:cubicBezTo>
                      <a:pt x="6796" y="13136"/>
                      <a:pt x="7385" y="13072"/>
                      <a:pt x="7990" y="12942"/>
                    </a:cubicBezTo>
                    <a:cubicBezTo>
                      <a:pt x="9793" y="12554"/>
                      <a:pt x="11231" y="11596"/>
                      <a:pt x="12258" y="10180"/>
                    </a:cubicBezTo>
                    <a:cubicBezTo>
                      <a:pt x="13605" y="8263"/>
                      <a:pt x="14084" y="6186"/>
                      <a:pt x="13513" y="3904"/>
                    </a:cubicBezTo>
                    <a:cubicBezTo>
                      <a:pt x="13217" y="2466"/>
                      <a:pt x="12463" y="1233"/>
                      <a:pt x="11322" y="183"/>
                    </a:cubicBezTo>
                    <a:cubicBezTo>
                      <a:pt x="11231" y="92"/>
                      <a:pt x="11231" y="0"/>
                      <a:pt x="1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9"/>
              <p:cNvSpPr/>
              <p:nvPr/>
            </p:nvSpPr>
            <p:spPr>
              <a:xfrm>
                <a:off x="5133575" y="3834950"/>
                <a:ext cx="45100" cy="41075"/>
              </a:xfrm>
              <a:custGeom>
                <a:avLst/>
                <a:gdLst/>
                <a:ahLst/>
                <a:cxnLst/>
                <a:rect l="l" t="t" r="r" b="b"/>
                <a:pathLst>
                  <a:path w="1804" h="1643" extrusionOk="0">
                    <a:moveTo>
                      <a:pt x="971" y="1"/>
                    </a:moveTo>
                    <a:cubicBezTo>
                      <a:pt x="871" y="1"/>
                      <a:pt x="767" y="19"/>
                      <a:pt x="662" y="59"/>
                    </a:cubicBezTo>
                    <a:cubicBezTo>
                      <a:pt x="297" y="150"/>
                      <a:pt x="0" y="629"/>
                      <a:pt x="206" y="1017"/>
                    </a:cubicBezTo>
                    <a:cubicBezTo>
                      <a:pt x="278" y="1381"/>
                      <a:pt x="597" y="1643"/>
                      <a:pt x="954" y="1643"/>
                    </a:cubicBezTo>
                    <a:cubicBezTo>
                      <a:pt x="1045" y="1643"/>
                      <a:pt x="1140" y="1625"/>
                      <a:pt x="1233" y="1588"/>
                    </a:cubicBezTo>
                    <a:cubicBezTo>
                      <a:pt x="1621" y="1474"/>
                      <a:pt x="1804" y="1017"/>
                      <a:pt x="1712" y="538"/>
                    </a:cubicBezTo>
                    <a:cubicBezTo>
                      <a:pt x="1641" y="235"/>
                      <a:pt x="1332" y="1"/>
                      <a:pt x="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9"/>
              <p:cNvSpPr/>
              <p:nvPr/>
            </p:nvSpPr>
            <p:spPr>
              <a:xfrm>
                <a:off x="5354975" y="3703450"/>
                <a:ext cx="83350" cy="177500"/>
              </a:xfrm>
              <a:custGeom>
                <a:avLst/>
                <a:gdLst/>
                <a:ahLst/>
                <a:cxnLst/>
                <a:rect l="l" t="t" r="r" b="b"/>
                <a:pathLst>
                  <a:path w="3334" h="7100" extrusionOk="0">
                    <a:moveTo>
                      <a:pt x="183" y="0"/>
                    </a:moveTo>
                    <a:cubicBezTo>
                      <a:pt x="92" y="92"/>
                      <a:pt x="1" y="183"/>
                      <a:pt x="92" y="274"/>
                    </a:cubicBezTo>
                    <a:cubicBezTo>
                      <a:pt x="366" y="457"/>
                      <a:pt x="662" y="754"/>
                      <a:pt x="936" y="936"/>
                    </a:cubicBezTo>
                    <a:cubicBezTo>
                      <a:pt x="1233" y="1233"/>
                      <a:pt x="1416" y="1507"/>
                      <a:pt x="1712" y="1804"/>
                    </a:cubicBezTo>
                    <a:cubicBezTo>
                      <a:pt x="1895" y="2078"/>
                      <a:pt x="2078" y="2374"/>
                      <a:pt x="2283" y="2739"/>
                    </a:cubicBezTo>
                    <a:cubicBezTo>
                      <a:pt x="2374" y="3036"/>
                      <a:pt x="2557" y="3424"/>
                      <a:pt x="2648" y="3698"/>
                    </a:cubicBezTo>
                    <a:cubicBezTo>
                      <a:pt x="2762" y="4086"/>
                      <a:pt x="2762" y="4451"/>
                      <a:pt x="2854" y="4839"/>
                    </a:cubicBezTo>
                    <a:cubicBezTo>
                      <a:pt x="2945" y="5136"/>
                      <a:pt x="2945" y="5501"/>
                      <a:pt x="2854" y="5889"/>
                    </a:cubicBezTo>
                    <a:cubicBezTo>
                      <a:pt x="2854" y="6277"/>
                      <a:pt x="2762" y="6643"/>
                      <a:pt x="2762" y="7031"/>
                    </a:cubicBezTo>
                    <a:cubicBezTo>
                      <a:pt x="2808" y="7076"/>
                      <a:pt x="2831" y="7099"/>
                      <a:pt x="2865" y="7099"/>
                    </a:cubicBezTo>
                    <a:cubicBezTo>
                      <a:pt x="2899" y="7099"/>
                      <a:pt x="2945" y="7076"/>
                      <a:pt x="3036" y="7031"/>
                    </a:cubicBezTo>
                    <a:cubicBezTo>
                      <a:pt x="3036" y="6939"/>
                      <a:pt x="3128" y="6848"/>
                      <a:pt x="3128" y="6734"/>
                    </a:cubicBezTo>
                    <a:cubicBezTo>
                      <a:pt x="3219" y="6369"/>
                      <a:pt x="3333" y="5889"/>
                      <a:pt x="3333" y="5501"/>
                    </a:cubicBezTo>
                    <a:cubicBezTo>
                      <a:pt x="3219" y="3789"/>
                      <a:pt x="2648" y="2283"/>
                      <a:pt x="1507" y="1028"/>
                    </a:cubicBezTo>
                    <a:cubicBezTo>
                      <a:pt x="1233" y="662"/>
                      <a:pt x="845" y="366"/>
                      <a:pt x="480" y="183"/>
                    </a:cubicBezTo>
                    <a:cubicBezTo>
                      <a:pt x="366" y="92"/>
                      <a:pt x="274"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9"/>
              <p:cNvSpPr/>
              <p:nvPr/>
            </p:nvSpPr>
            <p:spPr>
              <a:xfrm>
                <a:off x="5388075" y="3834700"/>
                <a:ext cx="26275" cy="78575"/>
              </a:xfrm>
              <a:custGeom>
                <a:avLst/>
                <a:gdLst/>
                <a:ahLst/>
                <a:cxnLst/>
                <a:rect l="l" t="t" r="r" b="b"/>
                <a:pathLst>
                  <a:path w="1051" h="3143" extrusionOk="0">
                    <a:moveTo>
                      <a:pt x="811" y="0"/>
                    </a:moveTo>
                    <a:cubicBezTo>
                      <a:pt x="759" y="0"/>
                      <a:pt x="708" y="23"/>
                      <a:pt x="662" y="69"/>
                    </a:cubicBezTo>
                    <a:lnTo>
                      <a:pt x="662" y="343"/>
                    </a:lnTo>
                    <a:cubicBezTo>
                      <a:pt x="662" y="1119"/>
                      <a:pt x="480" y="1963"/>
                      <a:pt x="92" y="2625"/>
                    </a:cubicBezTo>
                    <a:cubicBezTo>
                      <a:pt x="92" y="2739"/>
                      <a:pt x="0" y="2831"/>
                      <a:pt x="0" y="2922"/>
                    </a:cubicBezTo>
                    <a:lnTo>
                      <a:pt x="0" y="3013"/>
                    </a:lnTo>
                    <a:cubicBezTo>
                      <a:pt x="0" y="3078"/>
                      <a:pt x="46" y="3142"/>
                      <a:pt x="105" y="3142"/>
                    </a:cubicBezTo>
                    <a:cubicBezTo>
                      <a:pt x="130" y="3142"/>
                      <a:pt x="156" y="3131"/>
                      <a:pt x="183" y="3105"/>
                    </a:cubicBezTo>
                    <a:cubicBezTo>
                      <a:pt x="297" y="3013"/>
                      <a:pt x="388" y="3013"/>
                      <a:pt x="388" y="2922"/>
                    </a:cubicBezTo>
                    <a:cubicBezTo>
                      <a:pt x="868" y="2055"/>
                      <a:pt x="1050" y="1119"/>
                      <a:pt x="959" y="160"/>
                    </a:cubicBezTo>
                    <a:lnTo>
                      <a:pt x="959" y="69"/>
                    </a:lnTo>
                    <a:cubicBezTo>
                      <a:pt x="913" y="23"/>
                      <a:pt x="862" y="0"/>
                      <a:pt x="8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9"/>
              <p:cNvSpPr/>
              <p:nvPr/>
            </p:nvSpPr>
            <p:spPr>
              <a:xfrm>
                <a:off x="5050250" y="3458075"/>
                <a:ext cx="478225" cy="618600"/>
              </a:xfrm>
              <a:custGeom>
                <a:avLst/>
                <a:gdLst/>
                <a:ahLst/>
                <a:cxnLst/>
                <a:rect l="l" t="t" r="r" b="b"/>
                <a:pathLst>
                  <a:path w="19129" h="24744" extrusionOk="0">
                    <a:moveTo>
                      <a:pt x="6666" y="1051"/>
                    </a:moveTo>
                    <a:lnTo>
                      <a:pt x="8469" y="6004"/>
                    </a:lnTo>
                    <a:lnTo>
                      <a:pt x="8560" y="6278"/>
                    </a:lnTo>
                    <a:lnTo>
                      <a:pt x="8674" y="6483"/>
                    </a:lnTo>
                    <a:lnTo>
                      <a:pt x="9610" y="6483"/>
                    </a:lnTo>
                    <a:cubicBezTo>
                      <a:pt x="13125" y="6483"/>
                      <a:pt x="16458" y="8674"/>
                      <a:pt x="17805" y="12189"/>
                    </a:cubicBezTo>
                    <a:cubicBezTo>
                      <a:pt x="18170" y="13239"/>
                      <a:pt x="18375" y="14175"/>
                      <a:pt x="18375" y="15225"/>
                    </a:cubicBezTo>
                    <a:cubicBezTo>
                      <a:pt x="18375" y="18740"/>
                      <a:pt x="16184" y="22164"/>
                      <a:pt x="12555" y="23396"/>
                    </a:cubicBezTo>
                    <a:cubicBezTo>
                      <a:pt x="11619" y="23785"/>
                      <a:pt x="10569" y="23967"/>
                      <a:pt x="9610" y="23967"/>
                    </a:cubicBezTo>
                    <a:cubicBezTo>
                      <a:pt x="6004" y="23967"/>
                      <a:pt x="2671" y="21799"/>
                      <a:pt x="1348" y="18261"/>
                    </a:cubicBezTo>
                    <a:cubicBezTo>
                      <a:pt x="959" y="17234"/>
                      <a:pt x="777" y="16184"/>
                      <a:pt x="777" y="15225"/>
                    </a:cubicBezTo>
                    <a:cubicBezTo>
                      <a:pt x="777" y="12463"/>
                      <a:pt x="2101" y="9815"/>
                      <a:pt x="4383" y="8195"/>
                    </a:cubicBezTo>
                    <a:lnTo>
                      <a:pt x="4566" y="7989"/>
                    </a:lnTo>
                    <a:lnTo>
                      <a:pt x="4475" y="7533"/>
                    </a:lnTo>
                    <a:lnTo>
                      <a:pt x="2580" y="2489"/>
                    </a:lnTo>
                    <a:lnTo>
                      <a:pt x="6666" y="1051"/>
                    </a:lnTo>
                    <a:close/>
                    <a:moveTo>
                      <a:pt x="7054" y="1"/>
                    </a:moveTo>
                    <a:lnTo>
                      <a:pt x="1621" y="2009"/>
                    </a:lnTo>
                    <a:lnTo>
                      <a:pt x="3683" y="7700"/>
                    </a:lnTo>
                    <a:lnTo>
                      <a:pt x="3683" y="7700"/>
                    </a:lnTo>
                    <a:cubicBezTo>
                      <a:pt x="1353" y="9509"/>
                      <a:pt x="1" y="12281"/>
                      <a:pt x="1" y="15225"/>
                    </a:cubicBezTo>
                    <a:cubicBezTo>
                      <a:pt x="1" y="16275"/>
                      <a:pt x="206" y="17416"/>
                      <a:pt x="686" y="18558"/>
                    </a:cubicBezTo>
                    <a:cubicBezTo>
                      <a:pt x="2101" y="22369"/>
                      <a:pt x="5707" y="24743"/>
                      <a:pt x="9610" y="24743"/>
                    </a:cubicBezTo>
                    <a:cubicBezTo>
                      <a:pt x="10660" y="24743"/>
                      <a:pt x="11801" y="24538"/>
                      <a:pt x="12851" y="24173"/>
                    </a:cubicBezTo>
                    <a:cubicBezTo>
                      <a:pt x="16755" y="22735"/>
                      <a:pt x="19128" y="19128"/>
                      <a:pt x="19128" y="15225"/>
                    </a:cubicBezTo>
                    <a:cubicBezTo>
                      <a:pt x="19128" y="14084"/>
                      <a:pt x="18946" y="13034"/>
                      <a:pt x="18558" y="11893"/>
                    </a:cubicBezTo>
                    <a:cubicBezTo>
                      <a:pt x="17120" y="8104"/>
                      <a:pt x="13422" y="5707"/>
                      <a:pt x="9610" y="5707"/>
                    </a:cubicBezTo>
                    <a:lnTo>
                      <a:pt x="9131" y="5707"/>
                    </a:lnTo>
                    <a:lnTo>
                      <a:pt x="70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9"/>
              <p:cNvSpPr/>
              <p:nvPr/>
            </p:nvSpPr>
            <p:spPr>
              <a:xfrm>
                <a:off x="5074225" y="3454900"/>
                <a:ext cx="175775" cy="75675"/>
              </a:xfrm>
              <a:custGeom>
                <a:avLst/>
                <a:gdLst/>
                <a:ahLst/>
                <a:cxnLst/>
                <a:rect l="l" t="t" r="r" b="b"/>
                <a:pathLst>
                  <a:path w="7031" h="3027" extrusionOk="0">
                    <a:moveTo>
                      <a:pt x="6616" y="1"/>
                    </a:moveTo>
                    <a:cubicBezTo>
                      <a:pt x="6566" y="1"/>
                      <a:pt x="6514" y="12"/>
                      <a:pt x="6460" y="36"/>
                    </a:cubicBezTo>
                    <a:lnTo>
                      <a:pt x="297" y="2319"/>
                    </a:lnTo>
                    <a:cubicBezTo>
                      <a:pt x="92" y="2319"/>
                      <a:pt x="0" y="2616"/>
                      <a:pt x="92" y="2798"/>
                    </a:cubicBezTo>
                    <a:cubicBezTo>
                      <a:pt x="158" y="2930"/>
                      <a:pt x="284" y="3026"/>
                      <a:pt x="417" y="3026"/>
                    </a:cubicBezTo>
                    <a:cubicBezTo>
                      <a:pt x="468" y="3026"/>
                      <a:pt x="521" y="3012"/>
                      <a:pt x="571" y="2981"/>
                    </a:cubicBezTo>
                    <a:lnTo>
                      <a:pt x="6757" y="698"/>
                    </a:lnTo>
                    <a:cubicBezTo>
                      <a:pt x="6939" y="607"/>
                      <a:pt x="7031" y="424"/>
                      <a:pt x="6939" y="242"/>
                    </a:cubicBezTo>
                    <a:cubicBezTo>
                      <a:pt x="6872" y="90"/>
                      <a:pt x="6755" y="1"/>
                      <a:pt x="6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4" name="Google Shape;1924;p49"/>
            <p:cNvSpPr/>
            <p:nvPr/>
          </p:nvSpPr>
          <p:spPr>
            <a:xfrm>
              <a:off x="8263112" y="-390527"/>
              <a:ext cx="1167568" cy="1320706"/>
            </a:xfrm>
            <a:custGeom>
              <a:avLst/>
              <a:gdLst/>
              <a:ahLst/>
              <a:cxnLst/>
              <a:rect l="l" t="t" r="r" b="b"/>
              <a:pathLst>
                <a:path w="31816" h="35989" extrusionOk="0">
                  <a:moveTo>
                    <a:pt x="11986" y="1"/>
                  </a:moveTo>
                  <a:cubicBezTo>
                    <a:pt x="11869" y="2351"/>
                    <a:pt x="11252" y="4554"/>
                    <a:pt x="10165" y="6611"/>
                  </a:cubicBezTo>
                  <a:lnTo>
                    <a:pt x="0" y="25853"/>
                  </a:lnTo>
                  <a:cubicBezTo>
                    <a:pt x="2321" y="28791"/>
                    <a:pt x="5259" y="31111"/>
                    <a:pt x="8578" y="32815"/>
                  </a:cubicBezTo>
                  <a:cubicBezTo>
                    <a:pt x="11634" y="34402"/>
                    <a:pt x="14924" y="35518"/>
                    <a:pt x="18361" y="35988"/>
                  </a:cubicBezTo>
                  <a:lnTo>
                    <a:pt x="31816" y="10782"/>
                  </a:lnTo>
                  <a:lnTo>
                    <a:pt x="119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5" name="Google Shape;1925;p49"/>
            <p:cNvGrpSpPr/>
            <p:nvPr/>
          </p:nvGrpSpPr>
          <p:grpSpPr>
            <a:xfrm>
              <a:off x="8318599" y="-452809"/>
              <a:ext cx="1187618" cy="1341688"/>
              <a:chOff x="818450" y="1104925"/>
              <a:chExt cx="984350" cy="1112050"/>
            </a:xfrm>
          </p:grpSpPr>
          <p:sp>
            <p:nvSpPr>
              <p:cNvPr id="1926" name="Google Shape;1926;p49"/>
              <p:cNvSpPr/>
              <p:nvPr/>
            </p:nvSpPr>
            <p:spPr>
              <a:xfrm>
                <a:off x="1336575" y="1634900"/>
                <a:ext cx="237975" cy="462825"/>
              </a:xfrm>
              <a:custGeom>
                <a:avLst/>
                <a:gdLst/>
                <a:ahLst/>
                <a:cxnLst/>
                <a:rect l="l" t="t" r="r" b="b"/>
                <a:pathLst>
                  <a:path w="9519" h="18513" extrusionOk="0">
                    <a:moveTo>
                      <a:pt x="9222" y="1"/>
                    </a:moveTo>
                    <a:cubicBezTo>
                      <a:pt x="9131" y="183"/>
                      <a:pt x="9040" y="366"/>
                      <a:pt x="8948" y="572"/>
                    </a:cubicBezTo>
                    <a:cubicBezTo>
                      <a:pt x="6004" y="6278"/>
                      <a:pt x="3151" y="12075"/>
                      <a:pt x="183" y="17782"/>
                    </a:cubicBezTo>
                    <a:cubicBezTo>
                      <a:pt x="183" y="17964"/>
                      <a:pt x="92" y="18056"/>
                      <a:pt x="1" y="18261"/>
                    </a:cubicBezTo>
                    <a:lnTo>
                      <a:pt x="1" y="18444"/>
                    </a:lnTo>
                    <a:cubicBezTo>
                      <a:pt x="1" y="18489"/>
                      <a:pt x="24" y="18512"/>
                      <a:pt x="58" y="18512"/>
                    </a:cubicBezTo>
                    <a:cubicBezTo>
                      <a:pt x="92" y="18512"/>
                      <a:pt x="138" y="18489"/>
                      <a:pt x="183" y="18444"/>
                    </a:cubicBezTo>
                    <a:cubicBezTo>
                      <a:pt x="389" y="18261"/>
                      <a:pt x="480" y="18056"/>
                      <a:pt x="571" y="17782"/>
                    </a:cubicBezTo>
                    <a:cubicBezTo>
                      <a:pt x="3516" y="12075"/>
                      <a:pt x="6369" y="6460"/>
                      <a:pt x="9222" y="754"/>
                    </a:cubicBezTo>
                    <a:cubicBezTo>
                      <a:pt x="9313" y="572"/>
                      <a:pt x="9428" y="457"/>
                      <a:pt x="9428" y="275"/>
                    </a:cubicBezTo>
                    <a:cubicBezTo>
                      <a:pt x="9519" y="275"/>
                      <a:pt x="9519" y="183"/>
                      <a:pt x="9519" y="92"/>
                    </a:cubicBezTo>
                    <a:cubicBezTo>
                      <a:pt x="9428" y="1"/>
                      <a:pt x="9313" y="1"/>
                      <a:pt x="92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9"/>
              <p:cNvSpPr/>
              <p:nvPr/>
            </p:nvSpPr>
            <p:spPr>
              <a:xfrm>
                <a:off x="1260675" y="1845100"/>
                <a:ext cx="147250" cy="286275"/>
              </a:xfrm>
              <a:custGeom>
                <a:avLst/>
                <a:gdLst/>
                <a:ahLst/>
                <a:cxnLst/>
                <a:rect l="l" t="t" r="r" b="b"/>
                <a:pathLst>
                  <a:path w="5890" h="11451" extrusionOk="0">
                    <a:moveTo>
                      <a:pt x="5783" y="1"/>
                    </a:moveTo>
                    <a:cubicBezTo>
                      <a:pt x="5759" y="1"/>
                      <a:pt x="5733" y="12"/>
                      <a:pt x="5707" y="38"/>
                    </a:cubicBezTo>
                    <a:lnTo>
                      <a:pt x="5502" y="244"/>
                    </a:lnTo>
                    <a:cubicBezTo>
                      <a:pt x="3699" y="3850"/>
                      <a:pt x="1895" y="7456"/>
                      <a:pt x="1" y="11177"/>
                    </a:cubicBezTo>
                    <a:lnTo>
                      <a:pt x="1" y="11268"/>
                    </a:lnTo>
                    <a:cubicBezTo>
                      <a:pt x="1" y="11360"/>
                      <a:pt x="92" y="11360"/>
                      <a:pt x="184" y="11451"/>
                    </a:cubicBezTo>
                    <a:cubicBezTo>
                      <a:pt x="184" y="11360"/>
                      <a:pt x="275" y="11360"/>
                      <a:pt x="366" y="11268"/>
                    </a:cubicBezTo>
                    <a:cubicBezTo>
                      <a:pt x="480" y="11177"/>
                      <a:pt x="572" y="10994"/>
                      <a:pt x="572" y="10789"/>
                    </a:cubicBezTo>
                    <a:cubicBezTo>
                      <a:pt x="2283" y="7456"/>
                      <a:pt x="3995" y="4033"/>
                      <a:pt x="5707" y="609"/>
                    </a:cubicBezTo>
                    <a:cubicBezTo>
                      <a:pt x="5799" y="518"/>
                      <a:pt x="5890" y="335"/>
                      <a:pt x="5890" y="244"/>
                    </a:cubicBezTo>
                    <a:lnTo>
                      <a:pt x="5890" y="152"/>
                    </a:lnTo>
                    <a:cubicBezTo>
                      <a:pt x="5890" y="71"/>
                      <a:pt x="5843" y="1"/>
                      <a:pt x="5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9"/>
              <p:cNvSpPr/>
              <p:nvPr/>
            </p:nvSpPr>
            <p:spPr>
              <a:xfrm>
                <a:off x="818450" y="1104925"/>
                <a:ext cx="984350" cy="1112050"/>
              </a:xfrm>
              <a:custGeom>
                <a:avLst/>
                <a:gdLst/>
                <a:ahLst/>
                <a:cxnLst/>
                <a:rect l="l" t="t" r="r" b="b"/>
                <a:pathLst>
                  <a:path w="39374" h="44482" extrusionOk="0">
                    <a:moveTo>
                      <a:pt x="14829" y="1048"/>
                    </a:moveTo>
                    <a:lnTo>
                      <a:pt x="38415" y="13576"/>
                    </a:lnTo>
                    <a:lnTo>
                      <a:pt x="22843" y="43702"/>
                    </a:lnTo>
                    <a:lnTo>
                      <a:pt x="22843" y="43702"/>
                    </a:lnTo>
                    <a:cubicBezTo>
                      <a:pt x="20071" y="43400"/>
                      <a:pt x="15830" y="42512"/>
                      <a:pt x="11116" y="40122"/>
                    </a:cubicBezTo>
                    <a:cubicBezTo>
                      <a:pt x="6165" y="37547"/>
                      <a:pt x="2804" y="34272"/>
                      <a:pt x="872" y="31995"/>
                    </a:cubicBezTo>
                    <a:lnTo>
                      <a:pt x="872" y="31995"/>
                    </a:lnTo>
                    <a:lnTo>
                      <a:pt x="12737" y="8920"/>
                    </a:lnTo>
                    <a:cubicBezTo>
                      <a:pt x="13986" y="6509"/>
                      <a:pt x="14747" y="3834"/>
                      <a:pt x="14829" y="1048"/>
                    </a:cubicBezTo>
                    <a:close/>
                    <a:moveTo>
                      <a:pt x="14449" y="1"/>
                    </a:moveTo>
                    <a:cubicBezTo>
                      <a:pt x="14380" y="1"/>
                      <a:pt x="14312" y="29"/>
                      <a:pt x="14266" y="87"/>
                    </a:cubicBezTo>
                    <a:cubicBezTo>
                      <a:pt x="14175" y="178"/>
                      <a:pt x="14061" y="269"/>
                      <a:pt x="14061" y="360"/>
                    </a:cubicBezTo>
                    <a:lnTo>
                      <a:pt x="14061" y="543"/>
                    </a:lnTo>
                    <a:cubicBezTo>
                      <a:pt x="14061" y="3305"/>
                      <a:pt x="13399" y="6067"/>
                      <a:pt x="12075" y="8532"/>
                    </a:cubicBezTo>
                    <a:lnTo>
                      <a:pt x="92" y="31836"/>
                    </a:lnTo>
                    <a:cubicBezTo>
                      <a:pt x="0" y="32042"/>
                      <a:pt x="0" y="32133"/>
                      <a:pt x="92" y="32316"/>
                    </a:cubicBezTo>
                    <a:cubicBezTo>
                      <a:pt x="1986" y="34507"/>
                      <a:pt x="5501" y="38022"/>
                      <a:pt x="10842" y="40784"/>
                    </a:cubicBezTo>
                    <a:cubicBezTo>
                      <a:pt x="15681" y="43340"/>
                      <a:pt x="20155" y="44116"/>
                      <a:pt x="23008" y="44482"/>
                    </a:cubicBezTo>
                    <a:cubicBezTo>
                      <a:pt x="23191" y="44482"/>
                      <a:pt x="23305" y="44390"/>
                      <a:pt x="23396" y="44299"/>
                    </a:cubicBezTo>
                    <a:lnTo>
                      <a:pt x="39283" y="13576"/>
                    </a:lnTo>
                    <a:cubicBezTo>
                      <a:pt x="39374" y="13394"/>
                      <a:pt x="39374" y="13211"/>
                      <a:pt x="39169" y="13097"/>
                    </a:cubicBezTo>
                    <a:lnTo>
                      <a:pt x="14631" y="87"/>
                    </a:lnTo>
                    <a:cubicBezTo>
                      <a:pt x="14586" y="29"/>
                      <a:pt x="14517" y="1"/>
                      <a:pt x="144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9"/>
              <p:cNvSpPr/>
              <p:nvPr/>
            </p:nvSpPr>
            <p:spPr>
              <a:xfrm>
                <a:off x="1108325" y="1355550"/>
                <a:ext cx="128425" cy="76025"/>
              </a:xfrm>
              <a:custGeom>
                <a:avLst/>
                <a:gdLst/>
                <a:ahLst/>
                <a:cxnLst/>
                <a:rect l="l" t="t" r="r" b="b"/>
                <a:pathLst>
                  <a:path w="5137" h="3041" extrusionOk="0">
                    <a:moveTo>
                      <a:pt x="422" y="0"/>
                    </a:moveTo>
                    <a:cubicBezTo>
                      <a:pt x="287" y="0"/>
                      <a:pt x="159" y="85"/>
                      <a:pt x="92" y="219"/>
                    </a:cubicBezTo>
                    <a:cubicBezTo>
                      <a:pt x="1" y="424"/>
                      <a:pt x="1" y="607"/>
                      <a:pt x="183" y="698"/>
                    </a:cubicBezTo>
                    <a:lnTo>
                      <a:pt x="4566" y="2981"/>
                    </a:lnTo>
                    <a:cubicBezTo>
                      <a:pt x="4641" y="3018"/>
                      <a:pt x="4721" y="3041"/>
                      <a:pt x="4795" y="3041"/>
                    </a:cubicBezTo>
                    <a:cubicBezTo>
                      <a:pt x="4899" y="3041"/>
                      <a:pt x="4992" y="2996"/>
                      <a:pt x="5045" y="2889"/>
                    </a:cubicBezTo>
                    <a:cubicBezTo>
                      <a:pt x="5136" y="2707"/>
                      <a:pt x="5136" y="2410"/>
                      <a:pt x="4954" y="2319"/>
                    </a:cubicBezTo>
                    <a:lnTo>
                      <a:pt x="571" y="36"/>
                    </a:lnTo>
                    <a:cubicBezTo>
                      <a:pt x="522" y="12"/>
                      <a:pt x="472" y="0"/>
                      <a:pt x="4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9"/>
              <p:cNvSpPr/>
              <p:nvPr/>
            </p:nvSpPr>
            <p:spPr>
              <a:xfrm>
                <a:off x="1039275" y="1481650"/>
                <a:ext cx="111875" cy="65975"/>
              </a:xfrm>
              <a:custGeom>
                <a:avLst/>
                <a:gdLst/>
                <a:ahLst/>
                <a:cxnLst/>
                <a:rect l="l" t="t" r="r" b="b"/>
                <a:pathLst>
                  <a:path w="4475" h="2639" extrusionOk="0">
                    <a:moveTo>
                      <a:pt x="501" y="1"/>
                    </a:moveTo>
                    <a:cubicBezTo>
                      <a:pt x="345" y="1"/>
                      <a:pt x="176" y="85"/>
                      <a:pt x="92" y="219"/>
                    </a:cubicBezTo>
                    <a:cubicBezTo>
                      <a:pt x="1" y="425"/>
                      <a:pt x="92" y="607"/>
                      <a:pt x="297" y="698"/>
                    </a:cubicBezTo>
                    <a:lnTo>
                      <a:pt x="3813" y="2593"/>
                    </a:lnTo>
                    <a:cubicBezTo>
                      <a:pt x="3863" y="2625"/>
                      <a:pt x="3915" y="2639"/>
                      <a:pt x="3967" y="2639"/>
                    </a:cubicBezTo>
                    <a:cubicBezTo>
                      <a:pt x="4100" y="2639"/>
                      <a:pt x="4226" y="2542"/>
                      <a:pt x="4292" y="2410"/>
                    </a:cubicBezTo>
                    <a:cubicBezTo>
                      <a:pt x="4474" y="2228"/>
                      <a:pt x="4383" y="2022"/>
                      <a:pt x="4201" y="1931"/>
                    </a:cubicBezTo>
                    <a:lnTo>
                      <a:pt x="663" y="37"/>
                    </a:lnTo>
                    <a:cubicBezTo>
                      <a:pt x="614" y="12"/>
                      <a:pt x="558"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9"/>
              <p:cNvSpPr/>
              <p:nvPr/>
            </p:nvSpPr>
            <p:spPr>
              <a:xfrm>
                <a:off x="973075" y="1607775"/>
                <a:ext cx="130700" cy="77700"/>
              </a:xfrm>
              <a:custGeom>
                <a:avLst/>
                <a:gdLst/>
                <a:ahLst/>
                <a:cxnLst/>
                <a:rect l="l" t="t" r="r" b="b"/>
                <a:pathLst>
                  <a:path w="5228" h="3108" extrusionOk="0">
                    <a:moveTo>
                      <a:pt x="452" y="0"/>
                    </a:moveTo>
                    <a:cubicBezTo>
                      <a:pt x="324" y="0"/>
                      <a:pt x="159" y="85"/>
                      <a:pt x="92" y="219"/>
                    </a:cubicBezTo>
                    <a:cubicBezTo>
                      <a:pt x="1" y="401"/>
                      <a:pt x="92" y="607"/>
                      <a:pt x="275" y="698"/>
                    </a:cubicBezTo>
                    <a:lnTo>
                      <a:pt x="4566" y="3072"/>
                    </a:lnTo>
                    <a:cubicBezTo>
                      <a:pt x="4615" y="3096"/>
                      <a:pt x="4670" y="3107"/>
                      <a:pt x="4728" y="3107"/>
                    </a:cubicBezTo>
                    <a:cubicBezTo>
                      <a:pt x="4884" y="3107"/>
                      <a:pt x="5053" y="3023"/>
                      <a:pt x="5137" y="2889"/>
                    </a:cubicBezTo>
                    <a:cubicBezTo>
                      <a:pt x="5228" y="2684"/>
                      <a:pt x="5137" y="2501"/>
                      <a:pt x="4931" y="2410"/>
                    </a:cubicBezTo>
                    <a:lnTo>
                      <a:pt x="572" y="36"/>
                    </a:lnTo>
                    <a:cubicBezTo>
                      <a:pt x="541" y="11"/>
                      <a:pt x="499" y="0"/>
                      <a:pt x="4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9"/>
              <p:cNvSpPr/>
              <p:nvPr/>
            </p:nvSpPr>
            <p:spPr>
              <a:xfrm>
                <a:off x="906325" y="1733625"/>
                <a:ext cx="109575" cy="66575"/>
              </a:xfrm>
              <a:custGeom>
                <a:avLst/>
                <a:gdLst/>
                <a:ahLst/>
                <a:cxnLst/>
                <a:rect l="l" t="t" r="r" b="b"/>
                <a:pathLst>
                  <a:path w="4383" h="2663" extrusionOk="0">
                    <a:moveTo>
                      <a:pt x="417" y="1"/>
                    </a:moveTo>
                    <a:cubicBezTo>
                      <a:pt x="283" y="1"/>
                      <a:pt x="158" y="97"/>
                      <a:pt x="92" y="229"/>
                    </a:cubicBezTo>
                    <a:cubicBezTo>
                      <a:pt x="0" y="412"/>
                      <a:pt x="0" y="617"/>
                      <a:pt x="183" y="800"/>
                    </a:cubicBezTo>
                    <a:lnTo>
                      <a:pt x="3812" y="2603"/>
                    </a:lnTo>
                    <a:cubicBezTo>
                      <a:pt x="3850" y="2641"/>
                      <a:pt x="3919" y="2663"/>
                      <a:pt x="3994" y="2663"/>
                    </a:cubicBezTo>
                    <a:cubicBezTo>
                      <a:pt x="4099" y="2663"/>
                      <a:pt x="4215" y="2618"/>
                      <a:pt x="4269" y="2511"/>
                    </a:cubicBezTo>
                    <a:cubicBezTo>
                      <a:pt x="4383" y="2329"/>
                      <a:pt x="4269" y="2032"/>
                      <a:pt x="4086" y="1941"/>
                    </a:cubicBezTo>
                    <a:lnTo>
                      <a:pt x="571" y="46"/>
                    </a:lnTo>
                    <a:cubicBezTo>
                      <a:pt x="521" y="15"/>
                      <a:pt x="468"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3" name="Google Shape;1933;p49"/>
            <p:cNvGrpSpPr/>
            <p:nvPr/>
          </p:nvGrpSpPr>
          <p:grpSpPr>
            <a:xfrm flipH="1">
              <a:off x="5836619" y="4639509"/>
              <a:ext cx="624766" cy="814361"/>
              <a:chOff x="2956025" y="4162225"/>
              <a:chExt cx="477650" cy="622600"/>
            </a:xfrm>
          </p:grpSpPr>
          <p:sp>
            <p:nvSpPr>
              <p:cNvPr id="1934" name="Google Shape;1934;p49"/>
              <p:cNvSpPr/>
              <p:nvPr/>
            </p:nvSpPr>
            <p:spPr>
              <a:xfrm>
                <a:off x="3017675" y="4435575"/>
                <a:ext cx="361225" cy="295025"/>
              </a:xfrm>
              <a:custGeom>
                <a:avLst/>
                <a:gdLst/>
                <a:ahLst/>
                <a:cxnLst/>
                <a:rect l="l" t="t" r="r" b="b"/>
                <a:pathLst>
                  <a:path w="14449" h="11801" extrusionOk="0">
                    <a:moveTo>
                      <a:pt x="12942" y="0"/>
                    </a:moveTo>
                    <a:cubicBezTo>
                      <a:pt x="12942" y="92"/>
                      <a:pt x="12828" y="92"/>
                      <a:pt x="12828" y="183"/>
                    </a:cubicBezTo>
                    <a:cubicBezTo>
                      <a:pt x="12554" y="571"/>
                      <a:pt x="12371" y="845"/>
                      <a:pt x="11983" y="1142"/>
                    </a:cubicBezTo>
                    <a:cubicBezTo>
                      <a:pt x="11687" y="1415"/>
                      <a:pt x="11321" y="1712"/>
                      <a:pt x="10933" y="1895"/>
                    </a:cubicBezTo>
                    <a:cubicBezTo>
                      <a:pt x="9975" y="2465"/>
                      <a:pt x="8948" y="2762"/>
                      <a:pt x="7898" y="3036"/>
                    </a:cubicBezTo>
                    <a:cubicBezTo>
                      <a:pt x="7327" y="3127"/>
                      <a:pt x="6756" y="3333"/>
                      <a:pt x="6186" y="3424"/>
                    </a:cubicBezTo>
                    <a:cubicBezTo>
                      <a:pt x="5980" y="3515"/>
                      <a:pt x="5798" y="3515"/>
                      <a:pt x="5615" y="3515"/>
                    </a:cubicBezTo>
                    <a:cubicBezTo>
                      <a:pt x="5615" y="3424"/>
                      <a:pt x="5706" y="3333"/>
                      <a:pt x="5706" y="3333"/>
                    </a:cubicBezTo>
                    <a:cubicBezTo>
                      <a:pt x="5889" y="2762"/>
                      <a:pt x="5706" y="2191"/>
                      <a:pt x="5227" y="1895"/>
                    </a:cubicBezTo>
                    <a:cubicBezTo>
                      <a:pt x="4987" y="1782"/>
                      <a:pt x="4756" y="1704"/>
                      <a:pt x="4523" y="1704"/>
                    </a:cubicBezTo>
                    <a:cubicBezTo>
                      <a:pt x="4379" y="1704"/>
                      <a:pt x="4234" y="1734"/>
                      <a:pt x="4086" y="1803"/>
                    </a:cubicBezTo>
                    <a:cubicBezTo>
                      <a:pt x="3333" y="2191"/>
                      <a:pt x="3127" y="3241"/>
                      <a:pt x="3812" y="3812"/>
                    </a:cubicBezTo>
                    <a:cubicBezTo>
                      <a:pt x="3903" y="3903"/>
                      <a:pt x="3994" y="3903"/>
                      <a:pt x="4086" y="3995"/>
                    </a:cubicBezTo>
                    <a:cubicBezTo>
                      <a:pt x="3698" y="4177"/>
                      <a:pt x="3333" y="4383"/>
                      <a:pt x="2945" y="4565"/>
                    </a:cubicBezTo>
                    <a:cubicBezTo>
                      <a:pt x="2557" y="4748"/>
                      <a:pt x="2191" y="5045"/>
                      <a:pt x="1803" y="5227"/>
                    </a:cubicBezTo>
                    <a:cubicBezTo>
                      <a:pt x="1803" y="5273"/>
                      <a:pt x="1780" y="5273"/>
                      <a:pt x="1746" y="5273"/>
                    </a:cubicBezTo>
                    <a:cubicBezTo>
                      <a:pt x="1712" y="5273"/>
                      <a:pt x="1666" y="5273"/>
                      <a:pt x="1621" y="5319"/>
                    </a:cubicBezTo>
                    <a:cubicBezTo>
                      <a:pt x="1415" y="5319"/>
                      <a:pt x="1324" y="5319"/>
                      <a:pt x="1141" y="5410"/>
                    </a:cubicBezTo>
                    <a:cubicBezTo>
                      <a:pt x="388" y="5615"/>
                      <a:pt x="0" y="6460"/>
                      <a:pt x="183" y="7236"/>
                    </a:cubicBezTo>
                    <a:cubicBezTo>
                      <a:pt x="274" y="7510"/>
                      <a:pt x="479" y="7807"/>
                      <a:pt x="571" y="8080"/>
                    </a:cubicBezTo>
                    <a:cubicBezTo>
                      <a:pt x="1986" y="10454"/>
                      <a:pt x="4086" y="11687"/>
                      <a:pt x="6848" y="11801"/>
                    </a:cubicBezTo>
                    <a:cubicBezTo>
                      <a:pt x="8651" y="11801"/>
                      <a:pt x="10271" y="11230"/>
                      <a:pt x="11687" y="10089"/>
                    </a:cubicBezTo>
                    <a:cubicBezTo>
                      <a:pt x="13513" y="8651"/>
                      <a:pt x="14357" y="6757"/>
                      <a:pt x="14448" y="4383"/>
                    </a:cubicBezTo>
                    <a:cubicBezTo>
                      <a:pt x="14448" y="2853"/>
                      <a:pt x="13969" y="1530"/>
                      <a:pt x="13216" y="274"/>
                    </a:cubicBezTo>
                    <a:cubicBezTo>
                      <a:pt x="13125" y="183"/>
                      <a:pt x="13125" y="0"/>
                      <a:pt x="129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9"/>
              <p:cNvSpPr/>
              <p:nvPr/>
            </p:nvSpPr>
            <p:spPr>
              <a:xfrm>
                <a:off x="3041625" y="4509175"/>
                <a:ext cx="42825" cy="42825"/>
              </a:xfrm>
              <a:custGeom>
                <a:avLst/>
                <a:gdLst/>
                <a:ahLst/>
                <a:cxnLst/>
                <a:rect l="l" t="t" r="r" b="b"/>
                <a:pathLst>
                  <a:path w="1713" h="1713" extrusionOk="0">
                    <a:moveTo>
                      <a:pt x="754" y="1"/>
                    </a:moveTo>
                    <a:cubicBezTo>
                      <a:pt x="366" y="92"/>
                      <a:pt x="1" y="480"/>
                      <a:pt x="1" y="959"/>
                    </a:cubicBezTo>
                    <a:cubicBezTo>
                      <a:pt x="92" y="1325"/>
                      <a:pt x="457" y="1713"/>
                      <a:pt x="937" y="1713"/>
                    </a:cubicBezTo>
                    <a:cubicBezTo>
                      <a:pt x="1325" y="1621"/>
                      <a:pt x="1713" y="1233"/>
                      <a:pt x="1599" y="754"/>
                    </a:cubicBezTo>
                    <a:cubicBezTo>
                      <a:pt x="1599" y="389"/>
                      <a:pt x="1233" y="1"/>
                      <a:pt x="7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9"/>
              <p:cNvSpPr/>
              <p:nvPr/>
            </p:nvSpPr>
            <p:spPr>
              <a:xfrm>
                <a:off x="3291000" y="4433275"/>
                <a:ext cx="54800" cy="189275"/>
              </a:xfrm>
              <a:custGeom>
                <a:avLst/>
                <a:gdLst/>
                <a:ahLst/>
                <a:cxnLst/>
                <a:rect l="l" t="t" r="r" b="b"/>
                <a:pathLst>
                  <a:path w="2192" h="7571" extrusionOk="0">
                    <a:moveTo>
                      <a:pt x="183" y="1"/>
                    </a:moveTo>
                    <a:cubicBezTo>
                      <a:pt x="92" y="92"/>
                      <a:pt x="0" y="92"/>
                      <a:pt x="0" y="275"/>
                    </a:cubicBezTo>
                    <a:cubicBezTo>
                      <a:pt x="297" y="572"/>
                      <a:pt x="480" y="845"/>
                      <a:pt x="662" y="1142"/>
                    </a:cubicBezTo>
                    <a:cubicBezTo>
                      <a:pt x="868" y="1416"/>
                      <a:pt x="1050" y="1713"/>
                      <a:pt x="1142" y="2078"/>
                    </a:cubicBezTo>
                    <a:cubicBezTo>
                      <a:pt x="1324" y="2375"/>
                      <a:pt x="1438" y="2763"/>
                      <a:pt x="1530" y="3128"/>
                    </a:cubicBezTo>
                    <a:cubicBezTo>
                      <a:pt x="1621" y="3516"/>
                      <a:pt x="1621" y="3790"/>
                      <a:pt x="1621" y="4178"/>
                    </a:cubicBezTo>
                    <a:lnTo>
                      <a:pt x="1621" y="5319"/>
                    </a:lnTo>
                    <a:cubicBezTo>
                      <a:pt x="1621" y="5707"/>
                      <a:pt x="1530" y="5981"/>
                      <a:pt x="1324" y="6369"/>
                    </a:cubicBezTo>
                    <a:cubicBezTo>
                      <a:pt x="1233" y="6757"/>
                      <a:pt x="1050" y="7031"/>
                      <a:pt x="959" y="7419"/>
                    </a:cubicBezTo>
                    <a:cubicBezTo>
                      <a:pt x="1013" y="7526"/>
                      <a:pt x="1035" y="7570"/>
                      <a:pt x="1081" y="7570"/>
                    </a:cubicBezTo>
                    <a:cubicBezTo>
                      <a:pt x="1113" y="7570"/>
                      <a:pt x="1157" y="7548"/>
                      <a:pt x="1233" y="7510"/>
                    </a:cubicBezTo>
                    <a:cubicBezTo>
                      <a:pt x="1233" y="7419"/>
                      <a:pt x="1324" y="7328"/>
                      <a:pt x="1438" y="7214"/>
                    </a:cubicBezTo>
                    <a:cubicBezTo>
                      <a:pt x="1621" y="6940"/>
                      <a:pt x="1712" y="6461"/>
                      <a:pt x="1804" y="6072"/>
                    </a:cubicBezTo>
                    <a:cubicBezTo>
                      <a:pt x="2192" y="4475"/>
                      <a:pt x="2009" y="2854"/>
                      <a:pt x="1233" y="1325"/>
                    </a:cubicBezTo>
                    <a:cubicBezTo>
                      <a:pt x="1050" y="937"/>
                      <a:pt x="754" y="572"/>
                      <a:pt x="480" y="184"/>
                    </a:cubicBezTo>
                    <a:cubicBezTo>
                      <a:pt x="388" y="184"/>
                      <a:pt x="297"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9"/>
              <p:cNvSpPr/>
              <p:nvPr/>
            </p:nvSpPr>
            <p:spPr>
              <a:xfrm>
                <a:off x="3272175" y="4571750"/>
                <a:ext cx="42825" cy="73275"/>
              </a:xfrm>
              <a:custGeom>
                <a:avLst/>
                <a:gdLst/>
                <a:ahLst/>
                <a:cxnLst/>
                <a:rect l="l" t="t" r="r" b="b"/>
                <a:pathLst>
                  <a:path w="1713" h="2931" extrusionOk="0">
                    <a:moveTo>
                      <a:pt x="1541" y="0"/>
                    </a:moveTo>
                    <a:cubicBezTo>
                      <a:pt x="1497" y="0"/>
                      <a:pt x="1454" y="28"/>
                      <a:pt x="1415" y="77"/>
                    </a:cubicBezTo>
                    <a:cubicBezTo>
                      <a:pt x="1324" y="77"/>
                      <a:pt x="1324" y="168"/>
                      <a:pt x="1324" y="260"/>
                    </a:cubicBezTo>
                    <a:cubicBezTo>
                      <a:pt x="1141" y="1104"/>
                      <a:pt x="753" y="1789"/>
                      <a:pt x="274" y="2451"/>
                    </a:cubicBezTo>
                    <a:cubicBezTo>
                      <a:pt x="183" y="2542"/>
                      <a:pt x="91" y="2542"/>
                      <a:pt x="91" y="2633"/>
                    </a:cubicBezTo>
                    <a:lnTo>
                      <a:pt x="0" y="2725"/>
                    </a:lnTo>
                    <a:cubicBezTo>
                      <a:pt x="0" y="2816"/>
                      <a:pt x="91" y="2930"/>
                      <a:pt x="183" y="2930"/>
                    </a:cubicBezTo>
                    <a:cubicBezTo>
                      <a:pt x="274" y="2816"/>
                      <a:pt x="365" y="2816"/>
                      <a:pt x="479" y="2725"/>
                    </a:cubicBezTo>
                    <a:cubicBezTo>
                      <a:pt x="1141" y="2063"/>
                      <a:pt x="1507" y="1218"/>
                      <a:pt x="1712" y="260"/>
                    </a:cubicBezTo>
                    <a:lnTo>
                      <a:pt x="1712" y="168"/>
                    </a:lnTo>
                    <a:cubicBezTo>
                      <a:pt x="1660" y="51"/>
                      <a:pt x="1600" y="0"/>
                      <a:pt x="1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9"/>
              <p:cNvSpPr/>
              <p:nvPr/>
            </p:nvSpPr>
            <p:spPr>
              <a:xfrm>
                <a:off x="2956025" y="4164525"/>
                <a:ext cx="477650" cy="620300"/>
              </a:xfrm>
              <a:custGeom>
                <a:avLst/>
                <a:gdLst/>
                <a:ahLst/>
                <a:cxnLst/>
                <a:rect l="l" t="t" r="r" b="b"/>
                <a:pathLst>
                  <a:path w="19106" h="24812" extrusionOk="0">
                    <a:moveTo>
                      <a:pt x="10158" y="753"/>
                    </a:moveTo>
                    <a:lnTo>
                      <a:pt x="10729" y="6095"/>
                    </a:lnTo>
                    <a:lnTo>
                      <a:pt x="10729" y="6369"/>
                    </a:lnTo>
                    <a:lnTo>
                      <a:pt x="10843" y="6665"/>
                    </a:lnTo>
                    <a:lnTo>
                      <a:pt x="11117" y="6665"/>
                    </a:lnTo>
                    <a:cubicBezTo>
                      <a:pt x="14837" y="7327"/>
                      <a:pt x="17873" y="10363"/>
                      <a:pt x="18261" y="14357"/>
                    </a:cubicBezTo>
                    <a:cubicBezTo>
                      <a:pt x="18261" y="14654"/>
                      <a:pt x="18352" y="15019"/>
                      <a:pt x="18352" y="15316"/>
                    </a:cubicBezTo>
                    <a:cubicBezTo>
                      <a:pt x="18352" y="19676"/>
                      <a:pt x="15020" y="23487"/>
                      <a:pt x="10455" y="23967"/>
                    </a:cubicBezTo>
                    <a:cubicBezTo>
                      <a:pt x="10158" y="24058"/>
                      <a:pt x="9884" y="24058"/>
                      <a:pt x="9496" y="24058"/>
                    </a:cubicBezTo>
                    <a:cubicBezTo>
                      <a:pt x="5137" y="24058"/>
                      <a:pt x="1325" y="20726"/>
                      <a:pt x="845" y="16252"/>
                    </a:cubicBezTo>
                    <a:cubicBezTo>
                      <a:pt x="845" y="15887"/>
                      <a:pt x="754" y="15590"/>
                      <a:pt x="754" y="15316"/>
                    </a:cubicBezTo>
                    <a:cubicBezTo>
                      <a:pt x="754" y="11687"/>
                      <a:pt x="2945" y="8560"/>
                      <a:pt x="6164" y="7236"/>
                    </a:cubicBezTo>
                    <a:lnTo>
                      <a:pt x="6460" y="7122"/>
                    </a:lnTo>
                    <a:lnTo>
                      <a:pt x="6460" y="6665"/>
                    </a:lnTo>
                    <a:lnTo>
                      <a:pt x="6460" y="6551"/>
                    </a:lnTo>
                    <a:lnTo>
                      <a:pt x="5890" y="1233"/>
                    </a:lnTo>
                    <a:lnTo>
                      <a:pt x="10158" y="753"/>
                    </a:lnTo>
                    <a:close/>
                    <a:moveTo>
                      <a:pt x="10843" y="0"/>
                    </a:moveTo>
                    <a:lnTo>
                      <a:pt x="5023" y="571"/>
                    </a:lnTo>
                    <a:lnTo>
                      <a:pt x="5694" y="6543"/>
                    </a:lnTo>
                    <a:lnTo>
                      <a:pt x="5694" y="6543"/>
                    </a:lnTo>
                    <a:cubicBezTo>
                      <a:pt x="2287" y="8030"/>
                      <a:pt x="1" y="11486"/>
                      <a:pt x="1" y="15316"/>
                    </a:cubicBezTo>
                    <a:cubicBezTo>
                      <a:pt x="1" y="15590"/>
                      <a:pt x="92" y="15978"/>
                      <a:pt x="92" y="16366"/>
                    </a:cubicBezTo>
                    <a:cubicBezTo>
                      <a:pt x="572" y="21205"/>
                      <a:pt x="4749" y="24811"/>
                      <a:pt x="9496" y="24811"/>
                    </a:cubicBezTo>
                    <a:cubicBezTo>
                      <a:pt x="9884" y="24811"/>
                      <a:pt x="10272" y="24811"/>
                      <a:pt x="10546" y="24720"/>
                    </a:cubicBezTo>
                    <a:cubicBezTo>
                      <a:pt x="15499" y="24241"/>
                      <a:pt x="19106" y="20155"/>
                      <a:pt x="19106" y="15316"/>
                    </a:cubicBezTo>
                    <a:cubicBezTo>
                      <a:pt x="19106" y="14928"/>
                      <a:pt x="19014" y="14654"/>
                      <a:pt x="19014" y="14266"/>
                    </a:cubicBezTo>
                    <a:cubicBezTo>
                      <a:pt x="18547" y="10078"/>
                      <a:pt x="15448" y="6825"/>
                      <a:pt x="11501" y="5950"/>
                    </a:cubicBezTo>
                    <a:lnTo>
                      <a:pt x="11501" y="5950"/>
                    </a:lnTo>
                    <a:lnTo>
                      <a:pt x="108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9"/>
              <p:cNvSpPr/>
              <p:nvPr/>
            </p:nvSpPr>
            <p:spPr>
              <a:xfrm>
                <a:off x="3062750" y="4162225"/>
                <a:ext cx="183200" cy="36025"/>
              </a:xfrm>
              <a:custGeom>
                <a:avLst/>
                <a:gdLst/>
                <a:ahLst/>
                <a:cxnLst/>
                <a:rect l="l" t="t" r="r" b="b"/>
                <a:pathLst>
                  <a:path w="7328" h="1441" extrusionOk="0">
                    <a:moveTo>
                      <a:pt x="6939" y="1"/>
                    </a:moveTo>
                    <a:lnTo>
                      <a:pt x="388" y="663"/>
                    </a:lnTo>
                    <a:cubicBezTo>
                      <a:pt x="183" y="754"/>
                      <a:pt x="0" y="937"/>
                      <a:pt x="92" y="1142"/>
                    </a:cubicBezTo>
                    <a:cubicBezTo>
                      <a:pt x="92" y="1291"/>
                      <a:pt x="229" y="1440"/>
                      <a:pt x="378" y="1440"/>
                    </a:cubicBezTo>
                    <a:cubicBezTo>
                      <a:pt x="412" y="1440"/>
                      <a:pt x="446" y="1433"/>
                      <a:pt x="480" y="1416"/>
                    </a:cubicBezTo>
                    <a:lnTo>
                      <a:pt x="7030" y="754"/>
                    </a:lnTo>
                    <a:cubicBezTo>
                      <a:pt x="7236" y="754"/>
                      <a:pt x="7327" y="572"/>
                      <a:pt x="7327" y="366"/>
                    </a:cubicBezTo>
                    <a:cubicBezTo>
                      <a:pt x="7327" y="92"/>
                      <a:pt x="7145" y="1"/>
                      <a:pt x="6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49"/>
            <p:cNvGrpSpPr/>
            <p:nvPr/>
          </p:nvGrpSpPr>
          <p:grpSpPr>
            <a:xfrm rot="10219298" flipH="1">
              <a:off x="8053736" y="4391424"/>
              <a:ext cx="671798" cy="491160"/>
              <a:chOff x="1676675" y="2892575"/>
              <a:chExt cx="513600" cy="375500"/>
            </a:xfrm>
          </p:grpSpPr>
          <p:sp>
            <p:nvSpPr>
              <p:cNvPr id="1941" name="Google Shape;1941;p49"/>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9"/>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9"/>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9"/>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9"/>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9"/>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9"/>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9"/>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9" name="Google Shape;1949;p49"/>
            <p:cNvGrpSpPr/>
            <p:nvPr/>
          </p:nvGrpSpPr>
          <p:grpSpPr>
            <a:xfrm rot="1029874" flipH="1">
              <a:off x="7075905" y="4642122"/>
              <a:ext cx="388888" cy="809134"/>
              <a:chOff x="3885600" y="970650"/>
              <a:chExt cx="297325" cy="618625"/>
            </a:xfrm>
          </p:grpSpPr>
          <p:sp>
            <p:nvSpPr>
              <p:cNvPr id="1950" name="Google Shape;1950;p49"/>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9"/>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9"/>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9"/>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9"/>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5" name="Google Shape;1955;p49"/>
            <p:cNvGrpSpPr/>
            <p:nvPr/>
          </p:nvGrpSpPr>
          <p:grpSpPr>
            <a:xfrm rot="-1692883" flipH="1">
              <a:off x="4775740" y="4429759"/>
              <a:ext cx="388906" cy="809171"/>
              <a:chOff x="3885600" y="970650"/>
              <a:chExt cx="297325" cy="618625"/>
            </a:xfrm>
          </p:grpSpPr>
          <p:sp>
            <p:nvSpPr>
              <p:cNvPr id="1956" name="Google Shape;1956;p49"/>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9"/>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9"/>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9"/>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9"/>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49"/>
            <p:cNvGrpSpPr/>
            <p:nvPr/>
          </p:nvGrpSpPr>
          <p:grpSpPr>
            <a:xfrm>
              <a:off x="81749" y="179466"/>
              <a:ext cx="1187618" cy="1341688"/>
              <a:chOff x="818450" y="1104925"/>
              <a:chExt cx="984350" cy="1112050"/>
            </a:xfrm>
          </p:grpSpPr>
          <p:sp>
            <p:nvSpPr>
              <p:cNvPr id="1962" name="Google Shape;1962;p49"/>
              <p:cNvSpPr/>
              <p:nvPr/>
            </p:nvSpPr>
            <p:spPr>
              <a:xfrm>
                <a:off x="1336575" y="1634900"/>
                <a:ext cx="237975" cy="462825"/>
              </a:xfrm>
              <a:custGeom>
                <a:avLst/>
                <a:gdLst/>
                <a:ahLst/>
                <a:cxnLst/>
                <a:rect l="l" t="t" r="r" b="b"/>
                <a:pathLst>
                  <a:path w="9519" h="18513" extrusionOk="0">
                    <a:moveTo>
                      <a:pt x="9222" y="1"/>
                    </a:moveTo>
                    <a:cubicBezTo>
                      <a:pt x="9131" y="183"/>
                      <a:pt x="9040" y="366"/>
                      <a:pt x="8948" y="572"/>
                    </a:cubicBezTo>
                    <a:cubicBezTo>
                      <a:pt x="6004" y="6278"/>
                      <a:pt x="3151" y="12075"/>
                      <a:pt x="183" y="17782"/>
                    </a:cubicBezTo>
                    <a:cubicBezTo>
                      <a:pt x="183" y="17964"/>
                      <a:pt x="92" y="18056"/>
                      <a:pt x="1" y="18261"/>
                    </a:cubicBezTo>
                    <a:lnTo>
                      <a:pt x="1" y="18444"/>
                    </a:lnTo>
                    <a:cubicBezTo>
                      <a:pt x="1" y="18489"/>
                      <a:pt x="24" y="18512"/>
                      <a:pt x="58" y="18512"/>
                    </a:cubicBezTo>
                    <a:cubicBezTo>
                      <a:pt x="92" y="18512"/>
                      <a:pt x="138" y="18489"/>
                      <a:pt x="183" y="18444"/>
                    </a:cubicBezTo>
                    <a:cubicBezTo>
                      <a:pt x="389" y="18261"/>
                      <a:pt x="480" y="18056"/>
                      <a:pt x="571" y="17782"/>
                    </a:cubicBezTo>
                    <a:cubicBezTo>
                      <a:pt x="3516" y="12075"/>
                      <a:pt x="6369" y="6460"/>
                      <a:pt x="9222" y="754"/>
                    </a:cubicBezTo>
                    <a:cubicBezTo>
                      <a:pt x="9313" y="572"/>
                      <a:pt x="9428" y="457"/>
                      <a:pt x="9428" y="275"/>
                    </a:cubicBezTo>
                    <a:cubicBezTo>
                      <a:pt x="9519" y="275"/>
                      <a:pt x="9519" y="183"/>
                      <a:pt x="9519" y="92"/>
                    </a:cubicBezTo>
                    <a:cubicBezTo>
                      <a:pt x="9428" y="1"/>
                      <a:pt x="9313" y="1"/>
                      <a:pt x="92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9"/>
              <p:cNvSpPr/>
              <p:nvPr/>
            </p:nvSpPr>
            <p:spPr>
              <a:xfrm>
                <a:off x="1260675" y="1845100"/>
                <a:ext cx="147250" cy="286275"/>
              </a:xfrm>
              <a:custGeom>
                <a:avLst/>
                <a:gdLst/>
                <a:ahLst/>
                <a:cxnLst/>
                <a:rect l="l" t="t" r="r" b="b"/>
                <a:pathLst>
                  <a:path w="5890" h="11451" extrusionOk="0">
                    <a:moveTo>
                      <a:pt x="5783" y="1"/>
                    </a:moveTo>
                    <a:cubicBezTo>
                      <a:pt x="5759" y="1"/>
                      <a:pt x="5733" y="12"/>
                      <a:pt x="5707" y="38"/>
                    </a:cubicBezTo>
                    <a:lnTo>
                      <a:pt x="5502" y="244"/>
                    </a:lnTo>
                    <a:cubicBezTo>
                      <a:pt x="3699" y="3850"/>
                      <a:pt x="1895" y="7456"/>
                      <a:pt x="1" y="11177"/>
                    </a:cubicBezTo>
                    <a:lnTo>
                      <a:pt x="1" y="11268"/>
                    </a:lnTo>
                    <a:cubicBezTo>
                      <a:pt x="1" y="11360"/>
                      <a:pt x="92" y="11360"/>
                      <a:pt x="184" y="11451"/>
                    </a:cubicBezTo>
                    <a:cubicBezTo>
                      <a:pt x="184" y="11360"/>
                      <a:pt x="275" y="11360"/>
                      <a:pt x="366" y="11268"/>
                    </a:cubicBezTo>
                    <a:cubicBezTo>
                      <a:pt x="480" y="11177"/>
                      <a:pt x="572" y="10994"/>
                      <a:pt x="572" y="10789"/>
                    </a:cubicBezTo>
                    <a:cubicBezTo>
                      <a:pt x="2283" y="7456"/>
                      <a:pt x="3995" y="4033"/>
                      <a:pt x="5707" y="609"/>
                    </a:cubicBezTo>
                    <a:cubicBezTo>
                      <a:pt x="5799" y="518"/>
                      <a:pt x="5890" y="335"/>
                      <a:pt x="5890" y="244"/>
                    </a:cubicBezTo>
                    <a:lnTo>
                      <a:pt x="5890" y="152"/>
                    </a:lnTo>
                    <a:cubicBezTo>
                      <a:pt x="5890" y="71"/>
                      <a:pt x="5843" y="1"/>
                      <a:pt x="5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9"/>
              <p:cNvSpPr/>
              <p:nvPr/>
            </p:nvSpPr>
            <p:spPr>
              <a:xfrm>
                <a:off x="818450" y="1104925"/>
                <a:ext cx="984350" cy="1112050"/>
              </a:xfrm>
              <a:custGeom>
                <a:avLst/>
                <a:gdLst/>
                <a:ahLst/>
                <a:cxnLst/>
                <a:rect l="l" t="t" r="r" b="b"/>
                <a:pathLst>
                  <a:path w="39374" h="44482" extrusionOk="0">
                    <a:moveTo>
                      <a:pt x="14829" y="1048"/>
                    </a:moveTo>
                    <a:lnTo>
                      <a:pt x="38415" y="13576"/>
                    </a:lnTo>
                    <a:lnTo>
                      <a:pt x="22843" y="43702"/>
                    </a:lnTo>
                    <a:lnTo>
                      <a:pt x="22843" y="43702"/>
                    </a:lnTo>
                    <a:cubicBezTo>
                      <a:pt x="20071" y="43400"/>
                      <a:pt x="15830" y="42512"/>
                      <a:pt x="11116" y="40122"/>
                    </a:cubicBezTo>
                    <a:cubicBezTo>
                      <a:pt x="6165" y="37547"/>
                      <a:pt x="2804" y="34272"/>
                      <a:pt x="872" y="31995"/>
                    </a:cubicBezTo>
                    <a:lnTo>
                      <a:pt x="872" y="31995"/>
                    </a:lnTo>
                    <a:lnTo>
                      <a:pt x="12737" y="8920"/>
                    </a:lnTo>
                    <a:cubicBezTo>
                      <a:pt x="13986" y="6509"/>
                      <a:pt x="14747" y="3834"/>
                      <a:pt x="14829" y="1048"/>
                    </a:cubicBezTo>
                    <a:close/>
                    <a:moveTo>
                      <a:pt x="14449" y="1"/>
                    </a:moveTo>
                    <a:cubicBezTo>
                      <a:pt x="14380" y="1"/>
                      <a:pt x="14312" y="29"/>
                      <a:pt x="14266" y="87"/>
                    </a:cubicBezTo>
                    <a:cubicBezTo>
                      <a:pt x="14175" y="178"/>
                      <a:pt x="14061" y="269"/>
                      <a:pt x="14061" y="360"/>
                    </a:cubicBezTo>
                    <a:lnTo>
                      <a:pt x="14061" y="543"/>
                    </a:lnTo>
                    <a:cubicBezTo>
                      <a:pt x="14061" y="3305"/>
                      <a:pt x="13399" y="6067"/>
                      <a:pt x="12075" y="8532"/>
                    </a:cubicBezTo>
                    <a:lnTo>
                      <a:pt x="92" y="31836"/>
                    </a:lnTo>
                    <a:cubicBezTo>
                      <a:pt x="0" y="32042"/>
                      <a:pt x="0" y="32133"/>
                      <a:pt x="92" y="32316"/>
                    </a:cubicBezTo>
                    <a:cubicBezTo>
                      <a:pt x="1986" y="34507"/>
                      <a:pt x="5501" y="38022"/>
                      <a:pt x="10842" y="40784"/>
                    </a:cubicBezTo>
                    <a:cubicBezTo>
                      <a:pt x="15681" y="43340"/>
                      <a:pt x="20155" y="44116"/>
                      <a:pt x="23008" y="44482"/>
                    </a:cubicBezTo>
                    <a:cubicBezTo>
                      <a:pt x="23191" y="44482"/>
                      <a:pt x="23305" y="44390"/>
                      <a:pt x="23396" y="44299"/>
                    </a:cubicBezTo>
                    <a:lnTo>
                      <a:pt x="39283" y="13576"/>
                    </a:lnTo>
                    <a:cubicBezTo>
                      <a:pt x="39374" y="13394"/>
                      <a:pt x="39374" y="13211"/>
                      <a:pt x="39169" y="13097"/>
                    </a:cubicBezTo>
                    <a:lnTo>
                      <a:pt x="14631" y="87"/>
                    </a:lnTo>
                    <a:cubicBezTo>
                      <a:pt x="14586" y="29"/>
                      <a:pt x="14517" y="1"/>
                      <a:pt x="144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9"/>
              <p:cNvSpPr/>
              <p:nvPr/>
            </p:nvSpPr>
            <p:spPr>
              <a:xfrm>
                <a:off x="1108325" y="1355550"/>
                <a:ext cx="128425" cy="76025"/>
              </a:xfrm>
              <a:custGeom>
                <a:avLst/>
                <a:gdLst/>
                <a:ahLst/>
                <a:cxnLst/>
                <a:rect l="l" t="t" r="r" b="b"/>
                <a:pathLst>
                  <a:path w="5137" h="3041" extrusionOk="0">
                    <a:moveTo>
                      <a:pt x="422" y="0"/>
                    </a:moveTo>
                    <a:cubicBezTo>
                      <a:pt x="287" y="0"/>
                      <a:pt x="159" y="85"/>
                      <a:pt x="92" y="219"/>
                    </a:cubicBezTo>
                    <a:cubicBezTo>
                      <a:pt x="1" y="424"/>
                      <a:pt x="1" y="607"/>
                      <a:pt x="183" y="698"/>
                    </a:cubicBezTo>
                    <a:lnTo>
                      <a:pt x="4566" y="2981"/>
                    </a:lnTo>
                    <a:cubicBezTo>
                      <a:pt x="4641" y="3018"/>
                      <a:pt x="4721" y="3041"/>
                      <a:pt x="4795" y="3041"/>
                    </a:cubicBezTo>
                    <a:cubicBezTo>
                      <a:pt x="4899" y="3041"/>
                      <a:pt x="4992" y="2996"/>
                      <a:pt x="5045" y="2889"/>
                    </a:cubicBezTo>
                    <a:cubicBezTo>
                      <a:pt x="5136" y="2707"/>
                      <a:pt x="5136" y="2410"/>
                      <a:pt x="4954" y="2319"/>
                    </a:cubicBezTo>
                    <a:lnTo>
                      <a:pt x="571" y="36"/>
                    </a:lnTo>
                    <a:cubicBezTo>
                      <a:pt x="522" y="12"/>
                      <a:pt x="472" y="0"/>
                      <a:pt x="4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9"/>
              <p:cNvSpPr/>
              <p:nvPr/>
            </p:nvSpPr>
            <p:spPr>
              <a:xfrm>
                <a:off x="1039275" y="1481650"/>
                <a:ext cx="111875" cy="65975"/>
              </a:xfrm>
              <a:custGeom>
                <a:avLst/>
                <a:gdLst/>
                <a:ahLst/>
                <a:cxnLst/>
                <a:rect l="l" t="t" r="r" b="b"/>
                <a:pathLst>
                  <a:path w="4475" h="2639" extrusionOk="0">
                    <a:moveTo>
                      <a:pt x="501" y="1"/>
                    </a:moveTo>
                    <a:cubicBezTo>
                      <a:pt x="345" y="1"/>
                      <a:pt x="176" y="85"/>
                      <a:pt x="92" y="219"/>
                    </a:cubicBezTo>
                    <a:cubicBezTo>
                      <a:pt x="1" y="425"/>
                      <a:pt x="92" y="607"/>
                      <a:pt x="297" y="698"/>
                    </a:cubicBezTo>
                    <a:lnTo>
                      <a:pt x="3813" y="2593"/>
                    </a:lnTo>
                    <a:cubicBezTo>
                      <a:pt x="3863" y="2625"/>
                      <a:pt x="3915" y="2639"/>
                      <a:pt x="3967" y="2639"/>
                    </a:cubicBezTo>
                    <a:cubicBezTo>
                      <a:pt x="4100" y="2639"/>
                      <a:pt x="4226" y="2542"/>
                      <a:pt x="4292" y="2410"/>
                    </a:cubicBezTo>
                    <a:cubicBezTo>
                      <a:pt x="4474" y="2228"/>
                      <a:pt x="4383" y="2022"/>
                      <a:pt x="4201" y="1931"/>
                    </a:cubicBezTo>
                    <a:lnTo>
                      <a:pt x="663" y="37"/>
                    </a:lnTo>
                    <a:cubicBezTo>
                      <a:pt x="614" y="12"/>
                      <a:pt x="558"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9"/>
              <p:cNvSpPr/>
              <p:nvPr/>
            </p:nvSpPr>
            <p:spPr>
              <a:xfrm>
                <a:off x="973075" y="1607775"/>
                <a:ext cx="130700" cy="77700"/>
              </a:xfrm>
              <a:custGeom>
                <a:avLst/>
                <a:gdLst/>
                <a:ahLst/>
                <a:cxnLst/>
                <a:rect l="l" t="t" r="r" b="b"/>
                <a:pathLst>
                  <a:path w="5228" h="3108" extrusionOk="0">
                    <a:moveTo>
                      <a:pt x="452" y="0"/>
                    </a:moveTo>
                    <a:cubicBezTo>
                      <a:pt x="324" y="0"/>
                      <a:pt x="159" y="85"/>
                      <a:pt x="92" y="219"/>
                    </a:cubicBezTo>
                    <a:cubicBezTo>
                      <a:pt x="1" y="401"/>
                      <a:pt x="92" y="607"/>
                      <a:pt x="275" y="698"/>
                    </a:cubicBezTo>
                    <a:lnTo>
                      <a:pt x="4566" y="3072"/>
                    </a:lnTo>
                    <a:cubicBezTo>
                      <a:pt x="4615" y="3096"/>
                      <a:pt x="4670" y="3107"/>
                      <a:pt x="4728" y="3107"/>
                    </a:cubicBezTo>
                    <a:cubicBezTo>
                      <a:pt x="4884" y="3107"/>
                      <a:pt x="5053" y="3023"/>
                      <a:pt x="5137" y="2889"/>
                    </a:cubicBezTo>
                    <a:cubicBezTo>
                      <a:pt x="5228" y="2684"/>
                      <a:pt x="5137" y="2501"/>
                      <a:pt x="4931" y="2410"/>
                    </a:cubicBezTo>
                    <a:lnTo>
                      <a:pt x="572" y="36"/>
                    </a:lnTo>
                    <a:cubicBezTo>
                      <a:pt x="541" y="11"/>
                      <a:pt x="499" y="0"/>
                      <a:pt x="4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9"/>
              <p:cNvSpPr/>
              <p:nvPr/>
            </p:nvSpPr>
            <p:spPr>
              <a:xfrm>
                <a:off x="906325" y="1733625"/>
                <a:ext cx="109575" cy="66575"/>
              </a:xfrm>
              <a:custGeom>
                <a:avLst/>
                <a:gdLst/>
                <a:ahLst/>
                <a:cxnLst/>
                <a:rect l="l" t="t" r="r" b="b"/>
                <a:pathLst>
                  <a:path w="4383" h="2663" extrusionOk="0">
                    <a:moveTo>
                      <a:pt x="417" y="1"/>
                    </a:moveTo>
                    <a:cubicBezTo>
                      <a:pt x="283" y="1"/>
                      <a:pt x="158" y="97"/>
                      <a:pt x="92" y="229"/>
                    </a:cubicBezTo>
                    <a:cubicBezTo>
                      <a:pt x="0" y="412"/>
                      <a:pt x="0" y="617"/>
                      <a:pt x="183" y="800"/>
                    </a:cubicBezTo>
                    <a:lnTo>
                      <a:pt x="3812" y="2603"/>
                    </a:lnTo>
                    <a:cubicBezTo>
                      <a:pt x="3850" y="2641"/>
                      <a:pt x="3919" y="2663"/>
                      <a:pt x="3994" y="2663"/>
                    </a:cubicBezTo>
                    <a:cubicBezTo>
                      <a:pt x="4099" y="2663"/>
                      <a:pt x="4215" y="2618"/>
                      <a:pt x="4269" y="2511"/>
                    </a:cubicBezTo>
                    <a:cubicBezTo>
                      <a:pt x="4383" y="2329"/>
                      <a:pt x="4269" y="2032"/>
                      <a:pt x="4086" y="1941"/>
                    </a:cubicBezTo>
                    <a:lnTo>
                      <a:pt x="571" y="46"/>
                    </a:lnTo>
                    <a:cubicBezTo>
                      <a:pt x="521" y="15"/>
                      <a:pt x="468"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9" name="Google Shape;1969;p49"/>
            <p:cNvGrpSpPr/>
            <p:nvPr/>
          </p:nvGrpSpPr>
          <p:grpSpPr>
            <a:xfrm>
              <a:off x="4848361" y="-270543"/>
              <a:ext cx="435492" cy="906100"/>
              <a:chOff x="3885600" y="970650"/>
              <a:chExt cx="297325" cy="618625"/>
            </a:xfrm>
          </p:grpSpPr>
          <p:sp>
            <p:nvSpPr>
              <p:cNvPr id="1970" name="Google Shape;1970;p49"/>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9"/>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9"/>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9"/>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9"/>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5" name="Google Shape;1975;p49"/>
            <p:cNvGrpSpPr/>
            <p:nvPr/>
          </p:nvGrpSpPr>
          <p:grpSpPr>
            <a:xfrm>
              <a:off x="7135303" y="33285"/>
              <a:ext cx="1028048" cy="581969"/>
              <a:chOff x="6229750" y="1900825"/>
              <a:chExt cx="794350" cy="449675"/>
            </a:xfrm>
          </p:grpSpPr>
          <p:sp>
            <p:nvSpPr>
              <p:cNvPr id="1976" name="Google Shape;1976;p49"/>
              <p:cNvSpPr/>
              <p:nvPr/>
            </p:nvSpPr>
            <p:spPr>
              <a:xfrm>
                <a:off x="6303375" y="2084000"/>
                <a:ext cx="319000" cy="166650"/>
              </a:xfrm>
              <a:custGeom>
                <a:avLst/>
                <a:gdLst/>
                <a:ahLst/>
                <a:cxnLst/>
                <a:rect l="l" t="t" r="r" b="b"/>
                <a:pathLst>
                  <a:path w="12760" h="6666" extrusionOk="0">
                    <a:moveTo>
                      <a:pt x="12554" y="0"/>
                    </a:moveTo>
                    <a:cubicBezTo>
                      <a:pt x="12463" y="92"/>
                      <a:pt x="12280" y="183"/>
                      <a:pt x="12189" y="183"/>
                    </a:cubicBezTo>
                    <a:cubicBezTo>
                      <a:pt x="10934" y="868"/>
                      <a:pt x="9701" y="1438"/>
                      <a:pt x="8468" y="2100"/>
                    </a:cubicBezTo>
                    <a:cubicBezTo>
                      <a:pt x="5798" y="3424"/>
                      <a:pt x="3150" y="4748"/>
                      <a:pt x="480" y="6186"/>
                    </a:cubicBezTo>
                    <a:cubicBezTo>
                      <a:pt x="388" y="6186"/>
                      <a:pt x="297" y="6277"/>
                      <a:pt x="206" y="6369"/>
                    </a:cubicBezTo>
                    <a:cubicBezTo>
                      <a:pt x="91" y="6369"/>
                      <a:pt x="91" y="6460"/>
                      <a:pt x="0" y="6460"/>
                    </a:cubicBezTo>
                    <a:cubicBezTo>
                      <a:pt x="0" y="6574"/>
                      <a:pt x="91" y="6665"/>
                      <a:pt x="206" y="6665"/>
                    </a:cubicBezTo>
                    <a:cubicBezTo>
                      <a:pt x="297" y="6665"/>
                      <a:pt x="480" y="6574"/>
                      <a:pt x="571" y="6460"/>
                    </a:cubicBezTo>
                    <a:cubicBezTo>
                      <a:pt x="1347" y="6186"/>
                      <a:pt x="2009" y="5798"/>
                      <a:pt x="2671" y="5433"/>
                    </a:cubicBezTo>
                    <a:cubicBezTo>
                      <a:pt x="5912" y="3812"/>
                      <a:pt x="9130" y="2192"/>
                      <a:pt x="12280" y="571"/>
                    </a:cubicBezTo>
                    <a:cubicBezTo>
                      <a:pt x="12463" y="480"/>
                      <a:pt x="12554" y="388"/>
                      <a:pt x="12760" y="297"/>
                    </a:cubicBezTo>
                    <a:lnTo>
                      <a:pt x="12760" y="92"/>
                    </a:lnTo>
                    <a:cubicBezTo>
                      <a:pt x="12760" y="0"/>
                      <a:pt x="12645" y="0"/>
                      <a:pt x="125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9"/>
              <p:cNvSpPr/>
              <p:nvPr/>
            </p:nvSpPr>
            <p:spPr>
              <a:xfrm>
                <a:off x="6339325" y="2181575"/>
                <a:ext cx="144950" cy="73625"/>
              </a:xfrm>
              <a:custGeom>
                <a:avLst/>
                <a:gdLst/>
                <a:ahLst/>
                <a:cxnLst/>
                <a:rect l="l" t="t" r="r" b="b"/>
                <a:pathLst>
                  <a:path w="5798" h="2945" extrusionOk="0">
                    <a:moveTo>
                      <a:pt x="5615" y="0"/>
                    </a:moveTo>
                    <a:cubicBezTo>
                      <a:pt x="5410" y="0"/>
                      <a:pt x="5227" y="183"/>
                      <a:pt x="5045" y="274"/>
                    </a:cubicBezTo>
                    <a:cubicBezTo>
                      <a:pt x="3515" y="959"/>
                      <a:pt x="2077" y="1712"/>
                      <a:pt x="571" y="2466"/>
                    </a:cubicBezTo>
                    <a:cubicBezTo>
                      <a:pt x="480" y="2557"/>
                      <a:pt x="274" y="2557"/>
                      <a:pt x="183" y="2671"/>
                    </a:cubicBezTo>
                    <a:cubicBezTo>
                      <a:pt x="91" y="2671"/>
                      <a:pt x="91" y="2762"/>
                      <a:pt x="0" y="2854"/>
                    </a:cubicBezTo>
                    <a:cubicBezTo>
                      <a:pt x="91" y="2854"/>
                      <a:pt x="91" y="2945"/>
                      <a:pt x="91" y="2945"/>
                    </a:cubicBezTo>
                    <a:lnTo>
                      <a:pt x="365" y="2945"/>
                    </a:lnTo>
                    <a:cubicBezTo>
                      <a:pt x="480" y="2854"/>
                      <a:pt x="662" y="2762"/>
                      <a:pt x="845" y="2762"/>
                    </a:cubicBezTo>
                    <a:cubicBezTo>
                      <a:pt x="1803" y="2283"/>
                      <a:pt x="2648" y="1804"/>
                      <a:pt x="3607" y="1324"/>
                    </a:cubicBezTo>
                    <a:lnTo>
                      <a:pt x="5318" y="480"/>
                    </a:lnTo>
                    <a:cubicBezTo>
                      <a:pt x="5410" y="480"/>
                      <a:pt x="5615" y="389"/>
                      <a:pt x="5707" y="274"/>
                    </a:cubicBezTo>
                    <a:cubicBezTo>
                      <a:pt x="5798" y="183"/>
                      <a:pt x="5707" y="92"/>
                      <a:pt x="5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9"/>
              <p:cNvSpPr/>
              <p:nvPr/>
            </p:nvSpPr>
            <p:spPr>
              <a:xfrm>
                <a:off x="6229750" y="1900825"/>
                <a:ext cx="794350" cy="449675"/>
              </a:xfrm>
              <a:custGeom>
                <a:avLst/>
                <a:gdLst/>
                <a:ahLst/>
                <a:cxnLst/>
                <a:rect l="l" t="t" r="r" b="b"/>
                <a:pathLst>
                  <a:path w="31774" h="17987" extrusionOk="0">
                    <a:moveTo>
                      <a:pt x="30997" y="777"/>
                    </a:moveTo>
                    <a:lnTo>
                      <a:pt x="30997" y="868"/>
                    </a:lnTo>
                    <a:lnTo>
                      <a:pt x="27870" y="5045"/>
                    </a:lnTo>
                    <a:lnTo>
                      <a:pt x="3904" y="16937"/>
                    </a:lnTo>
                    <a:cubicBezTo>
                      <a:pt x="3607" y="17119"/>
                      <a:pt x="3242" y="17211"/>
                      <a:pt x="2945" y="17211"/>
                    </a:cubicBezTo>
                    <a:cubicBezTo>
                      <a:pt x="2101" y="17211"/>
                      <a:pt x="1325" y="16754"/>
                      <a:pt x="959" y="15978"/>
                    </a:cubicBezTo>
                    <a:cubicBezTo>
                      <a:pt x="754" y="15613"/>
                      <a:pt x="754" y="15316"/>
                      <a:pt x="754" y="14928"/>
                    </a:cubicBezTo>
                    <a:cubicBezTo>
                      <a:pt x="754" y="14175"/>
                      <a:pt x="1142" y="13330"/>
                      <a:pt x="2009" y="12942"/>
                    </a:cubicBezTo>
                    <a:lnTo>
                      <a:pt x="25976" y="1050"/>
                    </a:lnTo>
                    <a:lnTo>
                      <a:pt x="30997" y="777"/>
                    </a:lnTo>
                    <a:close/>
                    <a:moveTo>
                      <a:pt x="30906" y="0"/>
                    </a:moveTo>
                    <a:lnTo>
                      <a:pt x="25862" y="297"/>
                    </a:lnTo>
                    <a:lnTo>
                      <a:pt x="25679" y="297"/>
                    </a:lnTo>
                    <a:lnTo>
                      <a:pt x="1621" y="12280"/>
                    </a:lnTo>
                    <a:cubicBezTo>
                      <a:pt x="571" y="12851"/>
                      <a:pt x="1" y="13901"/>
                      <a:pt x="1" y="14928"/>
                    </a:cubicBezTo>
                    <a:cubicBezTo>
                      <a:pt x="1" y="15326"/>
                      <a:pt x="64" y="15724"/>
                      <a:pt x="202" y="16069"/>
                    </a:cubicBezTo>
                    <a:lnTo>
                      <a:pt x="183" y="16069"/>
                    </a:lnTo>
                    <a:cubicBezTo>
                      <a:pt x="183" y="16184"/>
                      <a:pt x="297" y="16275"/>
                      <a:pt x="297" y="16275"/>
                    </a:cubicBezTo>
                    <a:cubicBezTo>
                      <a:pt x="754" y="17325"/>
                      <a:pt x="1804" y="17987"/>
                      <a:pt x="2945" y="17987"/>
                    </a:cubicBezTo>
                    <a:cubicBezTo>
                      <a:pt x="3425" y="17987"/>
                      <a:pt x="3813" y="17781"/>
                      <a:pt x="4292" y="17599"/>
                    </a:cubicBezTo>
                    <a:lnTo>
                      <a:pt x="28258" y="5707"/>
                    </a:lnTo>
                    <a:cubicBezTo>
                      <a:pt x="28350" y="5707"/>
                      <a:pt x="28350" y="5615"/>
                      <a:pt x="28441" y="5615"/>
                    </a:cubicBezTo>
                    <a:lnTo>
                      <a:pt x="31682" y="1347"/>
                    </a:lnTo>
                    <a:cubicBezTo>
                      <a:pt x="31774" y="1142"/>
                      <a:pt x="31774" y="959"/>
                      <a:pt x="31774" y="868"/>
                    </a:cubicBezTo>
                    <a:cubicBezTo>
                      <a:pt x="31774" y="662"/>
                      <a:pt x="31682" y="388"/>
                      <a:pt x="31568" y="297"/>
                    </a:cubicBezTo>
                    <a:cubicBezTo>
                      <a:pt x="31386" y="92"/>
                      <a:pt x="31203" y="0"/>
                      <a:pt x="30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9"/>
              <p:cNvSpPr/>
              <p:nvPr/>
            </p:nvSpPr>
            <p:spPr>
              <a:xfrm>
                <a:off x="6867150" y="1917375"/>
                <a:ext cx="73650" cy="123850"/>
              </a:xfrm>
              <a:custGeom>
                <a:avLst/>
                <a:gdLst/>
                <a:ahLst/>
                <a:cxnLst/>
                <a:rect l="l" t="t" r="r" b="b"/>
                <a:pathLst>
                  <a:path w="2946" h="4954" extrusionOk="0">
                    <a:moveTo>
                      <a:pt x="1" y="0"/>
                    </a:moveTo>
                    <a:lnTo>
                      <a:pt x="1" y="115"/>
                    </a:lnTo>
                    <a:cubicBezTo>
                      <a:pt x="1" y="685"/>
                      <a:pt x="92" y="1621"/>
                      <a:pt x="571" y="2762"/>
                    </a:cubicBezTo>
                    <a:cubicBezTo>
                      <a:pt x="1142" y="3904"/>
                      <a:pt x="1986" y="4680"/>
                      <a:pt x="2466" y="4953"/>
                    </a:cubicBezTo>
                    <a:lnTo>
                      <a:pt x="2945" y="4383"/>
                    </a:lnTo>
                    <a:cubicBezTo>
                      <a:pt x="2557" y="4109"/>
                      <a:pt x="1804" y="3424"/>
                      <a:pt x="1233" y="2397"/>
                    </a:cubicBezTo>
                    <a:cubicBezTo>
                      <a:pt x="845" y="1438"/>
                      <a:pt x="754" y="571"/>
                      <a:pt x="754" y="115"/>
                    </a:cubicBezTo>
                    <a:lnTo>
                      <a:pt x="7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9"/>
              <p:cNvSpPr/>
              <p:nvPr/>
            </p:nvSpPr>
            <p:spPr>
              <a:xfrm>
                <a:off x="6933350" y="1912800"/>
                <a:ext cx="47950" cy="71350"/>
              </a:xfrm>
              <a:custGeom>
                <a:avLst/>
                <a:gdLst/>
                <a:ahLst/>
                <a:cxnLst/>
                <a:rect l="l" t="t" r="r" b="b"/>
                <a:pathLst>
                  <a:path w="1918" h="2854" extrusionOk="0">
                    <a:moveTo>
                      <a:pt x="776" y="1"/>
                    </a:moveTo>
                    <a:lnTo>
                      <a:pt x="0" y="92"/>
                    </a:lnTo>
                    <a:cubicBezTo>
                      <a:pt x="114" y="480"/>
                      <a:pt x="206" y="1051"/>
                      <a:pt x="571" y="1621"/>
                    </a:cubicBezTo>
                    <a:cubicBezTo>
                      <a:pt x="776" y="2192"/>
                      <a:pt x="1142" y="2580"/>
                      <a:pt x="1438" y="2854"/>
                    </a:cubicBezTo>
                    <a:lnTo>
                      <a:pt x="1918" y="2375"/>
                    </a:lnTo>
                    <a:cubicBezTo>
                      <a:pt x="1712" y="2101"/>
                      <a:pt x="1438" y="1804"/>
                      <a:pt x="1256" y="1325"/>
                    </a:cubicBezTo>
                    <a:cubicBezTo>
                      <a:pt x="959" y="754"/>
                      <a:pt x="868" y="298"/>
                      <a:pt x="7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9"/>
              <p:cNvSpPr/>
              <p:nvPr/>
            </p:nvSpPr>
            <p:spPr>
              <a:xfrm>
                <a:off x="6952750" y="1917375"/>
                <a:ext cx="57075" cy="50250"/>
              </a:xfrm>
              <a:custGeom>
                <a:avLst/>
                <a:gdLst/>
                <a:ahLst/>
                <a:cxnLst/>
                <a:rect l="l" t="t" r="r" b="b"/>
                <a:pathLst>
                  <a:path w="2283" h="2010" extrusionOk="0">
                    <a:moveTo>
                      <a:pt x="2077" y="0"/>
                    </a:moveTo>
                    <a:lnTo>
                      <a:pt x="0" y="115"/>
                    </a:lnTo>
                    <a:cubicBezTo>
                      <a:pt x="92" y="480"/>
                      <a:pt x="183" y="868"/>
                      <a:pt x="366" y="1142"/>
                    </a:cubicBezTo>
                    <a:cubicBezTo>
                      <a:pt x="480" y="1438"/>
                      <a:pt x="662" y="1712"/>
                      <a:pt x="845" y="2009"/>
                    </a:cubicBezTo>
                    <a:lnTo>
                      <a:pt x="2192" y="297"/>
                    </a:lnTo>
                    <a:cubicBezTo>
                      <a:pt x="2283" y="206"/>
                      <a:pt x="2192" y="115"/>
                      <a:pt x="2192" y="115"/>
                    </a:cubicBezTo>
                    <a:cubicBezTo>
                      <a:pt x="2192" y="115"/>
                      <a:pt x="2192" y="0"/>
                      <a:pt x="20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2" name="Google Shape;1982;p49"/>
            <p:cNvGrpSpPr/>
            <p:nvPr/>
          </p:nvGrpSpPr>
          <p:grpSpPr>
            <a:xfrm rot="-1362064">
              <a:off x="1321710" y="-642137"/>
              <a:ext cx="868108" cy="1649265"/>
              <a:chOff x="1783375" y="852575"/>
              <a:chExt cx="663675" cy="1260875"/>
            </a:xfrm>
          </p:grpSpPr>
          <p:sp>
            <p:nvSpPr>
              <p:cNvPr id="1983" name="Google Shape;1983;p49"/>
              <p:cNvSpPr/>
              <p:nvPr/>
            </p:nvSpPr>
            <p:spPr>
              <a:xfrm>
                <a:off x="1845575" y="852575"/>
                <a:ext cx="563250" cy="1260875"/>
              </a:xfrm>
              <a:custGeom>
                <a:avLst/>
                <a:gdLst/>
                <a:ahLst/>
                <a:cxnLst/>
                <a:rect l="l" t="t" r="r" b="b"/>
                <a:pathLst>
                  <a:path w="22530" h="50435" extrusionOk="0">
                    <a:moveTo>
                      <a:pt x="9610" y="15978"/>
                    </a:moveTo>
                    <a:lnTo>
                      <a:pt x="9793" y="16069"/>
                    </a:lnTo>
                    <a:cubicBezTo>
                      <a:pt x="9884" y="16069"/>
                      <a:pt x="9884" y="16069"/>
                      <a:pt x="9976" y="16161"/>
                    </a:cubicBezTo>
                    <a:cubicBezTo>
                      <a:pt x="10843" y="16731"/>
                      <a:pt x="11893" y="17393"/>
                      <a:pt x="12829" y="18169"/>
                    </a:cubicBezTo>
                    <a:cubicBezTo>
                      <a:pt x="13605" y="18626"/>
                      <a:pt x="14175" y="19105"/>
                      <a:pt x="14746" y="19585"/>
                    </a:cubicBezTo>
                    <a:cubicBezTo>
                      <a:pt x="15317" y="20064"/>
                      <a:pt x="15682" y="20634"/>
                      <a:pt x="16161" y="21114"/>
                    </a:cubicBezTo>
                    <a:cubicBezTo>
                      <a:pt x="16823" y="22050"/>
                      <a:pt x="17302" y="23100"/>
                      <a:pt x="17394" y="24241"/>
                    </a:cubicBezTo>
                    <a:cubicBezTo>
                      <a:pt x="17485" y="24720"/>
                      <a:pt x="17485" y="25200"/>
                      <a:pt x="17485" y="25770"/>
                    </a:cubicBezTo>
                    <a:cubicBezTo>
                      <a:pt x="17485" y="27185"/>
                      <a:pt x="17120" y="28441"/>
                      <a:pt x="16549" y="29582"/>
                    </a:cubicBezTo>
                    <a:cubicBezTo>
                      <a:pt x="15979" y="30723"/>
                      <a:pt x="15408" y="31659"/>
                      <a:pt x="14837" y="32526"/>
                    </a:cubicBezTo>
                    <a:cubicBezTo>
                      <a:pt x="14632" y="32800"/>
                      <a:pt x="14358" y="33097"/>
                      <a:pt x="14175" y="33462"/>
                    </a:cubicBezTo>
                    <a:cubicBezTo>
                      <a:pt x="14061" y="33668"/>
                      <a:pt x="13879" y="33850"/>
                      <a:pt x="13787" y="34147"/>
                    </a:cubicBezTo>
                    <a:cubicBezTo>
                      <a:pt x="13696" y="34238"/>
                      <a:pt x="13605" y="34330"/>
                      <a:pt x="13491" y="34421"/>
                    </a:cubicBezTo>
                    <a:lnTo>
                      <a:pt x="13308" y="34718"/>
                    </a:lnTo>
                    <a:lnTo>
                      <a:pt x="13217" y="34604"/>
                    </a:lnTo>
                    <a:lnTo>
                      <a:pt x="12920" y="34604"/>
                    </a:lnTo>
                    <a:cubicBezTo>
                      <a:pt x="12737" y="34512"/>
                      <a:pt x="12646" y="34421"/>
                      <a:pt x="12464" y="34330"/>
                    </a:cubicBezTo>
                    <a:lnTo>
                      <a:pt x="12075" y="34033"/>
                    </a:lnTo>
                    <a:cubicBezTo>
                      <a:pt x="11596" y="33759"/>
                      <a:pt x="11117" y="33371"/>
                      <a:pt x="10637" y="33097"/>
                    </a:cubicBezTo>
                    <a:cubicBezTo>
                      <a:pt x="9793" y="32526"/>
                      <a:pt x="9040" y="31956"/>
                      <a:pt x="8172" y="31180"/>
                    </a:cubicBezTo>
                    <a:cubicBezTo>
                      <a:pt x="7122" y="30335"/>
                      <a:pt x="6369" y="29285"/>
                      <a:pt x="5707" y="27870"/>
                    </a:cubicBezTo>
                    <a:cubicBezTo>
                      <a:pt x="5502" y="27299"/>
                      <a:pt x="5319" y="26729"/>
                      <a:pt x="5228" y="26044"/>
                    </a:cubicBezTo>
                    <a:cubicBezTo>
                      <a:pt x="5045" y="25200"/>
                      <a:pt x="5137" y="24332"/>
                      <a:pt x="5319" y="23396"/>
                    </a:cubicBezTo>
                    <a:cubicBezTo>
                      <a:pt x="5410" y="22826"/>
                      <a:pt x="5707" y="22164"/>
                      <a:pt x="5981" y="21479"/>
                    </a:cubicBezTo>
                    <a:cubicBezTo>
                      <a:pt x="6278" y="20817"/>
                      <a:pt x="6643" y="20155"/>
                      <a:pt x="7122" y="19402"/>
                    </a:cubicBezTo>
                    <a:cubicBezTo>
                      <a:pt x="7693" y="18352"/>
                      <a:pt x="8355" y="17393"/>
                      <a:pt x="9131" y="16343"/>
                    </a:cubicBezTo>
                    <a:cubicBezTo>
                      <a:pt x="9131" y="16252"/>
                      <a:pt x="9222" y="16069"/>
                      <a:pt x="9496" y="15978"/>
                    </a:cubicBezTo>
                    <a:close/>
                    <a:moveTo>
                      <a:pt x="12920" y="0"/>
                    </a:moveTo>
                    <a:cubicBezTo>
                      <a:pt x="12829" y="92"/>
                      <a:pt x="12737" y="92"/>
                      <a:pt x="12737" y="183"/>
                    </a:cubicBezTo>
                    <a:cubicBezTo>
                      <a:pt x="12646" y="274"/>
                      <a:pt x="12646" y="366"/>
                      <a:pt x="12737" y="480"/>
                    </a:cubicBezTo>
                    <a:lnTo>
                      <a:pt x="12737" y="571"/>
                    </a:lnTo>
                    <a:cubicBezTo>
                      <a:pt x="12829" y="1142"/>
                      <a:pt x="12920" y="1621"/>
                      <a:pt x="12920" y="2078"/>
                    </a:cubicBezTo>
                    <a:lnTo>
                      <a:pt x="13034" y="2466"/>
                    </a:lnTo>
                    <a:cubicBezTo>
                      <a:pt x="13125" y="3333"/>
                      <a:pt x="13217" y="4360"/>
                      <a:pt x="13217" y="5410"/>
                    </a:cubicBezTo>
                    <a:cubicBezTo>
                      <a:pt x="13217" y="6551"/>
                      <a:pt x="13034" y="7693"/>
                      <a:pt x="12737" y="8743"/>
                    </a:cubicBezTo>
                    <a:lnTo>
                      <a:pt x="11893" y="10751"/>
                    </a:lnTo>
                    <a:cubicBezTo>
                      <a:pt x="11208" y="12075"/>
                      <a:pt x="10364" y="13308"/>
                      <a:pt x="9610" y="14449"/>
                    </a:cubicBezTo>
                    <a:cubicBezTo>
                      <a:pt x="9610" y="14449"/>
                      <a:pt x="9496" y="14540"/>
                      <a:pt x="9496" y="14631"/>
                    </a:cubicBezTo>
                    <a:lnTo>
                      <a:pt x="9405" y="14746"/>
                    </a:lnTo>
                    <a:lnTo>
                      <a:pt x="9314" y="14746"/>
                    </a:lnTo>
                    <a:cubicBezTo>
                      <a:pt x="9040" y="14746"/>
                      <a:pt x="8834" y="14631"/>
                      <a:pt x="8743" y="14540"/>
                    </a:cubicBezTo>
                    <a:cubicBezTo>
                      <a:pt x="8081" y="14175"/>
                      <a:pt x="7122" y="13490"/>
                      <a:pt x="6278" y="12828"/>
                    </a:cubicBezTo>
                    <a:cubicBezTo>
                      <a:pt x="5616" y="12349"/>
                      <a:pt x="4931" y="11778"/>
                      <a:pt x="4475" y="11208"/>
                    </a:cubicBezTo>
                    <a:cubicBezTo>
                      <a:pt x="3516" y="10363"/>
                      <a:pt x="2854" y="9496"/>
                      <a:pt x="2375" y="8469"/>
                    </a:cubicBezTo>
                    <a:cubicBezTo>
                      <a:pt x="1987" y="7693"/>
                      <a:pt x="1713" y="6848"/>
                      <a:pt x="1325" y="5798"/>
                    </a:cubicBezTo>
                    <a:cubicBezTo>
                      <a:pt x="1051" y="4931"/>
                      <a:pt x="845" y="4086"/>
                      <a:pt x="663" y="3128"/>
                    </a:cubicBezTo>
                    <a:cubicBezTo>
                      <a:pt x="663" y="3036"/>
                      <a:pt x="572" y="2945"/>
                      <a:pt x="572" y="2854"/>
                    </a:cubicBezTo>
                    <a:cubicBezTo>
                      <a:pt x="480" y="2648"/>
                      <a:pt x="366" y="2557"/>
                      <a:pt x="183" y="2557"/>
                    </a:cubicBezTo>
                    <a:cubicBezTo>
                      <a:pt x="92" y="2557"/>
                      <a:pt x="1" y="2648"/>
                      <a:pt x="1" y="2762"/>
                    </a:cubicBezTo>
                    <a:cubicBezTo>
                      <a:pt x="1" y="2945"/>
                      <a:pt x="1" y="3128"/>
                      <a:pt x="92" y="3333"/>
                    </a:cubicBezTo>
                    <a:lnTo>
                      <a:pt x="92" y="3424"/>
                    </a:lnTo>
                    <a:cubicBezTo>
                      <a:pt x="275" y="4566"/>
                      <a:pt x="663" y="5798"/>
                      <a:pt x="1051" y="6939"/>
                    </a:cubicBezTo>
                    <a:cubicBezTo>
                      <a:pt x="1325" y="7601"/>
                      <a:pt x="1507" y="8172"/>
                      <a:pt x="1804" y="8651"/>
                    </a:cubicBezTo>
                    <a:cubicBezTo>
                      <a:pt x="2375" y="9792"/>
                      <a:pt x="3128" y="10842"/>
                      <a:pt x="4087" y="11778"/>
                    </a:cubicBezTo>
                    <a:cubicBezTo>
                      <a:pt x="4840" y="12554"/>
                      <a:pt x="5616" y="13216"/>
                      <a:pt x="6460" y="13787"/>
                    </a:cubicBezTo>
                    <a:cubicBezTo>
                      <a:pt x="6848" y="14061"/>
                      <a:pt x="7214" y="14358"/>
                      <a:pt x="7602" y="14631"/>
                    </a:cubicBezTo>
                    <a:cubicBezTo>
                      <a:pt x="7898" y="14746"/>
                      <a:pt x="8081" y="14928"/>
                      <a:pt x="8264" y="15019"/>
                    </a:cubicBezTo>
                    <a:lnTo>
                      <a:pt x="8355" y="15111"/>
                    </a:lnTo>
                    <a:cubicBezTo>
                      <a:pt x="8469" y="15202"/>
                      <a:pt x="8652" y="15202"/>
                      <a:pt x="8743" y="15499"/>
                    </a:cubicBezTo>
                    <a:lnTo>
                      <a:pt x="8743" y="15590"/>
                    </a:lnTo>
                    <a:cubicBezTo>
                      <a:pt x="8743" y="15773"/>
                      <a:pt x="8560" y="15978"/>
                      <a:pt x="8469" y="16069"/>
                    </a:cubicBezTo>
                    <a:lnTo>
                      <a:pt x="8469" y="16161"/>
                    </a:lnTo>
                    <a:cubicBezTo>
                      <a:pt x="8172" y="16549"/>
                      <a:pt x="7990" y="16823"/>
                      <a:pt x="7784" y="17211"/>
                    </a:cubicBezTo>
                    <a:cubicBezTo>
                      <a:pt x="7419" y="17781"/>
                      <a:pt x="7122" y="18261"/>
                      <a:pt x="6757" y="18831"/>
                    </a:cubicBezTo>
                    <a:cubicBezTo>
                      <a:pt x="6278" y="19493"/>
                      <a:pt x="5890" y="20246"/>
                      <a:pt x="5502" y="21023"/>
                    </a:cubicBezTo>
                    <a:cubicBezTo>
                      <a:pt x="5137" y="21776"/>
                      <a:pt x="4931" y="22529"/>
                      <a:pt x="4749" y="23305"/>
                    </a:cubicBezTo>
                    <a:cubicBezTo>
                      <a:pt x="4475" y="24241"/>
                      <a:pt x="4475" y="25200"/>
                      <a:pt x="4657" y="26158"/>
                    </a:cubicBezTo>
                    <a:cubicBezTo>
                      <a:pt x="4749" y="27003"/>
                      <a:pt x="5045" y="27756"/>
                      <a:pt x="5410" y="28532"/>
                    </a:cubicBezTo>
                    <a:cubicBezTo>
                      <a:pt x="5981" y="29856"/>
                      <a:pt x="6757" y="30815"/>
                      <a:pt x="7602" y="31568"/>
                    </a:cubicBezTo>
                    <a:cubicBezTo>
                      <a:pt x="7898" y="31865"/>
                      <a:pt x="8172" y="32047"/>
                      <a:pt x="8469" y="32230"/>
                    </a:cubicBezTo>
                    <a:lnTo>
                      <a:pt x="8560" y="32321"/>
                    </a:lnTo>
                    <a:cubicBezTo>
                      <a:pt x="9222" y="32800"/>
                      <a:pt x="9884" y="33371"/>
                      <a:pt x="10546" y="33850"/>
                    </a:cubicBezTo>
                    <a:cubicBezTo>
                      <a:pt x="10934" y="34147"/>
                      <a:pt x="11322" y="34330"/>
                      <a:pt x="11687" y="34604"/>
                    </a:cubicBezTo>
                    <a:cubicBezTo>
                      <a:pt x="11893" y="34718"/>
                      <a:pt x="12075" y="34900"/>
                      <a:pt x="12258" y="34992"/>
                    </a:cubicBezTo>
                    <a:cubicBezTo>
                      <a:pt x="12349" y="35083"/>
                      <a:pt x="12464" y="35083"/>
                      <a:pt x="12464" y="35083"/>
                    </a:cubicBezTo>
                    <a:lnTo>
                      <a:pt x="12646" y="35288"/>
                    </a:lnTo>
                    <a:cubicBezTo>
                      <a:pt x="12737" y="35562"/>
                      <a:pt x="12646" y="35745"/>
                      <a:pt x="12555" y="35950"/>
                    </a:cubicBezTo>
                    <a:cubicBezTo>
                      <a:pt x="12075" y="36612"/>
                      <a:pt x="11505" y="37365"/>
                      <a:pt x="10934" y="38415"/>
                    </a:cubicBezTo>
                    <a:cubicBezTo>
                      <a:pt x="10637" y="39077"/>
                      <a:pt x="10272" y="39739"/>
                      <a:pt x="9976" y="40310"/>
                    </a:cubicBezTo>
                    <a:cubicBezTo>
                      <a:pt x="9496" y="41360"/>
                      <a:pt x="9222" y="42410"/>
                      <a:pt x="9131" y="43460"/>
                    </a:cubicBezTo>
                    <a:cubicBezTo>
                      <a:pt x="9040" y="44122"/>
                      <a:pt x="9040" y="44784"/>
                      <a:pt x="9040" y="45651"/>
                    </a:cubicBezTo>
                    <a:cubicBezTo>
                      <a:pt x="9040" y="46404"/>
                      <a:pt x="9131" y="47066"/>
                      <a:pt x="9222" y="47933"/>
                    </a:cubicBezTo>
                    <a:cubicBezTo>
                      <a:pt x="9222" y="48504"/>
                      <a:pt x="9314" y="49166"/>
                      <a:pt x="9496" y="49828"/>
                    </a:cubicBezTo>
                    <a:cubicBezTo>
                      <a:pt x="9496" y="49919"/>
                      <a:pt x="9496" y="50125"/>
                      <a:pt x="9610" y="50216"/>
                    </a:cubicBezTo>
                    <a:cubicBezTo>
                      <a:pt x="9677" y="50350"/>
                      <a:pt x="9744" y="50434"/>
                      <a:pt x="9811" y="50434"/>
                    </a:cubicBezTo>
                    <a:cubicBezTo>
                      <a:pt x="9835" y="50434"/>
                      <a:pt x="9860" y="50423"/>
                      <a:pt x="9884" y="50399"/>
                    </a:cubicBezTo>
                    <a:cubicBezTo>
                      <a:pt x="10067" y="50399"/>
                      <a:pt x="10181" y="50307"/>
                      <a:pt x="10181" y="50125"/>
                    </a:cubicBezTo>
                    <a:lnTo>
                      <a:pt x="10181" y="50011"/>
                    </a:lnTo>
                    <a:cubicBezTo>
                      <a:pt x="10181" y="49919"/>
                      <a:pt x="10067" y="49828"/>
                      <a:pt x="10067" y="49737"/>
                    </a:cubicBezTo>
                    <a:cubicBezTo>
                      <a:pt x="9793" y="48504"/>
                      <a:pt x="9702" y="47066"/>
                      <a:pt x="9610" y="45560"/>
                    </a:cubicBezTo>
                    <a:cubicBezTo>
                      <a:pt x="9610" y="43848"/>
                      <a:pt x="9884" y="42227"/>
                      <a:pt x="10546" y="40698"/>
                    </a:cubicBezTo>
                    <a:cubicBezTo>
                      <a:pt x="11322" y="38895"/>
                      <a:pt x="12349" y="37274"/>
                      <a:pt x="13125" y="36133"/>
                    </a:cubicBezTo>
                    <a:cubicBezTo>
                      <a:pt x="13217" y="35950"/>
                      <a:pt x="13399" y="35859"/>
                      <a:pt x="13605" y="35859"/>
                    </a:cubicBezTo>
                    <a:lnTo>
                      <a:pt x="13696" y="35859"/>
                    </a:lnTo>
                    <a:lnTo>
                      <a:pt x="13787" y="35950"/>
                    </a:lnTo>
                    <a:cubicBezTo>
                      <a:pt x="13879" y="36042"/>
                      <a:pt x="13970" y="36042"/>
                      <a:pt x="14061" y="36133"/>
                    </a:cubicBezTo>
                    <a:lnTo>
                      <a:pt x="14541" y="36430"/>
                    </a:lnTo>
                    <a:cubicBezTo>
                      <a:pt x="15020" y="36795"/>
                      <a:pt x="15499" y="37092"/>
                      <a:pt x="15979" y="37457"/>
                    </a:cubicBezTo>
                    <a:cubicBezTo>
                      <a:pt x="16641" y="37936"/>
                      <a:pt x="17302" y="38507"/>
                      <a:pt x="17964" y="39077"/>
                    </a:cubicBezTo>
                    <a:cubicBezTo>
                      <a:pt x="19014" y="40127"/>
                      <a:pt x="19768" y="41177"/>
                      <a:pt x="20338" y="42318"/>
                    </a:cubicBezTo>
                    <a:cubicBezTo>
                      <a:pt x="20726" y="43368"/>
                      <a:pt x="21206" y="44418"/>
                      <a:pt x="21480" y="45560"/>
                    </a:cubicBezTo>
                    <a:cubicBezTo>
                      <a:pt x="21594" y="46016"/>
                      <a:pt x="21685" y="46404"/>
                      <a:pt x="21776" y="46884"/>
                    </a:cubicBezTo>
                    <a:cubicBezTo>
                      <a:pt x="21868" y="47066"/>
                      <a:pt x="21868" y="47272"/>
                      <a:pt x="21959" y="47454"/>
                    </a:cubicBezTo>
                    <a:cubicBezTo>
                      <a:pt x="21959" y="47637"/>
                      <a:pt x="21959" y="47728"/>
                      <a:pt x="22050" y="47842"/>
                    </a:cubicBezTo>
                    <a:cubicBezTo>
                      <a:pt x="22050" y="47933"/>
                      <a:pt x="22256" y="47933"/>
                      <a:pt x="22347" y="47933"/>
                    </a:cubicBezTo>
                    <a:cubicBezTo>
                      <a:pt x="22438" y="47933"/>
                      <a:pt x="22529" y="47842"/>
                      <a:pt x="22529" y="47728"/>
                    </a:cubicBezTo>
                    <a:lnTo>
                      <a:pt x="22529" y="47363"/>
                    </a:lnTo>
                    <a:cubicBezTo>
                      <a:pt x="22529" y="47272"/>
                      <a:pt x="22438" y="47066"/>
                      <a:pt x="22438" y="46884"/>
                    </a:cubicBezTo>
                    <a:cubicBezTo>
                      <a:pt x="22347" y="46701"/>
                      <a:pt x="22347" y="46404"/>
                      <a:pt x="22256" y="46130"/>
                    </a:cubicBezTo>
                    <a:cubicBezTo>
                      <a:pt x="22050" y="45560"/>
                      <a:pt x="21959" y="44989"/>
                      <a:pt x="21776" y="44418"/>
                    </a:cubicBezTo>
                    <a:cubicBezTo>
                      <a:pt x="21480" y="43551"/>
                      <a:pt x="21206" y="42798"/>
                      <a:pt x="20818" y="42136"/>
                    </a:cubicBezTo>
                    <a:cubicBezTo>
                      <a:pt x="20247" y="40789"/>
                      <a:pt x="19402" y="39648"/>
                      <a:pt x="18261" y="38598"/>
                    </a:cubicBezTo>
                    <a:cubicBezTo>
                      <a:pt x="17599" y="37936"/>
                      <a:pt x="16914" y="37365"/>
                      <a:pt x="16161" y="36795"/>
                    </a:cubicBezTo>
                    <a:cubicBezTo>
                      <a:pt x="15591" y="36430"/>
                      <a:pt x="15020" y="35950"/>
                      <a:pt x="14358" y="35562"/>
                    </a:cubicBezTo>
                    <a:cubicBezTo>
                      <a:pt x="14267" y="35471"/>
                      <a:pt x="14061" y="35380"/>
                      <a:pt x="13970" y="35174"/>
                    </a:cubicBezTo>
                    <a:lnTo>
                      <a:pt x="13970" y="35083"/>
                    </a:lnTo>
                    <a:lnTo>
                      <a:pt x="13970" y="34992"/>
                    </a:lnTo>
                    <a:cubicBezTo>
                      <a:pt x="14061" y="34809"/>
                      <a:pt x="14175" y="34718"/>
                      <a:pt x="14267" y="34512"/>
                    </a:cubicBezTo>
                    <a:lnTo>
                      <a:pt x="14358" y="34421"/>
                    </a:lnTo>
                    <a:lnTo>
                      <a:pt x="14541" y="34033"/>
                    </a:lnTo>
                    <a:cubicBezTo>
                      <a:pt x="15111" y="33280"/>
                      <a:pt x="15682" y="32435"/>
                      <a:pt x="16161" y="31568"/>
                    </a:cubicBezTo>
                    <a:cubicBezTo>
                      <a:pt x="16253" y="31294"/>
                      <a:pt x="16458" y="31088"/>
                      <a:pt x="16549" y="30815"/>
                    </a:cubicBezTo>
                    <a:lnTo>
                      <a:pt x="16823" y="30427"/>
                    </a:lnTo>
                    <a:cubicBezTo>
                      <a:pt x="17394" y="29468"/>
                      <a:pt x="17782" y="28532"/>
                      <a:pt x="17964" y="27482"/>
                    </a:cubicBezTo>
                    <a:cubicBezTo>
                      <a:pt x="18170" y="26432"/>
                      <a:pt x="18170" y="25382"/>
                      <a:pt x="18056" y="24446"/>
                    </a:cubicBezTo>
                    <a:cubicBezTo>
                      <a:pt x="17964" y="23100"/>
                      <a:pt x="17394" y="21867"/>
                      <a:pt x="16641" y="20817"/>
                    </a:cubicBezTo>
                    <a:cubicBezTo>
                      <a:pt x="16253" y="20246"/>
                      <a:pt x="15682" y="19676"/>
                      <a:pt x="15203" y="19196"/>
                    </a:cubicBezTo>
                    <a:cubicBezTo>
                      <a:pt x="14541" y="18626"/>
                      <a:pt x="13970" y="18169"/>
                      <a:pt x="13399" y="17781"/>
                    </a:cubicBezTo>
                    <a:cubicBezTo>
                      <a:pt x="12737" y="17302"/>
                      <a:pt x="12075" y="16823"/>
                      <a:pt x="11505" y="16343"/>
                    </a:cubicBezTo>
                    <a:lnTo>
                      <a:pt x="10843" y="15978"/>
                    </a:lnTo>
                    <a:cubicBezTo>
                      <a:pt x="10752" y="15887"/>
                      <a:pt x="10637" y="15887"/>
                      <a:pt x="10637" y="15773"/>
                    </a:cubicBezTo>
                    <a:cubicBezTo>
                      <a:pt x="10455" y="15681"/>
                      <a:pt x="10364" y="15681"/>
                      <a:pt x="10272" y="15590"/>
                    </a:cubicBezTo>
                    <a:cubicBezTo>
                      <a:pt x="10181" y="15499"/>
                      <a:pt x="10181" y="15408"/>
                      <a:pt x="10067" y="15408"/>
                    </a:cubicBezTo>
                    <a:lnTo>
                      <a:pt x="10067" y="15316"/>
                    </a:lnTo>
                    <a:lnTo>
                      <a:pt x="9884" y="15202"/>
                    </a:lnTo>
                    <a:lnTo>
                      <a:pt x="10364" y="14540"/>
                    </a:lnTo>
                    <a:cubicBezTo>
                      <a:pt x="10455" y="14358"/>
                      <a:pt x="10546" y="14175"/>
                      <a:pt x="10752" y="13970"/>
                    </a:cubicBezTo>
                    <a:cubicBezTo>
                      <a:pt x="10934" y="13490"/>
                      <a:pt x="11208" y="13125"/>
                      <a:pt x="11505" y="12737"/>
                    </a:cubicBezTo>
                    <a:cubicBezTo>
                      <a:pt x="11984" y="11892"/>
                      <a:pt x="12464" y="11025"/>
                      <a:pt x="12829" y="10066"/>
                    </a:cubicBezTo>
                    <a:cubicBezTo>
                      <a:pt x="13399" y="8834"/>
                      <a:pt x="13696" y="7601"/>
                      <a:pt x="13787" y="6369"/>
                    </a:cubicBezTo>
                    <a:cubicBezTo>
                      <a:pt x="13879" y="5501"/>
                      <a:pt x="13787" y="4657"/>
                      <a:pt x="13787" y="3789"/>
                    </a:cubicBezTo>
                    <a:cubicBezTo>
                      <a:pt x="13696" y="3219"/>
                      <a:pt x="13696" y="2648"/>
                      <a:pt x="13605" y="1986"/>
                    </a:cubicBezTo>
                    <a:lnTo>
                      <a:pt x="13491" y="1621"/>
                    </a:lnTo>
                    <a:cubicBezTo>
                      <a:pt x="13491" y="1233"/>
                      <a:pt x="13399" y="845"/>
                      <a:pt x="13308" y="366"/>
                    </a:cubicBezTo>
                    <a:cubicBezTo>
                      <a:pt x="13217" y="92"/>
                      <a:pt x="13125" y="0"/>
                      <a:pt x="129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9"/>
              <p:cNvSpPr/>
              <p:nvPr/>
            </p:nvSpPr>
            <p:spPr>
              <a:xfrm>
                <a:off x="1783375" y="895375"/>
                <a:ext cx="459400" cy="110275"/>
              </a:xfrm>
              <a:custGeom>
                <a:avLst/>
                <a:gdLst/>
                <a:ahLst/>
                <a:cxnLst/>
                <a:rect l="l" t="t" r="r" b="b"/>
                <a:pathLst>
                  <a:path w="18376" h="4411" extrusionOk="0">
                    <a:moveTo>
                      <a:pt x="17805" y="0"/>
                    </a:moveTo>
                    <a:cubicBezTo>
                      <a:pt x="17599" y="0"/>
                      <a:pt x="17417" y="92"/>
                      <a:pt x="17325" y="92"/>
                    </a:cubicBezTo>
                    <a:cubicBezTo>
                      <a:pt x="15408" y="480"/>
                      <a:pt x="13514" y="754"/>
                      <a:pt x="11619" y="1142"/>
                    </a:cubicBezTo>
                    <a:cubicBezTo>
                      <a:pt x="9702" y="1507"/>
                      <a:pt x="7716" y="1895"/>
                      <a:pt x="5821" y="2283"/>
                    </a:cubicBezTo>
                    <a:cubicBezTo>
                      <a:pt x="4109" y="2557"/>
                      <a:pt x="2489" y="2945"/>
                      <a:pt x="777" y="3219"/>
                    </a:cubicBezTo>
                    <a:cubicBezTo>
                      <a:pt x="686" y="3219"/>
                      <a:pt x="572" y="3333"/>
                      <a:pt x="480" y="3333"/>
                    </a:cubicBezTo>
                    <a:cubicBezTo>
                      <a:pt x="206" y="3424"/>
                      <a:pt x="1" y="3698"/>
                      <a:pt x="115" y="3903"/>
                    </a:cubicBezTo>
                    <a:cubicBezTo>
                      <a:pt x="115" y="4177"/>
                      <a:pt x="298" y="4360"/>
                      <a:pt x="572" y="4360"/>
                    </a:cubicBezTo>
                    <a:cubicBezTo>
                      <a:pt x="640" y="4398"/>
                      <a:pt x="706" y="4411"/>
                      <a:pt x="767" y="4411"/>
                    </a:cubicBezTo>
                    <a:cubicBezTo>
                      <a:pt x="889" y="4411"/>
                      <a:pt x="990" y="4360"/>
                      <a:pt x="1051" y="4360"/>
                    </a:cubicBezTo>
                    <a:cubicBezTo>
                      <a:pt x="3813" y="3903"/>
                      <a:pt x="6575" y="3333"/>
                      <a:pt x="9336" y="2762"/>
                    </a:cubicBezTo>
                    <a:lnTo>
                      <a:pt x="9336" y="2854"/>
                    </a:lnTo>
                    <a:cubicBezTo>
                      <a:pt x="9702" y="2762"/>
                      <a:pt x="10090" y="2648"/>
                      <a:pt x="10478" y="2557"/>
                    </a:cubicBezTo>
                    <a:cubicBezTo>
                      <a:pt x="12852" y="2077"/>
                      <a:pt x="15134" y="1712"/>
                      <a:pt x="17508" y="1233"/>
                    </a:cubicBezTo>
                    <a:cubicBezTo>
                      <a:pt x="17599" y="1233"/>
                      <a:pt x="17805" y="1233"/>
                      <a:pt x="17896" y="1142"/>
                    </a:cubicBezTo>
                    <a:cubicBezTo>
                      <a:pt x="18170" y="1050"/>
                      <a:pt x="18375" y="754"/>
                      <a:pt x="18261" y="571"/>
                    </a:cubicBezTo>
                    <a:cubicBezTo>
                      <a:pt x="18261" y="274"/>
                      <a:pt x="18079" y="92"/>
                      <a:pt x="17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9"/>
              <p:cNvSpPr/>
              <p:nvPr/>
            </p:nvSpPr>
            <p:spPr>
              <a:xfrm>
                <a:off x="1914625" y="1482550"/>
                <a:ext cx="453675" cy="109575"/>
              </a:xfrm>
              <a:custGeom>
                <a:avLst/>
                <a:gdLst/>
                <a:ahLst/>
                <a:cxnLst/>
                <a:rect l="l" t="t" r="r" b="b"/>
                <a:pathLst>
                  <a:path w="18147" h="4383" extrusionOk="0">
                    <a:moveTo>
                      <a:pt x="17394" y="1"/>
                    </a:moveTo>
                    <a:cubicBezTo>
                      <a:pt x="17120" y="1"/>
                      <a:pt x="16914" y="1"/>
                      <a:pt x="16732" y="92"/>
                    </a:cubicBezTo>
                    <a:cubicBezTo>
                      <a:pt x="14152" y="571"/>
                      <a:pt x="11505" y="1050"/>
                      <a:pt x="8925" y="1621"/>
                    </a:cubicBezTo>
                    <a:lnTo>
                      <a:pt x="8925" y="1530"/>
                    </a:lnTo>
                    <a:cubicBezTo>
                      <a:pt x="7990" y="1712"/>
                      <a:pt x="7122" y="1895"/>
                      <a:pt x="6164" y="2100"/>
                    </a:cubicBezTo>
                    <a:cubicBezTo>
                      <a:pt x="4360" y="2466"/>
                      <a:pt x="2466" y="2854"/>
                      <a:pt x="663" y="3128"/>
                    </a:cubicBezTo>
                    <a:cubicBezTo>
                      <a:pt x="571" y="3242"/>
                      <a:pt x="457" y="3242"/>
                      <a:pt x="366" y="3242"/>
                    </a:cubicBezTo>
                    <a:cubicBezTo>
                      <a:pt x="183" y="3333"/>
                      <a:pt x="1" y="3607"/>
                      <a:pt x="1" y="3812"/>
                    </a:cubicBezTo>
                    <a:cubicBezTo>
                      <a:pt x="1" y="4086"/>
                      <a:pt x="183" y="4269"/>
                      <a:pt x="457" y="4383"/>
                    </a:cubicBezTo>
                    <a:cubicBezTo>
                      <a:pt x="663" y="4383"/>
                      <a:pt x="845" y="4383"/>
                      <a:pt x="937" y="4269"/>
                    </a:cubicBezTo>
                    <a:cubicBezTo>
                      <a:pt x="3128" y="3904"/>
                      <a:pt x="5319" y="3516"/>
                      <a:pt x="7510" y="3036"/>
                    </a:cubicBezTo>
                    <a:cubicBezTo>
                      <a:pt x="10546" y="2466"/>
                      <a:pt x="13696" y="1895"/>
                      <a:pt x="16732" y="1233"/>
                    </a:cubicBezTo>
                    <a:cubicBezTo>
                      <a:pt x="17006" y="1233"/>
                      <a:pt x="17211" y="1142"/>
                      <a:pt x="17485" y="1142"/>
                    </a:cubicBezTo>
                    <a:cubicBezTo>
                      <a:pt x="17576" y="1142"/>
                      <a:pt x="17782" y="1050"/>
                      <a:pt x="17873" y="959"/>
                    </a:cubicBezTo>
                    <a:cubicBezTo>
                      <a:pt x="18056" y="845"/>
                      <a:pt x="18147" y="662"/>
                      <a:pt x="18147" y="480"/>
                    </a:cubicBezTo>
                    <a:cubicBezTo>
                      <a:pt x="18147" y="183"/>
                      <a:pt x="17964" y="1"/>
                      <a:pt x="176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9"/>
              <p:cNvSpPr/>
              <p:nvPr/>
            </p:nvSpPr>
            <p:spPr>
              <a:xfrm>
                <a:off x="1997375" y="1972150"/>
                <a:ext cx="449675" cy="109600"/>
              </a:xfrm>
              <a:custGeom>
                <a:avLst/>
                <a:gdLst/>
                <a:ahLst/>
                <a:cxnLst/>
                <a:rect l="l" t="t" r="r" b="b"/>
                <a:pathLst>
                  <a:path w="17987" h="4384" extrusionOk="0">
                    <a:moveTo>
                      <a:pt x="16937" y="1"/>
                    </a:moveTo>
                    <a:lnTo>
                      <a:pt x="12668" y="868"/>
                    </a:lnTo>
                    <a:lnTo>
                      <a:pt x="3812" y="2580"/>
                    </a:lnTo>
                    <a:cubicBezTo>
                      <a:pt x="2854" y="2762"/>
                      <a:pt x="1826" y="2945"/>
                      <a:pt x="776" y="3242"/>
                    </a:cubicBezTo>
                    <a:cubicBezTo>
                      <a:pt x="685" y="3242"/>
                      <a:pt x="480" y="3242"/>
                      <a:pt x="388" y="3333"/>
                    </a:cubicBezTo>
                    <a:cubicBezTo>
                      <a:pt x="115" y="3516"/>
                      <a:pt x="0" y="3812"/>
                      <a:pt x="115" y="4086"/>
                    </a:cubicBezTo>
                    <a:cubicBezTo>
                      <a:pt x="206" y="4292"/>
                      <a:pt x="388" y="4383"/>
                      <a:pt x="685" y="4383"/>
                    </a:cubicBezTo>
                    <a:lnTo>
                      <a:pt x="1142" y="4383"/>
                    </a:lnTo>
                    <a:cubicBezTo>
                      <a:pt x="3812" y="3812"/>
                      <a:pt x="6483" y="3333"/>
                      <a:pt x="9131" y="2762"/>
                    </a:cubicBezTo>
                    <a:cubicBezTo>
                      <a:pt x="9815" y="2671"/>
                      <a:pt x="10477" y="2489"/>
                      <a:pt x="11139" y="2374"/>
                    </a:cubicBezTo>
                    <a:cubicBezTo>
                      <a:pt x="13125" y="2009"/>
                      <a:pt x="15134" y="1621"/>
                      <a:pt x="17119" y="1233"/>
                    </a:cubicBezTo>
                    <a:cubicBezTo>
                      <a:pt x="17325" y="1142"/>
                      <a:pt x="17416" y="1142"/>
                      <a:pt x="17599" y="1051"/>
                    </a:cubicBezTo>
                    <a:cubicBezTo>
                      <a:pt x="17804" y="959"/>
                      <a:pt x="17987" y="777"/>
                      <a:pt x="17987" y="480"/>
                    </a:cubicBezTo>
                    <a:cubicBezTo>
                      <a:pt x="17895" y="206"/>
                      <a:pt x="17690" y="1"/>
                      <a:pt x="1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9"/>
              <p:cNvSpPr/>
              <p:nvPr/>
            </p:nvSpPr>
            <p:spPr>
              <a:xfrm>
                <a:off x="1902650" y="1382700"/>
                <a:ext cx="430275" cy="104450"/>
              </a:xfrm>
              <a:custGeom>
                <a:avLst/>
                <a:gdLst/>
                <a:ahLst/>
                <a:cxnLst/>
                <a:rect l="l" t="t" r="r" b="b"/>
                <a:pathLst>
                  <a:path w="17211" h="4178" extrusionOk="0">
                    <a:moveTo>
                      <a:pt x="16343" y="0"/>
                    </a:moveTo>
                    <a:cubicBezTo>
                      <a:pt x="16161" y="0"/>
                      <a:pt x="16069" y="91"/>
                      <a:pt x="15887" y="91"/>
                    </a:cubicBezTo>
                    <a:cubicBezTo>
                      <a:pt x="13399" y="571"/>
                      <a:pt x="10934" y="1050"/>
                      <a:pt x="8469" y="1529"/>
                    </a:cubicBezTo>
                    <a:cubicBezTo>
                      <a:pt x="7601" y="1712"/>
                      <a:pt x="6848" y="1803"/>
                      <a:pt x="5981" y="1986"/>
                    </a:cubicBezTo>
                    <a:cubicBezTo>
                      <a:pt x="4269" y="2374"/>
                      <a:pt x="2466" y="2671"/>
                      <a:pt x="662" y="3036"/>
                    </a:cubicBezTo>
                    <a:cubicBezTo>
                      <a:pt x="571" y="3036"/>
                      <a:pt x="480" y="3036"/>
                      <a:pt x="366" y="3127"/>
                    </a:cubicBezTo>
                    <a:cubicBezTo>
                      <a:pt x="183" y="3241"/>
                      <a:pt x="0" y="3424"/>
                      <a:pt x="0" y="3698"/>
                    </a:cubicBezTo>
                    <a:cubicBezTo>
                      <a:pt x="92" y="3995"/>
                      <a:pt x="274" y="4177"/>
                      <a:pt x="571" y="4177"/>
                    </a:cubicBezTo>
                    <a:lnTo>
                      <a:pt x="936" y="4177"/>
                    </a:lnTo>
                    <a:cubicBezTo>
                      <a:pt x="3127" y="3812"/>
                      <a:pt x="5227" y="3333"/>
                      <a:pt x="7419" y="2945"/>
                    </a:cubicBezTo>
                    <a:cubicBezTo>
                      <a:pt x="10272" y="2374"/>
                      <a:pt x="13125" y="1803"/>
                      <a:pt x="16069" y="1233"/>
                    </a:cubicBezTo>
                    <a:cubicBezTo>
                      <a:pt x="16161" y="1233"/>
                      <a:pt x="16343" y="1233"/>
                      <a:pt x="16549" y="1141"/>
                    </a:cubicBezTo>
                    <a:cubicBezTo>
                      <a:pt x="16640" y="1141"/>
                      <a:pt x="16823" y="1050"/>
                      <a:pt x="16914" y="959"/>
                    </a:cubicBezTo>
                    <a:cubicBezTo>
                      <a:pt x="17211" y="662"/>
                      <a:pt x="17119" y="183"/>
                      <a:pt x="16731" y="91"/>
                    </a:cubicBezTo>
                    <a:cubicBezTo>
                      <a:pt x="16640" y="0"/>
                      <a:pt x="16457" y="0"/>
                      <a:pt x="163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9"/>
              <p:cNvSpPr/>
              <p:nvPr/>
            </p:nvSpPr>
            <p:spPr>
              <a:xfrm>
                <a:off x="1997375" y="1875300"/>
                <a:ext cx="421150" cy="108850"/>
              </a:xfrm>
              <a:custGeom>
                <a:avLst/>
                <a:gdLst/>
                <a:ahLst/>
                <a:cxnLst/>
                <a:rect l="l" t="t" r="r" b="b"/>
                <a:pathLst>
                  <a:path w="16846" h="4354" extrusionOk="0">
                    <a:moveTo>
                      <a:pt x="16146" y="0"/>
                    </a:moveTo>
                    <a:cubicBezTo>
                      <a:pt x="16087" y="0"/>
                      <a:pt x="16035" y="29"/>
                      <a:pt x="15978" y="86"/>
                    </a:cubicBezTo>
                    <a:cubicBezTo>
                      <a:pt x="15796" y="86"/>
                      <a:pt x="15522" y="86"/>
                      <a:pt x="15316" y="177"/>
                    </a:cubicBezTo>
                    <a:cubicBezTo>
                      <a:pt x="11710" y="930"/>
                      <a:pt x="8103" y="1683"/>
                      <a:pt x="4474" y="2368"/>
                    </a:cubicBezTo>
                    <a:cubicBezTo>
                      <a:pt x="3242" y="2642"/>
                      <a:pt x="2009" y="2939"/>
                      <a:pt x="776" y="3121"/>
                    </a:cubicBezTo>
                    <a:cubicBezTo>
                      <a:pt x="685" y="3121"/>
                      <a:pt x="571" y="3213"/>
                      <a:pt x="388" y="3213"/>
                    </a:cubicBezTo>
                    <a:cubicBezTo>
                      <a:pt x="115" y="3395"/>
                      <a:pt x="0" y="3692"/>
                      <a:pt x="115" y="3875"/>
                    </a:cubicBezTo>
                    <a:cubicBezTo>
                      <a:pt x="206" y="4171"/>
                      <a:pt x="388" y="4354"/>
                      <a:pt x="685" y="4354"/>
                    </a:cubicBezTo>
                    <a:cubicBezTo>
                      <a:pt x="868" y="4354"/>
                      <a:pt x="959" y="4354"/>
                      <a:pt x="1142" y="4263"/>
                    </a:cubicBezTo>
                    <a:cubicBezTo>
                      <a:pt x="3630" y="3783"/>
                      <a:pt x="6095" y="3304"/>
                      <a:pt x="8560" y="2733"/>
                    </a:cubicBezTo>
                    <a:cubicBezTo>
                      <a:pt x="10957" y="2254"/>
                      <a:pt x="13422" y="1798"/>
                      <a:pt x="15796" y="1227"/>
                    </a:cubicBezTo>
                    <a:lnTo>
                      <a:pt x="16275" y="1227"/>
                    </a:lnTo>
                    <a:cubicBezTo>
                      <a:pt x="16366" y="1113"/>
                      <a:pt x="16457" y="1113"/>
                      <a:pt x="16549" y="1021"/>
                    </a:cubicBezTo>
                    <a:cubicBezTo>
                      <a:pt x="16754" y="930"/>
                      <a:pt x="16845" y="748"/>
                      <a:pt x="16754" y="451"/>
                    </a:cubicBezTo>
                    <a:cubicBezTo>
                      <a:pt x="16754" y="268"/>
                      <a:pt x="16549" y="86"/>
                      <a:pt x="16366" y="86"/>
                    </a:cubicBezTo>
                    <a:cubicBezTo>
                      <a:pt x="16275" y="29"/>
                      <a:pt x="16206" y="0"/>
                      <a:pt x="161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9"/>
              <p:cNvSpPr/>
              <p:nvPr/>
            </p:nvSpPr>
            <p:spPr>
              <a:xfrm>
                <a:off x="1838175" y="987825"/>
                <a:ext cx="399450" cy="99875"/>
              </a:xfrm>
              <a:custGeom>
                <a:avLst/>
                <a:gdLst/>
                <a:ahLst/>
                <a:cxnLst/>
                <a:rect l="l" t="t" r="r" b="b"/>
                <a:pathLst>
                  <a:path w="15978" h="3995" extrusionOk="0">
                    <a:moveTo>
                      <a:pt x="15316" y="0"/>
                    </a:moveTo>
                    <a:cubicBezTo>
                      <a:pt x="15133" y="0"/>
                      <a:pt x="14928" y="0"/>
                      <a:pt x="14837" y="91"/>
                    </a:cubicBezTo>
                    <a:cubicBezTo>
                      <a:pt x="12851" y="479"/>
                      <a:pt x="10933" y="867"/>
                      <a:pt x="8948" y="1233"/>
                    </a:cubicBezTo>
                    <a:cubicBezTo>
                      <a:pt x="6186" y="1803"/>
                      <a:pt x="3515" y="2283"/>
                      <a:pt x="776" y="2853"/>
                    </a:cubicBezTo>
                    <a:cubicBezTo>
                      <a:pt x="662" y="2944"/>
                      <a:pt x="479" y="2944"/>
                      <a:pt x="388" y="3059"/>
                    </a:cubicBezTo>
                    <a:cubicBezTo>
                      <a:pt x="91" y="3150"/>
                      <a:pt x="0" y="3424"/>
                      <a:pt x="91" y="3721"/>
                    </a:cubicBezTo>
                    <a:cubicBezTo>
                      <a:pt x="206" y="3903"/>
                      <a:pt x="388" y="3994"/>
                      <a:pt x="662" y="3994"/>
                    </a:cubicBezTo>
                    <a:lnTo>
                      <a:pt x="959" y="3994"/>
                    </a:lnTo>
                    <a:cubicBezTo>
                      <a:pt x="3333" y="3515"/>
                      <a:pt x="5706" y="3059"/>
                      <a:pt x="7989" y="2671"/>
                    </a:cubicBezTo>
                    <a:cubicBezTo>
                      <a:pt x="8560" y="2579"/>
                      <a:pt x="9039" y="2374"/>
                      <a:pt x="9518" y="2283"/>
                    </a:cubicBezTo>
                    <a:cubicBezTo>
                      <a:pt x="11322" y="2009"/>
                      <a:pt x="13216" y="1621"/>
                      <a:pt x="15133" y="1233"/>
                    </a:cubicBezTo>
                    <a:cubicBezTo>
                      <a:pt x="15225" y="1233"/>
                      <a:pt x="15407" y="1141"/>
                      <a:pt x="15499" y="1141"/>
                    </a:cubicBezTo>
                    <a:cubicBezTo>
                      <a:pt x="15795" y="1050"/>
                      <a:pt x="15978" y="776"/>
                      <a:pt x="15887" y="479"/>
                    </a:cubicBezTo>
                    <a:cubicBezTo>
                      <a:pt x="15795" y="205"/>
                      <a:pt x="15613" y="0"/>
                      <a:pt x="15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9"/>
              <p:cNvSpPr/>
              <p:nvPr/>
            </p:nvSpPr>
            <p:spPr>
              <a:xfrm>
                <a:off x="1854725" y="1095100"/>
                <a:ext cx="354375" cy="87900"/>
              </a:xfrm>
              <a:custGeom>
                <a:avLst/>
                <a:gdLst/>
                <a:ahLst/>
                <a:cxnLst/>
                <a:rect l="l" t="t" r="r" b="b"/>
                <a:pathLst>
                  <a:path w="14175" h="3516" extrusionOk="0">
                    <a:moveTo>
                      <a:pt x="13421" y="0"/>
                    </a:moveTo>
                    <a:cubicBezTo>
                      <a:pt x="13421" y="0"/>
                      <a:pt x="13330" y="91"/>
                      <a:pt x="13239" y="91"/>
                    </a:cubicBezTo>
                    <a:cubicBezTo>
                      <a:pt x="12668" y="183"/>
                      <a:pt x="12189" y="274"/>
                      <a:pt x="11618" y="365"/>
                    </a:cubicBezTo>
                    <a:cubicBezTo>
                      <a:pt x="10089" y="571"/>
                      <a:pt x="8560" y="845"/>
                      <a:pt x="6962" y="1141"/>
                    </a:cubicBezTo>
                    <a:cubicBezTo>
                      <a:pt x="6574" y="1233"/>
                      <a:pt x="6186" y="1324"/>
                      <a:pt x="5821" y="1415"/>
                    </a:cubicBezTo>
                    <a:cubicBezTo>
                      <a:pt x="5044" y="1507"/>
                      <a:pt x="4200" y="1712"/>
                      <a:pt x="3424" y="1803"/>
                    </a:cubicBezTo>
                    <a:cubicBezTo>
                      <a:pt x="2579" y="1986"/>
                      <a:pt x="1712" y="2077"/>
                      <a:pt x="959" y="2283"/>
                    </a:cubicBezTo>
                    <a:cubicBezTo>
                      <a:pt x="776" y="2283"/>
                      <a:pt x="571" y="2374"/>
                      <a:pt x="479" y="2374"/>
                    </a:cubicBezTo>
                    <a:cubicBezTo>
                      <a:pt x="114" y="2557"/>
                      <a:pt x="0" y="2853"/>
                      <a:pt x="114" y="3127"/>
                    </a:cubicBezTo>
                    <a:cubicBezTo>
                      <a:pt x="206" y="3333"/>
                      <a:pt x="388" y="3515"/>
                      <a:pt x="685" y="3515"/>
                    </a:cubicBezTo>
                    <a:cubicBezTo>
                      <a:pt x="867" y="3515"/>
                      <a:pt x="1050" y="3424"/>
                      <a:pt x="1255" y="3424"/>
                    </a:cubicBezTo>
                    <a:cubicBezTo>
                      <a:pt x="3059" y="3036"/>
                      <a:pt x="4953" y="2762"/>
                      <a:pt x="6756" y="2374"/>
                    </a:cubicBezTo>
                    <a:cubicBezTo>
                      <a:pt x="8674" y="2077"/>
                      <a:pt x="10568" y="1712"/>
                      <a:pt x="12554" y="1415"/>
                    </a:cubicBezTo>
                    <a:cubicBezTo>
                      <a:pt x="12851" y="1324"/>
                      <a:pt x="13125" y="1233"/>
                      <a:pt x="13513" y="1233"/>
                    </a:cubicBezTo>
                    <a:cubicBezTo>
                      <a:pt x="13604" y="1141"/>
                      <a:pt x="13809" y="1141"/>
                      <a:pt x="13901" y="1050"/>
                    </a:cubicBezTo>
                    <a:cubicBezTo>
                      <a:pt x="14083" y="936"/>
                      <a:pt x="14175" y="753"/>
                      <a:pt x="14175" y="480"/>
                    </a:cubicBezTo>
                    <a:cubicBezTo>
                      <a:pt x="14083" y="274"/>
                      <a:pt x="13992" y="91"/>
                      <a:pt x="13809" y="91"/>
                    </a:cubicBezTo>
                    <a:cubicBezTo>
                      <a:pt x="13695" y="0"/>
                      <a:pt x="13513" y="0"/>
                      <a:pt x="13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9"/>
              <p:cNvSpPr/>
              <p:nvPr/>
            </p:nvSpPr>
            <p:spPr>
              <a:xfrm>
                <a:off x="1911775" y="1294825"/>
                <a:ext cx="349825" cy="88500"/>
              </a:xfrm>
              <a:custGeom>
                <a:avLst/>
                <a:gdLst/>
                <a:ahLst/>
                <a:cxnLst/>
                <a:rect l="l" t="t" r="r" b="b"/>
                <a:pathLst>
                  <a:path w="13993" h="3540" extrusionOk="0">
                    <a:moveTo>
                      <a:pt x="13125" y="0"/>
                    </a:moveTo>
                    <a:cubicBezTo>
                      <a:pt x="13034" y="0"/>
                      <a:pt x="12943" y="0"/>
                      <a:pt x="12851" y="91"/>
                    </a:cubicBezTo>
                    <a:cubicBezTo>
                      <a:pt x="11048" y="365"/>
                      <a:pt x="9131" y="753"/>
                      <a:pt x="7236" y="1141"/>
                    </a:cubicBezTo>
                    <a:cubicBezTo>
                      <a:pt x="5524" y="1415"/>
                      <a:pt x="3812" y="1803"/>
                      <a:pt x="2101" y="2077"/>
                    </a:cubicBezTo>
                    <a:cubicBezTo>
                      <a:pt x="1713" y="2191"/>
                      <a:pt x="1256" y="2283"/>
                      <a:pt x="777" y="2374"/>
                    </a:cubicBezTo>
                    <a:cubicBezTo>
                      <a:pt x="685" y="2374"/>
                      <a:pt x="571" y="2465"/>
                      <a:pt x="389" y="2465"/>
                    </a:cubicBezTo>
                    <a:cubicBezTo>
                      <a:pt x="115" y="2648"/>
                      <a:pt x="1" y="2944"/>
                      <a:pt x="115" y="3218"/>
                    </a:cubicBezTo>
                    <a:cubicBezTo>
                      <a:pt x="189" y="3386"/>
                      <a:pt x="325" y="3539"/>
                      <a:pt x="535" y="3539"/>
                    </a:cubicBezTo>
                    <a:cubicBezTo>
                      <a:pt x="581" y="3539"/>
                      <a:pt x="631" y="3532"/>
                      <a:pt x="685" y="3515"/>
                    </a:cubicBezTo>
                    <a:lnTo>
                      <a:pt x="1142" y="3515"/>
                    </a:lnTo>
                    <a:cubicBezTo>
                      <a:pt x="3151" y="3127"/>
                      <a:pt x="5136" y="2762"/>
                      <a:pt x="7145" y="2374"/>
                    </a:cubicBezTo>
                    <a:cubicBezTo>
                      <a:pt x="9039" y="1986"/>
                      <a:pt x="10957" y="1621"/>
                      <a:pt x="12943" y="1233"/>
                    </a:cubicBezTo>
                    <a:cubicBezTo>
                      <a:pt x="13034" y="1233"/>
                      <a:pt x="13239" y="1233"/>
                      <a:pt x="13331" y="1141"/>
                    </a:cubicBezTo>
                    <a:cubicBezTo>
                      <a:pt x="13422" y="1141"/>
                      <a:pt x="13605" y="1050"/>
                      <a:pt x="13696" y="1050"/>
                    </a:cubicBezTo>
                    <a:cubicBezTo>
                      <a:pt x="13901" y="845"/>
                      <a:pt x="13993" y="662"/>
                      <a:pt x="13901" y="479"/>
                    </a:cubicBezTo>
                    <a:cubicBezTo>
                      <a:pt x="13901" y="183"/>
                      <a:pt x="13696" y="91"/>
                      <a:pt x="13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9"/>
              <p:cNvSpPr/>
              <p:nvPr/>
            </p:nvSpPr>
            <p:spPr>
              <a:xfrm>
                <a:off x="1988250" y="1594400"/>
                <a:ext cx="325850" cy="85625"/>
              </a:xfrm>
              <a:custGeom>
                <a:avLst/>
                <a:gdLst/>
                <a:ahLst/>
                <a:cxnLst/>
                <a:rect l="l" t="t" r="r" b="b"/>
                <a:pathLst>
                  <a:path w="13034" h="3425" extrusionOk="0">
                    <a:moveTo>
                      <a:pt x="12349" y="0"/>
                    </a:moveTo>
                    <a:cubicBezTo>
                      <a:pt x="12349" y="0"/>
                      <a:pt x="12257" y="92"/>
                      <a:pt x="12166" y="92"/>
                    </a:cubicBezTo>
                    <a:lnTo>
                      <a:pt x="11778" y="92"/>
                    </a:lnTo>
                    <a:cubicBezTo>
                      <a:pt x="9975" y="480"/>
                      <a:pt x="8172" y="754"/>
                      <a:pt x="6368" y="1142"/>
                    </a:cubicBezTo>
                    <a:cubicBezTo>
                      <a:pt x="5980" y="1142"/>
                      <a:pt x="5615" y="1233"/>
                      <a:pt x="5227" y="1324"/>
                    </a:cubicBezTo>
                    <a:cubicBezTo>
                      <a:pt x="3995" y="1621"/>
                      <a:pt x="2648" y="1803"/>
                      <a:pt x="1324" y="2077"/>
                    </a:cubicBezTo>
                    <a:cubicBezTo>
                      <a:pt x="1141" y="2077"/>
                      <a:pt x="845" y="2192"/>
                      <a:pt x="662" y="2192"/>
                    </a:cubicBezTo>
                    <a:cubicBezTo>
                      <a:pt x="571" y="2192"/>
                      <a:pt x="365" y="2283"/>
                      <a:pt x="274" y="2374"/>
                    </a:cubicBezTo>
                    <a:cubicBezTo>
                      <a:pt x="92" y="2465"/>
                      <a:pt x="0" y="2762"/>
                      <a:pt x="92" y="3036"/>
                    </a:cubicBezTo>
                    <a:cubicBezTo>
                      <a:pt x="183" y="3333"/>
                      <a:pt x="365" y="3424"/>
                      <a:pt x="662" y="3424"/>
                    </a:cubicBezTo>
                    <a:cubicBezTo>
                      <a:pt x="753" y="3424"/>
                      <a:pt x="936" y="3333"/>
                      <a:pt x="1050" y="3333"/>
                    </a:cubicBezTo>
                    <a:cubicBezTo>
                      <a:pt x="2283" y="3127"/>
                      <a:pt x="3515" y="2853"/>
                      <a:pt x="4839" y="2648"/>
                    </a:cubicBezTo>
                    <a:cubicBezTo>
                      <a:pt x="7213" y="2192"/>
                      <a:pt x="9701" y="1712"/>
                      <a:pt x="12166" y="1233"/>
                    </a:cubicBezTo>
                    <a:cubicBezTo>
                      <a:pt x="12257" y="1233"/>
                      <a:pt x="12463" y="1233"/>
                      <a:pt x="12554" y="1142"/>
                    </a:cubicBezTo>
                    <a:cubicBezTo>
                      <a:pt x="12828" y="1050"/>
                      <a:pt x="13033" y="845"/>
                      <a:pt x="13033" y="571"/>
                    </a:cubicBezTo>
                    <a:cubicBezTo>
                      <a:pt x="12919" y="274"/>
                      <a:pt x="12737" y="0"/>
                      <a:pt x="12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9"/>
              <p:cNvSpPr/>
              <p:nvPr/>
            </p:nvSpPr>
            <p:spPr>
              <a:xfrm>
                <a:off x="2028750" y="1791825"/>
                <a:ext cx="323000" cy="90200"/>
              </a:xfrm>
              <a:custGeom>
                <a:avLst/>
                <a:gdLst/>
                <a:ahLst/>
                <a:cxnLst/>
                <a:rect l="l" t="t" r="r" b="b"/>
                <a:pathLst>
                  <a:path w="12920" h="3608" extrusionOk="0">
                    <a:moveTo>
                      <a:pt x="12167" y="1"/>
                    </a:moveTo>
                    <a:cubicBezTo>
                      <a:pt x="11984" y="92"/>
                      <a:pt x="11870" y="92"/>
                      <a:pt x="11779" y="92"/>
                    </a:cubicBezTo>
                    <a:cubicBezTo>
                      <a:pt x="10364" y="366"/>
                      <a:pt x="8926" y="663"/>
                      <a:pt x="7602" y="937"/>
                    </a:cubicBezTo>
                    <a:cubicBezTo>
                      <a:pt x="5319" y="1416"/>
                      <a:pt x="3037" y="1895"/>
                      <a:pt x="754" y="2375"/>
                    </a:cubicBezTo>
                    <a:cubicBezTo>
                      <a:pt x="571" y="2466"/>
                      <a:pt x="457" y="2466"/>
                      <a:pt x="366" y="2557"/>
                    </a:cubicBezTo>
                    <a:cubicBezTo>
                      <a:pt x="92" y="2649"/>
                      <a:pt x="1" y="2945"/>
                      <a:pt x="1" y="3219"/>
                    </a:cubicBezTo>
                    <a:cubicBezTo>
                      <a:pt x="92" y="3516"/>
                      <a:pt x="366" y="3607"/>
                      <a:pt x="663" y="3607"/>
                    </a:cubicBezTo>
                    <a:cubicBezTo>
                      <a:pt x="754" y="3607"/>
                      <a:pt x="845" y="3607"/>
                      <a:pt x="1028" y="3516"/>
                    </a:cubicBezTo>
                    <a:cubicBezTo>
                      <a:pt x="2854" y="3128"/>
                      <a:pt x="4748" y="2740"/>
                      <a:pt x="6552" y="2375"/>
                    </a:cubicBezTo>
                    <a:cubicBezTo>
                      <a:pt x="8355" y="1987"/>
                      <a:pt x="10272" y="1599"/>
                      <a:pt x="12075" y="1233"/>
                    </a:cubicBezTo>
                    <a:cubicBezTo>
                      <a:pt x="12167" y="1233"/>
                      <a:pt x="12258" y="1233"/>
                      <a:pt x="12349" y="1142"/>
                    </a:cubicBezTo>
                    <a:cubicBezTo>
                      <a:pt x="12441" y="1142"/>
                      <a:pt x="12555" y="1028"/>
                      <a:pt x="12646" y="1028"/>
                    </a:cubicBezTo>
                    <a:cubicBezTo>
                      <a:pt x="12829" y="845"/>
                      <a:pt x="12920" y="663"/>
                      <a:pt x="12829" y="457"/>
                    </a:cubicBezTo>
                    <a:cubicBezTo>
                      <a:pt x="12829" y="275"/>
                      <a:pt x="12737" y="92"/>
                      <a:pt x="12441" y="92"/>
                    </a:cubicBezTo>
                    <a:cubicBezTo>
                      <a:pt x="12349" y="1"/>
                      <a:pt x="12258" y="1"/>
                      <a:pt x="12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4" name="Google Shape;1994;p49"/>
            <p:cNvGrpSpPr/>
            <p:nvPr/>
          </p:nvGrpSpPr>
          <p:grpSpPr>
            <a:xfrm>
              <a:off x="2754996" y="-118177"/>
              <a:ext cx="693436" cy="776004"/>
              <a:chOff x="2508650" y="1095875"/>
              <a:chExt cx="530150" cy="593275"/>
            </a:xfrm>
          </p:grpSpPr>
          <p:sp>
            <p:nvSpPr>
              <p:cNvPr id="1995" name="Google Shape;1995;p49"/>
              <p:cNvSpPr/>
              <p:nvPr/>
            </p:nvSpPr>
            <p:spPr>
              <a:xfrm>
                <a:off x="2551450" y="1352550"/>
                <a:ext cx="380650" cy="282550"/>
              </a:xfrm>
              <a:custGeom>
                <a:avLst/>
                <a:gdLst/>
                <a:ahLst/>
                <a:cxnLst/>
                <a:rect l="l" t="t" r="r" b="b"/>
                <a:pathLst>
                  <a:path w="15226" h="11302" extrusionOk="0">
                    <a:moveTo>
                      <a:pt x="6958" y="0"/>
                    </a:moveTo>
                    <a:cubicBezTo>
                      <a:pt x="6272" y="0"/>
                      <a:pt x="5721" y="670"/>
                      <a:pt x="5798" y="1389"/>
                    </a:cubicBezTo>
                    <a:lnTo>
                      <a:pt x="5798" y="1594"/>
                    </a:lnTo>
                    <a:cubicBezTo>
                      <a:pt x="5433" y="1480"/>
                      <a:pt x="5045" y="1389"/>
                      <a:pt x="4657" y="1297"/>
                    </a:cubicBezTo>
                    <a:cubicBezTo>
                      <a:pt x="4201" y="1206"/>
                      <a:pt x="3813" y="1206"/>
                      <a:pt x="3333" y="1115"/>
                    </a:cubicBezTo>
                    <a:cubicBezTo>
                      <a:pt x="3333" y="1115"/>
                      <a:pt x="3242" y="1024"/>
                      <a:pt x="3151" y="909"/>
                    </a:cubicBezTo>
                    <a:cubicBezTo>
                      <a:pt x="3059" y="818"/>
                      <a:pt x="2854" y="727"/>
                      <a:pt x="2763" y="727"/>
                    </a:cubicBezTo>
                    <a:cubicBezTo>
                      <a:pt x="2567" y="656"/>
                      <a:pt x="2370" y="621"/>
                      <a:pt x="2178" y="621"/>
                    </a:cubicBezTo>
                    <a:cubicBezTo>
                      <a:pt x="1634" y="621"/>
                      <a:pt x="1138" y="899"/>
                      <a:pt x="868" y="1389"/>
                    </a:cubicBezTo>
                    <a:cubicBezTo>
                      <a:pt x="663" y="1685"/>
                      <a:pt x="571" y="2051"/>
                      <a:pt x="571" y="2347"/>
                    </a:cubicBezTo>
                    <a:cubicBezTo>
                      <a:pt x="1" y="5109"/>
                      <a:pt x="777" y="7392"/>
                      <a:pt x="2763" y="9286"/>
                    </a:cubicBezTo>
                    <a:cubicBezTo>
                      <a:pt x="4087" y="10519"/>
                      <a:pt x="5616" y="11181"/>
                      <a:pt x="7419" y="11295"/>
                    </a:cubicBezTo>
                    <a:cubicBezTo>
                      <a:pt x="7532" y="11299"/>
                      <a:pt x="7645" y="11301"/>
                      <a:pt x="7756" y="11301"/>
                    </a:cubicBezTo>
                    <a:cubicBezTo>
                      <a:pt x="9975" y="11301"/>
                      <a:pt x="11788" y="10437"/>
                      <a:pt x="13331" y="8807"/>
                    </a:cubicBezTo>
                    <a:cubicBezTo>
                      <a:pt x="14358" y="7757"/>
                      <a:pt x="14929" y="6433"/>
                      <a:pt x="15134" y="4904"/>
                    </a:cubicBezTo>
                    <a:cubicBezTo>
                      <a:pt x="15225" y="4813"/>
                      <a:pt x="15225" y="4721"/>
                      <a:pt x="15134" y="4630"/>
                    </a:cubicBezTo>
                    <a:lnTo>
                      <a:pt x="14929" y="4630"/>
                    </a:lnTo>
                    <a:cubicBezTo>
                      <a:pt x="14472" y="4813"/>
                      <a:pt x="14084" y="4813"/>
                      <a:pt x="13696" y="4813"/>
                    </a:cubicBezTo>
                    <a:cubicBezTo>
                      <a:pt x="13217" y="4813"/>
                      <a:pt x="12851" y="4721"/>
                      <a:pt x="12372" y="4630"/>
                    </a:cubicBezTo>
                    <a:cubicBezTo>
                      <a:pt x="11322" y="4447"/>
                      <a:pt x="10272" y="3968"/>
                      <a:pt x="9336" y="3489"/>
                    </a:cubicBezTo>
                    <a:cubicBezTo>
                      <a:pt x="8857" y="3192"/>
                      <a:pt x="8286" y="2918"/>
                      <a:pt x="7807" y="2621"/>
                    </a:cubicBezTo>
                    <a:cubicBezTo>
                      <a:pt x="7624" y="2530"/>
                      <a:pt x="7510" y="2439"/>
                      <a:pt x="7328" y="2347"/>
                    </a:cubicBezTo>
                    <a:cubicBezTo>
                      <a:pt x="7419" y="2256"/>
                      <a:pt x="7510" y="2256"/>
                      <a:pt x="7510" y="2165"/>
                    </a:cubicBezTo>
                    <a:cubicBezTo>
                      <a:pt x="7990" y="1868"/>
                      <a:pt x="8286" y="1389"/>
                      <a:pt x="8081" y="818"/>
                    </a:cubicBezTo>
                    <a:cubicBezTo>
                      <a:pt x="7990" y="453"/>
                      <a:pt x="7716" y="156"/>
                      <a:pt x="7328" y="65"/>
                    </a:cubicBezTo>
                    <a:cubicBezTo>
                      <a:pt x="7202" y="21"/>
                      <a:pt x="7078" y="0"/>
                      <a:pt x="69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9"/>
              <p:cNvSpPr/>
              <p:nvPr/>
            </p:nvSpPr>
            <p:spPr>
              <a:xfrm>
                <a:off x="2634775" y="1330925"/>
                <a:ext cx="47375" cy="41500"/>
              </a:xfrm>
              <a:custGeom>
                <a:avLst/>
                <a:gdLst/>
                <a:ahLst/>
                <a:cxnLst/>
                <a:rect l="l" t="t" r="r" b="b"/>
                <a:pathLst>
                  <a:path w="1895" h="1660" extrusionOk="0">
                    <a:moveTo>
                      <a:pt x="1005" y="1"/>
                    </a:moveTo>
                    <a:cubicBezTo>
                      <a:pt x="731" y="1"/>
                      <a:pt x="461" y="127"/>
                      <a:pt x="297" y="359"/>
                    </a:cubicBezTo>
                    <a:cubicBezTo>
                      <a:pt x="0" y="747"/>
                      <a:pt x="92" y="1204"/>
                      <a:pt x="480" y="1500"/>
                    </a:cubicBezTo>
                    <a:cubicBezTo>
                      <a:pt x="633" y="1609"/>
                      <a:pt x="796" y="1660"/>
                      <a:pt x="957" y="1660"/>
                    </a:cubicBezTo>
                    <a:cubicBezTo>
                      <a:pt x="1203" y="1660"/>
                      <a:pt x="1441" y="1539"/>
                      <a:pt x="1621" y="1318"/>
                    </a:cubicBezTo>
                    <a:cubicBezTo>
                      <a:pt x="1895" y="1021"/>
                      <a:pt x="1803" y="451"/>
                      <a:pt x="1530" y="177"/>
                    </a:cubicBezTo>
                    <a:cubicBezTo>
                      <a:pt x="1374" y="58"/>
                      <a:pt x="1189" y="1"/>
                      <a:pt x="10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9"/>
              <p:cNvSpPr/>
              <p:nvPr/>
            </p:nvSpPr>
            <p:spPr>
              <a:xfrm>
                <a:off x="2787125" y="1435200"/>
                <a:ext cx="111875" cy="156925"/>
              </a:xfrm>
              <a:custGeom>
                <a:avLst/>
                <a:gdLst/>
                <a:ahLst/>
                <a:cxnLst/>
                <a:rect l="l" t="t" r="r" b="b"/>
                <a:pathLst>
                  <a:path w="4475" h="6277" extrusionOk="0">
                    <a:moveTo>
                      <a:pt x="4360" y="0"/>
                    </a:moveTo>
                    <a:cubicBezTo>
                      <a:pt x="4269" y="0"/>
                      <a:pt x="4178" y="0"/>
                      <a:pt x="4086" y="91"/>
                    </a:cubicBezTo>
                    <a:cubicBezTo>
                      <a:pt x="4086" y="457"/>
                      <a:pt x="4086" y="845"/>
                      <a:pt x="3995" y="1141"/>
                    </a:cubicBezTo>
                    <a:cubicBezTo>
                      <a:pt x="3995" y="1507"/>
                      <a:pt x="3904" y="1895"/>
                      <a:pt x="3790" y="2168"/>
                    </a:cubicBezTo>
                    <a:cubicBezTo>
                      <a:pt x="3607" y="2556"/>
                      <a:pt x="3516" y="2944"/>
                      <a:pt x="3333" y="3218"/>
                    </a:cubicBezTo>
                    <a:cubicBezTo>
                      <a:pt x="3128" y="3515"/>
                      <a:pt x="2945" y="3789"/>
                      <a:pt x="2763" y="4086"/>
                    </a:cubicBezTo>
                    <a:lnTo>
                      <a:pt x="1895" y="4930"/>
                    </a:lnTo>
                    <a:cubicBezTo>
                      <a:pt x="1713" y="5136"/>
                      <a:pt x="1325" y="5318"/>
                      <a:pt x="1051" y="5501"/>
                    </a:cubicBezTo>
                    <a:cubicBezTo>
                      <a:pt x="754" y="5706"/>
                      <a:pt x="366" y="5889"/>
                      <a:pt x="92" y="5980"/>
                    </a:cubicBezTo>
                    <a:cubicBezTo>
                      <a:pt x="1" y="6163"/>
                      <a:pt x="1" y="6163"/>
                      <a:pt x="183" y="6277"/>
                    </a:cubicBezTo>
                    <a:cubicBezTo>
                      <a:pt x="275" y="6277"/>
                      <a:pt x="366" y="6277"/>
                      <a:pt x="480" y="6163"/>
                    </a:cubicBezTo>
                    <a:cubicBezTo>
                      <a:pt x="845" y="6072"/>
                      <a:pt x="1233" y="5889"/>
                      <a:pt x="1621" y="5592"/>
                    </a:cubicBezTo>
                    <a:cubicBezTo>
                      <a:pt x="2945" y="4656"/>
                      <a:pt x="3904" y="3310"/>
                      <a:pt x="4269" y="1712"/>
                    </a:cubicBezTo>
                    <a:cubicBezTo>
                      <a:pt x="4474" y="1233"/>
                      <a:pt x="4474" y="845"/>
                      <a:pt x="4474" y="365"/>
                    </a:cubicBezTo>
                    <a:cubicBezTo>
                      <a:pt x="4474" y="274"/>
                      <a:pt x="4474" y="91"/>
                      <a:pt x="4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9"/>
              <p:cNvSpPr/>
              <p:nvPr/>
            </p:nvSpPr>
            <p:spPr>
              <a:xfrm>
                <a:off x="2739200" y="1546450"/>
                <a:ext cx="78775" cy="34725"/>
              </a:xfrm>
              <a:custGeom>
                <a:avLst/>
                <a:gdLst/>
                <a:ahLst/>
                <a:cxnLst/>
                <a:rect l="l" t="t" r="r" b="b"/>
                <a:pathLst>
                  <a:path w="3151" h="1389" extrusionOk="0">
                    <a:moveTo>
                      <a:pt x="2968" y="1"/>
                    </a:moveTo>
                    <a:cubicBezTo>
                      <a:pt x="2853" y="1"/>
                      <a:pt x="2762" y="115"/>
                      <a:pt x="2671" y="115"/>
                    </a:cubicBezTo>
                    <a:cubicBezTo>
                      <a:pt x="2009" y="686"/>
                      <a:pt x="1347" y="868"/>
                      <a:pt x="480" y="1051"/>
                    </a:cubicBezTo>
                    <a:lnTo>
                      <a:pt x="206" y="1051"/>
                    </a:lnTo>
                    <a:cubicBezTo>
                      <a:pt x="206" y="1051"/>
                      <a:pt x="114" y="1051"/>
                      <a:pt x="114" y="1142"/>
                    </a:cubicBezTo>
                    <a:cubicBezTo>
                      <a:pt x="0" y="1142"/>
                      <a:pt x="0" y="1256"/>
                      <a:pt x="114" y="1348"/>
                    </a:cubicBezTo>
                    <a:lnTo>
                      <a:pt x="206" y="1348"/>
                    </a:lnTo>
                    <a:cubicBezTo>
                      <a:pt x="267" y="1348"/>
                      <a:pt x="327" y="1388"/>
                      <a:pt x="388" y="1388"/>
                    </a:cubicBezTo>
                    <a:cubicBezTo>
                      <a:pt x="419" y="1388"/>
                      <a:pt x="449" y="1378"/>
                      <a:pt x="480" y="1348"/>
                    </a:cubicBezTo>
                    <a:cubicBezTo>
                      <a:pt x="1438" y="1256"/>
                      <a:pt x="2283" y="960"/>
                      <a:pt x="3059" y="389"/>
                    </a:cubicBezTo>
                    <a:lnTo>
                      <a:pt x="3059" y="298"/>
                    </a:lnTo>
                    <a:cubicBezTo>
                      <a:pt x="3150" y="115"/>
                      <a:pt x="3059" y="1"/>
                      <a:pt x="2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9"/>
              <p:cNvSpPr/>
              <p:nvPr/>
            </p:nvSpPr>
            <p:spPr>
              <a:xfrm>
                <a:off x="2508650" y="1104225"/>
                <a:ext cx="518750" cy="584925"/>
              </a:xfrm>
              <a:custGeom>
                <a:avLst/>
                <a:gdLst/>
                <a:ahLst/>
                <a:cxnLst/>
                <a:rect l="l" t="t" r="r" b="b"/>
                <a:pathLst>
                  <a:path w="20750" h="23397" extrusionOk="0">
                    <a:moveTo>
                      <a:pt x="16184" y="1050"/>
                    </a:moveTo>
                    <a:lnTo>
                      <a:pt x="19699" y="3538"/>
                    </a:lnTo>
                    <a:lnTo>
                      <a:pt x="16549" y="7898"/>
                    </a:lnTo>
                    <a:lnTo>
                      <a:pt x="16367" y="8103"/>
                    </a:lnTo>
                    <a:lnTo>
                      <a:pt x="16275" y="8286"/>
                    </a:lnTo>
                    <a:lnTo>
                      <a:pt x="16458" y="8560"/>
                    </a:lnTo>
                    <a:cubicBezTo>
                      <a:pt x="17599" y="10089"/>
                      <a:pt x="18261" y="11984"/>
                      <a:pt x="18261" y="13901"/>
                    </a:cubicBezTo>
                    <a:cubicBezTo>
                      <a:pt x="18261" y="15704"/>
                      <a:pt x="17691" y="17507"/>
                      <a:pt x="16641" y="19037"/>
                    </a:cubicBezTo>
                    <a:cubicBezTo>
                      <a:pt x="14929" y="21410"/>
                      <a:pt x="12190" y="22643"/>
                      <a:pt x="9519" y="22643"/>
                    </a:cubicBezTo>
                    <a:cubicBezTo>
                      <a:pt x="7716" y="22643"/>
                      <a:pt x="5913" y="22164"/>
                      <a:pt x="4383" y="21022"/>
                    </a:cubicBezTo>
                    <a:cubicBezTo>
                      <a:pt x="2010" y="19311"/>
                      <a:pt x="777" y="16663"/>
                      <a:pt x="777" y="13901"/>
                    </a:cubicBezTo>
                    <a:cubicBezTo>
                      <a:pt x="777" y="12189"/>
                      <a:pt x="1233" y="10386"/>
                      <a:pt x="2375" y="8765"/>
                    </a:cubicBezTo>
                    <a:cubicBezTo>
                      <a:pt x="4087" y="6391"/>
                      <a:pt x="6757" y="5136"/>
                      <a:pt x="9519" y="5136"/>
                    </a:cubicBezTo>
                    <a:cubicBezTo>
                      <a:pt x="10478" y="5136"/>
                      <a:pt x="11505" y="5342"/>
                      <a:pt x="12464" y="5707"/>
                    </a:cubicBezTo>
                    <a:lnTo>
                      <a:pt x="12646" y="5707"/>
                    </a:lnTo>
                    <a:lnTo>
                      <a:pt x="13034" y="5342"/>
                    </a:lnTo>
                    <a:lnTo>
                      <a:pt x="16184" y="1050"/>
                    </a:lnTo>
                    <a:close/>
                    <a:moveTo>
                      <a:pt x="15979" y="0"/>
                    </a:moveTo>
                    <a:lnTo>
                      <a:pt x="12433" y="4870"/>
                    </a:lnTo>
                    <a:lnTo>
                      <a:pt x="12433" y="4870"/>
                    </a:lnTo>
                    <a:cubicBezTo>
                      <a:pt x="11540" y="4539"/>
                      <a:pt x="10491" y="4383"/>
                      <a:pt x="9519" y="4383"/>
                    </a:cubicBezTo>
                    <a:cubicBezTo>
                      <a:pt x="6575" y="4383"/>
                      <a:pt x="3630" y="5821"/>
                      <a:pt x="1804" y="8377"/>
                    </a:cubicBezTo>
                    <a:cubicBezTo>
                      <a:pt x="572" y="9998"/>
                      <a:pt x="1" y="11984"/>
                      <a:pt x="1" y="13901"/>
                    </a:cubicBezTo>
                    <a:cubicBezTo>
                      <a:pt x="1" y="16845"/>
                      <a:pt x="1348" y="19790"/>
                      <a:pt x="3904" y="21684"/>
                    </a:cubicBezTo>
                    <a:cubicBezTo>
                      <a:pt x="5616" y="22826"/>
                      <a:pt x="7625" y="23396"/>
                      <a:pt x="9519" y="23396"/>
                    </a:cubicBezTo>
                    <a:cubicBezTo>
                      <a:pt x="12464" y="23396"/>
                      <a:pt x="15408" y="22072"/>
                      <a:pt x="17211" y="19516"/>
                    </a:cubicBezTo>
                    <a:cubicBezTo>
                      <a:pt x="18467" y="17804"/>
                      <a:pt x="19037" y="15887"/>
                      <a:pt x="19037" y="13901"/>
                    </a:cubicBezTo>
                    <a:cubicBezTo>
                      <a:pt x="19037" y="11886"/>
                      <a:pt x="18407" y="9975"/>
                      <a:pt x="17186" y="8312"/>
                    </a:cubicBezTo>
                    <a:lnTo>
                      <a:pt x="17186" y="8312"/>
                    </a:lnTo>
                    <a:lnTo>
                      <a:pt x="17211" y="8286"/>
                    </a:lnTo>
                    <a:lnTo>
                      <a:pt x="20749" y="3333"/>
                    </a:lnTo>
                    <a:lnTo>
                      <a:pt x="159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9"/>
              <p:cNvSpPr/>
              <p:nvPr/>
            </p:nvSpPr>
            <p:spPr>
              <a:xfrm>
                <a:off x="2884700" y="1095875"/>
                <a:ext cx="154100" cy="114875"/>
              </a:xfrm>
              <a:custGeom>
                <a:avLst/>
                <a:gdLst/>
                <a:ahLst/>
                <a:cxnLst/>
                <a:rect l="l" t="t" r="r" b="b"/>
                <a:pathLst>
                  <a:path w="6164" h="4595" extrusionOk="0">
                    <a:moveTo>
                      <a:pt x="418" y="1"/>
                    </a:moveTo>
                    <a:cubicBezTo>
                      <a:pt x="306" y="1"/>
                      <a:pt x="199" y="45"/>
                      <a:pt x="92" y="152"/>
                    </a:cubicBezTo>
                    <a:cubicBezTo>
                      <a:pt x="1" y="334"/>
                      <a:pt x="92" y="540"/>
                      <a:pt x="183" y="722"/>
                    </a:cubicBezTo>
                    <a:lnTo>
                      <a:pt x="5502" y="4534"/>
                    </a:lnTo>
                    <a:cubicBezTo>
                      <a:pt x="5587" y="4572"/>
                      <a:pt x="5684" y="4594"/>
                      <a:pt x="5774" y="4594"/>
                    </a:cubicBezTo>
                    <a:cubicBezTo>
                      <a:pt x="5903" y="4594"/>
                      <a:pt x="6019" y="4550"/>
                      <a:pt x="6072" y="4443"/>
                    </a:cubicBezTo>
                    <a:cubicBezTo>
                      <a:pt x="6164" y="4238"/>
                      <a:pt x="6164" y="4055"/>
                      <a:pt x="5981" y="3872"/>
                    </a:cubicBezTo>
                    <a:lnTo>
                      <a:pt x="663" y="60"/>
                    </a:lnTo>
                    <a:cubicBezTo>
                      <a:pt x="578" y="23"/>
                      <a:pt x="496" y="1"/>
                      <a:pt x="4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1" name="Google Shape;2001;p49"/>
            <p:cNvGrpSpPr/>
            <p:nvPr/>
          </p:nvGrpSpPr>
          <p:grpSpPr>
            <a:xfrm>
              <a:off x="3813996" y="16380"/>
              <a:ext cx="668780" cy="615806"/>
              <a:chOff x="3209975" y="1113925"/>
              <a:chExt cx="511300" cy="470800"/>
            </a:xfrm>
          </p:grpSpPr>
          <p:sp>
            <p:nvSpPr>
              <p:cNvPr id="2002" name="Google Shape;2002;p49"/>
              <p:cNvSpPr/>
              <p:nvPr/>
            </p:nvSpPr>
            <p:spPr>
              <a:xfrm>
                <a:off x="3302975" y="1185250"/>
                <a:ext cx="26275" cy="40550"/>
              </a:xfrm>
              <a:custGeom>
                <a:avLst/>
                <a:gdLst/>
                <a:ahLst/>
                <a:cxnLst/>
                <a:rect l="l" t="t" r="r" b="b"/>
                <a:pathLst>
                  <a:path w="1051" h="1622" extrusionOk="0">
                    <a:moveTo>
                      <a:pt x="92" y="1"/>
                    </a:moveTo>
                    <a:cubicBezTo>
                      <a:pt x="1" y="92"/>
                      <a:pt x="1" y="92"/>
                      <a:pt x="1" y="183"/>
                    </a:cubicBezTo>
                    <a:lnTo>
                      <a:pt x="92" y="297"/>
                    </a:lnTo>
                    <a:cubicBezTo>
                      <a:pt x="480" y="571"/>
                      <a:pt x="571" y="959"/>
                      <a:pt x="571" y="1324"/>
                    </a:cubicBezTo>
                    <a:cubicBezTo>
                      <a:pt x="571" y="1439"/>
                      <a:pt x="571" y="1530"/>
                      <a:pt x="663" y="1530"/>
                    </a:cubicBezTo>
                    <a:lnTo>
                      <a:pt x="663" y="1621"/>
                    </a:lnTo>
                    <a:cubicBezTo>
                      <a:pt x="845" y="1621"/>
                      <a:pt x="959" y="1621"/>
                      <a:pt x="959" y="1530"/>
                    </a:cubicBezTo>
                    <a:cubicBezTo>
                      <a:pt x="1051" y="959"/>
                      <a:pt x="845" y="480"/>
                      <a:pt x="389" y="92"/>
                    </a:cubicBezTo>
                    <a:cubicBezTo>
                      <a:pt x="389" y="1"/>
                      <a:pt x="275"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9"/>
              <p:cNvSpPr/>
              <p:nvPr/>
            </p:nvSpPr>
            <p:spPr>
              <a:xfrm>
                <a:off x="3209975" y="1140175"/>
                <a:ext cx="159800" cy="159225"/>
              </a:xfrm>
              <a:custGeom>
                <a:avLst/>
                <a:gdLst/>
                <a:ahLst/>
                <a:cxnLst/>
                <a:rect l="l" t="t" r="r" b="b"/>
                <a:pathLst>
                  <a:path w="6392" h="6369" extrusionOk="0">
                    <a:moveTo>
                      <a:pt x="3241" y="754"/>
                    </a:moveTo>
                    <a:cubicBezTo>
                      <a:pt x="3903" y="754"/>
                      <a:pt x="4474" y="1050"/>
                      <a:pt x="4953" y="1416"/>
                    </a:cubicBezTo>
                    <a:cubicBezTo>
                      <a:pt x="5341" y="1895"/>
                      <a:pt x="5615" y="2466"/>
                      <a:pt x="5615" y="3127"/>
                    </a:cubicBezTo>
                    <a:cubicBezTo>
                      <a:pt x="5615" y="3904"/>
                      <a:pt x="5341" y="4474"/>
                      <a:pt x="4953" y="4953"/>
                    </a:cubicBezTo>
                    <a:cubicBezTo>
                      <a:pt x="4474" y="5319"/>
                      <a:pt x="3903" y="5615"/>
                      <a:pt x="3241" y="5615"/>
                    </a:cubicBezTo>
                    <a:cubicBezTo>
                      <a:pt x="2488" y="5615"/>
                      <a:pt x="1918" y="5319"/>
                      <a:pt x="1438" y="4953"/>
                    </a:cubicBezTo>
                    <a:cubicBezTo>
                      <a:pt x="1050" y="4474"/>
                      <a:pt x="776" y="3904"/>
                      <a:pt x="776" y="3127"/>
                    </a:cubicBezTo>
                    <a:cubicBezTo>
                      <a:pt x="776" y="2466"/>
                      <a:pt x="1050" y="1895"/>
                      <a:pt x="1438" y="1416"/>
                    </a:cubicBezTo>
                    <a:cubicBezTo>
                      <a:pt x="1918" y="1050"/>
                      <a:pt x="2488" y="754"/>
                      <a:pt x="3241" y="754"/>
                    </a:cubicBezTo>
                    <a:close/>
                    <a:moveTo>
                      <a:pt x="3241" y="0"/>
                    </a:moveTo>
                    <a:cubicBezTo>
                      <a:pt x="1438" y="0"/>
                      <a:pt x="0" y="1416"/>
                      <a:pt x="0" y="3127"/>
                    </a:cubicBezTo>
                    <a:cubicBezTo>
                      <a:pt x="0" y="4953"/>
                      <a:pt x="1438" y="6369"/>
                      <a:pt x="3241" y="6369"/>
                    </a:cubicBezTo>
                    <a:cubicBezTo>
                      <a:pt x="4953" y="6369"/>
                      <a:pt x="6391" y="4953"/>
                      <a:pt x="6391" y="3127"/>
                    </a:cubicBezTo>
                    <a:cubicBezTo>
                      <a:pt x="6391" y="1416"/>
                      <a:pt x="4953"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9"/>
              <p:cNvSpPr/>
              <p:nvPr/>
            </p:nvSpPr>
            <p:spPr>
              <a:xfrm>
                <a:off x="3360050" y="1218350"/>
                <a:ext cx="135250" cy="26275"/>
              </a:xfrm>
              <a:custGeom>
                <a:avLst/>
                <a:gdLst/>
                <a:ahLst/>
                <a:cxnLst/>
                <a:rect l="l" t="t" r="r" b="b"/>
                <a:pathLst>
                  <a:path w="5410" h="1051" extrusionOk="0">
                    <a:moveTo>
                      <a:pt x="0" y="0"/>
                    </a:moveTo>
                    <a:lnTo>
                      <a:pt x="0" y="685"/>
                    </a:lnTo>
                    <a:lnTo>
                      <a:pt x="5319" y="1050"/>
                    </a:lnTo>
                    <a:lnTo>
                      <a:pt x="5410" y="29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9"/>
              <p:cNvSpPr/>
              <p:nvPr/>
            </p:nvSpPr>
            <p:spPr>
              <a:xfrm>
                <a:off x="3512400" y="1144725"/>
                <a:ext cx="208875" cy="207175"/>
              </a:xfrm>
              <a:custGeom>
                <a:avLst/>
                <a:gdLst/>
                <a:ahLst/>
                <a:cxnLst/>
                <a:rect l="l" t="t" r="r" b="b"/>
                <a:pathLst>
                  <a:path w="8355" h="8287" extrusionOk="0">
                    <a:moveTo>
                      <a:pt x="4178" y="1"/>
                    </a:moveTo>
                    <a:cubicBezTo>
                      <a:pt x="1713" y="1"/>
                      <a:pt x="1" y="2010"/>
                      <a:pt x="1" y="4201"/>
                    </a:cubicBezTo>
                    <a:cubicBezTo>
                      <a:pt x="92" y="6666"/>
                      <a:pt x="2078" y="8287"/>
                      <a:pt x="4269" y="8287"/>
                    </a:cubicBezTo>
                    <a:cubicBezTo>
                      <a:pt x="6460" y="8287"/>
                      <a:pt x="8355" y="6483"/>
                      <a:pt x="8355" y="4087"/>
                    </a:cubicBezTo>
                    <a:cubicBezTo>
                      <a:pt x="8355" y="1804"/>
                      <a:pt x="6551"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9"/>
              <p:cNvSpPr/>
              <p:nvPr/>
            </p:nvSpPr>
            <p:spPr>
              <a:xfrm>
                <a:off x="3623675" y="1173275"/>
                <a:ext cx="47950" cy="73625"/>
              </a:xfrm>
              <a:custGeom>
                <a:avLst/>
                <a:gdLst/>
                <a:ahLst/>
                <a:cxnLst/>
                <a:rect l="l" t="t" r="r" b="b"/>
                <a:pathLst>
                  <a:path w="1918" h="2945" extrusionOk="0">
                    <a:moveTo>
                      <a:pt x="389" y="0"/>
                    </a:moveTo>
                    <a:cubicBezTo>
                      <a:pt x="297" y="0"/>
                      <a:pt x="115" y="0"/>
                      <a:pt x="1" y="92"/>
                    </a:cubicBezTo>
                    <a:lnTo>
                      <a:pt x="1" y="297"/>
                    </a:lnTo>
                    <a:cubicBezTo>
                      <a:pt x="206" y="297"/>
                      <a:pt x="297" y="388"/>
                      <a:pt x="389" y="480"/>
                    </a:cubicBezTo>
                    <a:cubicBezTo>
                      <a:pt x="777" y="662"/>
                      <a:pt x="1051" y="959"/>
                      <a:pt x="1256" y="1347"/>
                    </a:cubicBezTo>
                    <a:cubicBezTo>
                      <a:pt x="1347" y="1621"/>
                      <a:pt x="1439" y="1803"/>
                      <a:pt x="1439" y="2100"/>
                    </a:cubicBezTo>
                    <a:lnTo>
                      <a:pt x="1439" y="2580"/>
                    </a:lnTo>
                    <a:cubicBezTo>
                      <a:pt x="1439" y="2671"/>
                      <a:pt x="1530" y="2762"/>
                      <a:pt x="1530" y="2853"/>
                    </a:cubicBezTo>
                    <a:cubicBezTo>
                      <a:pt x="1530" y="2853"/>
                      <a:pt x="1621" y="2853"/>
                      <a:pt x="1621" y="2945"/>
                    </a:cubicBezTo>
                    <a:lnTo>
                      <a:pt x="1712" y="2853"/>
                    </a:lnTo>
                    <a:cubicBezTo>
                      <a:pt x="1712" y="2853"/>
                      <a:pt x="1827" y="2853"/>
                      <a:pt x="1827" y="2762"/>
                    </a:cubicBezTo>
                    <a:cubicBezTo>
                      <a:pt x="1918" y="2191"/>
                      <a:pt x="1827" y="1712"/>
                      <a:pt x="1621" y="1142"/>
                    </a:cubicBezTo>
                    <a:cubicBezTo>
                      <a:pt x="1439" y="959"/>
                      <a:pt x="1347" y="662"/>
                      <a:pt x="1142" y="480"/>
                    </a:cubicBezTo>
                    <a:cubicBezTo>
                      <a:pt x="868" y="297"/>
                      <a:pt x="685" y="92"/>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9"/>
              <p:cNvSpPr/>
              <p:nvPr/>
            </p:nvSpPr>
            <p:spPr>
              <a:xfrm>
                <a:off x="3478725" y="1113925"/>
                <a:ext cx="238000" cy="235700"/>
              </a:xfrm>
              <a:custGeom>
                <a:avLst/>
                <a:gdLst/>
                <a:ahLst/>
                <a:cxnLst/>
                <a:rect l="l" t="t" r="r" b="b"/>
                <a:pathLst>
                  <a:path w="9520" h="9428" extrusionOk="0">
                    <a:moveTo>
                      <a:pt x="4771" y="754"/>
                    </a:moveTo>
                    <a:cubicBezTo>
                      <a:pt x="5913" y="754"/>
                      <a:pt x="6849" y="1142"/>
                      <a:pt x="7625" y="1895"/>
                    </a:cubicBezTo>
                    <a:cubicBezTo>
                      <a:pt x="8287" y="2671"/>
                      <a:pt x="8766" y="3607"/>
                      <a:pt x="8766" y="4657"/>
                    </a:cubicBezTo>
                    <a:cubicBezTo>
                      <a:pt x="8766" y="5798"/>
                      <a:pt x="8287" y="6757"/>
                      <a:pt x="7625" y="7510"/>
                    </a:cubicBezTo>
                    <a:cubicBezTo>
                      <a:pt x="6849" y="8172"/>
                      <a:pt x="5913" y="8651"/>
                      <a:pt x="4771" y="8651"/>
                    </a:cubicBezTo>
                    <a:cubicBezTo>
                      <a:pt x="3721" y="8651"/>
                      <a:pt x="2671" y="8172"/>
                      <a:pt x="2010" y="7510"/>
                    </a:cubicBezTo>
                    <a:cubicBezTo>
                      <a:pt x="1233" y="6757"/>
                      <a:pt x="777" y="5798"/>
                      <a:pt x="777" y="4657"/>
                    </a:cubicBezTo>
                    <a:cubicBezTo>
                      <a:pt x="777" y="3607"/>
                      <a:pt x="1233" y="2671"/>
                      <a:pt x="2010" y="1895"/>
                    </a:cubicBezTo>
                    <a:cubicBezTo>
                      <a:pt x="2671" y="1142"/>
                      <a:pt x="3721" y="754"/>
                      <a:pt x="4771" y="754"/>
                    </a:cubicBezTo>
                    <a:close/>
                    <a:moveTo>
                      <a:pt x="4771" y="0"/>
                    </a:moveTo>
                    <a:cubicBezTo>
                      <a:pt x="2192" y="0"/>
                      <a:pt x="1" y="2100"/>
                      <a:pt x="1" y="4657"/>
                    </a:cubicBezTo>
                    <a:cubicBezTo>
                      <a:pt x="1" y="7327"/>
                      <a:pt x="2192" y="9427"/>
                      <a:pt x="4771" y="9427"/>
                    </a:cubicBezTo>
                    <a:cubicBezTo>
                      <a:pt x="7419" y="9427"/>
                      <a:pt x="9519" y="7327"/>
                      <a:pt x="9519" y="4657"/>
                    </a:cubicBezTo>
                    <a:cubicBezTo>
                      <a:pt x="9519" y="2100"/>
                      <a:pt x="7419" y="0"/>
                      <a:pt x="4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9"/>
              <p:cNvSpPr/>
              <p:nvPr/>
            </p:nvSpPr>
            <p:spPr>
              <a:xfrm>
                <a:off x="3469600" y="1470575"/>
                <a:ext cx="25700" cy="40525"/>
              </a:xfrm>
              <a:custGeom>
                <a:avLst/>
                <a:gdLst/>
                <a:ahLst/>
                <a:cxnLst/>
                <a:rect l="l" t="t" r="r" b="b"/>
                <a:pathLst>
                  <a:path w="1028" h="1621" extrusionOk="0">
                    <a:moveTo>
                      <a:pt x="92" y="0"/>
                    </a:moveTo>
                    <a:cubicBezTo>
                      <a:pt x="92" y="92"/>
                      <a:pt x="1" y="92"/>
                      <a:pt x="1" y="183"/>
                    </a:cubicBezTo>
                    <a:cubicBezTo>
                      <a:pt x="92" y="183"/>
                      <a:pt x="92" y="297"/>
                      <a:pt x="92" y="297"/>
                    </a:cubicBezTo>
                    <a:cubicBezTo>
                      <a:pt x="457" y="571"/>
                      <a:pt x="571" y="959"/>
                      <a:pt x="663" y="1324"/>
                    </a:cubicBezTo>
                    <a:lnTo>
                      <a:pt x="663" y="1529"/>
                    </a:lnTo>
                    <a:cubicBezTo>
                      <a:pt x="663" y="1621"/>
                      <a:pt x="663" y="1621"/>
                      <a:pt x="754" y="1621"/>
                    </a:cubicBezTo>
                    <a:cubicBezTo>
                      <a:pt x="845" y="1621"/>
                      <a:pt x="937" y="1621"/>
                      <a:pt x="937" y="1529"/>
                    </a:cubicBezTo>
                    <a:cubicBezTo>
                      <a:pt x="1028" y="959"/>
                      <a:pt x="845" y="480"/>
                      <a:pt x="366" y="92"/>
                    </a:cubicBezTo>
                    <a:cubicBezTo>
                      <a:pt x="366" y="0"/>
                      <a:pt x="275"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9"/>
              <p:cNvSpPr/>
              <p:nvPr/>
            </p:nvSpPr>
            <p:spPr>
              <a:xfrm>
                <a:off x="3374300" y="1425500"/>
                <a:ext cx="159250" cy="159225"/>
              </a:xfrm>
              <a:custGeom>
                <a:avLst/>
                <a:gdLst/>
                <a:ahLst/>
                <a:cxnLst/>
                <a:rect l="l" t="t" r="r" b="b"/>
                <a:pathLst>
                  <a:path w="6370" h="6369" extrusionOk="0">
                    <a:moveTo>
                      <a:pt x="3242" y="753"/>
                    </a:moveTo>
                    <a:cubicBezTo>
                      <a:pt x="3904" y="753"/>
                      <a:pt x="4475" y="959"/>
                      <a:pt x="4954" y="1415"/>
                    </a:cubicBezTo>
                    <a:cubicBezTo>
                      <a:pt x="5319" y="1895"/>
                      <a:pt x="5616" y="2465"/>
                      <a:pt x="5616" y="3127"/>
                    </a:cubicBezTo>
                    <a:cubicBezTo>
                      <a:pt x="5616" y="3812"/>
                      <a:pt x="5319" y="4474"/>
                      <a:pt x="4954" y="4839"/>
                    </a:cubicBezTo>
                    <a:cubicBezTo>
                      <a:pt x="4475" y="5318"/>
                      <a:pt x="3904" y="5615"/>
                      <a:pt x="3242" y="5615"/>
                    </a:cubicBezTo>
                    <a:cubicBezTo>
                      <a:pt x="2557" y="5615"/>
                      <a:pt x="1895" y="5318"/>
                      <a:pt x="1530" y="4839"/>
                    </a:cubicBezTo>
                    <a:cubicBezTo>
                      <a:pt x="1051" y="4474"/>
                      <a:pt x="754" y="3812"/>
                      <a:pt x="754" y="3127"/>
                    </a:cubicBezTo>
                    <a:cubicBezTo>
                      <a:pt x="754" y="2465"/>
                      <a:pt x="1051" y="1895"/>
                      <a:pt x="1530" y="1415"/>
                    </a:cubicBezTo>
                    <a:cubicBezTo>
                      <a:pt x="1895" y="959"/>
                      <a:pt x="2557" y="753"/>
                      <a:pt x="3242" y="753"/>
                    </a:cubicBezTo>
                    <a:close/>
                    <a:moveTo>
                      <a:pt x="3242" y="0"/>
                    </a:moveTo>
                    <a:cubicBezTo>
                      <a:pt x="1416" y="0"/>
                      <a:pt x="1" y="1415"/>
                      <a:pt x="1" y="3127"/>
                    </a:cubicBezTo>
                    <a:cubicBezTo>
                      <a:pt x="1" y="4953"/>
                      <a:pt x="1416" y="6368"/>
                      <a:pt x="3242" y="6368"/>
                    </a:cubicBezTo>
                    <a:cubicBezTo>
                      <a:pt x="4954" y="6368"/>
                      <a:pt x="6369" y="4953"/>
                      <a:pt x="6369" y="3127"/>
                    </a:cubicBezTo>
                    <a:cubicBezTo>
                      <a:pt x="6369" y="1415"/>
                      <a:pt x="4954" y="0"/>
                      <a:pt x="3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9"/>
              <p:cNvSpPr/>
              <p:nvPr/>
            </p:nvSpPr>
            <p:spPr>
              <a:xfrm>
                <a:off x="3481025" y="1325625"/>
                <a:ext cx="81050" cy="123850"/>
              </a:xfrm>
              <a:custGeom>
                <a:avLst/>
                <a:gdLst/>
                <a:ahLst/>
                <a:cxnLst/>
                <a:rect l="l" t="t" r="r" b="b"/>
                <a:pathLst>
                  <a:path w="3242" h="4954" extrusionOk="0">
                    <a:moveTo>
                      <a:pt x="2579" y="1"/>
                    </a:moveTo>
                    <a:lnTo>
                      <a:pt x="0" y="4566"/>
                    </a:lnTo>
                    <a:lnTo>
                      <a:pt x="685" y="4954"/>
                    </a:lnTo>
                    <a:lnTo>
                      <a:pt x="3241" y="389"/>
                    </a:lnTo>
                    <a:lnTo>
                      <a:pt x="25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1" name="Google Shape;2011;p49"/>
            <p:cNvGrpSpPr/>
            <p:nvPr/>
          </p:nvGrpSpPr>
          <p:grpSpPr>
            <a:xfrm rot="4519132">
              <a:off x="5878151" y="16493"/>
              <a:ext cx="662831" cy="697167"/>
              <a:chOff x="4391750" y="873675"/>
              <a:chExt cx="506750" cy="533000"/>
            </a:xfrm>
          </p:grpSpPr>
          <p:sp>
            <p:nvSpPr>
              <p:cNvPr id="2012" name="Google Shape;2012;p49"/>
              <p:cNvSpPr/>
              <p:nvPr/>
            </p:nvSpPr>
            <p:spPr>
              <a:xfrm>
                <a:off x="4736400" y="919475"/>
                <a:ext cx="26275" cy="42125"/>
              </a:xfrm>
              <a:custGeom>
                <a:avLst/>
                <a:gdLst/>
                <a:ahLst/>
                <a:cxnLst/>
                <a:rect l="l" t="t" r="r" b="b"/>
                <a:pathLst>
                  <a:path w="1051" h="1685" extrusionOk="0">
                    <a:moveTo>
                      <a:pt x="172" y="1"/>
                    </a:moveTo>
                    <a:cubicBezTo>
                      <a:pt x="138" y="1"/>
                      <a:pt x="115" y="29"/>
                      <a:pt x="115" y="86"/>
                    </a:cubicBezTo>
                    <a:lnTo>
                      <a:pt x="1" y="178"/>
                    </a:lnTo>
                    <a:cubicBezTo>
                      <a:pt x="115" y="269"/>
                      <a:pt x="115" y="269"/>
                      <a:pt x="115" y="360"/>
                    </a:cubicBezTo>
                    <a:cubicBezTo>
                      <a:pt x="480" y="543"/>
                      <a:pt x="572" y="931"/>
                      <a:pt x="686" y="1410"/>
                    </a:cubicBezTo>
                    <a:lnTo>
                      <a:pt x="686" y="1593"/>
                    </a:lnTo>
                    <a:cubicBezTo>
                      <a:pt x="686" y="1593"/>
                      <a:pt x="686" y="1684"/>
                      <a:pt x="777" y="1684"/>
                    </a:cubicBezTo>
                    <a:cubicBezTo>
                      <a:pt x="868" y="1684"/>
                      <a:pt x="960" y="1593"/>
                      <a:pt x="960" y="1501"/>
                    </a:cubicBezTo>
                    <a:cubicBezTo>
                      <a:pt x="1051" y="931"/>
                      <a:pt x="868" y="452"/>
                      <a:pt x="389" y="86"/>
                    </a:cubicBezTo>
                    <a:lnTo>
                      <a:pt x="298" y="86"/>
                    </a:lnTo>
                    <a:cubicBezTo>
                      <a:pt x="252" y="29"/>
                      <a:pt x="206"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9"/>
              <p:cNvSpPr/>
              <p:nvPr/>
            </p:nvSpPr>
            <p:spPr>
              <a:xfrm>
                <a:off x="4641675" y="873675"/>
                <a:ext cx="159250" cy="159250"/>
              </a:xfrm>
              <a:custGeom>
                <a:avLst/>
                <a:gdLst/>
                <a:ahLst/>
                <a:cxnLst/>
                <a:rect l="l" t="t" r="r" b="b"/>
                <a:pathLst>
                  <a:path w="6370" h="6370" extrusionOk="0">
                    <a:moveTo>
                      <a:pt x="3219" y="777"/>
                    </a:moveTo>
                    <a:cubicBezTo>
                      <a:pt x="3904" y="777"/>
                      <a:pt x="4475" y="1051"/>
                      <a:pt x="4931" y="1530"/>
                    </a:cubicBezTo>
                    <a:cubicBezTo>
                      <a:pt x="5319" y="1918"/>
                      <a:pt x="5616" y="2580"/>
                      <a:pt x="5616" y="3242"/>
                    </a:cubicBezTo>
                    <a:cubicBezTo>
                      <a:pt x="5616" y="3904"/>
                      <a:pt x="5319" y="4475"/>
                      <a:pt x="4931" y="4954"/>
                    </a:cubicBezTo>
                    <a:cubicBezTo>
                      <a:pt x="4475" y="5342"/>
                      <a:pt x="3904" y="5616"/>
                      <a:pt x="3219" y="5616"/>
                    </a:cubicBezTo>
                    <a:cubicBezTo>
                      <a:pt x="2557" y="5616"/>
                      <a:pt x="1895" y="5342"/>
                      <a:pt x="1507" y="4954"/>
                    </a:cubicBezTo>
                    <a:cubicBezTo>
                      <a:pt x="1051" y="4475"/>
                      <a:pt x="754" y="3904"/>
                      <a:pt x="754" y="3242"/>
                    </a:cubicBezTo>
                    <a:cubicBezTo>
                      <a:pt x="754" y="2580"/>
                      <a:pt x="1051" y="1918"/>
                      <a:pt x="1507" y="1530"/>
                    </a:cubicBezTo>
                    <a:cubicBezTo>
                      <a:pt x="1895" y="1051"/>
                      <a:pt x="2557" y="777"/>
                      <a:pt x="3219" y="777"/>
                    </a:cubicBezTo>
                    <a:close/>
                    <a:moveTo>
                      <a:pt x="3219" y="1"/>
                    </a:moveTo>
                    <a:cubicBezTo>
                      <a:pt x="1416" y="1"/>
                      <a:pt x="1" y="1439"/>
                      <a:pt x="1" y="3242"/>
                    </a:cubicBezTo>
                    <a:cubicBezTo>
                      <a:pt x="1" y="4954"/>
                      <a:pt x="1416" y="6369"/>
                      <a:pt x="3219" y="6369"/>
                    </a:cubicBezTo>
                    <a:cubicBezTo>
                      <a:pt x="4931" y="6369"/>
                      <a:pt x="6369" y="4954"/>
                      <a:pt x="6369" y="3242"/>
                    </a:cubicBezTo>
                    <a:cubicBezTo>
                      <a:pt x="6369" y="1439"/>
                      <a:pt x="4931" y="1"/>
                      <a:pt x="3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9"/>
              <p:cNvSpPr/>
              <p:nvPr/>
            </p:nvSpPr>
            <p:spPr>
              <a:xfrm>
                <a:off x="4572650" y="1009500"/>
                <a:ext cx="130700" cy="202025"/>
              </a:xfrm>
              <a:custGeom>
                <a:avLst/>
                <a:gdLst/>
                <a:ahLst/>
                <a:cxnLst/>
                <a:rect l="l" t="t" r="r" b="b"/>
                <a:pathLst>
                  <a:path w="5228" h="8081" extrusionOk="0">
                    <a:moveTo>
                      <a:pt x="4565" y="0"/>
                    </a:moveTo>
                    <a:lnTo>
                      <a:pt x="0" y="7693"/>
                    </a:lnTo>
                    <a:lnTo>
                      <a:pt x="662" y="8081"/>
                    </a:lnTo>
                    <a:lnTo>
                      <a:pt x="5227" y="366"/>
                    </a:lnTo>
                    <a:lnTo>
                      <a:pt x="4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9"/>
              <p:cNvSpPr/>
              <p:nvPr/>
            </p:nvSpPr>
            <p:spPr>
              <a:xfrm>
                <a:off x="4422550" y="1194875"/>
                <a:ext cx="209450" cy="206675"/>
              </a:xfrm>
              <a:custGeom>
                <a:avLst/>
                <a:gdLst/>
                <a:ahLst/>
                <a:cxnLst/>
                <a:rect l="l" t="t" r="r" b="b"/>
                <a:pathLst>
                  <a:path w="8378" h="8267" extrusionOk="0">
                    <a:moveTo>
                      <a:pt x="4450" y="0"/>
                    </a:moveTo>
                    <a:cubicBezTo>
                      <a:pt x="4398" y="0"/>
                      <a:pt x="4345" y="1"/>
                      <a:pt x="4292" y="4"/>
                    </a:cubicBezTo>
                    <a:cubicBezTo>
                      <a:pt x="1713" y="4"/>
                      <a:pt x="1" y="1989"/>
                      <a:pt x="115" y="4181"/>
                    </a:cubicBezTo>
                    <a:cubicBezTo>
                      <a:pt x="115" y="6646"/>
                      <a:pt x="2101" y="8266"/>
                      <a:pt x="4292" y="8266"/>
                    </a:cubicBezTo>
                    <a:cubicBezTo>
                      <a:pt x="6575" y="8266"/>
                      <a:pt x="8378" y="6463"/>
                      <a:pt x="8378" y="4089"/>
                    </a:cubicBezTo>
                    <a:cubicBezTo>
                      <a:pt x="8378" y="1860"/>
                      <a:pt x="6657" y="0"/>
                      <a:pt x="4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9"/>
              <p:cNvSpPr/>
              <p:nvPr/>
            </p:nvSpPr>
            <p:spPr>
              <a:xfrm>
                <a:off x="4534400" y="1223475"/>
                <a:ext cx="47975" cy="73650"/>
              </a:xfrm>
              <a:custGeom>
                <a:avLst/>
                <a:gdLst/>
                <a:ahLst/>
                <a:cxnLst/>
                <a:rect l="l" t="t" r="r" b="b"/>
                <a:pathLst>
                  <a:path w="1919" h="2946" extrusionOk="0">
                    <a:moveTo>
                      <a:pt x="389" y="1"/>
                    </a:moveTo>
                    <a:cubicBezTo>
                      <a:pt x="297" y="1"/>
                      <a:pt x="206" y="1"/>
                      <a:pt x="1" y="92"/>
                    </a:cubicBezTo>
                    <a:cubicBezTo>
                      <a:pt x="92" y="92"/>
                      <a:pt x="92" y="183"/>
                      <a:pt x="92" y="275"/>
                    </a:cubicBezTo>
                    <a:cubicBezTo>
                      <a:pt x="206" y="275"/>
                      <a:pt x="297" y="366"/>
                      <a:pt x="480" y="480"/>
                    </a:cubicBezTo>
                    <a:cubicBezTo>
                      <a:pt x="868" y="663"/>
                      <a:pt x="1051" y="937"/>
                      <a:pt x="1233" y="1325"/>
                    </a:cubicBezTo>
                    <a:cubicBezTo>
                      <a:pt x="1347" y="1507"/>
                      <a:pt x="1439" y="1804"/>
                      <a:pt x="1439" y="2078"/>
                    </a:cubicBezTo>
                    <a:cubicBezTo>
                      <a:pt x="1439" y="2283"/>
                      <a:pt x="1439" y="2466"/>
                      <a:pt x="1530" y="2557"/>
                    </a:cubicBezTo>
                    <a:lnTo>
                      <a:pt x="1530" y="2854"/>
                    </a:lnTo>
                    <a:cubicBezTo>
                      <a:pt x="1621" y="2854"/>
                      <a:pt x="1621" y="2854"/>
                      <a:pt x="1713" y="2945"/>
                    </a:cubicBezTo>
                    <a:lnTo>
                      <a:pt x="1713" y="2854"/>
                    </a:lnTo>
                    <a:cubicBezTo>
                      <a:pt x="1804" y="2854"/>
                      <a:pt x="1804" y="2763"/>
                      <a:pt x="1804" y="2763"/>
                    </a:cubicBezTo>
                    <a:cubicBezTo>
                      <a:pt x="1918" y="2192"/>
                      <a:pt x="1804" y="1713"/>
                      <a:pt x="1621" y="1142"/>
                    </a:cubicBezTo>
                    <a:cubicBezTo>
                      <a:pt x="1530" y="937"/>
                      <a:pt x="1347" y="663"/>
                      <a:pt x="1142" y="480"/>
                    </a:cubicBezTo>
                    <a:cubicBezTo>
                      <a:pt x="959" y="275"/>
                      <a:pt x="663" y="92"/>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9"/>
              <p:cNvSpPr/>
              <p:nvPr/>
            </p:nvSpPr>
            <p:spPr>
              <a:xfrm>
                <a:off x="4391750" y="1164150"/>
                <a:ext cx="235700" cy="235125"/>
              </a:xfrm>
              <a:custGeom>
                <a:avLst/>
                <a:gdLst/>
                <a:ahLst/>
                <a:cxnLst/>
                <a:rect l="l" t="t" r="r" b="b"/>
                <a:pathLst>
                  <a:path w="9428" h="9405" extrusionOk="0">
                    <a:moveTo>
                      <a:pt x="4657" y="753"/>
                    </a:moveTo>
                    <a:cubicBezTo>
                      <a:pt x="5798" y="753"/>
                      <a:pt x="6757" y="1141"/>
                      <a:pt x="7510" y="1895"/>
                    </a:cubicBezTo>
                    <a:cubicBezTo>
                      <a:pt x="8195" y="2556"/>
                      <a:pt x="8651" y="3606"/>
                      <a:pt x="8651" y="4656"/>
                    </a:cubicBezTo>
                    <a:cubicBezTo>
                      <a:pt x="8651" y="5798"/>
                      <a:pt x="8195" y="6733"/>
                      <a:pt x="7510" y="7510"/>
                    </a:cubicBezTo>
                    <a:cubicBezTo>
                      <a:pt x="6757" y="8171"/>
                      <a:pt x="5798" y="8651"/>
                      <a:pt x="4657" y="8651"/>
                    </a:cubicBezTo>
                    <a:cubicBezTo>
                      <a:pt x="3630" y="8651"/>
                      <a:pt x="2580" y="8171"/>
                      <a:pt x="1918" y="7510"/>
                    </a:cubicBezTo>
                    <a:cubicBezTo>
                      <a:pt x="1142" y="6733"/>
                      <a:pt x="776" y="5798"/>
                      <a:pt x="776" y="4656"/>
                    </a:cubicBezTo>
                    <a:cubicBezTo>
                      <a:pt x="776" y="3606"/>
                      <a:pt x="1142" y="2556"/>
                      <a:pt x="1918" y="1895"/>
                    </a:cubicBezTo>
                    <a:cubicBezTo>
                      <a:pt x="2580" y="1141"/>
                      <a:pt x="3630" y="753"/>
                      <a:pt x="4657" y="753"/>
                    </a:cubicBezTo>
                    <a:close/>
                    <a:moveTo>
                      <a:pt x="4657" y="0"/>
                    </a:moveTo>
                    <a:cubicBezTo>
                      <a:pt x="2100" y="0"/>
                      <a:pt x="0" y="2077"/>
                      <a:pt x="0" y="4656"/>
                    </a:cubicBezTo>
                    <a:cubicBezTo>
                      <a:pt x="0" y="7304"/>
                      <a:pt x="2100" y="9404"/>
                      <a:pt x="4657" y="9404"/>
                    </a:cubicBezTo>
                    <a:cubicBezTo>
                      <a:pt x="7327" y="9404"/>
                      <a:pt x="9427" y="7304"/>
                      <a:pt x="9427" y="4656"/>
                    </a:cubicBezTo>
                    <a:cubicBezTo>
                      <a:pt x="9427" y="2077"/>
                      <a:pt x="7327" y="0"/>
                      <a:pt x="4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9"/>
              <p:cNvSpPr/>
              <p:nvPr/>
            </p:nvSpPr>
            <p:spPr>
              <a:xfrm>
                <a:off x="4831700" y="1293100"/>
                <a:ext cx="26275" cy="42250"/>
              </a:xfrm>
              <a:custGeom>
                <a:avLst/>
                <a:gdLst/>
                <a:ahLst/>
                <a:cxnLst/>
                <a:rect l="l" t="t" r="r" b="b"/>
                <a:pathLst>
                  <a:path w="1051" h="1690" extrusionOk="0">
                    <a:moveTo>
                      <a:pt x="152" y="1"/>
                    </a:moveTo>
                    <a:cubicBezTo>
                      <a:pt x="115" y="1"/>
                      <a:pt x="92" y="23"/>
                      <a:pt x="92" y="69"/>
                    </a:cubicBezTo>
                    <a:lnTo>
                      <a:pt x="1" y="160"/>
                    </a:lnTo>
                    <a:cubicBezTo>
                      <a:pt x="92" y="252"/>
                      <a:pt x="92" y="252"/>
                      <a:pt x="92" y="343"/>
                    </a:cubicBezTo>
                    <a:cubicBezTo>
                      <a:pt x="480" y="548"/>
                      <a:pt x="571" y="914"/>
                      <a:pt x="663" y="1393"/>
                    </a:cubicBezTo>
                    <a:lnTo>
                      <a:pt x="663" y="1575"/>
                    </a:lnTo>
                    <a:cubicBezTo>
                      <a:pt x="663" y="1575"/>
                      <a:pt x="663" y="1690"/>
                      <a:pt x="754" y="1690"/>
                    </a:cubicBezTo>
                    <a:cubicBezTo>
                      <a:pt x="868" y="1690"/>
                      <a:pt x="959" y="1575"/>
                      <a:pt x="959" y="1484"/>
                    </a:cubicBezTo>
                    <a:cubicBezTo>
                      <a:pt x="1051" y="914"/>
                      <a:pt x="868" y="434"/>
                      <a:pt x="389" y="69"/>
                    </a:cubicBezTo>
                    <a:lnTo>
                      <a:pt x="297" y="69"/>
                    </a:lnTo>
                    <a:cubicBezTo>
                      <a:pt x="240" y="23"/>
                      <a:pt x="189"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9"/>
              <p:cNvSpPr/>
              <p:nvPr/>
            </p:nvSpPr>
            <p:spPr>
              <a:xfrm>
                <a:off x="4739275" y="1246875"/>
                <a:ext cx="159225" cy="159800"/>
              </a:xfrm>
              <a:custGeom>
                <a:avLst/>
                <a:gdLst/>
                <a:ahLst/>
                <a:cxnLst/>
                <a:rect l="l" t="t" r="r" b="b"/>
                <a:pathLst>
                  <a:path w="6369" h="6392" extrusionOk="0">
                    <a:moveTo>
                      <a:pt x="3218" y="777"/>
                    </a:moveTo>
                    <a:cubicBezTo>
                      <a:pt x="3880" y="777"/>
                      <a:pt x="4451" y="1051"/>
                      <a:pt x="4930" y="1530"/>
                    </a:cubicBezTo>
                    <a:cubicBezTo>
                      <a:pt x="5410" y="1918"/>
                      <a:pt x="5592" y="2580"/>
                      <a:pt x="5592" y="3242"/>
                    </a:cubicBezTo>
                    <a:cubicBezTo>
                      <a:pt x="5592" y="3904"/>
                      <a:pt x="5410" y="4474"/>
                      <a:pt x="4930" y="4954"/>
                    </a:cubicBezTo>
                    <a:cubicBezTo>
                      <a:pt x="4451" y="5433"/>
                      <a:pt x="3880" y="5616"/>
                      <a:pt x="3218" y="5616"/>
                    </a:cubicBezTo>
                    <a:cubicBezTo>
                      <a:pt x="2556" y="5616"/>
                      <a:pt x="1895" y="5433"/>
                      <a:pt x="1506" y="4954"/>
                    </a:cubicBezTo>
                    <a:cubicBezTo>
                      <a:pt x="1027" y="4474"/>
                      <a:pt x="753" y="3904"/>
                      <a:pt x="753" y="3242"/>
                    </a:cubicBezTo>
                    <a:cubicBezTo>
                      <a:pt x="753" y="2580"/>
                      <a:pt x="1027" y="1918"/>
                      <a:pt x="1506" y="1530"/>
                    </a:cubicBezTo>
                    <a:cubicBezTo>
                      <a:pt x="1895" y="1051"/>
                      <a:pt x="2556" y="777"/>
                      <a:pt x="3218" y="777"/>
                    </a:cubicBezTo>
                    <a:close/>
                    <a:moveTo>
                      <a:pt x="3218" y="1"/>
                    </a:moveTo>
                    <a:cubicBezTo>
                      <a:pt x="1415" y="1"/>
                      <a:pt x="0" y="1439"/>
                      <a:pt x="0" y="3242"/>
                    </a:cubicBezTo>
                    <a:cubicBezTo>
                      <a:pt x="0" y="4954"/>
                      <a:pt x="1415" y="6392"/>
                      <a:pt x="3218" y="6392"/>
                    </a:cubicBezTo>
                    <a:cubicBezTo>
                      <a:pt x="4930" y="6392"/>
                      <a:pt x="6368" y="4954"/>
                      <a:pt x="6368" y="3242"/>
                    </a:cubicBezTo>
                    <a:cubicBezTo>
                      <a:pt x="6368" y="1439"/>
                      <a:pt x="4930" y="1"/>
                      <a:pt x="3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9"/>
              <p:cNvSpPr/>
              <p:nvPr/>
            </p:nvSpPr>
            <p:spPr>
              <a:xfrm>
                <a:off x="4613150" y="1306800"/>
                <a:ext cx="135275" cy="28550"/>
              </a:xfrm>
              <a:custGeom>
                <a:avLst/>
                <a:gdLst/>
                <a:ahLst/>
                <a:cxnLst/>
                <a:rect l="l" t="t" r="r" b="b"/>
                <a:pathLst>
                  <a:path w="5411" h="1142" extrusionOk="0">
                    <a:moveTo>
                      <a:pt x="1" y="0"/>
                    </a:moveTo>
                    <a:lnTo>
                      <a:pt x="1" y="754"/>
                    </a:lnTo>
                    <a:lnTo>
                      <a:pt x="5410" y="1142"/>
                    </a:lnTo>
                    <a:lnTo>
                      <a:pt x="5410" y="36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3"/>
        <p:cNvGrpSpPr/>
        <p:nvPr/>
      </p:nvGrpSpPr>
      <p:grpSpPr>
        <a:xfrm>
          <a:off x="0" y="0"/>
          <a:ext cx="0" cy="0"/>
          <a:chOff x="0" y="0"/>
          <a:chExt cx="0" cy="0"/>
        </a:xfrm>
      </p:grpSpPr>
      <p:sp>
        <p:nvSpPr>
          <p:cNvPr id="204" name="Google Shape;204;p4"/>
          <p:cNvSpPr txBox="1">
            <a:spLocks noGrp="1"/>
          </p:cNvSpPr>
          <p:nvPr>
            <p:ph type="body" idx="1"/>
          </p:nvPr>
        </p:nvSpPr>
        <p:spPr>
          <a:xfrm>
            <a:off x="720000" y="870686"/>
            <a:ext cx="7725900" cy="3741600"/>
          </a:xfrm>
          <a:prstGeom prst="rect">
            <a:avLst/>
          </a:prstGeom>
        </p:spPr>
        <p:txBody>
          <a:bodyPr spcFirstLastPara="1" wrap="square" lIns="91425" tIns="91425" rIns="91425" bIns="91425" anchor="t" anchorCtr="0">
            <a:noAutofit/>
          </a:bodyPr>
          <a:lstStyle>
            <a:lvl1pPr marL="457200" lvl="0" indent="-336550" rtl="0">
              <a:lnSpc>
                <a:spcPct val="115000"/>
              </a:lnSpc>
              <a:spcBef>
                <a:spcPts val="0"/>
              </a:spcBef>
              <a:spcAft>
                <a:spcPts val="0"/>
              </a:spcAft>
              <a:buClr>
                <a:schemeClr val="accent1"/>
              </a:buClr>
              <a:buSzPts val="1700"/>
              <a:buFont typeface="Roboto"/>
              <a:buAutoNum type="arabicPeriod"/>
              <a:defRPr sz="1200"/>
            </a:lvl1pPr>
            <a:lvl2pPr marL="914400" lvl="1" indent="-317500" rtl="0">
              <a:lnSpc>
                <a:spcPct val="115000"/>
              </a:lnSpc>
              <a:spcBef>
                <a:spcPts val="1600"/>
              </a:spcBef>
              <a:spcAft>
                <a:spcPts val="0"/>
              </a:spcAft>
              <a:buSzPts val="1400"/>
              <a:buAutoNum type="alphaLcPeriod"/>
              <a:defRPr/>
            </a:lvl2pPr>
            <a:lvl3pPr marL="1371600" lvl="2" indent="-317500" rtl="0">
              <a:lnSpc>
                <a:spcPct val="115000"/>
              </a:lnSpc>
              <a:spcBef>
                <a:spcPts val="1600"/>
              </a:spcBef>
              <a:spcAft>
                <a:spcPts val="0"/>
              </a:spcAft>
              <a:buSzPts val="1400"/>
              <a:buAutoNum type="romanLcPeriod"/>
              <a:defRPr/>
            </a:lvl3pPr>
            <a:lvl4pPr marL="1828800" lvl="3" indent="-317500" rtl="0">
              <a:lnSpc>
                <a:spcPct val="115000"/>
              </a:lnSpc>
              <a:spcBef>
                <a:spcPts val="1600"/>
              </a:spcBef>
              <a:spcAft>
                <a:spcPts val="0"/>
              </a:spcAft>
              <a:buSzPts val="1400"/>
              <a:buAutoNum type="arabicPeriod"/>
              <a:defRPr/>
            </a:lvl4pPr>
            <a:lvl5pPr marL="2286000" lvl="4" indent="-317500" rtl="0">
              <a:lnSpc>
                <a:spcPct val="115000"/>
              </a:lnSpc>
              <a:spcBef>
                <a:spcPts val="1600"/>
              </a:spcBef>
              <a:spcAft>
                <a:spcPts val="0"/>
              </a:spcAft>
              <a:buSzPts val="1400"/>
              <a:buAutoNum type="alphaLcPeriod"/>
              <a:defRPr/>
            </a:lvl5pPr>
            <a:lvl6pPr marL="2743200" lvl="5" indent="-317500" rtl="0">
              <a:lnSpc>
                <a:spcPct val="115000"/>
              </a:lnSpc>
              <a:spcBef>
                <a:spcPts val="1600"/>
              </a:spcBef>
              <a:spcAft>
                <a:spcPts val="0"/>
              </a:spcAft>
              <a:buSzPts val="1400"/>
              <a:buAutoNum type="romanLcPeriod"/>
              <a:defRPr/>
            </a:lvl6pPr>
            <a:lvl7pPr marL="3200400" lvl="6" indent="-317500" rtl="0">
              <a:lnSpc>
                <a:spcPct val="115000"/>
              </a:lnSpc>
              <a:spcBef>
                <a:spcPts val="1600"/>
              </a:spcBef>
              <a:spcAft>
                <a:spcPts val="0"/>
              </a:spcAft>
              <a:buSzPts val="1400"/>
              <a:buAutoNum type="arabicPeriod"/>
              <a:defRPr/>
            </a:lvl7pPr>
            <a:lvl8pPr marL="3657600" lvl="7" indent="-317500" rtl="0">
              <a:lnSpc>
                <a:spcPct val="115000"/>
              </a:lnSpc>
              <a:spcBef>
                <a:spcPts val="1600"/>
              </a:spcBef>
              <a:spcAft>
                <a:spcPts val="0"/>
              </a:spcAft>
              <a:buSzPts val="1400"/>
              <a:buAutoNum type="alphaLcPeriod"/>
              <a:defRPr/>
            </a:lvl8pPr>
            <a:lvl9pPr marL="4114800" lvl="8" indent="-317500" rtl="0">
              <a:lnSpc>
                <a:spcPct val="115000"/>
              </a:lnSpc>
              <a:spcBef>
                <a:spcPts val="1600"/>
              </a:spcBef>
              <a:spcAft>
                <a:spcPts val="1600"/>
              </a:spcAft>
              <a:buSzPts val="1400"/>
              <a:buAutoNum type="romanLcPeriod"/>
              <a:defRPr/>
            </a:lvl9pPr>
          </a:lstStyle>
          <a:p>
            <a:endParaRPr/>
          </a:p>
        </p:txBody>
      </p:sp>
      <p:sp>
        <p:nvSpPr>
          <p:cNvPr id="205" name="Google Shape;205;p4"/>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grpSp>
        <p:nvGrpSpPr>
          <p:cNvPr id="206" name="Google Shape;206;p4"/>
          <p:cNvGrpSpPr/>
          <p:nvPr/>
        </p:nvGrpSpPr>
        <p:grpSpPr>
          <a:xfrm>
            <a:off x="8095522" y="302381"/>
            <a:ext cx="703407" cy="4606122"/>
            <a:chOff x="8095522" y="302381"/>
            <a:chExt cx="703407" cy="4606122"/>
          </a:xfrm>
        </p:grpSpPr>
        <p:grpSp>
          <p:nvGrpSpPr>
            <p:cNvPr id="207" name="Google Shape;207;p4"/>
            <p:cNvGrpSpPr/>
            <p:nvPr/>
          </p:nvGrpSpPr>
          <p:grpSpPr>
            <a:xfrm>
              <a:off x="8182045" y="302381"/>
              <a:ext cx="616883" cy="568020"/>
              <a:chOff x="3209975" y="1113925"/>
              <a:chExt cx="511300" cy="470800"/>
            </a:xfrm>
          </p:grpSpPr>
          <p:sp>
            <p:nvSpPr>
              <p:cNvPr id="208" name="Google Shape;208;p4"/>
              <p:cNvSpPr/>
              <p:nvPr/>
            </p:nvSpPr>
            <p:spPr>
              <a:xfrm>
                <a:off x="3302975" y="1185250"/>
                <a:ext cx="26275" cy="40550"/>
              </a:xfrm>
              <a:custGeom>
                <a:avLst/>
                <a:gdLst/>
                <a:ahLst/>
                <a:cxnLst/>
                <a:rect l="l" t="t" r="r" b="b"/>
                <a:pathLst>
                  <a:path w="1051" h="1622" extrusionOk="0">
                    <a:moveTo>
                      <a:pt x="92" y="1"/>
                    </a:moveTo>
                    <a:cubicBezTo>
                      <a:pt x="1" y="92"/>
                      <a:pt x="1" y="92"/>
                      <a:pt x="1" y="183"/>
                    </a:cubicBezTo>
                    <a:lnTo>
                      <a:pt x="92" y="297"/>
                    </a:lnTo>
                    <a:cubicBezTo>
                      <a:pt x="480" y="571"/>
                      <a:pt x="571" y="959"/>
                      <a:pt x="571" y="1324"/>
                    </a:cubicBezTo>
                    <a:cubicBezTo>
                      <a:pt x="571" y="1439"/>
                      <a:pt x="571" y="1530"/>
                      <a:pt x="663" y="1530"/>
                    </a:cubicBezTo>
                    <a:lnTo>
                      <a:pt x="663" y="1621"/>
                    </a:lnTo>
                    <a:cubicBezTo>
                      <a:pt x="845" y="1621"/>
                      <a:pt x="959" y="1621"/>
                      <a:pt x="959" y="1530"/>
                    </a:cubicBezTo>
                    <a:cubicBezTo>
                      <a:pt x="1051" y="959"/>
                      <a:pt x="845" y="480"/>
                      <a:pt x="389" y="92"/>
                    </a:cubicBezTo>
                    <a:cubicBezTo>
                      <a:pt x="389" y="1"/>
                      <a:pt x="275"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3209975" y="1140175"/>
                <a:ext cx="159800" cy="159225"/>
              </a:xfrm>
              <a:custGeom>
                <a:avLst/>
                <a:gdLst/>
                <a:ahLst/>
                <a:cxnLst/>
                <a:rect l="l" t="t" r="r" b="b"/>
                <a:pathLst>
                  <a:path w="6392" h="6369" extrusionOk="0">
                    <a:moveTo>
                      <a:pt x="3241" y="754"/>
                    </a:moveTo>
                    <a:cubicBezTo>
                      <a:pt x="3903" y="754"/>
                      <a:pt x="4474" y="1050"/>
                      <a:pt x="4953" y="1416"/>
                    </a:cubicBezTo>
                    <a:cubicBezTo>
                      <a:pt x="5341" y="1895"/>
                      <a:pt x="5615" y="2466"/>
                      <a:pt x="5615" y="3127"/>
                    </a:cubicBezTo>
                    <a:cubicBezTo>
                      <a:pt x="5615" y="3904"/>
                      <a:pt x="5341" y="4474"/>
                      <a:pt x="4953" y="4953"/>
                    </a:cubicBezTo>
                    <a:cubicBezTo>
                      <a:pt x="4474" y="5319"/>
                      <a:pt x="3903" y="5615"/>
                      <a:pt x="3241" y="5615"/>
                    </a:cubicBezTo>
                    <a:cubicBezTo>
                      <a:pt x="2488" y="5615"/>
                      <a:pt x="1918" y="5319"/>
                      <a:pt x="1438" y="4953"/>
                    </a:cubicBezTo>
                    <a:cubicBezTo>
                      <a:pt x="1050" y="4474"/>
                      <a:pt x="776" y="3904"/>
                      <a:pt x="776" y="3127"/>
                    </a:cubicBezTo>
                    <a:cubicBezTo>
                      <a:pt x="776" y="2466"/>
                      <a:pt x="1050" y="1895"/>
                      <a:pt x="1438" y="1416"/>
                    </a:cubicBezTo>
                    <a:cubicBezTo>
                      <a:pt x="1918" y="1050"/>
                      <a:pt x="2488" y="754"/>
                      <a:pt x="3241" y="754"/>
                    </a:cubicBezTo>
                    <a:close/>
                    <a:moveTo>
                      <a:pt x="3241" y="0"/>
                    </a:moveTo>
                    <a:cubicBezTo>
                      <a:pt x="1438" y="0"/>
                      <a:pt x="0" y="1416"/>
                      <a:pt x="0" y="3127"/>
                    </a:cubicBezTo>
                    <a:cubicBezTo>
                      <a:pt x="0" y="4953"/>
                      <a:pt x="1438" y="6369"/>
                      <a:pt x="3241" y="6369"/>
                    </a:cubicBezTo>
                    <a:cubicBezTo>
                      <a:pt x="4953" y="6369"/>
                      <a:pt x="6391" y="4953"/>
                      <a:pt x="6391" y="3127"/>
                    </a:cubicBezTo>
                    <a:cubicBezTo>
                      <a:pt x="6391" y="1416"/>
                      <a:pt x="4953"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3360050" y="1218350"/>
                <a:ext cx="135250" cy="26275"/>
              </a:xfrm>
              <a:custGeom>
                <a:avLst/>
                <a:gdLst/>
                <a:ahLst/>
                <a:cxnLst/>
                <a:rect l="l" t="t" r="r" b="b"/>
                <a:pathLst>
                  <a:path w="5410" h="1051" extrusionOk="0">
                    <a:moveTo>
                      <a:pt x="0" y="0"/>
                    </a:moveTo>
                    <a:lnTo>
                      <a:pt x="0" y="685"/>
                    </a:lnTo>
                    <a:lnTo>
                      <a:pt x="5319" y="1050"/>
                    </a:lnTo>
                    <a:lnTo>
                      <a:pt x="5410" y="29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3512400" y="1144725"/>
                <a:ext cx="208875" cy="207175"/>
              </a:xfrm>
              <a:custGeom>
                <a:avLst/>
                <a:gdLst/>
                <a:ahLst/>
                <a:cxnLst/>
                <a:rect l="l" t="t" r="r" b="b"/>
                <a:pathLst>
                  <a:path w="8355" h="8287" extrusionOk="0">
                    <a:moveTo>
                      <a:pt x="4178" y="1"/>
                    </a:moveTo>
                    <a:cubicBezTo>
                      <a:pt x="1713" y="1"/>
                      <a:pt x="1" y="2010"/>
                      <a:pt x="1" y="4201"/>
                    </a:cubicBezTo>
                    <a:cubicBezTo>
                      <a:pt x="92" y="6666"/>
                      <a:pt x="2078" y="8287"/>
                      <a:pt x="4269" y="8287"/>
                    </a:cubicBezTo>
                    <a:cubicBezTo>
                      <a:pt x="6460" y="8287"/>
                      <a:pt x="8355" y="6483"/>
                      <a:pt x="8355" y="4087"/>
                    </a:cubicBezTo>
                    <a:cubicBezTo>
                      <a:pt x="8355" y="1804"/>
                      <a:pt x="6551"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3623675" y="1173275"/>
                <a:ext cx="47950" cy="73625"/>
              </a:xfrm>
              <a:custGeom>
                <a:avLst/>
                <a:gdLst/>
                <a:ahLst/>
                <a:cxnLst/>
                <a:rect l="l" t="t" r="r" b="b"/>
                <a:pathLst>
                  <a:path w="1918" h="2945" extrusionOk="0">
                    <a:moveTo>
                      <a:pt x="389" y="0"/>
                    </a:moveTo>
                    <a:cubicBezTo>
                      <a:pt x="297" y="0"/>
                      <a:pt x="115" y="0"/>
                      <a:pt x="1" y="92"/>
                    </a:cubicBezTo>
                    <a:lnTo>
                      <a:pt x="1" y="297"/>
                    </a:lnTo>
                    <a:cubicBezTo>
                      <a:pt x="206" y="297"/>
                      <a:pt x="297" y="388"/>
                      <a:pt x="389" y="480"/>
                    </a:cubicBezTo>
                    <a:cubicBezTo>
                      <a:pt x="777" y="662"/>
                      <a:pt x="1051" y="959"/>
                      <a:pt x="1256" y="1347"/>
                    </a:cubicBezTo>
                    <a:cubicBezTo>
                      <a:pt x="1347" y="1621"/>
                      <a:pt x="1439" y="1803"/>
                      <a:pt x="1439" y="2100"/>
                    </a:cubicBezTo>
                    <a:lnTo>
                      <a:pt x="1439" y="2580"/>
                    </a:lnTo>
                    <a:cubicBezTo>
                      <a:pt x="1439" y="2671"/>
                      <a:pt x="1530" y="2762"/>
                      <a:pt x="1530" y="2853"/>
                    </a:cubicBezTo>
                    <a:cubicBezTo>
                      <a:pt x="1530" y="2853"/>
                      <a:pt x="1621" y="2853"/>
                      <a:pt x="1621" y="2945"/>
                    </a:cubicBezTo>
                    <a:lnTo>
                      <a:pt x="1712" y="2853"/>
                    </a:lnTo>
                    <a:cubicBezTo>
                      <a:pt x="1712" y="2853"/>
                      <a:pt x="1827" y="2853"/>
                      <a:pt x="1827" y="2762"/>
                    </a:cubicBezTo>
                    <a:cubicBezTo>
                      <a:pt x="1918" y="2191"/>
                      <a:pt x="1827" y="1712"/>
                      <a:pt x="1621" y="1142"/>
                    </a:cubicBezTo>
                    <a:cubicBezTo>
                      <a:pt x="1439" y="959"/>
                      <a:pt x="1347" y="662"/>
                      <a:pt x="1142" y="480"/>
                    </a:cubicBezTo>
                    <a:cubicBezTo>
                      <a:pt x="868" y="297"/>
                      <a:pt x="685" y="92"/>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3478725" y="1113925"/>
                <a:ext cx="238000" cy="235700"/>
              </a:xfrm>
              <a:custGeom>
                <a:avLst/>
                <a:gdLst/>
                <a:ahLst/>
                <a:cxnLst/>
                <a:rect l="l" t="t" r="r" b="b"/>
                <a:pathLst>
                  <a:path w="9520" h="9428" extrusionOk="0">
                    <a:moveTo>
                      <a:pt x="4771" y="754"/>
                    </a:moveTo>
                    <a:cubicBezTo>
                      <a:pt x="5913" y="754"/>
                      <a:pt x="6849" y="1142"/>
                      <a:pt x="7625" y="1895"/>
                    </a:cubicBezTo>
                    <a:cubicBezTo>
                      <a:pt x="8287" y="2671"/>
                      <a:pt x="8766" y="3607"/>
                      <a:pt x="8766" y="4657"/>
                    </a:cubicBezTo>
                    <a:cubicBezTo>
                      <a:pt x="8766" y="5798"/>
                      <a:pt x="8287" y="6757"/>
                      <a:pt x="7625" y="7510"/>
                    </a:cubicBezTo>
                    <a:cubicBezTo>
                      <a:pt x="6849" y="8172"/>
                      <a:pt x="5913" y="8651"/>
                      <a:pt x="4771" y="8651"/>
                    </a:cubicBezTo>
                    <a:cubicBezTo>
                      <a:pt x="3721" y="8651"/>
                      <a:pt x="2671" y="8172"/>
                      <a:pt x="2010" y="7510"/>
                    </a:cubicBezTo>
                    <a:cubicBezTo>
                      <a:pt x="1233" y="6757"/>
                      <a:pt x="777" y="5798"/>
                      <a:pt x="777" y="4657"/>
                    </a:cubicBezTo>
                    <a:cubicBezTo>
                      <a:pt x="777" y="3607"/>
                      <a:pt x="1233" y="2671"/>
                      <a:pt x="2010" y="1895"/>
                    </a:cubicBezTo>
                    <a:cubicBezTo>
                      <a:pt x="2671" y="1142"/>
                      <a:pt x="3721" y="754"/>
                      <a:pt x="4771" y="754"/>
                    </a:cubicBezTo>
                    <a:close/>
                    <a:moveTo>
                      <a:pt x="4771" y="0"/>
                    </a:moveTo>
                    <a:cubicBezTo>
                      <a:pt x="2192" y="0"/>
                      <a:pt x="1" y="2100"/>
                      <a:pt x="1" y="4657"/>
                    </a:cubicBezTo>
                    <a:cubicBezTo>
                      <a:pt x="1" y="7327"/>
                      <a:pt x="2192" y="9427"/>
                      <a:pt x="4771" y="9427"/>
                    </a:cubicBezTo>
                    <a:cubicBezTo>
                      <a:pt x="7419" y="9427"/>
                      <a:pt x="9519" y="7327"/>
                      <a:pt x="9519" y="4657"/>
                    </a:cubicBezTo>
                    <a:cubicBezTo>
                      <a:pt x="9519" y="2100"/>
                      <a:pt x="7419" y="0"/>
                      <a:pt x="4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3469600" y="1470575"/>
                <a:ext cx="25700" cy="40525"/>
              </a:xfrm>
              <a:custGeom>
                <a:avLst/>
                <a:gdLst/>
                <a:ahLst/>
                <a:cxnLst/>
                <a:rect l="l" t="t" r="r" b="b"/>
                <a:pathLst>
                  <a:path w="1028" h="1621" extrusionOk="0">
                    <a:moveTo>
                      <a:pt x="92" y="0"/>
                    </a:moveTo>
                    <a:cubicBezTo>
                      <a:pt x="92" y="92"/>
                      <a:pt x="1" y="92"/>
                      <a:pt x="1" y="183"/>
                    </a:cubicBezTo>
                    <a:cubicBezTo>
                      <a:pt x="92" y="183"/>
                      <a:pt x="92" y="297"/>
                      <a:pt x="92" y="297"/>
                    </a:cubicBezTo>
                    <a:cubicBezTo>
                      <a:pt x="457" y="571"/>
                      <a:pt x="571" y="959"/>
                      <a:pt x="663" y="1324"/>
                    </a:cubicBezTo>
                    <a:lnTo>
                      <a:pt x="663" y="1529"/>
                    </a:lnTo>
                    <a:cubicBezTo>
                      <a:pt x="663" y="1621"/>
                      <a:pt x="663" y="1621"/>
                      <a:pt x="754" y="1621"/>
                    </a:cubicBezTo>
                    <a:cubicBezTo>
                      <a:pt x="845" y="1621"/>
                      <a:pt x="937" y="1621"/>
                      <a:pt x="937" y="1529"/>
                    </a:cubicBezTo>
                    <a:cubicBezTo>
                      <a:pt x="1028" y="959"/>
                      <a:pt x="845" y="480"/>
                      <a:pt x="366" y="92"/>
                    </a:cubicBezTo>
                    <a:cubicBezTo>
                      <a:pt x="366" y="0"/>
                      <a:pt x="275"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3374300" y="1425500"/>
                <a:ext cx="159250" cy="159225"/>
              </a:xfrm>
              <a:custGeom>
                <a:avLst/>
                <a:gdLst/>
                <a:ahLst/>
                <a:cxnLst/>
                <a:rect l="l" t="t" r="r" b="b"/>
                <a:pathLst>
                  <a:path w="6370" h="6369" extrusionOk="0">
                    <a:moveTo>
                      <a:pt x="3242" y="753"/>
                    </a:moveTo>
                    <a:cubicBezTo>
                      <a:pt x="3904" y="753"/>
                      <a:pt x="4475" y="959"/>
                      <a:pt x="4954" y="1415"/>
                    </a:cubicBezTo>
                    <a:cubicBezTo>
                      <a:pt x="5319" y="1895"/>
                      <a:pt x="5616" y="2465"/>
                      <a:pt x="5616" y="3127"/>
                    </a:cubicBezTo>
                    <a:cubicBezTo>
                      <a:pt x="5616" y="3812"/>
                      <a:pt x="5319" y="4474"/>
                      <a:pt x="4954" y="4839"/>
                    </a:cubicBezTo>
                    <a:cubicBezTo>
                      <a:pt x="4475" y="5318"/>
                      <a:pt x="3904" y="5615"/>
                      <a:pt x="3242" y="5615"/>
                    </a:cubicBezTo>
                    <a:cubicBezTo>
                      <a:pt x="2557" y="5615"/>
                      <a:pt x="1895" y="5318"/>
                      <a:pt x="1530" y="4839"/>
                    </a:cubicBezTo>
                    <a:cubicBezTo>
                      <a:pt x="1051" y="4474"/>
                      <a:pt x="754" y="3812"/>
                      <a:pt x="754" y="3127"/>
                    </a:cubicBezTo>
                    <a:cubicBezTo>
                      <a:pt x="754" y="2465"/>
                      <a:pt x="1051" y="1895"/>
                      <a:pt x="1530" y="1415"/>
                    </a:cubicBezTo>
                    <a:cubicBezTo>
                      <a:pt x="1895" y="959"/>
                      <a:pt x="2557" y="753"/>
                      <a:pt x="3242" y="753"/>
                    </a:cubicBezTo>
                    <a:close/>
                    <a:moveTo>
                      <a:pt x="3242" y="0"/>
                    </a:moveTo>
                    <a:cubicBezTo>
                      <a:pt x="1416" y="0"/>
                      <a:pt x="1" y="1415"/>
                      <a:pt x="1" y="3127"/>
                    </a:cubicBezTo>
                    <a:cubicBezTo>
                      <a:pt x="1" y="4953"/>
                      <a:pt x="1416" y="6368"/>
                      <a:pt x="3242" y="6368"/>
                    </a:cubicBezTo>
                    <a:cubicBezTo>
                      <a:pt x="4954" y="6368"/>
                      <a:pt x="6369" y="4953"/>
                      <a:pt x="6369" y="3127"/>
                    </a:cubicBezTo>
                    <a:cubicBezTo>
                      <a:pt x="6369" y="1415"/>
                      <a:pt x="4954" y="0"/>
                      <a:pt x="3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3481025" y="1325625"/>
                <a:ext cx="81050" cy="123850"/>
              </a:xfrm>
              <a:custGeom>
                <a:avLst/>
                <a:gdLst/>
                <a:ahLst/>
                <a:cxnLst/>
                <a:rect l="l" t="t" r="r" b="b"/>
                <a:pathLst>
                  <a:path w="3242" h="4954" extrusionOk="0">
                    <a:moveTo>
                      <a:pt x="2579" y="1"/>
                    </a:moveTo>
                    <a:lnTo>
                      <a:pt x="0" y="4566"/>
                    </a:lnTo>
                    <a:lnTo>
                      <a:pt x="685" y="4954"/>
                    </a:lnTo>
                    <a:lnTo>
                      <a:pt x="3241" y="389"/>
                    </a:lnTo>
                    <a:lnTo>
                      <a:pt x="25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4"/>
            <p:cNvGrpSpPr/>
            <p:nvPr/>
          </p:nvGrpSpPr>
          <p:grpSpPr>
            <a:xfrm rot="-211973">
              <a:off x="8110016" y="4397123"/>
              <a:ext cx="671781" cy="491149"/>
              <a:chOff x="1676675" y="2892575"/>
              <a:chExt cx="513600" cy="375500"/>
            </a:xfrm>
          </p:grpSpPr>
          <p:sp>
            <p:nvSpPr>
              <p:cNvPr id="218" name="Google Shape;218;p4"/>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2021"/>
        <p:cNvGrpSpPr/>
        <p:nvPr/>
      </p:nvGrpSpPr>
      <p:grpSpPr>
        <a:xfrm>
          <a:off x="0" y="0"/>
          <a:ext cx="0" cy="0"/>
          <a:chOff x="0" y="0"/>
          <a:chExt cx="0" cy="0"/>
        </a:xfrm>
      </p:grpSpPr>
      <p:grpSp>
        <p:nvGrpSpPr>
          <p:cNvPr id="2022" name="Google Shape;2022;p50"/>
          <p:cNvGrpSpPr/>
          <p:nvPr/>
        </p:nvGrpSpPr>
        <p:grpSpPr>
          <a:xfrm>
            <a:off x="-395675" y="753280"/>
            <a:ext cx="2860295" cy="4654161"/>
            <a:chOff x="-395675" y="753280"/>
            <a:chExt cx="2860295" cy="4654161"/>
          </a:xfrm>
        </p:grpSpPr>
        <p:grpSp>
          <p:nvGrpSpPr>
            <p:cNvPr id="2023" name="Google Shape;2023;p50"/>
            <p:cNvGrpSpPr/>
            <p:nvPr/>
          </p:nvGrpSpPr>
          <p:grpSpPr>
            <a:xfrm rot="10800000">
              <a:off x="-395675" y="2512963"/>
              <a:ext cx="1072437" cy="1522985"/>
              <a:chOff x="8701057" y="953702"/>
              <a:chExt cx="1072437" cy="1522985"/>
            </a:xfrm>
          </p:grpSpPr>
          <p:sp>
            <p:nvSpPr>
              <p:cNvPr id="2024" name="Google Shape;2024;p50"/>
              <p:cNvSpPr/>
              <p:nvPr/>
            </p:nvSpPr>
            <p:spPr>
              <a:xfrm>
                <a:off x="8731519" y="953702"/>
                <a:ext cx="985232" cy="1522985"/>
              </a:xfrm>
              <a:custGeom>
                <a:avLst/>
                <a:gdLst/>
                <a:ahLst/>
                <a:cxnLst/>
                <a:rect l="l" t="t" r="r" b="b"/>
                <a:pathLst>
                  <a:path w="27557" h="42598" extrusionOk="0">
                    <a:moveTo>
                      <a:pt x="17157" y="13955"/>
                    </a:moveTo>
                    <a:cubicBezTo>
                      <a:pt x="17275" y="14072"/>
                      <a:pt x="17275" y="14307"/>
                      <a:pt x="17392" y="14454"/>
                    </a:cubicBezTo>
                    <a:cubicBezTo>
                      <a:pt x="17774" y="15424"/>
                      <a:pt x="18127" y="16275"/>
                      <a:pt x="18362" y="17245"/>
                    </a:cubicBezTo>
                    <a:cubicBezTo>
                      <a:pt x="18626" y="17979"/>
                      <a:pt x="18861" y="18596"/>
                      <a:pt x="18979" y="19213"/>
                    </a:cubicBezTo>
                    <a:cubicBezTo>
                      <a:pt x="19096" y="19830"/>
                      <a:pt x="19096" y="20447"/>
                      <a:pt x="19096" y="21064"/>
                    </a:cubicBezTo>
                    <a:cubicBezTo>
                      <a:pt x="19096" y="21798"/>
                      <a:pt x="18979" y="22533"/>
                      <a:pt x="18626" y="23267"/>
                    </a:cubicBezTo>
                    <a:cubicBezTo>
                      <a:pt x="18509" y="23737"/>
                      <a:pt x="18244" y="24237"/>
                      <a:pt x="17892" y="24589"/>
                    </a:cubicBezTo>
                    <a:cubicBezTo>
                      <a:pt x="17157" y="25706"/>
                      <a:pt x="16158" y="26440"/>
                      <a:pt x="15189" y="26940"/>
                    </a:cubicBezTo>
                    <a:cubicBezTo>
                      <a:pt x="14337" y="27292"/>
                      <a:pt x="13603" y="27674"/>
                      <a:pt x="12751" y="28026"/>
                    </a:cubicBezTo>
                    <a:cubicBezTo>
                      <a:pt x="12251" y="28144"/>
                      <a:pt x="11899" y="28408"/>
                      <a:pt x="11399" y="28526"/>
                    </a:cubicBezTo>
                    <a:lnTo>
                      <a:pt x="11017" y="28643"/>
                    </a:lnTo>
                    <a:cubicBezTo>
                      <a:pt x="10900" y="28643"/>
                      <a:pt x="10782" y="28761"/>
                      <a:pt x="10665" y="28761"/>
                    </a:cubicBezTo>
                    <a:lnTo>
                      <a:pt x="10165" y="28761"/>
                    </a:lnTo>
                    <a:lnTo>
                      <a:pt x="10165" y="28526"/>
                    </a:lnTo>
                    <a:cubicBezTo>
                      <a:pt x="10048" y="28408"/>
                      <a:pt x="10048" y="28262"/>
                      <a:pt x="10048" y="28262"/>
                    </a:cubicBezTo>
                    <a:cubicBezTo>
                      <a:pt x="9930" y="28026"/>
                      <a:pt x="9813" y="27791"/>
                      <a:pt x="9813" y="27527"/>
                    </a:cubicBezTo>
                    <a:cubicBezTo>
                      <a:pt x="9695" y="27292"/>
                      <a:pt x="9548" y="27057"/>
                      <a:pt x="9431" y="26675"/>
                    </a:cubicBezTo>
                    <a:cubicBezTo>
                      <a:pt x="9078" y="25823"/>
                      <a:pt x="8814" y="24971"/>
                      <a:pt x="8579" y="23855"/>
                    </a:cubicBezTo>
                    <a:cubicBezTo>
                      <a:pt x="8344" y="22885"/>
                      <a:pt x="8226" y="21798"/>
                      <a:pt x="8461" y="20565"/>
                    </a:cubicBezTo>
                    <a:cubicBezTo>
                      <a:pt x="8579" y="20065"/>
                      <a:pt x="8697" y="19713"/>
                      <a:pt x="8814" y="19331"/>
                    </a:cubicBezTo>
                    <a:cubicBezTo>
                      <a:pt x="9196" y="18361"/>
                      <a:pt x="9813" y="17627"/>
                      <a:pt x="10547" y="17010"/>
                    </a:cubicBezTo>
                    <a:cubicBezTo>
                      <a:pt x="11017" y="16657"/>
                      <a:pt x="11517" y="16275"/>
                      <a:pt x="12016" y="15923"/>
                    </a:cubicBezTo>
                    <a:cubicBezTo>
                      <a:pt x="12633" y="15659"/>
                      <a:pt x="13221" y="15424"/>
                      <a:pt x="13838" y="15042"/>
                    </a:cubicBezTo>
                    <a:cubicBezTo>
                      <a:pt x="14836" y="14689"/>
                      <a:pt x="15806" y="14307"/>
                      <a:pt x="16658" y="14072"/>
                    </a:cubicBezTo>
                    <a:lnTo>
                      <a:pt x="16775" y="13955"/>
                    </a:lnTo>
                    <a:close/>
                    <a:moveTo>
                      <a:pt x="17392" y="0"/>
                    </a:moveTo>
                    <a:cubicBezTo>
                      <a:pt x="17275" y="0"/>
                      <a:pt x="17157" y="118"/>
                      <a:pt x="17040" y="235"/>
                    </a:cubicBezTo>
                    <a:cubicBezTo>
                      <a:pt x="16893" y="617"/>
                      <a:pt x="16658" y="970"/>
                      <a:pt x="16540" y="1234"/>
                    </a:cubicBezTo>
                    <a:lnTo>
                      <a:pt x="16423" y="1587"/>
                    </a:lnTo>
                    <a:cubicBezTo>
                      <a:pt x="16305" y="2086"/>
                      <a:pt x="16041" y="2556"/>
                      <a:pt x="15923" y="3056"/>
                    </a:cubicBezTo>
                    <a:cubicBezTo>
                      <a:pt x="15806" y="3673"/>
                      <a:pt x="15571" y="4407"/>
                      <a:pt x="15424" y="5141"/>
                    </a:cubicBezTo>
                    <a:cubicBezTo>
                      <a:pt x="15306" y="6228"/>
                      <a:pt x="15306" y="7345"/>
                      <a:pt x="15424" y="8432"/>
                    </a:cubicBezTo>
                    <a:cubicBezTo>
                      <a:pt x="15688" y="9313"/>
                      <a:pt x="15806" y="10047"/>
                      <a:pt x="16041" y="10899"/>
                    </a:cubicBezTo>
                    <a:cubicBezTo>
                      <a:pt x="16158" y="11252"/>
                      <a:pt x="16423" y="11634"/>
                      <a:pt x="16540" y="11986"/>
                    </a:cubicBezTo>
                    <a:cubicBezTo>
                      <a:pt x="16540" y="12251"/>
                      <a:pt x="16658" y="12368"/>
                      <a:pt x="16658" y="12603"/>
                    </a:cubicBezTo>
                    <a:lnTo>
                      <a:pt x="16893" y="13220"/>
                    </a:lnTo>
                    <a:lnTo>
                      <a:pt x="16775" y="13338"/>
                    </a:lnTo>
                    <a:lnTo>
                      <a:pt x="16658" y="13338"/>
                    </a:lnTo>
                    <a:cubicBezTo>
                      <a:pt x="16658" y="13455"/>
                      <a:pt x="16658" y="13455"/>
                      <a:pt x="16540" y="13455"/>
                    </a:cubicBezTo>
                    <a:cubicBezTo>
                      <a:pt x="16423" y="13573"/>
                      <a:pt x="16305" y="13573"/>
                      <a:pt x="16158" y="13573"/>
                    </a:cubicBezTo>
                    <a:cubicBezTo>
                      <a:pt x="16158" y="13573"/>
                      <a:pt x="16041" y="13720"/>
                      <a:pt x="15923" y="13720"/>
                    </a:cubicBezTo>
                    <a:lnTo>
                      <a:pt x="15306" y="13955"/>
                    </a:lnTo>
                    <a:cubicBezTo>
                      <a:pt x="14690" y="14190"/>
                      <a:pt x="14102" y="14454"/>
                      <a:pt x="13485" y="14689"/>
                    </a:cubicBezTo>
                    <a:cubicBezTo>
                      <a:pt x="12986" y="14924"/>
                      <a:pt x="12369" y="15188"/>
                      <a:pt x="11752" y="15541"/>
                    </a:cubicBezTo>
                    <a:cubicBezTo>
                      <a:pt x="11164" y="15776"/>
                      <a:pt x="10665" y="16158"/>
                      <a:pt x="10165" y="16510"/>
                    </a:cubicBezTo>
                    <a:cubicBezTo>
                      <a:pt x="9313" y="17392"/>
                      <a:pt x="8697" y="18244"/>
                      <a:pt x="8344" y="19331"/>
                    </a:cubicBezTo>
                    <a:cubicBezTo>
                      <a:pt x="7962" y="20065"/>
                      <a:pt x="7845" y="20917"/>
                      <a:pt x="7845" y="21916"/>
                    </a:cubicBezTo>
                    <a:cubicBezTo>
                      <a:pt x="7727" y="22768"/>
                      <a:pt x="7845" y="23620"/>
                      <a:pt x="8226" y="24589"/>
                    </a:cubicBezTo>
                    <a:lnTo>
                      <a:pt x="8344" y="24971"/>
                    </a:lnTo>
                    <a:cubicBezTo>
                      <a:pt x="8344" y="25206"/>
                      <a:pt x="8461" y="25324"/>
                      <a:pt x="8461" y="25588"/>
                    </a:cubicBezTo>
                    <a:cubicBezTo>
                      <a:pt x="8697" y="26440"/>
                      <a:pt x="9078" y="27292"/>
                      <a:pt x="9313" y="28026"/>
                    </a:cubicBezTo>
                    <a:lnTo>
                      <a:pt x="9431" y="28408"/>
                    </a:lnTo>
                    <a:lnTo>
                      <a:pt x="9431" y="28526"/>
                    </a:lnTo>
                    <a:cubicBezTo>
                      <a:pt x="9548" y="28643"/>
                      <a:pt x="9548" y="28761"/>
                      <a:pt x="9548" y="28878"/>
                    </a:cubicBezTo>
                    <a:lnTo>
                      <a:pt x="9548" y="28996"/>
                    </a:lnTo>
                    <a:cubicBezTo>
                      <a:pt x="9431" y="29260"/>
                      <a:pt x="9313" y="29260"/>
                      <a:pt x="9196" y="29260"/>
                    </a:cubicBezTo>
                    <a:lnTo>
                      <a:pt x="9196" y="29378"/>
                    </a:lnTo>
                    <a:cubicBezTo>
                      <a:pt x="8579" y="29495"/>
                      <a:pt x="7962" y="29730"/>
                      <a:pt x="7345" y="29995"/>
                    </a:cubicBezTo>
                    <a:cubicBezTo>
                      <a:pt x="6758" y="30347"/>
                      <a:pt x="6023" y="30729"/>
                      <a:pt x="5406" y="31082"/>
                    </a:cubicBezTo>
                    <a:cubicBezTo>
                      <a:pt x="4172" y="31699"/>
                      <a:pt x="3320" y="32551"/>
                      <a:pt x="2468" y="33403"/>
                    </a:cubicBezTo>
                    <a:cubicBezTo>
                      <a:pt x="2087" y="33902"/>
                      <a:pt x="1734" y="34519"/>
                      <a:pt x="1235" y="35253"/>
                    </a:cubicBezTo>
                    <a:cubicBezTo>
                      <a:pt x="1000" y="35606"/>
                      <a:pt x="735" y="36105"/>
                      <a:pt x="500" y="36605"/>
                    </a:cubicBezTo>
                    <a:cubicBezTo>
                      <a:pt x="500" y="36722"/>
                      <a:pt x="383" y="36957"/>
                      <a:pt x="265" y="37075"/>
                    </a:cubicBezTo>
                    <a:cubicBezTo>
                      <a:pt x="148" y="37339"/>
                      <a:pt x="148" y="37457"/>
                      <a:pt x="1" y="37574"/>
                    </a:cubicBezTo>
                    <a:lnTo>
                      <a:pt x="1" y="37809"/>
                    </a:lnTo>
                    <a:cubicBezTo>
                      <a:pt x="1" y="37956"/>
                      <a:pt x="1" y="38074"/>
                      <a:pt x="148" y="38074"/>
                    </a:cubicBezTo>
                    <a:cubicBezTo>
                      <a:pt x="265" y="38074"/>
                      <a:pt x="383" y="38074"/>
                      <a:pt x="383" y="37956"/>
                    </a:cubicBezTo>
                    <a:cubicBezTo>
                      <a:pt x="500" y="37956"/>
                      <a:pt x="500" y="37809"/>
                      <a:pt x="500" y="37692"/>
                    </a:cubicBezTo>
                    <a:cubicBezTo>
                      <a:pt x="618" y="37574"/>
                      <a:pt x="735" y="37457"/>
                      <a:pt x="735" y="37222"/>
                    </a:cubicBezTo>
                    <a:cubicBezTo>
                      <a:pt x="1000" y="36957"/>
                      <a:pt x="1117" y="36605"/>
                      <a:pt x="1352" y="36223"/>
                    </a:cubicBezTo>
                    <a:cubicBezTo>
                      <a:pt x="1852" y="35371"/>
                      <a:pt x="2351" y="34519"/>
                      <a:pt x="2939" y="33784"/>
                    </a:cubicBezTo>
                    <a:cubicBezTo>
                      <a:pt x="3555" y="32933"/>
                      <a:pt x="4407" y="32198"/>
                      <a:pt x="5524" y="31581"/>
                    </a:cubicBezTo>
                    <a:cubicBezTo>
                      <a:pt x="6141" y="31199"/>
                      <a:pt x="6875" y="30847"/>
                      <a:pt x="7492" y="30612"/>
                    </a:cubicBezTo>
                    <a:cubicBezTo>
                      <a:pt x="7962" y="30347"/>
                      <a:pt x="8461" y="30230"/>
                      <a:pt x="8961" y="29995"/>
                    </a:cubicBezTo>
                    <a:lnTo>
                      <a:pt x="9313" y="29877"/>
                    </a:lnTo>
                    <a:cubicBezTo>
                      <a:pt x="9431" y="29730"/>
                      <a:pt x="9548" y="29730"/>
                      <a:pt x="9548" y="29730"/>
                    </a:cubicBezTo>
                    <a:lnTo>
                      <a:pt x="9813" y="29730"/>
                    </a:lnTo>
                    <a:cubicBezTo>
                      <a:pt x="9930" y="29730"/>
                      <a:pt x="10048" y="29877"/>
                      <a:pt x="10048" y="29995"/>
                    </a:cubicBezTo>
                    <a:cubicBezTo>
                      <a:pt x="10547" y="31199"/>
                      <a:pt x="11164" y="32668"/>
                      <a:pt x="11399" y="34284"/>
                    </a:cubicBezTo>
                    <a:cubicBezTo>
                      <a:pt x="11634" y="35753"/>
                      <a:pt x="11517" y="37075"/>
                      <a:pt x="11164" y="38544"/>
                    </a:cubicBezTo>
                    <a:cubicBezTo>
                      <a:pt x="10782" y="39777"/>
                      <a:pt x="10430" y="41011"/>
                      <a:pt x="9930" y="41981"/>
                    </a:cubicBezTo>
                    <a:lnTo>
                      <a:pt x="9930" y="42098"/>
                    </a:lnTo>
                    <a:lnTo>
                      <a:pt x="9813" y="42216"/>
                    </a:lnTo>
                    <a:cubicBezTo>
                      <a:pt x="9813" y="42363"/>
                      <a:pt x="9930" y="42480"/>
                      <a:pt x="9930" y="42598"/>
                    </a:cubicBezTo>
                    <a:cubicBezTo>
                      <a:pt x="10048" y="42598"/>
                      <a:pt x="10165" y="42598"/>
                      <a:pt x="10283" y="42480"/>
                    </a:cubicBezTo>
                    <a:cubicBezTo>
                      <a:pt x="10283" y="42363"/>
                      <a:pt x="10430" y="42216"/>
                      <a:pt x="10430" y="42098"/>
                    </a:cubicBezTo>
                    <a:cubicBezTo>
                      <a:pt x="10665" y="41628"/>
                      <a:pt x="10900" y="41129"/>
                      <a:pt x="11017" y="40629"/>
                    </a:cubicBezTo>
                    <a:cubicBezTo>
                      <a:pt x="11282" y="39895"/>
                      <a:pt x="11517" y="39278"/>
                      <a:pt x="11634" y="38808"/>
                    </a:cubicBezTo>
                    <a:cubicBezTo>
                      <a:pt x="11752" y="38074"/>
                      <a:pt x="11899" y="37457"/>
                      <a:pt x="12016" y="36957"/>
                    </a:cubicBezTo>
                    <a:cubicBezTo>
                      <a:pt x="12134" y="35988"/>
                      <a:pt x="12016" y="35136"/>
                      <a:pt x="11899" y="34137"/>
                    </a:cubicBezTo>
                    <a:cubicBezTo>
                      <a:pt x="11752" y="33549"/>
                      <a:pt x="11634" y="32933"/>
                      <a:pt x="11399" y="32316"/>
                    </a:cubicBezTo>
                    <a:cubicBezTo>
                      <a:pt x="11164" y="31464"/>
                      <a:pt x="10900" y="30612"/>
                      <a:pt x="10665" y="29995"/>
                    </a:cubicBezTo>
                    <a:cubicBezTo>
                      <a:pt x="10547" y="29877"/>
                      <a:pt x="10547" y="29613"/>
                      <a:pt x="10665" y="29495"/>
                    </a:cubicBezTo>
                    <a:lnTo>
                      <a:pt x="10665" y="29378"/>
                    </a:lnTo>
                    <a:lnTo>
                      <a:pt x="10782" y="29378"/>
                    </a:lnTo>
                    <a:cubicBezTo>
                      <a:pt x="10900" y="29260"/>
                      <a:pt x="10900" y="29260"/>
                      <a:pt x="11017" y="29260"/>
                    </a:cubicBezTo>
                    <a:cubicBezTo>
                      <a:pt x="11164" y="29143"/>
                      <a:pt x="11399" y="29143"/>
                      <a:pt x="11517" y="28996"/>
                    </a:cubicBezTo>
                    <a:cubicBezTo>
                      <a:pt x="11899" y="28878"/>
                      <a:pt x="12251" y="28761"/>
                      <a:pt x="12751" y="28643"/>
                    </a:cubicBezTo>
                    <a:cubicBezTo>
                      <a:pt x="13368" y="28408"/>
                      <a:pt x="13955" y="28026"/>
                      <a:pt x="14690" y="27791"/>
                    </a:cubicBezTo>
                    <a:cubicBezTo>
                      <a:pt x="15071" y="27674"/>
                      <a:pt x="15306" y="27410"/>
                      <a:pt x="15571" y="27292"/>
                    </a:cubicBezTo>
                    <a:cubicBezTo>
                      <a:pt x="16423" y="26793"/>
                      <a:pt x="17275" y="26205"/>
                      <a:pt x="18009" y="25206"/>
                    </a:cubicBezTo>
                    <a:cubicBezTo>
                      <a:pt x="18509" y="24736"/>
                      <a:pt x="18861" y="24119"/>
                      <a:pt x="19096" y="23385"/>
                    </a:cubicBezTo>
                    <a:cubicBezTo>
                      <a:pt x="19478" y="22650"/>
                      <a:pt x="19596" y="21798"/>
                      <a:pt x="19596" y="20917"/>
                    </a:cubicBezTo>
                    <a:cubicBezTo>
                      <a:pt x="19596" y="20330"/>
                      <a:pt x="19596" y="19713"/>
                      <a:pt x="19361" y="18978"/>
                    </a:cubicBezTo>
                    <a:cubicBezTo>
                      <a:pt x="19243" y="18244"/>
                      <a:pt x="19096" y="17509"/>
                      <a:pt x="18861" y="16892"/>
                    </a:cubicBezTo>
                    <a:cubicBezTo>
                      <a:pt x="18626" y="16393"/>
                      <a:pt x="18509" y="15923"/>
                      <a:pt x="18244" y="15306"/>
                    </a:cubicBezTo>
                    <a:cubicBezTo>
                      <a:pt x="18127" y="15042"/>
                      <a:pt x="18009" y="14689"/>
                      <a:pt x="17892" y="14307"/>
                    </a:cubicBezTo>
                    <a:lnTo>
                      <a:pt x="17892" y="14190"/>
                    </a:lnTo>
                    <a:cubicBezTo>
                      <a:pt x="17892" y="14072"/>
                      <a:pt x="17774" y="13955"/>
                      <a:pt x="17892" y="13837"/>
                    </a:cubicBezTo>
                    <a:lnTo>
                      <a:pt x="17892" y="13720"/>
                    </a:lnTo>
                    <a:cubicBezTo>
                      <a:pt x="18009" y="13573"/>
                      <a:pt x="18127" y="13455"/>
                      <a:pt x="18244" y="13455"/>
                    </a:cubicBezTo>
                    <a:cubicBezTo>
                      <a:pt x="18509" y="13338"/>
                      <a:pt x="18744" y="13220"/>
                      <a:pt x="18861" y="13220"/>
                    </a:cubicBezTo>
                    <a:cubicBezTo>
                      <a:pt x="19361" y="13103"/>
                      <a:pt x="19713" y="12838"/>
                      <a:pt x="20095" y="12721"/>
                    </a:cubicBezTo>
                    <a:cubicBezTo>
                      <a:pt x="20829" y="12368"/>
                      <a:pt x="21681" y="11986"/>
                      <a:pt x="22416" y="11634"/>
                    </a:cubicBezTo>
                    <a:cubicBezTo>
                      <a:pt x="23385" y="11017"/>
                      <a:pt x="24237" y="10282"/>
                      <a:pt x="24972" y="9430"/>
                    </a:cubicBezTo>
                    <a:cubicBezTo>
                      <a:pt x="25236" y="9049"/>
                      <a:pt x="25589" y="8696"/>
                      <a:pt x="25853" y="8079"/>
                    </a:cubicBezTo>
                    <a:cubicBezTo>
                      <a:pt x="26441" y="7227"/>
                      <a:pt x="26940" y="6375"/>
                      <a:pt x="27439" y="5376"/>
                    </a:cubicBezTo>
                    <a:lnTo>
                      <a:pt x="27439" y="5259"/>
                    </a:lnTo>
                    <a:cubicBezTo>
                      <a:pt x="27557" y="5141"/>
                      <a:pt x="27557" y="5024"/>
                      <a:pt x="27557" y="4906"/>
                    </a:cubicBezTo>
                    <a:cubicBezTo>
                      <a:pt x="27557" y="4759"/>
                      <a:pt x="27557" y="4642"/>
                      <a:pt x="27439" y="4642"/>
                    </a:cubicBezTo>
                    <a:cubicBezTo>
                      <a:pt x="27322" y="4642"/>
                      <a:pt x="27175" y="4642"/>
                      <a:pt x="27057" y="4759"/>
                    </a:cubicBezTo>
                    <a:lnTo>
                      <a:pt x="27057" y="5024"/>
                    </a:lnTo>
                    <a:cubicBezTo>
                      <a:pt x="26705" y="5758"/>
                      <a:pt x="26323" y="6493"/>
                      <a:pt x="25970" y="7110"/>
                    </a:cubicBezTo>
                    <a:cubicBezTo>
                      <a:pt x="25354" y="7962"/>
                      <a:pt x="24972" y="8579"/>
                      <a:pt x="24502" y="9166"/>
                    </a:cubicBezTo>
                    <a:cubicBezTo>
                      <a:pt x="23885" y="9901"/>
                      <a:pt x="23150" y="10517"/>
                      <a:pt x="22298" y="11017"/>
                    </a:cubicBezTo>
                    <a:cubicBezTo>
                      <a:pt x="21681" y="11369"/>
                      <a:pt x="21064" y="11751"/>
                      <a:pt x="20330" y="11986"/>
                    </a:cubicBezTo>
                    <a:cubicBezTo>
                      <a:pt x="19478" y="12368"/>
                      <a:pt x="18626" y="12721"/>
                      <a:pt x="18009" y="12985"/>
                    </a:cubicBezTo>
                    <a:cubicBezTo>
                      <a:pt x="17931" y="12985"/>
                      <a:pt x="17852" y="13037"/>
                      <a:pt x="17731" y="13037"/>
                    </a:cubicBezTo>
                    <a:cubicBezTo>
                      <a:pt x="17670" y="13037"/>
                      <a:pt x="17598" y="13024"/>
                      <a:pt x="17510" y="12985"/>
                    </a:cubicBezTo>
                    <a:lnTo>
                      <a:pt x="17392" y="12985"/>
                    </a:lnTo>
                    <a:lnTo>
                      <a:pt x="17392" y="12838"/>
                    </a:lnTo>
                    <a:cubicBezTo>
                      <a:pt x="17392" y="12721"/>
                      <a:pt x="17275" y="12721"/>
                      <a:pt x="17275" y="12603"/>
                    </a:cubicBezTo>
                    <a:cubicBezTo>
                      <a:pt x="16893" y="11516"/>
                      <a:pt x="16423" y="10400"/>
                      <a:pt x="16158" y="9166"/>
                    </a:cubicBezTo>
                    <a:cubicBezTo>
                      <a:pt x="16041" y="8579"/>
                      <a:pt x="15923" y="7962"/>
                      <a:pt x="15806" y="7345"/>
                    </a:cubicBezTo>
                    <a:cubicBezTo>
                      <a:pt x="15806" y="6375"/>
                      <a:pt x="15806" y="5376"/>
                      <a:pt x="16041" y="4524"/>
                    </a:cubicBezTo>
                    <a:cubicBezTo>
                      <a:pt x="16305" y="3555"/>
                      <a:pt x="16540" y="2821"/>
                      <a:pt x="16893" y="2086"/>
                    </a:cubicBezTo>
                    <a:lnTo>
                      <a:pt x="16893" y="1704"/>
                    </a:lnTo>
                    <a:cubicBezTo>
                      <a:pt x="17157" y="1352"/>
                      <a:pt x="17275" y="970"/>
                      <a:pt x="17392" y="500"/>
                    </a:cubicBezTo>
                    <a:cubicBezTo>
                      <a:pt x="17510" y="500"/>
                      <a:pt x="17510" y="500"/>
                      <a:pt x="17510" y="353"/>
                    </a:cubicBezTo>
                    <a:lnTo>
                      <a:pt x="17510" y="235"/>
                    </a:lnTo>
                    <a:cubicBezTo>
                      <a:pt x="17510" y="118"/>
                      <a:pt x="17510" y="118"/>
                      <a:pt x="17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0"/>
              <p:cNvSpPr/>
              <p:nvPr/>
            </p:nvSpPr>
            <p:spPr>
              <a:xfrm>
                <a:off x="9248290" y="988347"/>
                <a:ext cx="525204" cy="254236"/>
              </a:xfrm>
              <a:custGeom>
                <a:avLst/>
                <a:gdLst/>
                <a:ahLst/>
                <a:cxnLst/>
                <a:rect l="l" t="t" r="r" b="b"/>
                <a:pathLst>
                  <a:path w="14690" h="7111" extrusionOk="0">
                    <a:moveTo>
                      <a:pt x="617" y="1"/>
                    </a:moveTo>
                    <a:cubicBezTo>
                      <a:pt x="382" y="1"/>
                      <a:pt x="118" y="118"/>
                      <a:pt x="118" y="383"/>
                    </a:cubicBezTo>
                    <a:cubicBezTo>
                      <a:pt x="1" y="500"/>
                      <a:pt x="118" y="735"/>
                      <a:pt x="236" y="853"/>
                    </a:cubicBezTo>
                    <a:cubicBezTo>
                      <a:pt x="382" y="1000"/>
                      <a:pt x="500" y="1000"/>
                      <a:pt x="617" y="1117"/>
                    </a:cubicBezTo>
                    <a:cubicBezTo>
                      <a:pt x="2439" y="1969"/>
                      <a:pt x="4290" y="2704"/>
                      <a:pt x="6258" y="3555"/>
                    </a:cubicBezTo>
                    <a:cubicBezTo>
                      <a:pt x="6493" y="3673"/>
                      <a:pt x="6845" y="3790"/>
                      <a:pt x="7110" y="4055"/>
                    </a:cubicBezTo>
                    <a:cubicBezTo>
                      <a:pt x="9313" y="5024"/>
                      <a:pt x="11516" y="5994"/>
                      <a:pt x="13720" y="6993"/>
                    </a:cubicBezTo>
                    <a:cubicBezTo>
                      <a:pt x="13837" y="6993"/>
                      <a:pt x="13955" y="6993"/>
                      <a:pt x="14072" y="7110"/>
                    </a:cubicBezTo>
                    <a:cubicBezTo>
                      <a:pt x="14337" y="7110"/>
                      <a:pt x="14454" y="6993"/>
                      <a:pt x="14572" y="6728"/>
                    </a:cubicBezTo>
                    <a:cubicBezTo>
                      <a:pt x="14689" y="6493"/>
                      <a:pt x="14572" y="6376"/>
                      <a:pt x="14454" y="6141"/>
                    </a:cubicBezTo>
                    <a:cubicBezTo>
                      <a:pt x="14337" y="6141"/>
                      <a:pt x="14190" y="6141"/>
                      <a:pt x="14190" y="5994"/>
                    </a:cubicBezTo>
                    <a:cubicBezTo>
                      <a:pt x="12868" y="5406"/>
                      <a:pt x="11516" y="4789"/>
                      <a:pt x="10165" y="4290"/>
                    </a:cubicBezTo>
                    <a:cubicBezTo>
                      <a:pt x="8579" y="3555"/>
                      <a:pt x="7110" y="2821"/>
                      <a:pt x="5523" y="2204"/>
                    </a:cubicBezTo>
                    <a:cubicBezTo>
                      <a:pt x="4055" y="1470"/>
                      <a:pt x="2586" y="853"/>
                      <a:pt x="970" y="118"/>
                    </a:cubicBezTo>
                    <a:cubicBezTo>
                      <a:pt x="852" y="118"/>
                      <a:pt x="735"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0"/>
              <p:cNvSpPr/>
              <p:nvPr/>
            </p:nvSpPr>
            <p:spPr>
              <a:xfrm>
                <a:off x="8933201" y="1649019"/>
                <a:ext cx="520985" cy="254200"/>
              </a:xfrm>
              <a:custGeom>
                <a:avLst/>
                <a:gdLst/>
                <a:ahLst/>
                <a:cxnLst/>
                <a:rect l="l" t="t" r="r" b="b"/>
                <a:pathLst>
                  <a:path w="14572" h="7110" extrusionOk="0">
                    <a:moveTo>
                      <a:pt x="500" y="0"/>
                    </a:moveTo>
                    <a:cubicBezTo>
                      <a:pt x="235" y="0"/>
                      <a:pt x="118" y="147"/>
                      <a:pt x="0" y="382"/>
                    </a:cubicBezTo>
                    <a:cubicBezTo>
                      <a:pt x="0" y="500"/>
                      <a:pt x="0" y="735"/>
                      <a:pt x="235" y="882"/>
                    </a:cubicBezTo>
                    <a:cubicBezTo>
                      <a:pt x="235" y="882"/>
                      <a:pt x="382" y="999"/>
                      <a:pt x="500" y="999"/>
                    </a:cubicBezTo>
                    <a:cubicBezTo>
                      <a:pt x="617" y="1117"/>
                      <a:pt x="852" y="1234"/>
                      <a:pt x="1117" y="1234"/>
                    </a:cubicBezTo>
                    <a:cubicBezTo>
                      <a:pt x="3555" y="2468"/>
                      <a:pt x="5993" y="3555"/>
                      <a:pt x="8461" y="4671"/>
                    </a:cubicBezTo>
                    <a:cubicBezTo>
                      <a:pt x="10165" y="5406"/>
                      <a:pt x="11869" y="6140"/>
                      <a:pt x="13602" y="6992"/>
                    </a:cubicBezTo>
                    <a:cubicBezTo>
                      <a:pt x="13720" y="6992"/>
                      <a:pt x="13837" y="6992"/>
                      <a:pt x="13955" y="7110"/>
                    </a:cubicBezTo>
                    <a:cubicBezTo>
                      <a:pt x="14190" y="7110"/>
                      <a:pt x="14454" y="6992"/>
                      <a:pt x="14454" y="6757"/>
                    </a:cubicBezTo>
                    <a:cubicBezTo>
                      <a:pt x="14571" y="6493"/>
                      <a:pt x="14454" y="6258"/>
                      <a:pt x="14336" y="6140"/>
                    </a:cubicBezTo>
                    <a:cubicBezTo>
                      <a:pt x="14190" y="6140"/>
                      <a:pt x="14190" y="6140"/>
                      <a:pt x="14072" y="6023"/>
                    </a:cubicBezTo>
                    <a:cubicBezTo>
                      <a:pt x="12603" y="5406"/>
                      <a:pt x="11134" y="4671"/>
                      <a:pt x="9665" y="4054"/>
                    </a:cubicBezTo>
                    <a:cubicBezTo>
                      <a:pt x="8931" y="3672"/>
                      <a:pt x="8197" y="3437"/>
                      <a:pt x="7462" y="3085"/>
                    </a:cubicBezTo>
                    <a:cubicBezTo>
                      <a:pt x="5376" y="2086"/>
                      <a:pt x="3320" y="1234"/>
                      <a:pt x="1234" y="265"/>
                    </a:cubicBezTo>
                    <a:cubicBezTo>
                      <a:pt x="1117" y="265"/>
                      <a:pt x="970" y="147"/>
                      <a:pt x="852" y="147"/>
                    </a:cubicBezTo>
                    <a:cubicBezTo>
                      <a:pt x="735" y="0"/>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0"/>
              <p:cNvSpPr/>
              <p:nvPr/>
            </p:nvSpPr>
            <p:spPr>
              <a:xfrm>
                <a:off x="8701057" y="2209871"/>
                <a:ext cx="512619" cy="250697"/>
              </a:xfrm>
              <a:custGeom>
                <a:avLst/>
                <a:gdLst/>
                <a:ahLst/>
                <a:cxnLst/>
                <a:rect l="l" t="t" r="r" b="b"/>
                <a:pathLst>
                  <a:path w="14338" h="7012" extrusionOk="0">
                    <a:moveTo>
                      <a:pt x="618" y="1"/>
                    </a:moveTo>
                    <a:cubicBezTo>
                      <a:pt x="383" y="1"/>
                      <a:pt x="118" y="118"/>
                      <a:pt x="118" y="353"/>
                    </a:cubicBezTo>
                    <a:cubicBezTo>
                      <a:pt x="1" y="618"/>
                      <a:pt x="118" y="853"/>
                      <a:pt x="265" y="970"/>
                    </a:cubicBezTo>
                    <a:cubicBezTo>
                      <a:pt x="383" y="970"/>
                      <a:pt x="500" y="1088"/>
                      <a:pt x="618" y="1088"/>
                    </a:cubicBezTo>
                    <a:cubicBezTo>
                      <a:pt x="2204" y="1822"/>
                      <a:pt x="3791" y="2557"/>
                      <a:pt x="5406" y="3291"/>
                    </a:cubicBezTo>
                    <a:cubicBezTo>
                      <a:pt x="5876" y="3556"/>
                      <a:pt x="6493" y="3791"/>
                      <a:pt x="6993" y="4026"/>
                    </a:cubicBezTo>
                    <a:cubicBezTo>
                      <a:pt x="9078" y="4878"/>
                      <a:pt x="11135" y="5876"/>
                      <a:pt x="13338" y="6846"/>
                    </a:cubicBezTo>
                    <a:cubicBezTo>
                      <a:pt x="13485" y="6963"/>
                      <a:pt x="13603" y="6963"/>
                      <a:pt x="13720" y="6963"/>
                    </a:cubicBezTo>
                    <a:cubicBezTo>
                      <a:pt x="13789" y="6998"/>
                      <a:pt x="13848" y="7012"/>
                      <a:pt x="13900" y="7012"/>
                    </a:cubicBezTo>
                    <a:cubicBezTo>
                      <a:pt x="14026" y="7012"/>
                      <a:pt x="14116" y="6929"/>
                      <a:pt x="14220" y="6846"/>
                    </a:cubicBezTo>
                    <a:cubicBezTo>
                      <a:pt x="14337" y="6611"/>
                      <a:pt x="14337" y="6346"/>
                      <a:pt x="14220" y="6229"/>
                    </a:cubicBezTo>
                    <a:cubicBezTo>
                      <a:pt x="14073" y="6111"/>
                      <a:pt x="13955" y="5994"/>
                      <a:pt x="13838" y="5994"/>
                    </a:cubicBezTo>
                    <a:cubicBezTo>
                      <a:pt x="12986" y="5612"/>
                      <a:pt x="12251" y="5259"/>
                      <a:pt x="11399" y="4878"/>
                    </a:cubicBezTo>
                    <a:cubicBezTo>
                      <a:pt x="9078" y="3791"/>
                      <a:pt x="6728" y="2821"/>
                      <a:pt x="4407" y="1705"/>
                    </a:cubicBezTo>
                    <a:cubicBezTo>
                      <a:pt x="3320" y="1205"/>
                      <a:pt x="2204" y="735"/>
                      <a:pt x="1117" y="236"/>
                    </a:cubicBezTo>
                    <a:cubicBezTo>
                      <a:pt x="1000" y="118"/>
                      <a:pt x="853" y="118"/>
                      <a:pt x="853" y="118"/>
                    </a:cubicBezTo>
                    <a:cubicBezTo>
                      <a:pt x="735" y="118"/>
                      <a:pt x="735" y="1"/>
                      <a:pt x="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0"/>
              <p:cNvSpPr/>
              <p:nvPr/>
            </p:nvSpPr>
            <p:spPr>
              <a:xfrm>
                <a:off x="9003562" y="1543978"/>
                <a:ext cx="494743" cy="236360"/>
              </a:xfrm>
              <a:custGeom>
                <a:avLst/>
                <a:gdLst/>
                <a:ahLst/>
                <a:cxnLst/>
                <a:rect l="l" t="t" r="r" b="b"/>
                <a:pathLst>
                  <a:path w="13838" h="6611" extrusionOk="0">
                    <a:moveTo>
                      <a:pt x="471" y="0"/>
                    </a:moveTo>
                    <a:cubicBezTo>
                      <a:pt x="118" y="0"/>
                      <a:pt x="1" y="382"/>
                      <a:pt x="236" y="735"/>
                    </a:cubicBezTo>
                    <a:cubicBezTo>
                      <a:pt x="236" y="882"/>
                      <a:pt x="353" y="882"/>
                      <a:pt x="471" y="999"/>
                    </a:cubicBezTo>
                    <a:cubicBezTo>
                      <a:pt x="617" y="999"/>
                      <a:pt x="735" y="1117"/>
                      <a:pt x="852" y="1117"/>
                    </a:cubicBezTo>
                    <a:cubicBezTo>
                      <a:pt x="3173" y="2204"/>
                      <a:pt x="5494" y="3203"/>
                      <a:pt x="7697" y="4172"/>
                    </a:cubicBezTo>
                    <a:cubicBezTo>
                      <a:pt x="9431" y="5024"/>
                      <a:pt x="11135" y="5758"/>
                      <a:pt x="12839" y="6493"/>
                    </a:cubicBezTo>
                    <a:cubicBezTo>
                      <a:pt x="12956" y="6610"/>
                      <a:pt x="13103" y="6610"/>
                      <a:pt x="13220" y="6610"/>
                    </a:cubicBezTo>
                    <a:cubicBezTo>
                      <a:pt x="13455" y="6610"/>
                      <a:pt x="13573" y="6493"/>
                      <a:pt x="13690" y="6375"/>
                    </a:cubicBezTo>
                    <a:cubicBezTo>
                      <a:pt x="13837" y="6140"/>
                      <a:pt x="13690" y="5876"/>
                      <a:pt x="13573" y="5758"/>
                    </a:cubicBezTo>
                    <a:cubicBezTo>
                      <a:pt x="13455" y="5641"/>
                      <a:pt x="13338" y="5641"/>
                      <a:pt x="13338" y="5641"/>
                    </a:cubicBezTo>
                    <a:cubicBezTo>
                      <a:pt x="11869" y="5024"/>
                      <a:pt x="10518" y="4290"/>
                      <a:pt x="9049" y="3673"/>
                    </a:cubicBezTo>
                    <a:cubicBezTo>
                      <a:pt x="8432" y="3438"/>
                      <a:pt x="7815" y="3203"/>
                      <a:pt x="7081" y="2821"/>
                    </a:cubicBezTo>
                    <a:cubicBezTo>
                      <a:pt x="5142" y="1969"/>
                      <a:pt x="3173" y="1117"/>
                      <a:pt x="1205" y="265"/>
                    </a:cubicBezTo>
                    <a:cubicBezTo>
                      <a:pt x="1088" y="147"/>
                      <a:pt x="970" y="147"/>
                      <a:pt x="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0"/>
              <p:cNvSpPr/>
              <p:nvPr/>
            </p:nvSpPr>
            <p:spPr>
              <a:xfrm>
                <a:off x="8763053" y="2104865"/>
                <a:ext cx="481050" cy="240543"/>
              </a:xfrm>
              <a:custGeom>
                <a:avLst/>
                <a:gdLst/>
                <a:ahLst/>
                <a:cxnLst/>
                <a:rect l="l" t="t" r="r" b="b"/>
                <a:pathLst>
                  <a:path w="13455" h="6728" extrusionOk="0">
                    <a:moveTo>
                      <a:pt x="588" y="0"/>
                    </a:moveTo>
                    <a:cubicBezTo>
                      <a:pt x="353" y="0"/>
                      <a:pt x="235" y="118"/>
                      <a:pt x="118" y="353"/>
                    </a:cubicBezTo>
                    <a:cubicBezTo>
                      <a:pt x="0" y="470"/>
                      <a:pt x="118" y="617"/>
                      <a:pt x="235" y="852"/>
                    </a:cubicBezTo>
                    <a:lnTo>
                      <a:pt x="353" y="970"/>
                    </a:lnTo>
                    <a:cubicBezTo>
                      <a:pt x="470" y="970"/>
                      <a:pt x="588" y="1087"/>
                      <a:pt x="735" y="1087"/>
                    </a:cubicBezTo>
                    <a:cubicBezTo>
                      <a:pt x="2673" y="2086"/>
                      <a:pt x="4524" y="2938"/>
                      <a:pt x="6463" y="3790"/>
                    </a:cubicBezTo>
                    <a:cubicBezTo>
                      <a:pt x="8431" y="4759"/>
                      <a:pt x="10400" y="5611"/>
                      <a:pt x="12339" y="6610"/>
                    </a:cubicBezTo>
                    <a:cubicBezTo>
                      <a:pt x="12486" y="6610"/>
                      <a:pt x="12603" y="6610"/>
                      <a:pt x="12721" y="6728"/>
                    </a:cubicBezTo>
                    <a:cubicBezTo>
                      <a:pt x="12956" y="6728"/>
                      <a:pt x="13220" y="6610"/>
                      <a:pt x="13337" y="6493"/>
                    </a:cubicBezTo>
                    <a:cubicBezTo>
                      <a:pt x="13455" y="6228"/>
                      <a:pt x="13337" y="5993"/>
                      <a:pt x="13220" y="5876"/>
                    </a:cubicBezTo>
                    <a:cubicBezTo>
                      <a:pt x="13073" y="5758"/>
                      <a:pt x="12956" y="5758"/>
                      <a:pt x="12838" y="5611"/>
                    </a:cubicBezTo>
                    <a:cubicBezTo>
                      <a:pt x="11869" y="5259"/>
                      <a:pt x="10870" y="4759"/>
                      <a:pt x="10018" y="4289"/>
                    </a:cubicBezTo>
                    <a:cubicBezTo>
                      <a:pt x="7080" y="2938"/>
                      <a:pt x="4260" y="1586"/>
                      <a:pt x="1322" y="353"/>
                    </a:cubicBezTo>
                    <a:cubicBezTo>
                      <a:pt x="1205" y="235"/>
                      <a:pt x="970" y="118"/>
                      <a:pt x="852" y="118"/>
                    </a:cubicBezTo>
                    <a:cubicBezTo>
                      <a:pt x="735" y="0"/>
                      <a:pt x="588" y="0"/>
                      <a:pt x="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0"/>
              <p:cNvSpPr/>
              <p:nvPr/>
            </p:nvSpPr>
            <p:spPr>
              <a:xfrm>
                <a:off x="9230450" y="1100753"/>
                <a:ext cx="455844" cy="222345"/>
              </a:xfrm>
              <a:custGeom>
                <a:avLst/>
                <a:gdLst/>
                <a:ahLst/>
                <a:cxnLst/>
                <a:rect l="l" t="t" r="r" b="b"/>
                <a:pathLst>
                  <a:path w="12750" h="6219" extrusionOk="0">
                    <a:moveTo>
                      <a:pt x="427" y="0"/>
                    </a:moveTo>
                    <a:cubicBezTo>
                      <a:pt x="270" y="0"/>
                      <a:pt x="147" y="124"/>
                      <a:pt x="147" y="294"/>
                    </a:cubicBezTo>
                    <a:cubicBezTo>
                      <a:pt x="0" y="529"/>
                      <a:pt x="0" y="793"/>
                      <a:pt x="264" y="911"/>
                    </a:cubicBezTo>
                    <a:cubicBezTo>
                      <a:pt x="382" y="911"/>
                      <a:pt x="500" y="1028"/>
                      <a:pt x="617" y="1028"/>
                    </a:cubicBezTo>
                    <a:cubicBezTo>
                      <a:pt x="2086" y="1763"/>
                      <a:pt x="3555" y="2380"/>
                      <a:pt x="5024" y="3114"/>
                    </a:cubicBezTo>
                    <a:cubicBezTo>
                      <a:pt x="5406" y="3232"/>
                      <a:pt x="5758" y="3467"/>
                      <a:pt x="6140" y="3584"/>
                    </a:cubicBezTo>
                    <a:cubicBezTo>
                      <a:pt x="8079" y="4466"/>
                      <a:pt x="9930" y="5317"/>
                      <a:pt x="11751" y="6169"/>
                    </a:cubicBezTo>
                    <a:lnTo>
                      <a:pt x="12015" y="6169"/>
                    </a:lnTo>
                    <a:cubicBezTo>
                      <a:pt x="12084" y="6204"/>
                      <a:pt x="12143" y="6218"/>
                      <a:pt x="12195" y="6218"/>
                    </a:cubicBezTo>
                    <a:cubicBezTo>
                      <a:pt x="12319" y="6218"/>
                      <a:pt x="12402" y="6135"/>
                      <a:pt x="12486" y="6052"/>
                    </a:cubicBezTo>
                    <a:cubicBezTo>
                      <a:pt x="12750" y="5934"/>
                      <a:pt x="12632" y="5553"/>
                      <a:pt x="12486" y="5435"/>
                    </a:cubicBezTo>
                    <a:cubicBezTo>
                      <a:pt x="12368" y="5317"/>
                      <a:pt x="12251" y="5317"/>
                      <a:pt x="12133" y="5200"/>
                    </a:cubicBezTo>
                    <a:cubicBezTo>
                      <a:pt x="10047" y="4201"/>
                      <a:pt x="7844" y="3232"/>
                      <a:pt x="5641" y="2262"/>
                    </a:cubicBezTo>
                    <a:cubicBezTo>
                      <a:pt x="4172" y="1528"/>
                      <a:pt x="2585" y="911"/>
                      <a:pt x="999" y="176"/>
                    </a:cubicBezTo>
                    <a:cubicBezTo>
                      <a:pt x="881" y="59"/>
                      <a:pt x="735" y="59"/>
                      <a:pt x="617" y="59"/>
                    </a:cubicBezTo>
                    <a:cubicBezTo>
                      <a:pt x="552" y="18"/>
                      <a:pt x="487" y="0"/>
                      <a:pt x="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0"/>
              <p:cNvSpPr/>
              <p:nvPr/>
            </p:nvSpPr>
            <p:spPr>
              <a:xfrm>
                <a:off x="9230450" y="1234146"/>
                <a:ext cx="407543" cy="196424"/>
              </a:xfrm>
              <a:custGeom>
                <a:avLst/>
                <a:gdLst/>
                <a:ahLst/>
                <a:cxnLst/>
                <a:rect l="l" t="t" r="r" b="b"/>
                <a:pathLst>
                  <a:path w="11399" h="5494" extrusionOk="0">
                    <a:moveTo>
                      <a:pt x="500" y="0"/>
                    </a:moveTo>
                    <a:cubicBezTo>
                      <a:pt x="382" y="118"/>
                      <a:pt x="147" y="118"/>
                      <a:pt x="147" y="353"/>
                    </a:cubicBezTo>
                    <a:cubicBezTo>
                      <a:pt x="0" y="470"/>
                      <a:pt x="0" y="735"/>
                      <a:pt x="147" y="852"/>
                    </a:cubicBezTo>
                    <a:cubicBezTo>
                      <a:pt x="264" y="970"/>
                      <a:pt x="382" y="970"/>
                      <a:pt x="500" y="1087"/>
                    </a:cubicBezTo>
                    <a:cubicBezTo>
                      <a:pt x="735" y="1205"/>
                      <a:pt x="999" y="1322"/>
                      <a:pt x="1234" y="1469"/>
                    </a:cubicBezTo>
                    <a:cubicBezTo>
                      <a:pt x="2820" y="2057"/>
                      <a:pt x="4289" y="2673"/>
                      <a:pt x="5876" y="3408"/>
                    </a:cubicBezTo>
                    <a:cubicBezTo>
                      <a:pt x="7344" y="4025"/>
                      <a:pt x="8813" y="4642"/>
                      <a:pt x="10282" y="5259"/>
                    </a:cubicBezTo>
                    <a:cubicBezTo>
                      <a:pt x="10429" y="5376"/>
                      <a:pt x="10547" y="5376"/>
                      <a:pt x="10782" y="5494"/>
                    </a:cubicBezTo>
                    <a:cubicBezTo>
                      <a:pt x="10899" y="5494"/>
                      <a:pt x="11164" y="5494"/>
                      <a:pt x="11281" y="5259"/>
                    </a:cubicBezTo>
                    <a:cubicBezTo>
                      <a:pt x="11399" y="5141"/>
                      <a:pt x="11399" y="4759"/>
                      <a:pt x="11164" y="4642"/>
                    </a:cubicBezTo>
                    <a:cubicBezTo>
                      <a:pt x="11017" y="4524"/>
                      <a:pt x="10899" y="4524"/>
                      <a:pt x="10782" y="4407"/>
                    </a:cubicBezTo>
                    <a:cubicBezTo>
                      <a:pt x="10047" y="4142"/>
                      <a:pt x="9430" y="3790"/>
                      <a:pt x="8813" y="3525"/>
                    </a:cubicBezTo>
                    <a:cubicBezTo>
                      <a:pt x="8226" y="3290"/>
                      <a:pt x="7491" y="3055"/>
                      <a:pt x="6874" y="2673"/>
                    </a:cubicBezTo>
                    <a:cubicBezTo>
                      <a:pt x="6493" y="2556"/>
                      <a:pt x="6257" y="2438"/>
                      <a:pt x="5876" y="2321"/>
                    </a:cubicBezTo>
                    <a:cubicBezTo>
                      <a:pt x="4671" y="1822"/>
                      <a:pt x="3437" y="1205"/>
                      <a:pt x="2203" y="735"/>
                    </a:cubicBezTo>
                    <a:cubicBezTo>
                      <a:pt x="1851" y="470"/>
                      <a:pt x="1351" y="353"/>
                      <a:pt x="999" y="118"/>
                    </a:cubicBezTo>
                    <a:lnTo>
                      <a:pt x="735" y="118"/>
                    </a:lnTo>
                    <a:cubicBezTo>
                      <a:pt x="735" y="118"/>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0"/>
              <p:cNvSpPr/>
              <p:nvPr/>
            </p:nvSpPr>
            <p:spPr>
              <a:xfrm>
                <a:off x="9112787" y="1456813"/>
                <a:ext cx="398104" cy="197497"/>
              </a:xfrm>
              <a:custGeom>
                <a:avLst/>
                <a:gdLst/>
                <a:ahLst/>
                <a:cxnLst/>
                <a:rect l="l" t="t" r="r" b="b"/>
                <a:pathLst>
                  <a:path w="11135" h="5524" extrusionOk="0">
                    <a:moveTo>
                      <a:pt x="618" y="0"/>
                    </a:moveTo>
                    <a:cubicBezTo>
                      <a:pt x="353" y="0"/>
                      <a:pt x="236" y="118"/>
                      <a:pt x="118" y="382"/>
                    </a:cubicBezTo>
                    <a:cubicBezTo>
                      <a:pt x="1" y="500"/>
                      <a:pt x="118" y="735"/>
                      <a:pt x="236" y="852"/>
                    </a:cubicBezTo>
                    <a:cubicBezTo>
                      <a:pt x="236" y="852"/>
                      <a:pt x="353" y="970"/>
                      <a:pt x="500" y="970"/>
                    </a:cubicBezTo>
                    <a:cubicBezTo>
                      <a:pt x="618" y="1116"/>
                      <a:pt x="735" y="1116"/>
                      <a:pt x="853" y="1234"/>
                    </a:cubicBezTo>
                    <a:cubicBezTo>
                      <a:pt x="2322" y="1851"/>
                      <a:pt x="3908" y="2585"/>
                      <a:pt x="5377" y="3173"/>
                    </a:cubicBezTo>
                    <a:cubicBezTo>
                      <a:pt x="6963" y="3907"/>
                      <a:pt x="8579" y="4642"/>
                      <a:pt x="10165" y="5376"/>
                    </a:cubicBezTo>
                    <a:cubicBezTo>
                      <a:pt x="10283" y="5376"/>
                      <a:pt x="10400" y="5523"/>
                      <a:pt x="10518" y="5523"/>
                    </a:cubicBezTo>
                    <a:cubicBezTo>
                      <a:pt x="10782" y="5523"/>
                      <a:pt x="10900" y="5523"/>
                      <a:pt x="11017" y="5259"/>
                    </a:cubicBezTo>
                    <a:cubicBezTo>
                      <a:pt x="11135" y="5141"/>
                      <a:pt x="11135" y="4789"/>
                      <a:pt x="11017" y="4642"/>
                    </a:cubicBezTo>
                    <a:cubicBezTo>
                      <a:pt x="10900" y="4524"/>
                      <a:pt x="10782" y="4524"/>
                      <a:pt x="10635" y="4524"/>
                    </a:cubicBezTo>
                    <a:cubicBezTo>
                      <a:pt x="10283" y="4289"/>
                      <a:pt x="9901" y="4172"/>
                      <a:pt x="9666" y="4054"/>
                    </a:cubicBezTo>
                    <a:cubicBezTo>
                      <a:pt x="8197" y="3437"/>
                      <a:pt x="6846" y="2820"/>
                      <a:pt x="5494" y="2203"/>
                    </a:cubicBezTo>
                    <a:cubicBezTo>
                      <a:pt x="4026" y="1469"/>
                      <a:pt x="2557" y="852"/>
                      <a:pt x="1088" y="118"/>
                    </a:cubicBezTo>
                    <a:lnTo>
                      <a:pt x="853" y="118"/>
                    </a:lnTo>
                    <a:cubicBezTo>
                      <a:pt x="735" y="118"/>
                      <a:pt x="735" y="0"/>
                      <a:pt x="6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0"/>
              <p:cNvSpPr/>
              <p:nvPr/>
            </p:nvSpPr>
            <p:spPr>
              <a:xfrm>
                <a:off x="8963662" y="1800718"/>
                <a:ext cx="377082" cy="183017"/>
              </a:xfrm>
              <a:custGeom>
                <a:avLst/>
                <a:gdLst/>
                <a:ahLst/>
                <a:cxnLst/>
                <a:rect l="l" t="t" r="r" b="b"/>
                <a:pathLst>
                  <a:path w="10547" h="5119" extrusionOk="0">
                    <a:moveTo>
                      <a:pt x="551" y="1"/>
                    </a:moveTo>
                    <a:cubicBezTo>
                      <a:pt x="382" y="1"/>
                      <a:pt x="226" y="116"/>
                      <a:pt x="118" y="311"/>
                    </a:cubicBezTo>
                    <a:cubicBezTo>
                      <a:pt x="0" y="546"/>
                      <a:pt x="118" y="781"/>
                      <a:pt x="382" y="898"/>
                    </a:cubicBezTo>
                    <a:cubicBezTo>
                      <a:pt x="500" y="1045"/>
                      <a:pt x="617" y="1045"/>
                      <a:pt x="735" y="1045"/>
                    </a:cubicBezTo>
                    <a:cubicBezTo>
                      <a:pt x="2703" y="1897"/>
                      <a:pt x="4524" y="2749"/>
                      <a:pt x="6493" y="3601"/>
                    </a:cubicBezTo>
                    <a:cubicBezTo>
                      <a:pt x="7609" y="4100"/>
                      <a:pt x="8578" y="4571"/>
                      <a:pt x="9548" y="4952"/>
                    </a:cubicBezTo>
                    <a:cubicBezTo>
                      <a:pt x="9665" y="5070"/>
                      <a:pt x="9812" y="5070"/>
                      <a:pt x="9930" y="5070"/>
                    </a:cubicBezTo>
                    <a:cubicBezTo>
                      <a:pt x="9964" y="5104"/>
                      <a:pt x="10009" y="5119"/>
                      <a:pt x="10057" y="5119"/>
                    </a:cubicBezTo>
                    <a:cubicBezTo>
                      <a:pt x="10175" y="5119"/>
                      <a:pt x="10317" y="5036"/>
                      <a:pt x="10400" y="4952"/>
                    </a:cubicBezTo>
                    <a:cubicBezTo>
                      <a:pt x="10547" y="4717"/>
                      <a:pt x="10547" y="4453"/>
                      <a:pt x="10400" y="4335"/>
                    </a:cubicBezTo>
                    <a:cubicBezTo>
                      <a:pt x="10282" y="4218"/>
                      <a:pt x="10165" y="4218"/>
                      <a:pt x="10047" y="4100"/>
                    </a:cubicBezTo>
                    <a:cubicBezTo>
                      <a:pt x="9930" y="3983"/>
                      <a:pt x="9665" y="3983"/>
                      <a:pt x="9548" y="3836"/>
                    </a:cubicBezTo>
                    <a:cubicBezTo>
                      <a:pt x="8461" y="3366"/>
                      <a:pt x="7462" y="2984"/>
                      <a:pt x="6375" y="2514"/>
                    </a:cubicBezTo>
                    <a:cubicBezTo>
                      <a:pt x="6140" y="2367"/>
                      <a:pt x="5758" y="2250"/>
                      <a:pt x="5523" y="2132"/>
                    </a:cubicBezTo>
                    <a:cubicBezTo>
                      <a:pt x="4054" y="1515"/>
                      <a:pt x="2585" y="781"/>
                      <a:pt x="1234" y="164"/>
                    </a:cubicBezTo>
                    <a:cubicBezTo>
                      <a:pt x="1117" y="164"/>
                      <a:pt x="999" y="164"/>
                      <a:pt x="852" y="46"/>
                    </a:cubicBezTo>
                    <a:lnTo>
                      <a:pt x="735" y="46"/>
                    </a:lnTo>
                    <a:cubicBezTo>
                      <a:pt x="673" y="15"/>
                      <a:pt x="611" y="1"/>
                      <a:pt x="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0"/>
              <p:cNvSpPr/>
              <p:nvPr/>
            </p:nvSpPr>
            <p:spPr>
              <a:xfrm>
                <a:off x="8868059" y="2026067"/>
                <a:ext cx="367643" cy="189703"/>
              </a:xfrm>
              <a:custGeom>
                <a:avLst/>
                <a:gdLst/>
                <a:ahLst/>
                <a:cxnLst/>
                <a:rect l="l" t="t" r="r" b="b"/>
                <a:pathLst>
                  <a:path w="10283" h="5306" extrusionOk="0">
                    <a:moveTo>
                      <a:pt x="471" y="1"/>
                    </a:moveTo>
                    <a:cubicBezTo>
                      <a:pt x="236" y="1"/>
                      <a:pt x="118" y="118"/>
                      <a:pt x="1" y="236"/>
                    </a:cubicBezTo>
                    <a:cubicBezTo>
                      <a:pt x="1" y="353"/>
                      <a:pt x="1" y="618"/>
                      <a:pt x="118" y="735"/>
                    </a:cubicBezTo>
                    <a:cubicBezTo>
                      <a:pt x="118" y="853"/>
                      <a:pt x="236" y="853"/>
                      <a:pt x="353" y="853"/>
                    </a:cubicBezTo>
                    <a:cubicBezTo>
                      <a:pt x="353" y="970"/>
                      <a:pt x="471" y="970"/>
                      <a:pt x="471" y="970"/>
                    </a:cubicBezTo>
                    <a:cubicBezTo>
                      <a:pt x="1940" y="1705"/>
                      <a:pt x="3409" y="2439"/>
                      <a:pt x="4878" y="3056"/>
                    </a:cubicBezTo>
                    <a:cubicBezTo>
                      <a:pt x="6346" y="3790"/>
                      <a:pt x="7815" y="4407"/>
                      <a:pt x="9284" y="5142"/>
                    </a:cubicBezTo>
                    <a:cubicBezTo>
                      <a:pt x="9402" y="5142"/>
                      <a:pt x="9549" y="5259"/>
                      <a:pt x="9549" y="5259"/>
                    </a:cubicBezTo>
                    <a:cubicBezTo>
                      <a:pt x="9612" y="5291"/>
                      <a:pt x="9674" y="5305"/>
                      <a:pt x="9735" y="5305"/>
                    </a:cubicBezTo>
                    <a:cubicBezTo>
                      <a:pt x="9901" y="5305"/>
                      <a:pt x="10050" y="5196"/>
                      <a:pt x="10136" y="5024"/>
                    </a:cubicBezTo>
                    <a:cubicBezTo>
                      <a:pt x="10283" y="4760"/>
                      <a:pt x="10283" y="4525"/>
                      <a:pt x="10019" y="4407"/>
                    </a:cubicBezTo>
                    <a:cubicBezTo>
                      <a:pt x="9901" y="4290"/>
                      <a:pt x="9901" y="4290"/>
                      <a:pt x="9784" y="4290"/>
                    </a:cubicBezTo>
                    <a:cubicBezTo>
                      <a:pt x="7933" y="3409"/>
                      <a:pt x="6111" y="2557"/>
                      <a:pt x="4407" y="1705"/>
                    </a:cubicBezTo>
                    <a:cubicBezTo>
                      <a:pt x="3291" y="1205"/>
                      <a:pt x="2204" y="618"/>
                      <a:pt x="1088" y="118"/>
                    </a:cubicBezTo>
                    <a:cubicBezTo>
                      <a:pt x="970" y="118"/>
                      <a:pt x="853" y="1"/>
                      <a:pt x="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5" name="Google Shape;2035;p50"/>
            <p:cNvGrpSpPr/>
            <p:nvPr/>
          </p:nvGrpSpPr>
          <p:grpSpPr>
            <a:xfrm>
              <a:off x="1424611" y="3453892"/>
              <a:ext cx="359242" cy="753091"/>
              <a:chOff x="7466941" y="1089205"/>
              <a:chExt cx="359242" cy="753091"/>
            </a:xfrm>
          </p:grpSpPr>
          <p:sp>
            <p:nvSpPr>
              <p:cNvPr id="2036" name="Google Shape;2036;p50"/>
              <p:cNvSpPr/>
              <p:nvPr/>
            </p:nvSpPr>
            <p:spPr>
              <a:xfrm>
                <a:off x="7523645" y="1360102"/>
                <a:ext cx="162853" cy="429924"/>
              </a:xfrm>
              <a:custGeom>
                <a:avLst/>
                <a:gdLst/>
                <a:ahLst/>
                <a:cxnLst/>
                <a:rect l="l" t="t" r="r" b="b"/>
                <a:pathLst>
                  <a:path w="4555" h="12025" extrusionOk="0">
                    <a:moveTo>
                      <a:pt x="3150" y="0"/>
                    </a:moveTo>
                    <a:cubicBezTo>
                      <a:pt x="2999" y="0"/>
                      <a:pt x="2846" y="107"/>
                      <a:pt x="2703" y="267"/>
                    </a:cubicBezTo>
                    <a:cubicBezTo>
                      <a:pt x="2703" y="384"/>
                      <a:pt x="2586" y="619"/>
                      <a:pt x="2586" y="737"/>
                    </a:cubicBezTo>
                    <a:cubicBezTo>
                      <a:pt x="2468" y="1119"/>
                      <a:pt x="2351" y="1618"/>
                      <a:pt x="2351" y="1971"/>
                    </a:cubicBezTo>
                    <a:cubicBezTo>
                      <a:pt x="1616" y="4791"/>
                      <a:pt x="882" y="7611"/>
                      <a:pt x="148" y="10549"/>
                    </a:cubicBezTo>
                    <a:cubicBezTo>
                      <a:pt x="148" y="10666"/>
                      <a:pt x="1" y="10784"/>
                      <a:pt x="1" y="10901"/>
                    </a:cubicBezTo>
                    <a:lnTo>
                      <a:pt x="1" y="11401"/>
                    </a:lnTo>
                    <a:cubicBezTo>
                      <a:pt x="166" y="11787"/>
                      <a:pt x="516" y="12024"/>
                      <a:pt x="870" y="12024"/>
                    </a:cubicBezTo>
                    <a:cubicBezTo>
                      <a:pt x="1082" y="12024"/>
                      <a:pt x="1294" y="11940"/>
                      <a:pt x="1470" y="11753"/>
                    </a:cubicBezTo>
                    <a:cubicBezTo>
                      <a:pt x="1616" y="11636"/>
                      <a:pt x="1734" y="11518"/>
                      <a:pt x="1734" y="11283"/>
                    </a:cubicBezTo>
                    <a:cubicBezTo>
                      <a:pt x="1851" y="11166"/>
                      <a:pt x="1851" y="11019"/>
                      <a:pt x="1851" y="10901"/>
                    </a:cubicBezTo>
                    <a:cubicBezTo>
                      <a:pt x="2586" y="7846"/>
                      <a:pt x="3438" y="4791"/>
                      <a:pt x="4172" y="1736"/>
                    </a:cubicBezTo>
                    <a:cubicBezTo>
                      <a:pt x="4290" y="1354"/>
                      <a:pt x="4407" y="1119"/>
                      <a:pt x="4407" y="737"/>
                    </a:cubicBezTo>
                    <a:cubicBezTo>
                      <a:pt x="4407" y="619"/>
                      <a:pt x="4554" y="502"/>
                      <a:pt x="4407" y="384"/>
                    </a:cubicBezTo>
                    <a:cubicBezTo>
                      <a:pt x="4407" y="219"/>
                      <a:pt x="4233" y="39"/>
                      <a:pt x="4047" y="39"/>
                    </a:cubicBezTo>
                    <a:cubicBezTo>
                      <a:pt x="3969" y="39"/>
                      <a:pt x="3889" y="71"/>
                      <a:pt x="3820" y="149"/>
                    </a:cubicBezTo>
                    <a:cubicBezTo>
                      <a:pt x="3820" y="149"/>
                      <a:pt x="3673" y="149"/>
                      <a:pt x="3673" y="267"/>
                    </a:cubicBezTo>
                    <a:cubicBezTo>
                      <a:pt x="3555" y="149"/>
                      <a:pt x="3555" y="149"/>
                      <a:pt x="3438" y="149"/>
                    </a:cubicBezTo>
                    <a:cubicBezTo>
                      <a:pt x="3345" y="45"/>
                      <a:pt x="3248" y="0"/>
                      <a:pt x="3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0"/>
              <p:cNvSpPr/>
              <p:nvPr/>
            </p:nvSpPr>
            <p:spPr>
              <a:xfrm>
                <a:off x="7633942" y="1315447"/>
                <a:ext cx="26278" cy="23740"/>
              </a:xfrm>
              <a:custGeom>
                <a:avLst/>
                <a:gdLst/>
                <a:ahLst/>
                <a:cxnLst/>
                <a:rect l="l" t="t" r="r" b="b"/>
                <a:pathLst>
                  <a:path w="735" h="664" extrusionOk="0">
                    <a:moveTo>
                      <a:pt x="357" y="1"/>
                    </a:moveTo>
                    <a:cubicBezTo>
                      <a:pt x="244" y="1"/>
                      <a:pt x="118" y="110"/>
                      <a:pt x="118" y="282"/>
                    </a:cubicBezTo>
                    <a:cubicBezTo>
                      <a:pt x="0" y="399"/>
                      <a:pt x="118" y="664"/>
                      <a:pt x="353" y="664"/>
                    </a:cubicBezTo>
                    <a:cubicBezTo>
                      <a:pt x="470" y="664"/>
                      <a:pt x="735" y="517"/>
                      <a:pt x="735" y="399"/>
                    </a:cubicBezTo>
                    <a:cubicBezTo>
                      <a:pt x="735" y="282"/>
                      <a:pt x="735" y="47"/>
                      <a:pt x="470" y="47"/>
                    </a:cubicBezTo>
                    <a:cubicBezTo>
                      <a:pt x="439" y="15"/>
                      <a:pt x="399" y="1"/>
                      <a:pt x="357" y="1"/>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0"/>
              <p:cNvSpPr/>
              <p:nvPr/>
            </p:nvSpPr>
            <p:spPr>
              <a:xfrm>
                <a:off x="7638125" y="1176370"/>
                <a:ext cx="38899" cy="121880"/>
              </a:xfrm>
              <a:custGeom>
                <a:avLst/>
                <a:gdLst/>
                <a:ahLst/>
                <a:cxnLst/>
                <a:rect l="l" t="t" r="r" b="b"/>
                <a:pathLst>
                  <a:path w="1088" h="3409" extrusionOk="0">
                    <a:moveTo>
                      <a:pt x="853" y="0"/>
                    </a:moveTo>
                    <a:lnTo>
                      <a:pt x="853" y="147"/>
                    </a:lnTo>
                    <a:cubicBezTo>
                      <a:pt x="618" y="1117"/>
                      <a:pt x="353" y="2204"/>
                      <a:pt x="118" y="3202"/>
                    </a:cubicBezTo>
                    <a:cubicBezTo>
                      <a:pt x="1" y="3320"/>
                      <a:pt x="118" y="3320"/>
                      <a:pt x="118" y="3320"/>
                    </a:cubicBezTo>
                    <a:cubicBezTo>
                      <a:pt x="118" y="3379"/>
                      <a:pt x="148" y="3408"/>
                      <a:pt x="177" y="3408"/>
                    </a:cubicBezTo>
                    <a:cubicBezTo>
                      <a:pt x="206" y="3408"/>
                      <a:pt x="236" y="3379"/>
                      <a:pt x="236" y="3320"/>
                    </a:cubicBezTo>
                    <a:cubicBezTo>
                      <a:pt x="236" y="3320"/>
                      <a:pt x="353" y="3320"/>
                      <a:pt x="353" y="3202"/>
                    </a:cubicBezTo>
                    <a:cubicBezTo>
                      <a:pt x="618" y="2204"/>
                      <a:pt x="853" y="1234"/>
                      <a:pt x="1088" y="265"/>
                    </a:cubicBezTo>
                    <a:lnTo>
                      <a:pt x="10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0"/>
              <p:cNvSpPr/>
              <p:nvPr/>
            </p:nvSpPr>
            <p:spPr>
              <a:xfrm>
                <a:off x="7602408" y="1089205"/>
                <a:ext cx="223775" cy="70397"/>
              </a:xfrm>
              <a:custGeom>
                <a:avLst/>
                <a:gdLst/>
                <a:ahLst/>
                <a:cxnLst/>
                <a:rect l="l" t="t" r="r" b="b"/>
                <a:pathLst>
                  <a:path w="6259" h="1969" extrusionOk="0">
                    <a:moveTo>
                      <a:pt x="265" y="0"/>
                    </a:moveTo>
                    <a:cubicBezTo>
                      <a:pt x="148" y="0"/>
                      <a:pt x="1" y="118"/>
                      <a:pt x="1" y="235"/>
                    </a:cubicBezTo>
                    <a:cubicBezTo>
                      <a:pt x="1" y="382"/>
                      <a:pt x="1" y="499"/>
                      <a:pt x="148" y="499"/>
                    </a:cubicBezTo>
                    <a:lnTo>
                      <a:pt x="5876" y="1968"/>
                    </a:lnTo>
                    <a:lnTo>
                      <a:pt x="6023" y="1968"/>
                    </a:lnTo>
                    <a:cubicBezTo>
                      <a:pt x="6141" y="1968"/>
                      <a:pt x="6258" y="1851"/>
                      <a:pt x="6258" y="1851"/>
                    </a:cubicBezTo>
                    <a:cubicBezTo>
                      <a:pt x="6258" y="1704"/>
                      <a:pt x="6141" y="1586"/>
                      <a:pt x="6023" y="1469"/>
                    </a:cubicBezTo>
                    <a:lnTo>
                      <a:pt x="2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0"/>
              <p:cNvSpPr/>
              <p:nvPr/>
            </p:nvSpPr>
            <p:spPr>
              <a:xfrm>
                <a:off x="7466941" y="1097607"/>
                <a:ext cx="332963" cy="744689"/>
              </a:xfrm>
              <a:custGeom>
                <a:avLst/>
                <a:gdLst/>
                <a:ahLst/>
                <a:cxnLst/>
                <a:rect l="l" t="t" r="r" b="b"/>
                <a:pathLst>
                  <a:path w="9313" h="20829" extrusionOk="0">
                    <a:moveTo>
                      <a:pt x="5024" y="499"/>
                    </a:moveTo>
                    <a:lnTo>
                      <a:pt x="8696" y="1469"/>
                    </a:lnTo>
                    <a:lnTo>
                      <a:pt x="4289" y="18860"/>
                    </a:lnTo>
                    <a:cubicBezTo>
                      <a:pt x="4172" y="19360"/>
                      <a:pt x="3937" y="19830"/>
                      <a:pt x="3437" y="20094"/>
                    </a:cubicBezTo>
                    <a:cubicBezTo>
                      <a:pt x="3145" y="20232"/>
                      <a:pt x="2862" y="20289"/>
                      <a:pt x="2578" y="20289"/>
                    </a:cubicBezTo>
                    <a:cubicBezTo>
                      <a:pt x="2377" y="20289"/>
                      <a:pt x="2175" y="20260"/>
                      <a:pt x="1969" y="20212"/>
                    </a:cubicBezTo>
                    <a:cubicBezTo>
                      <a:pt x="1469" y="20094"/>
                      <a:pt x="999" y="19830"/>
                      <a:pt x="735" y="19360"/>
                    </a:cubicBezTo>
                    <a:cubicBezTo>
                      <a:pt x="500" y="18978"/>
                      <a:pt x="500" y="18361"/>
                      <a:pt x="617" y="17891"/>
                    </a:cubicBezTo>
                    <a:lnTo>
                      <a:pt x="5024" y="499"/>
                    </a:lnTo>
                    <a:close/>
                    <a:moveTo>
                      <a:pt x="4671" y="0"/>
                    </a:moveTo>
                    <a:lnTo>
                      <a:pt x="118" y="17773"/>
                    </a:lnTo>
                    <a:cubicBezTo>
                      <a:pt x="0" y="18361"/>
                      <a:pt x="0" y="19095"/>
                      <a:pt x="382" y="19595"/>
                    </a:cubicBezTo>
                    <a:cubicBezTo>
                      <a:pt x="735" y="20212"/>
                      <a:pt x="1234" y="20564"/>
                      <a:pt x="1851" y="20711"/>
                    </a:cubicBezTo>
                    <a:cubicBezTo>
                      <a:pt x="2086" y="20829"/>
                      <a:pt x="2204" y="20829"/>
                      <a:pt x="2468" y="20829"/>
                    </a:cubicBezTo>
                    <a:cubicBezTo>
                      <a:pt x="2821" y="20829"/>
                      <a:pt x="3320" y="20711"/>
                      <a:pt x="3672" y="20447"/>
                    </a:cubicBezTo>
                    <a:cubicBezTo>
                      <a:pt x="4172" y="20094"/>
                      <a:pt x="4671" y="19595"/>
                      <a:pt x="4789" y="18978"/>
                    </a:cubicBezTo>
                    <a:lnTo>
                      <a:pt x="9313" y="1116"/>
                    </a:lnTo>
                    <a:lnTo>
                      <a:pt x="46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50"/>
            <p:cNvGrpSpPr/>
            <p:nvPr/>
          </p:nvGrpSpPr>
          <p:grpSpPr>
            <a:xfrm rot="4825952">
              <a:off x="1830739" y="4435537"/>
              <a:ext cx="671785" cy="491152"/>
              <a:chOff x="1676675" y="2892575"/>
              <a:chExt cx="513600" cy="375500"/>
            </a:xfrm>
          </p:grpSpPr>
          <p:sp>
            <p:nvSpPr>
              <p:cNvPr id="2042" name="Google Shape;2042;p50"/>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0"/>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0"/>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0"/>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0"/>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0"/>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0"/>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0"/>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0" name="Google Shape;2050;p50"/>
            <p:cNvGrpSpPr/>
            <p:nvPr/>
          </p:nvGrpSpPr>
          <p:grpSpPr>
            <a:xfrm rot="10800000">
              <a:off x="69481" y="4022680"/>
              <a:ext cx="1384729" cy="1384762"/>
              <a:chOff x="5623750" y="3398725"/>
              <a:chExt cx="1069950" cy="1069975"/>
            </a:xfrm>
          </p:grpSpPr>
          <p:sp>
            <p:nvSpPr>
              <p:cNvPr id="2051" name="Google Shape;2051;p50"/>
              <p:cNvSpPr/>
              <p:nvPr/>
            </p:nvSpPr>
            <p:spPr>
              <a:xfrm>
                <a:off x="6068275" y="3843250"/>
                <a:ext cx="249375" cy="247675"/>
              </a:xfrm>
              <a:custGeom>
                <a:avLst/>
                <a:gdLst/>
                <a:ahLst/>
                <a:cxnLst/>
                <a:rect l="l" t="t" r="r" b="b"/>
                <a:pathLst>
                  <a:path w="9975" h="9907" extrusionOk="0">
                    <a:moveTo>
                      <a:pt x="5045" y="1"/>
                    </a:moveTo>
                    <a:cubicBezTo>
                      <a:pt x="2283" y="1"/>
                      <a:pt x="91" y="2192"/>
                      <a:pt x="0" y="4954"/>
                    </a:cubicBezTo>
                    <a:cubicBezTo>
                      <a:pt x="0" y="7716"/>
                      <a:pt x="2283" y="9907"/>
                      <a:pt x="5045" y="9907"/>
                    </a:cubicBezTo>
                    <a:cubicBezTo>
                      <a:pt x="7692" y="9907"/>
                      <a:pt x="9975" y="7807"/>
                      <a:pt x="9975" y="4954"/>
                    </a:cubicBezTo>
                    <a:cubicBezTo>
                      <a:pt x="9975" y="1918"/>
                      <a:pt x="7510" y="1"/>
                      <a:pt x="5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0"/>
              <p:cNvSpPr/>
              <p:nvPr/>
            </p:nvSpPr>
            <p:spPr>
              <a:xfrm>
                <a:off x="5856550" y="3398725"/>
                <a:ext cx="603775" cy="1069975"/>
              </a:xfrm>
              <a:custGeom>
                <a:avLst/>
                <a:gdLst/>
                <a:ahLst/>
                <a:cxnLst/>
                <a:rect l="l" t="t" r="r" b="b"/>
                <a:pathLst>
                  <a:path w="24151" h="42799" extrusionOk="0">
                    <a:moveTo>
                      <a:pt x="12076" y="777"/>
                    </a:moveTo>
                    <a:cubicBezTo>
                      <a:pt x="13605" y="777"/>
                      <a:pt x="15020" y="1233"/>
                      <a:pt x="16367" y="2283"/>
                    </a:cubicBezTo>
                    <a:cubicBezTo>
                      <a:pt x="18353" y="3813"/>
                      <a:pt x="20156" y="6483"/>
                      <a:pt x="21388" y="9702"/>
                    </a:cubicBezTo>
                    <a:cubicBezTo>
                      <a:pt x="22644" y="13034"/>
                      <a:pt x="23397" y="17028"/>
                      <a:pt x="23397" y="21411"/>
                    </a:cubicBezTo>
                    <a:cubicBezTo>
                      <a:pt x="23397" y="27117"/>
                      <a:pt x="22073" y="32344"/>
                      <a:pt x="19973" y="36042"/>
                    </a:cubicBezTo>
                    <a:cubicBezTo>
                      <a:pt x="18923" y="37959"/>
                      <a:pt x="17691" y="39374"/>
                      <a:pt x="16367" y="40424"/>
                    </a:cubicBezTo>
                    <a:cubicBezTo>
                      <a:pt x="15020" y="41474"/>
                      <a:pt x="13605" y="42045"/>
                      <a:pt x="12076" y="42045"/>
                    </a:cubicBezTo>
                    <a:cubicBezTo>
                      <a:pt x="10546" y="42045"/>
                      <a:pt x="9040" y="41474"/>
                      <a:pt x="7693" y="40424"/>
                    </a:cubicBezTo>
                    <a:cubicBezTo>
                      <a:pt x="5707" y="38895"/>
                      <a:pt x="3904" y="36339"/>
                      <a:pt x="2672" y="33006"/>
                    </a:cubicBezTo>
                    <a:cubicBezTo>
                      <a:pt x="1416" y="29674"/>
                      <a:pt x="754" y="25679"/>
                      <a:pt x="754" y="21411"/>
                    </a:cubicBezTo>
                    <a:cubicBezTo>
                      <a:pt x="754" y="15613"/>
                      <a:pt x="1987" y="10363"/>
                      <a:pt x="4087" y="6666"/>
                    </a:cubicBezTo>
                    <a:cubicBezTo>
                      <a:pt x="5137" y="4863"/>
                      <a:pt x="6369" y="3333"/>
                      <a:pt x="7693" y="2283"/>
                    </a:cubicBezTo>
                    <a:cubicBezTo>
                      <a:pt x="9040" y="1233"/>
                      <a:pt x="10546" y="777"/>
                      <a:pt x="12076" y="777"/>
                    </a:cubicBezTo>
                    <a:close/>
                    <a:moveTo>
                      <a:pt x="12076" y="1"/>
                    </a:moveTo>
                    <a:cubicBezTo>
                      <a:pt x="10364" y="1"/>
                      <a:pt x="8743" y="571"/>
                      <a:pt x="7237" y="1713"/>
                    </a:cubicBezTo>
                    <a:cubicBezTo>
                      <a:pt x="5045" y="3333"/>
                      <a:pt x="3242" y="6095"/>
                      <a:pt x="1987" y="9519"/>
                    </a:cubicBezTo>
                    <a:cubicBezTo>
                      <a:pt x="663" y="12851"/>
                      <a:pt x="1" y="16937"/>
                      <a:pt x="1" y="21411"/>
                    </a:cubicBezTo>
                    <a:cubicBezTo>
                      <a:pt x="1" y="27208"/>
                      <a:pt x="1325" y="32527"/>
                      <a:pt x="3425" y="36430"/>
                    </a:cubicBezTo>
                    <a:cubicBezTo>
                      <a:pt x="4566" y="38324"/>
                      <a:pt x="5799" y="39945"/>
                      <a:pt x="7237" y="40995"/>
                    </a:cubicBezTo>
                    <a:cubicBezTo>
                      <a:pt x="8743" y="42136"/>
                      <a:pt x="10364" y="42798"/>
                      <a:pt x="12076" y="42798"/>
                    </a:cubicBezTo>
                    <a:cubicBezTo>
                      <a:pt x="13787" y="42798"/>
                      <a:pt x="15408" y="42136"/>
                      <a:pt x="16823" y="40995"/>
                    </a:cubicBezTo>
                    <a:cubicBezTo>
                      <a:pt x="19014" y="39374"/>
                      <a:pt x="20818" y="36612"/>
                      <a:pt x="22073" y="33303"/>
                    </a:cubicBezTo>
                    <a:cubicBezTo>
                      <a:pt x="23397" y="29879"/>
                      <a:pt x="24150" y="25770"/>
                      <a:pt x="24150" y="21411"/>
                    </a:cubicBezTo>
                    <a:cubicBezTo>
                      <a:pt x="24150" y="15499"/>
                      <a:pt x="22826" y="10181"/>
                      <a:pt x="20635" y="6278"/>
                    </a:cubicBezTo>
                    <a:cubicBezTo>
                      <a:pt x="19585" y="4383"/>
                      <a:pt x="18261" y="2763"/>
                      <a:pt x="16823" y="1713"/>
                    </a:cubicBezTo>
                    <a:cubicBezTo>
                      <a:pt x="15408" y="571"/>
                      <a:pt x="13787" y="1"/>
                      <a:pt x="120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0"/>
              <p:cNvSpPr/>
              <p:nvPr/>
            </p:nvSpPr>
            <p:spPr>
              <a:xfrm>
                <a:off x="5723600" y="3498600"/>
                <a:ext cx="870250" cy="867950"/>
              </a:xfrm>
              <a:custGeom>
                <a:avLst/>
                <a:gdLst/>
                <a:ahLst/>
                <a:cxnLst/>
                <a:rect l="l" t="t" r="r" b="b"/>
                <a:pathLst>
                  <a:path w="34810" h="34718" extrusionOk="0">
                    <a:moveTo>
                      <a:pt x="26341" y="776"/>
                    </a:moveTo>
                    <a:cubicBezTo>
                      <a:pt x="28624" y="776"/>
                      <a:pt x="30609" y="1438"/>
                      <a:pt x="31956" y="2762"/>
                    </a:cubicBezTo>
                    <a:cubicBezTo>
                      <a:pt x="33371" y="4200"/>
                      <a:pt x="34033" y="6095"/>
                      <a:pt x="34033" y="8377"/>
                    </a:cubicBezTo>
                    <a:cubicBezTo>
                      <a:pt x="34033" y="10842"/>
                      <a:pt x="33189" y="13695"/>
                      <a:pt x="31751" y="16640"/>
                    </a:cubicBezTo>
                    <a:cubicBezTo>
                      <a:pt x="30336" y="19607"/>
                      <a:pt x="28144" y="22643"/>
                      <a:pt x="25382" y="25405"/>
                    </a:cubicBezTo>
                    <a:cubicBezTo>
                      <a:pt x="22621" y="28167"/>
                      <a:pt x="19585" y="30335"/>
                      <a:pt x="16640" y="31773"/>
                    </a:cubicBezTo>
                    <a:cubicBezTo>
                      <a:pt x="13696" y="33188"/>
                      <a:pt x="10843" y="33964"/>
                      <a:pt x="8355" y="33964"/>
                    </a:cubicBezTo>
                    <a:cubicBezTo>
                      <a:pt x="6072" y="33964"/>
                      <a:pt x="4178" y="33302"/>
                      <a:pt x="2740" y="31956"/>
                    </a:cubicBezTo>
                    <a:cubicBezTo>
                      <a:pt x="1416" y="30632"/>
                      <a:pt x="754" y="28623"/>
                      <a:pt x="754" y="26341"/>
                    </a:cubicBezTo>
                    <a:cubicBezTo>
                      <a:pt x="754" y="23875"/>
                      <a:pt x="1507" y="21022"/>
                      <a:pt x="2945" y="18078"/>
                    </a:cubicBezTo>
                    <a:cubicBezTo>
                      <a:pt x="4452" y="15133"/>
                      <a:pt x="6552" y="12189"/>
                      <a:pt x="9405" y="9336"/>
                    </a:cubicBezTo>
                    <a:cubicBezTo>
                      <a:pt x="12167" y="6574"/>
                      <a:pt x="15111" y="4474"/>
                      <a:pt x="18055" y="2945"/>
                    </a:cubicBezTo>
                    <a:cubicBezTo>
                      <a:pt x="21000" y="1529"/>
                      <a:pt x="23853" y="776"/>
                      <a:pt x="26341" y="776"/>
                    </a:cubicBezTo>
                    <a:close/>
                    <a:moveTo>
                      <a:pt x="26341" y="0"/>
                    </a:moveTo>
                    <a:cubicBezTo>
                      <a:pt x="23762" y="0"/>
                      <a:pt x="20726" y="776"/>
                      <a:pt x="17782" y="2283"/>
                    </a:cubicBezTo>
                    <a:cubicBezTo>
                      <a:pt x="14723" y="3812"/>
                      <a:pt x="11687" y="6003"/>
                      <a:pt x="8834" y="8856"/>
                    </a:cubicBezTo>
                    <a:cubicBezTo>
                      <a:pt x="5981" y="11618"/>
                      <a:pt x="3790" y="14745"/>
                      <a:pt x="2283" y="17781"/>
                    </a:cubicBezTo>
                    <a:cubicBezTo>
                      <a:pt x="754" y="20748"/>
                      <a:pt x="1" y="23693"/>
                      <a:pt x="1" y="26341"/>
                    </a:cubicBezTo>
                    <a:cubicBezTo>
                      <a:pt x="1" y="28828"/>
                      <a:pt x="663" y="30906"/>
                      <a:pt x="2283" y="32526"/>
                    </a:cubicBezTo>
                    <a:cubicBezTo>
                      <a:pt x="3790" y="34055"/>
                      <a:pt x="5890" y="34717"/>
                      <a:pt x="8355" y="34717"/>
                    </a:cubicBezTo>
                    <a:cubicBezTo>
                      <a:pt x="11025" y="34717"/>
                      <a:pt x="13970" y="33964"/>
                      <a:pt x="17006" y="32435"/>
                    </a:cubicBezTo>
                    <a:cubicBezTo>
                      <a:pt x="19973" y="30906"/>
                      <a:pt x="23100" y="28737"/>
                      <a:pt x="25862" y="25884"/>
                    </a:cubicBezTo>
                    <a:cubicBezTo>
                      <a:pt x="28715" y="23122"/>
                      <a:pt x="30906" y="19972"/>
                      <a:pt x="32413" y="17028"/>
                    </a:cubicBezTo>
                    <a:cubicBezTo>
                      <a:pt x="33942" y="13992"/>
                      <a:pt x="34809" y="11048"/>
                      <a:pt x="34809" y="8377"/>
                    </a:cubicBezTo>
                    <a:cubicBezTo>
                      <a:pt x="34809" y="5912"/>
                      <a:pt x="34033" y="3812"/>
                      <a:pt x="32527" y="2191"/>
                    </a:cubicBezTo>
                    <a:cubicBezTo>
                      <a:pt x="30997" y="662"/>
                      <a:pt x="28806" y="0"/>
                      <a:pt x="26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0"/>
              <p:cNvSpPr/>
              <p:nvPr/>
            </p:nvSpPr>
            <p:spPr>
              <a:xfrm>
                <a:off x="5623750" y="3632125"/>
                <a:ext cx="1069950" cy="603750"/>
              </a:xfrm>
              <a:custGeom>
                <a:avLst/>
                <a:gdLst/>
                <a:ahLst/>
                <a:cxnLst/>
                <a:rect l="l" t="t" r="r" b="b"/>
                <a:pathLst>
                  <a:path w="42798" h="24150" extrusionOk="0">
                    <a:moveTo>
                      <a:pt x="21388" y="754"/>
                    </a:moveTo>
                    <a:cubicBezTo>
                      <a:pt x="27094" y="754"/>
                      <a:pt x="32321" y="1986"/>
                      <a:pt x="36041" y="4086"/>
                    </a:cubicBezTo>
                    <a:cubicBezTo>
                      <a:pt x="37936" y="5136"/>
                      <a:pt x="39374" y="6369"/>
                      <a:pt x="40401" y="7692"/>
                    </a:cubicBezTo>
                    <a:cubicBezTo>
                      <a:pt x="41451" y="9016"/>
                      <a:pt x="42022" y="10546"/>
                      <a:pt x="42022" y="12075"/>
                    </a:cubicBezTo>
                    <a:cubicBezTo>
                      <a:pt x="42022" y="13581"/>
                      <a:pt x="41451" y="15019"/>
                      <a:pt x="40401" y="16343"/>
                    </a:cubicBezTo>
                    <a:cubicBezTo>
                      <a:pt x="38895" y="18352"/>
                      <a:pt x="36315" y="20155"/>
                      <a:pt x="32983" y="21388"/>
                    </a:cubicBezTo>
                    <a:cubicBezTo>
                      <a:pt x="29673" y="22620"/>
                      <a:pt x="25679" y="23396"/>
                      <a:pt x="21388" y="23396"/>
                    </a:cubicBezTo>
                    <a:cubicBezTo>
                      <a:pt x="15590" y="23396"/>
                      <a:pt x="10454" y="22049"/>
                      <a:pt x="6642" y="19972"/>
                    </a:cubicBezTo>
                    <a:cubicBezTo>
                      <a:pt x="4839" y="18922"/>
                      <a:pt x="3310" y="17690"/>
                      <a:pt x="2283" y="16343"/>
                    </a:cubicBezTo>
                    <a:cubicBezTo>
                      <a:pt x="1233" y="15019"/>
                      <a:pt x="753" y="13581"/>
                      <a:pt x="753" y="12075"/>
                    </a:cubicBezTo>
                    <a:cubicBezTo>
                      <a:pt x="753" y="10546"/>
                      <a:pt x="1233" y="9016"/>
                      <a:pt x="2283" y="7692"/>
                    </a:cubicBezTo>
                    <a:cubicBezTo>
                      <a:pt x="3789" y="5707"/>
                      <a:pt x="6460" y="3881"/>
                      <a:pt x="9701" y="2648"/>
                    </a:cubicBezTo>
                    <a:cubicBezTo>
                      <a:pt x="13011" y="1415"/>
                      <a:pt x="17005" y="754"/>
                      <a:pt x="21388" y="754"/>
                    </a:cubicBezTo>
                    <a:close/>
                    <a:moveTo>
                      <a:pt x="21388" y="0"/>
                    </a:moveTo>
                    <a:cubicBezTo>
                      <a:pt x="15499" y="0"/>
                      <a:pt x="10158" y="1233"/>
                      <a:pt x="6277" y="3424"/>
                    </a:cubicBezTo>
                    <a:cubicBezTo>
                      <a:pt x="4360" y="4451"/>
                      <a:pt x="2739" y="5798"/>
                      <a:pt x="1712" y="7213"/>
                    </a:cubicBezTo>
                    <a:cubicBezTo>
                      <a:pt x="571" y="8742"/>
                      <a:pt x="0" y="10363"/>
                      <a:pt x="0" y="12075"/>
                    </a:cubicBezTo>
                    <a:cubicBezTo>
                      <a:pt x="0" y="13787"/>
                      <a:pt x="571" y="15407"/>
                      <a:pt x="1712" y="16823"/>
                    </a:cubicBezTo>
                    <a:cubicBezTo>
                      <a:pt x="3310" y="19014"/>
                      <a:pt x="6072" y="20817"/>
                      <a:pt x="9496" y="22049"/>
                    </a:cubicBezTo>
                    <a:cubicBezTo>
                      <a:pt x="12828" y="23396"/>
                      <a:pt x="16914" y="24149"/>
                      <a:pt x="21388" y="24149"/>
                    </a:cubicBezTo>
                    <a:cubicBezTo>
                      <a:pt x="27185" y="24149"/>
                      <a:pt x="32526" y="22826"/>
                      <a:pt x="36407" y="20634"/>
                    </a:cubicBezTo>
                    <a:cubicBezTo>
                      <a:pt x="38324" y="19584"/>
                      <a:pt x="39945" y="18261"/>
                      <a:pt x="40972" y="16823"/>
                    </a:cubicBezTo>
                    <a:cubicBezTo>
                      <a:pt x="42113" y="15407"/>
                      <a:pt x="42798" y="13787"/>
                      <a:pt x="42798" y="12075"/>
                    </a:cubicBezTo>
                    <a:cubicBezTo>
                      <a:pt x="42798" y="10363"/>
                      <a:pt x="42113" y="8742"/>
                      <a:pt x="40972" y="7213"/>
                    </a:cubicBezTo>
                    <a:cubicBezTo>
                      <a:pt x="39374" y="5022"/>
                      <a:pt x="36612" y="3219"/>
                      <a:pt x="33280" y="1986"/>
                    </a:cubicBezTo>
                    <a:cubicBezTo>
                      <a:pt x="29856" y="662"/>
                      <a:pt x="25770" y="0"/>
                      <a:pt x="21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0"/>
              <p:cNvSpPr/>
              <p:nvPr/>
            </p:nvSpPr>
            <p:spPr>
              <a:xfrm>
                <a:off x="5723600" y="3498600"/>
                <a:ext cx="870250" cy="867950"/>
              </a:xfrm>
              <a:custGeom>
                <a:avLst/>
                <a:gdLst/>
                <a:ahLst/>
                <a:cxnLst/>
                <a:rect l="l" t="t" r="r" b="b"/>
                <a:pathLst>
                  <a:path w="34810" h="34718" extrusionOk="0">
                    <a:moveTo>
                      <a:pt x="8355" y="776"/>
                    </a:moveTo>
                    <a:cubicBezTo>
                      <a:pt x="10843" y="776"/>
                      <a:pt x="13696" y="1529"/>
                      <a:pt x="16640" y="2945"/>
                    </a:cubicBezTo>
                    <a:cubicBezTo>
                      <a:pt x="19585" y="4474"/>
                      <a:pt x="22621" y="6574"/>
                      <a:pt x="25382" y="9336"/>
                    </a:cubicBezTo>
                    <a:cubicBezTo>
                      <a:pt x="28144" y="12189"/>
                      <a:pt x="30336" y="15133"/>
                      <a:pt x="31751" y="18078"/>
                    </a:cubicBezTo>
                    <a:cubicBezTo>
                      <a:pt x="33189" y="21022"/>
                      <a:pt x="34033" y="23875"/>
                      <a:pt x="34033" y="26341"/>
                    </a:cubicBezTo>
                    <a:cubicBezTo>
                      <a:pt x="34033" y="28623"/>
                      <a:pt x="33371" y="30632"/>
                      <a:pt x="31956" y="31956"/>
                    </a:cubicBezTo>
                    <a:cubicBezTo>
                      <a:pt x="30609" y="33302"/>
                      <a:pt x="28624" y="33964"/>
                      <a:pt x="26341" y="33964"/>
                    </a:cubicBezTo>
                    <a:cubicBezTo>
                      <a:pt x="23853" y="33964"/>
                      <a:pt x="21000" y="33188"/>
                      <a:pt x="18055" y="31773"/>
                    </a:cubicBezTo>
                    <a:cubicBezTo>
                      <a:pt x="15111" y="30335"/>
                      <a:pt x="12167" y="28167"/>
                      <a:pt x="9405" y="25405"/>
                    </a:cubicBezTo>
                    <a:cubicBezTo>
                      <a:pt x="6552" y="22643"/>
                      <a:pt x="4452" y="19607"/>
                      <a:pt x="2945" y="16640"/>
                    </a:cubicBezTo>
                    <a:cubicBezTo>
                      <a:pt x="1507" y="13695"/>
                      <a:pt x="754" y="10842"/>
                      <a:pt x="754" y="8377"/>
                    </a:cubicBezTo>
                    <a:cubicBezTo>
                      <a:pt x="754" y="6095"/>
                      <a:pt x="1416" y="4200"/>
                      <a:pt x="2740" y="2762"/>
                    </a:cubicBezTo>
                    <a:cubicBezTo>
                      <a:pt x="4178" y="1438"/>
                      <a:pt x="6072" y="776"/>
                      <a:pt x="8355" y="776"/>
                    </a:cubicBezTo>
                    <a:close/>
                    <a:moveTo>
                      <a:pt x="8355" y="0"/>
                    </a:moveTo>
                    <a:cubicBezTo>
                      <a:pt x="5890" y="0"/>
                      <a:pt x="3790" y="662"/>
                      <a:pt x="2283" y="2191"/>
                    </a:cubicBezTo>
                    <a:cubicBezTo>
                      <a:pt x="663" y="3812"/>
                      <a:pt x="1" y="5912"/>
                      <a:pt x="1" y="8377"/>
                    </a:cubicBezTo>
                    <a:cubicBezTo>
                      <a:pt x="1" y="11048"/>
                      <a:pt x="754" y="13992"/>
                      <a:pt x="2283" y="17028"/>
                    </a:cubicBezTo>
                    <a:cubicBezTo>
                      <a:pt x="3790" y="19972"/>
                      <a:pt x="5981" y="23122"/>
                      <a:pt x="8834" y="25884"/>
                    </a:cubicBezTo>
                    <a:cubicBezTo>
                      <a:pt x="11687" y="28737"/>
                      <a:pt x="14723" y="30906"/>
                      <a:pt x="17782" y="32435"/>
                    </a:cubicBezTo>
                    <a:cubicBezTo>
                      <a:pt x="20726" y="33964"/>
                      <a:pt x="23762" y="34717"/>
                      <a:pt x="26341" y="34717"/>
                    </a:cubicBezTo>
                    <a:cubicBezTo>
                      <a:pt x="28806" y="34717"/>
                      <a:pt x="30997" y="34055"/>
                      <a:pt x="32527" y="32526"/>
                    </a:cubicBezTo>
                    <a:cubicBezTo>
                      <a:pt x="34033" y="30906"/>
                      <a:pt x="34809" y="28828"/>
                      <a:pt x="34809" y="26341"/>
                    </a:cubicBezTo>
                    <a:cubicBezTo>
                      <a:pt x="34809" y="23693"/>
                      <a:pt x="33942" y="20748"/>
                      <a:pt x="32413" y="17781"/>
                    </a:cubicBezTo>
                    <a:cubicBezTo>
                      <a:pt x="30906" y="14745"/>
                      <a:pt x="28715" y="11618"/>
                      <a:pt x="25862" y="8856"/>
                    </a:cubicBezTo>
                    <a:cubicBezTo>
                      <a:pt x="23100" y="6003"/>
                      <a:pt x="19973" y="3812"/>
                      <a:pt x="17006" y="2283"/>
                    </a:cubicBezTo>
                    <a:cubicBezTo>
                      <a:pt x="13970" y="776"/>
                      <a:pt x="11025" y="0"/>
                      <a:pt x="83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0"/>
              <p:cNvSpPr/>
              <p:nvPr/>
            </p:nvSpPr>
            <p:spPr>
              <a:xfrm>
                <a:off x="6025475" y="3800450"/>
                <a:ext cx="263650" cy="264225"/>
              </a:xfrm>
              <a:custGeom>
                <a:avLst/>
                <a:gdLst/>
                <a:ahLst/>
                <a:cxnLst/>
                <a:rect l="l" t="t" r="r" b="b"/>
                <a:pathLst>
                  <a:path w="10546" h="10569" extrusionOk="0">
                    <a:moveTo>
                      <a:pt x="5319" y="777"/>
                    </a:moveTo>
                    <a:cubicBezTo>
                      <a:pt x="6551" y="777"/>
                      <a:pt x="7692" y="1256"/>
                      <a:pt x="8468" y="2101"/>
                    </a:cubicBezTo>
                    <a:cubicBezTo>
                      <a:pt x="9313" y="2968"/>
                      <a:pt x="9792" y="3995"/>
                      <a:pt x="9792" y="5342"/>
                    </a:cubicBezTo>
                    <a:cubicBezTo>
                      <a:pt x="9792" y="6574"/>
                      <a:pt x="9313" y="7716"/>
                      <a:pt x="8468" y="8469"/>
                    </a:cubicBezTo>
                    <a:cubicBezTo>
                      <a:pt x="7692" y="9336"/>
                      <a:pt x="6551" y="9816"/>
                      <a:pt x="5319" y="9816"/>
                    </a:cubicBezTo>
                    <a:cubicBezTo>
                      <a:pt x="4086" y="9816"/>
                      <a:pt x="2945" y="9336"/>
                      <a:pt x="2077" y="8469"/>
                    </a:cubicBezTo>
                    <a:cubicBezTo>
                      <a:pt x="1324" y="7716"/>
                      <a:pt x="753" y="6574"/>
                      <a:pt x="753" y="5342"/>
                    </a:cubicBezTo>
                    <a:cubicBezTo>
                      <a:pt x="753" y="3995"/>
                      <a:pt x="1324" y="2968"/>
                      <a:pt x="2077" y="2101"/>
                    </a:cubicBezTo>
                    <a:cubicBezTo>
                      <a:pt x="2945" y="1256"/>
                      <a:pt x="4086" y="777"/>
                      <a:pt x="5319" y="777"/>
                    </a:cubicBezTo>
                    <a:close/>
                    <a:moveTo>
                      <a:pt x="5319" y="1"/>
                    </a:moveTo>
                    <a:cubicBezTo>
                      <a:pt x="2374" y="1"/>
                      <a:pt x="0" y="2397"/>
                      <a:pt x="0" y="5342"/>
                    </a:cubicBezTo>
                    <a:cubicBezTo>
                      <a:pt x="0" y="8195"/>
                      <a:pt x="2374" y="10569"/>
                      <a:pt x="5319" y="10569"/>
                    </a:cubicBezTo>
                    <a:cubicBezTo>
                      <a:pt x="8172" y="10569"/>
                      <a:pt x="10546" y="8195"/>
                      <a:pt x="10546" y="5342"/>
                    </a:cubicBezTo>
                    <a:cubicBezTo>
                      <a:pt x="10546" y="2397"/>
                      <a:pt x="8172" y="1"/>
                      <a:pt x="5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50"/>
            <p:cNvGrpSpPr/>
            <p:nvPr/>
          </p:nvGrpSpPr>
          <p:grpSpPr>
            <a:xfrm rot="1336841">
              <a:off x="493804" y="3174437"/>
              <a:ext cx="618933" cy="804720"/>
              <a:chOff x="5050250" y="3454900"/>
              <a:chExt cx="478225" cy="621775"/>
            </a:xfrm>
          </p:grpSpPr>
          <p:sp>
            <p:nvSpPr>
              <p:cNvPr id="2058" name="Google Shape;2058;p50"/>
              <p:cNvSpPr/>
              <p:nvPr/>
            </p:nvSpPr>
            <p:spPr>
              <a:xfrm>
                <a:off x="5129000" y="3693750"/>
                <a:ext cx="352100" cy="328425"/>
              </a:xfrm>
              <a:custGeom>
                <a:avLst/>
                <a:gdLst/>
                <a:ahLst/>
                <a:cxnLst/>
                <a:rect l="l" t="t" r="r" b="b"/>
                <a:pathLst>
                  <a:path w="14084" h="13137" extrusionOk="0">
                    <a:moveTo>
                      <a:pt x="11025" y="0"/>
                    </a:moveTo>
                    <a:cubicBezTo>
                      <a:pt x="11025" y="92"/>
                      <a:pt x="11025" y="183"/>
                      <a:pt x="10934" y="274"/>
                    </a:cubicBezTo>
                    <a:cubicBezTo>
                      <a:pt x="10843" y="662"/>
                      <a:pt x="10660" y="1050"/>
                      <a:pt x="10363" y="1416"/>
                    </a:cubicBezTo>
                    <a:cubicBezTo>
                      <a:pt x="10181" y="1712"/>
                      <a:pt x="9884" y="2100"/>
                      <a:pt x="9519" y="2374"/>
                    </a:cubicBezTo>
                    <a:cubicBezTo>
                      <a:pt x="8743" y="3127"/>
                      <a:pt x="7807" y="3698"/>
                      <a:pt x="6848" y="4177"/>
                    </a:cubicBezTo>
                    <a:cubicBezTo>
                      <a:pt x="6369" y="4474"/>
                      <a:pt x="5798" y="4748"/>
                      <a:pt x="5319" y="5045"/>
                    </a:cubicBezTo>
                    <a:cubicBezTo>
                      <a:pt x="5136" y="5136"/>
                      <a:pt x="4954" y="5227"/>
                      <a:pt x="4748" y="5319"/>
                    </a:cubicBezTo>
                    <a:lnTo>
                      <a:pt x="4748" y="4954"/>
                    </a:lnTo>
                    <a:cubicBezTo>
                      <a:pt x="4840" y="4474"/>
                      <a:pt x="4474" y="3904"/>
                      <a:pt x="3995" y="3812"/>
                    </a:cubicBezTo>
                    <a:cubicBezTo>
                      <a:pt x="3853" y="3737"/>
                      <a:pt x="3713" y="3701"/>
                      <a:pt x="3575" y="3701"/>
                    </a:cubicBezTo>
                    <a:cubicBezTo>
                      <a:pt x="3336" y="3701"/>
                      <a:pt x="3100" y="3807"/>
                      <a:pt x="2854" y="3995"/>
                    </a:cubicBezTo>
                    <a:cubicBezTo>
                      <a:pt x="2192" y="4565"/>
                      <a:pt x="2375" y="5615"/>
                      <a:pt x="3128" y="5981"/>
                    </a:cubicBezTo>
                    <a:cubicBezTo>
                      <a:pt x="3242" y="5981"/>
                      <a:pt x="3242" y="6095"/>
                      <a:pt x="3333" y="6095"/>
                    </a:cubicBezTo>
                    <a:cubicBezTo>
                      <a:pt x="3036" y="6369"/>
                      <a:pt x="2671" y="6665"/>
                      <a:pt x="2375" y="6848"/>
                    </a:cubicBezTo>
                    <a:cubicBezTo>
                      <a:pt x="2101" y="7236"/>
                      <a:pt x="1804" y="7510"/>
                      <a:pt x="1530" y="7898"/>
                    </a:cubicBezTo>
                    <a:lnTo>
                      <a:pt x="1325" y="7898"/>
                    </a:lnTo>
                    <a:cubicBezTo>
                      <a:pt x="1142" y="7989"/>
                      <a:pt x="1051" y="8081"/>
                      <a:pt x="845" y="8081"/>
                    </a:cubicBezTo>
                    <a:cubicBezTo>
                      <a:pt x="275" y="8560"/>
                      <a:pt x="1" y="9404"/>
                      <a:pt x="389" y="10180"/>
                    </a:cubicBezTo>
                    <a:cubicBezTo>
                      <a:pt x="571" y="10454"/>
                      <a:pt x="754" y="10660"/>
                      <a:pt x="1051" y="10842"/>
                    </a:cubicBezTo>
                    <a:cubicBezTo>
                      <a:pt x="2516" y="12379"/>
                      <a:pt x="4269" y="13136"/>
                      <a:pt x="6224" y="13136"/>
                    </a:cubicBezTo>
                    <a:cubicBezTo>
                      <a:pt x="6796" y="13136"/>
                      <a:pt x="7385" y="13072"/>
                      <a:pt x="7990" y="12942"/>
                    </a:cubicBezTo>
                    <a:cubicBezTo>
                      <a:pt x="9793" y="12554"/>
                      <a:pt x="11231" y="11596"/>
                      <a:pt x="12258" y="10180"/>
                    </a:cubicBezTo>
                    <a:cubicBezTo>
                      <a:pt x="13605" y="8263"/>
                      <a:pt x="14084" y="6186"/>
                      <a:pt x="13513" y="3904"/>
                    </a:cubicBezTo>
                    <a:cubicBezTo>
                      <a:pt x="13217" y="2466"/>
                      <a:pt x="12463" y="1233"/>
                      <a:pt x="11322" y="183"/>
                    </a:cubicBezTo>
                    <a:cubicBezTo>
                      <a:pt x="11231" y="92"/>
                      <a:pt x="11231" y="0"/>
                      <a:pt x="1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0"/>
              <p:cNvSpPr/>
              <p:nvPr/>
            </p:nvSpPr>
            <p:spPr>
              <a:xfrm>
                <a:off x="5133575" y="3834950"/>
                <a:ext cx="45100" cy="41075"/>
              </a:xfrm>
              <a:custGeom>
                <a:avLst/>
                <a:gdLst/>
                <a:ahLst/>
                <a:cxnLst/>
                <a:rect l="l" t="t" r="r" b="b"/>
                <a:pathLst>
                  <a:path w="1804" h="1643" extrusionOk="0">
                    <a:moveTo>
                      <a:pt x="971" y="1"/>
                    </a:moveTo>
                    <a:cubicBezTo>
                      <a:pt x="871" y="1"/>
                      <a:pt x="767" y="19"/>
                      <a:pt x="662" y="59"/>
                    </a:cubicBezTo>
                    <a:cubicBezTo>
                      <a:pt x="297" y="150"/>
                      <a:pt x="0" y="629"/>
                      <a:pt x="206" y="1017"/>
                    </a:cubicBezTo>
                    <a:cubicBezTo>
                      <a:pt x="278" y="1381"/>
                      <a:pt x="597" y="1643"/>
                      <a:pt x="954" y="1643"/>
                    </a:cubicBezTo>
                    <a:cubicBezTo>
                      <a:pt x="1045" y="1643"/>
                      <a:pt x="1140" y="1625"/>
                      <a:pt x="1233" y="1588"/>
                    </a:cubicBezTo>
                    <a:cubicBezTo>
                      <a:pt x="1621" y="1474"/>
                      <a:pt x="1804" y="1017"/>
                      <a:pt x="1712" y="538"/>
                    </a:cubicBezTo>
                    <a:cubicBezTo>
                      <a:pt x="1641" y="235"/>
                      <a:pt x="1332" y="1"/>
                      <a:pt x="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0"/>
              <p:cNvSpPr/>
              <p:nvPr/>
            </p:nvSpPr>
            <p:spPr>
              <a:xfrm>
                <a:off x="5354975" y="3703450"/>
                <a:ext cx="83350" cy="177500"/>
              </a:xfrm>
              <a:custGeom>
                <a:avLst/>
                <a:gdLst/>
                <a:ahLst/>
                <a:cxnLst/>
                <a:rect l="l" t="t" r="r" b="b"/>
                <a:pathLst>
                  <a:path w="3334" h="7100" extrusionOk="0">
                    <a:moveTo>
                      <a:pt x="183" y="0"/>
                    </a:moveTo>
                    <a:cubicBezTo>
                      <a:pt x="92" y="92"/>
                      <a:pt x="1" y="183"/>
                      <a:pt x="92" y="274"/>
                    </a:cubicBezTo>
                    <a:cubicBezTo>
                      <a:pt x="366" y="457"/>
                      <a:pt x="662" y="754"/>
                      <a:pt x="936" y="936"/>
                    </a:cubicBezTo>
                    <a:cubicBezTo>
                      <a:pt x="1233" y="1233"/>
                      <a:pt x="1416" y="1507"/>
                      <a:pt x="1712" y="1804"/>
                    </a:cubicBezTo>
                    <a:cubicBezTo>
                      <a:pt x="1895" y="2078"/>
                      <a:pt x="2078" y="2374"/>
                      <a:pt x="2283" y="2739"/>
                    </a:cubicBezTo>
                    <a:cubicBezTo>
                      <a:pt x="2374" y="3036"/>
                      <a:pt x="2557" y="3424"/>
                      <a:pt x="2648" y="3698"/>
                    </a:cubicBezTo>
                    <a:cubicBezTo>
                      <a:pt x="2762" y="4086"/>
                      <a:pt x="2762" y="4451"/>
                      <a:pt x="2854" y="4839"/>
                    </a:cubicBezTo>
                    <a:cubicBezTo>
                      <a:pt x="2945" y="5136"/>
                      <a:pt x="2945" y="5501"/>
                      <a:pt x="2854" y="5889"/>
                    </a:cubicBezTo>
                    <a:cubicBezTo>
                      <a:pt x="2854" y="6277"/>
                      <a:pt x="2762" y="6643"/>
                      <a:pt x="2762" y="7031"/>
                    </a:cubicBezTo>
                    <a:cubicBezTo>
                      <a:pt x="2808" y="7076"/>
                      <a:pt x="2831" y="7099"/>
                      <a:pt x="2865" y="7099"/>
                    </a:cubicBezTo>
                    <a:cubicBezTo>
                      <a:pt x="2899" y="7099"/>
                      <a:pt x="2945" y="7076"/>
                      <a:pt x="3036" y="7031"/>
                    </a:cubicBezTo>
                    <a:cubicBezTo>
                      <a:pt x="3036" y="6939"/>
                      <a:pt x="3128" y="6848"/>
                      <a:pt x="3128" y="6734"/>
                    </a:cubicBezTo>
                    <a:cubicBezTo>
                      <a:pt x="3219" y="6369"/>
                      <a:pt x="3333" y="5889"/>
                      <a:pt x="3333" y="5501"/>
                    </a:cubicBezTo>
                    <a:cubicBezTo>
                      <a:pt x="3219" y="3789"/>
                      <a:pt x="2648" y="2283"/>
                      <a:pt x="1507" y="1028"/>
                    </a:cubicBezTo>
                    <a:cubicBezTo>
                      <a:pt x="1233" y="662"/>
                      <a:pt x="845" y="366"/>
                      <a:pt x="480" y="183"/>
                    </a:cubicBezTo>
                    <a:cubicBezTo>
                      <a:pt x="366" y="92"/>
                      <a:pt x="274"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0"/>
              <p:cNvSpPr/>
              <p:nvPr/>
            </p:nvSpPr>
            <p:spPr>
              <a:xfrm>
                <a:off x="5388075" y="3834700"/>
                <a:ext cx="26275" cy="78575"/>
              </a:xfrm>
              <a:custGeom>
                <a:avLst/>
                <a:gdLst/>
                <a:ahLst/>
                <a:cxnLst/>
                <a:rect l="l" t="t" r="r" b="b"/>
                <a:pathLst>
                  <a:path w="1051" h="3143" extrusionOk="0">
                    <a:moveTo>
                      <a:pt x="811" y="0"/>
                    </a:moveTo>
                    <a:cubicBezTo>
                      <a:pt x="759" y="0"/>
                      <a:pt x="708" y="23"/>
                      <a:pt x="662" y="69"/>
                    </a:cubicBezTo>
                    <a:lnTo>
                      <a:pt x="662" y="343"/>
                    </a:lnTo>
                    <a:cubicBezTo>
                      <a:pt x="662" y="1119"/>
                      <a:pt x="480" y="1963"/>
                      <a:pt x="92" y="2625"/>
                    </a:cubicBezTo>
                    <a:cubicBezTo>
                      <a:pt x="92" y="2739"/>
                      <a:pt x="0" y="2831"/>
                      <a:pt x="0" y="2922"/>
                    </a:cubicBezTo>
                    <a:lnTo>
                      <a:pt x="0" y="3013"/>
                    </a:lnTo>
                    <a:cubicBezTo>
                      <a:pt x="0" y="3078"/>
                      <a:pt x="46" y="3142"/>
                      <a:pt x="105" y="3142"/>
                    </a:cubicBezTo>
                    <a:cubicBezTo>
                      <a:pt x="130" y="3142"/>
                      <a:pt x="156" y="3131"/>
                      <a:pt x="183" y="3105"/>
                    </a:cubicBezTo>
                    <a:cubicBezTo>
                      <a:pt x="297" y="3013"/>
                      <a:pt x="388" y="3013"/>
                      <a:pt x="388" y="2922"/>
                    </a:cubicBezTo>
                    <a:cubicBezTo>
                      <a:pt x="868" y="2055"/>
                      <a:pt x="1050" y="1119"/>
                      <a:pt x="959" y="160"/>
                    </a:cubicBezTo>
                    <a:lnTo>
                      <a:pt x="959" y="69"/>
                    </a:lnTo>
                    <a:cubicBezTo>
                      <a:pt x="913" y="23"/>
                      <a:pt x="862" y="0"/>
                      <a:pt x="8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0"/>
              <p:cNvSpPr/>
              <p:nvPr/>
            </p:nvSpPr>
            <p:spPr>
              <a:xfrm>
                <a:off x="5050250" y="3458075"/>
                <a:ext cx="478225" cy="618600"/>
              </a:xfrm>
              <a:custGeom>
                <a:avLst/>
                <a:gdLst/>
                <a:ahLst/>
                <a:cxnLst/>
                <a:rect l="l" t="t" r="r" b="b"/>
                <a:pathLst>
                  <a:path w="19129" h="24744" extrusionOk="0">
                    <a:moveTo>
                      <a:pt x="6666" y="1051"/>
                    </a:moveTo>
                    <a:lnTo>
                      <a:pt x="8469" y="6004"/>
                    </a:lnTo>
                    <a:lnTo>
                      <a:pt x="8560" y="6278"/>
                    </a:lnTo>
                    <a:lnTo>
                      <a:pt x="8674" y="6483"/>
                    </a:lnTo>
                    <a:lnTo>
                      <a:pt x="9610" y="6483"/>
                    </a:lnTo>
                    <a:cubicBezTo>
                      <a:pt x="13125" y="6483"/>
                      <a:pt x="16458" y="8674"/>
                      <a:pt x="17805" y="12189"/>
                    </a:cubicBezTo>
                    <a:cubicBezTo>
                      <a:pt x="18170" y="13239"/>
                      <a:pt x="18375" y="14175"/>
                      <a:pt x="18375" y="15225"/>
                    </a:cubicBezTo>
                    <a:cubicBezTo>
                      <a:pt x="18375" y="18740"/>
                      <a:pt x="16184" y="22164"/>
                      <a:pt x="12555" y="23396"/>
                    </a:cubicBezTo>
                    <a:cubicBezTo>
                      <a:pt x="11619" y="23785"/>
                      <a:pt x="10569" y="23967"/>
                      <a:pt x="9610" y="23967"/>
                    </a:cubicBezTo>
                    <a:cubicBezTo>
                      <a:pt x="6004" y="23967"/>
                      <a:pt x="2671" y="21799"/>
                      <a:pt x="1348" y="18261"/>
                    </a:cubicBezTo>
                    <a:cubicBezTo>
                      <a:pt x="959" y="17234"/>
                      <a:pt x="777" y="16184"/>
                      <a:pt x="777" y="15225"/>
                    </a:cubicBezTo>
                    <a:cubicBezTo>
                      <a:pt x="777" y="12463"/>
                      <a:pt x="2101" y="9815"/>
                      <a:pt x="4383" y="8195"/>
                    </a:cubicBezTo>
                    <a:lnTo>
                      <a:pt x="4566" y="7989"/>
                    </a:lnTo>
                    <a:lnTo>
                      <a:pt x="4475" y="7533"/>
                    </a:lnTo>
                    <a:lnTo>
                      <a:pt x="2580" y="2489"/>
                    </a:lnTo>
                    <a:lnTo>
                      <a:pt x="6666" y="1051"/>
                    </a:lnTo>
                    <a:close/>
                    <a:moveTo>
                      <a:pt x="7054" y="1"/>
                    </a:moveTo>
                    <a:lnTo>
                      <a:pt x="1621" y="2009"/>
                    </a:lnTo>
                    <a:lnTo>
                      <a:pt x="3683" y="7700"/>
                    </a:lnTo>
                    <a:lnTo>
                      <a:pt x="3683" y="7700"/>
                    </a:lnTo>
                    <a:cubicBezTo>
                      <a:pt x="1353" y="9509"/>
                      <a:pt x="1" y="12281"/>
                      <a:pt x="1" y="15225"/>
                    </a:cubicBezTo>
                    <a:cubicBezTo>
                      <a:pt x="1" y="16275"/>
                      <a:pt x="206" y="17416"/>
                      <a:pt x="686" y="18558"/>
                    </a:cubicBezTo>
                    <a:cubicBezTo>
                      <a:pt x="2101" y="22369"/>
                      <a:pt x="5707" y="24743"/>
                      <a:pt x="9610" y="24743"/>
                    </a:cubicBezTo>
                    <a:cubicBezTo>
                      <a:pt x="10660" y="24743"/>
                      <a:pt x="11801" y="24538"/>
                      <a:pt x="12851" y="24173"/>
                    </a:cubicBezTo>
                    <a:cubicBezTo>
                      <a:pt x="16755" y="22735"/>
                      <a:pt x="19128" y="19128"/>
                      <a:pt x="19128" y="15225"/>
                    </a:cubicBezTo>
                    <a:cubicBezTo>
                      <a:pt x="19128" y="14084"/>
                      <a:pt x="18946" y="13034"/>
                      <a:pt x="18558" y="11893"/>
                    </a:cubicBezTo>
                    <a:cubicBezTo>
                      <a:pt x="17120" y="8104"/>
                      <a:pt x="13422" y="5707"/>
                      <a:pt x="9610" y="5707"/>
                    </a:cubicBezTo>
                    <a:lnTo>
                      <a:pt x="9131" y="5707"/>
                    </a:lnTo>
                    <a:lnTo>
                      <a:pt x="70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0"/>
              <p:cNvSpPr/>
              <p:nvPr/>
            </p:nvSpPr>
            <p:spPr>
              <a:xfrm>
                <a:off x="5074225" y="3454900"/>
                <a:ext cx="175775" cy="75675"/>
              </a:xfrm>
              <a:custGeom>
                <a:avLst/>
                <a:gdLst/>
                <a:ahLst/>
                <a:cxnLst/>
                <a:rect l="l" t="t" r="r" b="b"/>
                <a:pathLst>
                  <a:path w="7031" h="3027" extrusionOk="0">
                    <a:moveTo>
                      <a:pt x="6616" y="1"/>
                    </a:moveTo>
                    <a:cubicBezTo>
                      <a:pt x="6566" y="1"/>
                      <a:pt x="6514" y="12"/>
                      <a:pt x="6460" y="36"/>
                    </a:cubicBezTo>
                    <a:lnTo>
                      <a:pt x="297" y="2319"/>
                    </a:lnTo>
                    <a:cubicBezTo>
                      <a:pt x="92" y="2319"/>
                      <a:pt x="0" y="2616"/>
                      <a:pt x="92" y="2798"/>
                    </a:cubicBezTo>
                    <a:cubicBezTo>
                      <a:pt x="158" y="2930"/>
                      <a:pt x="284" y="3026"/>
                      <a:pt x="417" y="3026"/>
                    </a:cubicBezTo>
                    <a:cubicBezTo>
                      <a:pt x="468" y="3026"/>
                      <a:pt x="521" y="3012"/>
                      <a:pt x="571" y="2981"/>
                    </a:cubicBezTo>
                    <a:lnTo>
                      <a:pt x="6757" y="698"/>
                    </a:lnTo>
                    <a:cubicBezTo>
                      <a:pt x="6939" y="607"/>
                      <a:pt x="7031" y="424"/>
                      <a:pt x="6939" y="242"/>
                    </a:cubicBezTo>
                    <a:cubicBezTo>
                      <a:pt x="6872" y="90"/>
                      <a:pt x="6755" y="1"/>
                      <a:pt x="6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4" name="Google Shape;2064;p50"/>
            <p:cNvGrpSpPr/>
            <p:nvPr/>
          </p:nvGrpSpPr>
          <p:grpSpPr>
            <a:xfrm rot="8100000">
              <a:off x="921705" y="2273339"/>
              <a:ext cx="662832" cy="697167"/>
              <a:chOff x="4391750" y="873675"/>
              <a:chExt cx="506750" cy="533000"/>
            </a:xfrm>
          </p:grpSpPr>
          <p:sp>
            <p:nvSpPr>
              <p:cNvPr id="2065" name="Google Shape;2065;p50"/>
              <p:cNvSpPr/>
              <p:nvPr/>
            </p:nvSpPr>
            <p:spPr>
              <a:xfrm>
                <a:off x="4736400" y="919475"/>
                <a:ext cx="26275" cy="42125"/>
              </a:xfrm>
              <a:custGeom>
                <a:avLst/>
                <a:gdLst/>
                <a:ahLst/>
                <a:cxnLst/>
                <a:rect l="l" t="t" r="r" b="b"/>
                <a:pathLst>
                  <a:path w="1051" h="1685" extrusionOk="0">
                    <a:moveTo>
                      <a:pt x="172" y="1"/>
                    </a:moveTo>
                    <a:cubicBezTo>
                      <a:pt x="138" y="1"/>
                      <a:pt x="115" y="29"/>
                      <a:pt x="115" y="86"/>
                    </a:cubicBezTo>
                    <a:lnTo>
                      <a:pt x="1" y="178"/>
                    </a:lnTo>
                    <a:cubicBezTo>
                      <a:pt x="115" y="269"/>
                      <a:pt x="115" y="269"/>
                      <a:pt x="115" y="360"/>
                    </a:cubicBezTo>
                    <a:cubicBezTo>
                      <a:pt x="480" y="543"/>
                      <a:pt x="572" y="931"/>
                      <a:pt x="686" y="1410"/>
                    </a:cubicBezTo>
                    <a:lnTo>
                      <a:pt x="686" y="1593"/>
                    </a:lnTo>
                    <a:cubicBezTo>
                      <a:pt x="686" y="1593"/>
                      <a:pt x="686" y="1684"/>
                      <a:pt x="777" y="1684"/>
                    </a:cubicBezTo>
                    <a:cubicBezTo>
                      <a:pt x="868" y="1684"/>
                      <a:pt x="960" y="1593"/>
                      <a:pt x="960" y="1501"/>
                    </a:cubicBezTo>
                    <a:cubicBezTo>
                      <a:pt x="1051" y="931"/>
                      <a:pt x="868" y="452"/>
                      <a:pt x="389" y="86"/>
                    </a:cubicBezTo>
                    <a:lnTo>
                      <a:pt x="298" y="86"/>
                    </a:lnTo>
                    <a:cubicBezTo>
                      <a:pt x="252" y="29"/>
                      <a:pt x="206"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0"/>
              <p:cNvSpPr/>
              <p:nvPr/>
            </p:nvSpPr>
            <p:spPr>
              <a:xfrm>
                <a:off x="4641675" y="873675"/>
                <a:ext cx="159250" cy="159250"/>
              </a:xfrm>
              <a:custGeom>
                <a:avLst/>
                <a:gdLst/>
                <a:ahLst/>
                <a:cxnLst/>
                <a:rect l="l" t="t" r="r" b="b"/>
                <a:pathLst>
                  <a:path w="6370" h="6370" extrusionOk="0">
                    <a:moveTo>
                      <a:pt x="3219" y="777"/>
                    </a:moveTo>
                    <a:cubicBezTo>
                      <a:pt x="3904" y="777"/>
                      <a:pt x="4475" y="1051"/>
                      <a:pt x="4931" y="1530"/>
                    </a:cubicBezTo>
                    <a:cubicBezTo>
                      <a:pt x="5319" y="1918"/>
                      <a:pt x="5616" y="2580"/>
                      <a:pt x="5616" y="3242"/>
                    </a:cubicBezTo>
                    <a:cubicBezTo>
                      <a:pt x="5616" y="3904"/>
                      <a:pt x="5319" y="4475"/>
                      <a:pt x="4931" y="4954"/>
                    </a:cubicBezTo>
                    <a:cubicBezTo>
                      <a:pt x="4475" y="5342"/>
                      <a:pt x="3904" y="5616"/>
                      <a:pt x="3219" y="5616"/>
                    </a:cubicBezTo>
                    <a:cubicBezTo>
                      <a:pt x="2557" y="5616"/>
                      <a:pt x="1895" y="5342"/>
                      <a:pt x="1507" y="4954"/>
                    </a:cubicBezTo>
                    <a:cubicBezTo>
                      <a:pt x="1051" y="4475"/>
                      <a:pt x="754" y="3904"/>
                      <a:pt x="754" y="3242"/>
                    </a:cubicBezTo>
                    <a:cubicBezTo>
                      <a:pt x="754" y="2580"/>
                      <a:pt x="1051" y="1918"/>
                      <a:pt x="1507" y="1530"/>
                    </a:cubicBezTo>
                    <a:cubicBezTo>
                      <a:pt x="1895" y="1051"/>
                      <a:pt x="2557" y="777"/>
                      <a:pt x="3219" y="777"/>
                    </a:cubicBezTo>
                    <a:close/>
                    <a:moveTo>
                      <a:pt x="3219" y="1"/>
                    </a:moveTo>
                    <a:cubicBezTo>
                      <a:pt x="1416" y="1"/>
                      <a:pt x="1" y="1439"/>
                      <a:pt x="1" y="3242"/>
                    </a:cubicBezTo>
                    <a:cubicBezTo>
                      <a:pt x="1" y="4954"/>
                      <a:pt x="1416" y="6369"/>
                      <a:pt x="3219" y="6369"/>
                    </a:cubicBezTo>
                    <a:cubicBezTo>
                      <a:pt x="4931" y="6369"/>
                      <a:pt x="6369" y="4954"/>
                      <a:pt x="6369" y="3242"/>
                    </a:cubicBezTo>
                    <a:cubicBezTo>
                      <a:pt x="6369" y="1439"/>
                      <a:pt x="4931" y="1"/>
                      <a:pt x="3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0"/>
              <p:cNvSpPr/>
              <p:nvPr/>
            </p:nvSpPr>
            <p:spPr>
              <a:xfrm>
                <a:off x="4572650" y="1009500"/>
                <a:ext cx="130700" cy="202025"/>
              </a:xfrm>
              <a:custGeom>
                <a:avLst/>
                <a:gdLst/>
                <a:ahLst/>
                <a:cxnLst/>
                <a:rect l="l" t="t" r="r" b="b"/>
                <a:pathLst>
                  <a:path w="5228" h="8081" extrusionOk="0">
                    <a:moveTo>
                      <a:pt x="4565" y="0"/>
                    </a:moveTo>
                    <a:lnTo>
                      <a:pt x="0" y="7693"/>
                    </a:lnTo>
                    <a:lnTo>
                      <a:pt x="662" y="8081"/>
                    </a:lnTo>
                    <a:lnTo>
                      <a:pt x="5227" y="366"/>
                    </a:lnTo>
                    <a:lnTo>
                      <a:pt x="4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0"/>
              <p:cNvSpPr/>
              <p:nvPr/>
            </p:nvSpPr>
            <p:spPr>
              <a:xfrm>
                <a:off x="4422550" y="1194875"/>
                <a:ext cx="209450" cy="206675"/>
              </a:xfrm>
              <a:custGeom>
                <a:avLst/>
                <a:gdLst/>
                <a:ahLst/>
                <a:cxnLst/>
                <a:rect l="l" t="t" r="r" b="b"/>
                <a:pathLst>
                  <a:path w="8378" h="8267" extrusionOk="0">
                    <a:moveTo>
                      <a:pt x="4450" y="0"/>
                    </a:moveTo>
                    <a:cubicBezTo>
                      <a:pt x="4398" y="0"/>
                      <a:pt x="4345" y="1"/>
                      <a:pt x="4292" y="4"/>
                    </a:cubicBezTo>
                    <a:cubicBezTo>
                      <a:pt x="1713" y="4"/>
                      <a:pt x="1" y="1989"/>
                      <a:pt x="115" y="4181"/>
                    </a:cubicBezTo>
                    <a:cubicBezTo>
                      <a:pt x="115" y="6646"/>
                      <a:pt x="2101" y="8266"/>
                      <a:pt x="4292" y="8266"/>
                    </a:cubicBezTo>
                    <a:cubicBezTo>
                      <a:pt x="6575" y="8266"/>
                      <a:pt x="8378" y="6463"/>
                      <a:pt x="8378" y="4089"/>
                    </a:cubicBezTo>
                    <a:cubicBezTo>
                      <a:pt x="8378" y="1860"/>
                      <a:pt x="6657" y="0"/>
                      <a:pt x="4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0"/>
              <p:cNvSpPr/>
              <p:nvPr/>
            </p:nvSpPr>
            <p:spPr>
              <a:xfrm>
                <a:off x="4534400" y="1223475"/>
                <a:ext cx="47975" cy="73650"/>
              </a:xfrm>
              <a:custGeom>
                <a:avLst/>
                <a:gdLst/>
                <a:ahLst/>
                <a:cxnLst/>
                <a:rect l="l" t="t" r="r" b="b"/>
                <a:pathLst>
                  <a:path w="1919" h="2946" extrusionOk="0">
                    <a:moveTo>
                      <a:pt x="389" y="1"/>
                    </a:moveTo>
                    <a:cubicBezTo>
                      <a:pt x="297" y="1"/>
                      <a:pt x="206" y="1"/>
                      <a:pt x="1" y="92"/>
                    </a:cubicBezTo>
                    <a:cubicBezTo>
                      <a:pt x="92" y="92"/>
                      <a:pt x="92" y="183"/>
                      <a:pt x="92" y="275"/>
                    </a:cubicBezTo>
                    <a:cubicBezTo>
                      <a:pt x="206" y="275"/>
                      <a:pt x="297" y="366"/>
                      <a:pt x="480" y="480"/>
                    </a:cubicBezTo>
                    <a:cubicBezTo>
                      <a:pt x="868" y="663"/>
                      <a:pt x="1051" y="937"/>
                      <a:pt x="1233" y="1325"/>
                    </a:cubicBezTo>
                    <a:cubicBezTo>
                      <a:pt x="1347" y="1507"/>
                      <a:pt x="1439" y="1804"/>
                      <a:pt x="1439" y="2078"/>
                    </a:cubicBezTo>
                    <a:cubicBezTo>
                      <a:pt x="1439" y="2283"/>
                      <a:pt x="1439" y="2466"/>
                      <a:pt x="1530" y="2557"/>
                    </a:cubicBezTo>
                    <a:lnTo>
                      <a:pt x="1530" y="2854"/>
                    </a:lnTo>
                    <a:cubicBezTo>
                      <a:pt x="1621" y="2854"/>
                      <a:pt x="1621" y="2854"/>
                      <a:pt x="1713" y="2945"/>
                    </a:cubicBezTo>
                    <a:lnTo>
                      <a:pt x="1713" y="2854"/>
                    </a:lnTo>
                    <a:cubicBezTo>
                      <a:pt x="1804" y="2854"/>
                      <a:pt x="1804" y="2763"/>
                      <a:pt x="1804" y="2763"/>
                    </a:cubicBezTo>
                    <a:cubicBezTo>
                      <a:pt x="1918" y="2192"/>
                      <a:pt x="1804" y="1713"/>
                      <a:pt x="1621" y="1142"/>
                    </a:cubicBezTo>
                    <a:cubicBezTo>
                      <a:pt x="1530" y="937"/>
                      <a:pt x="1347" y="663"/>
                      <a:pt x="1142" y="480"/>
                    </a:cubicBezTo>
                    <a:cubicBezTo>
                      <a:pt x="959" y="275"/>
                      <a:pt x="663" y="92"/>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0"/>
              <p:cNvSpPr/>
              <p:nvPr/>
            </p:nvSpPr>
            <p:spPr>
              <a:xfrm>
                <a:off x="4391750" y="1164150"/>
                <a:ext cx="235700" cy="235125"/>
              </a:xfrm>
              <a:custGeom>
                <a:avLst/>
                <a:gdLst/>
                <a:ahLst/>
                <a:cxnLst/>
                <a:rect l="l" t="t" r="r" b="b"/>
                <a:pathLst>
                  <a:path w="9428" h="9405" extrusionOk="0">
                    <a:moveTo>
                      <a:pt x="4657" y="753"/>
                    </a:moveTo>
                    <a:cubicBezTo>
                      <a:pt x="5798" y="753"/>
                      <a:pt x="6757" y="1141"/>
                      <a:pt x="7510" y="1895"/>
                    </a:cubicBezTo>
                    <a:cubicBezTo>
                      <a:pt x="8195" y="2556"/>
                      <a:pt x="8651" y="3606"/>
                      <a:pt x="8651" y="4656"/>
                    </a:cubicBezTo>
                    <a:cubicBezTo>
                      <a:pt x="8651" y="5798"/>
                      <a:pt x="8195" y="6733"/>
                      <a:pt x="7510" y="7510"/>
                    </a:cubicBezTo>
                    <a:cubicBezTo>
                      <a:pt x="6757" y="8171"/>
                      <a:pt x="5798" y="8651"/>
                      <a:pt x="4657" y="8651"/>
                    </a:cubicBezTo>
                    <a:cubicBezTo>
                      <a:pt x="3630" y="8651"/>
                      <a:pt x="2580" y="8171"/>
                      <a:pt x="1918" y="7510"/>
                    </a:cubicBezTo>
                    <a:cubicBezTo>
                      <a:pt x="1142" y="6733"/>
                      <a:pt x="776" y="5798"/>
                      <a:pt x="776" y="4656"/>
                    </a:cubicBezTo>
                    <a:cubicBezTo>
                      <a:pt x="776" y="3606"/>
                      <a:pt x="1142" y="2556"/>
                      <a:pt x="1918" y="1895"/>
                    </a:cubicBezTo>
                    <a:cubicBezTo>
                      <a:pt x="2580" y="1141"/>
                      <a:pt x="3630" y="753"/>
                      <a:pt x="4657" y="753"/>
                    </a:cubicBezTo>
                    <a:close/>
                    <a:moveTo>
                      <a:pt x="4657" y="0"/>
                    </a:moveTo>
                    <a:cubicBezTo>
                      <a:pt x="2100" y="0"/>
                      <a:pt x="0" y="2077"/>
                      <a:pt x="0" y="4656"/>
                    </a:cubicBezTo>
                    <a:cubicBezTo>
                      <a:pt x="0" y="7304"/>
                      <a:pt x="2100" y="9404"/>
                      <a:pt x="4657" y="9404"/>
                    </a:cubicBezTo>
                    <a:cubicBezTo>
                      <a:pt x="7327" y="9404"/>
                      <a:pt x="9427" y="7304"/>
                      <a:pt x="9427" y="4656"/>
                    </a:cubicBezTo>
                    <a:cubicBezTo>
                      <a:pt x="9427" y="2077"/>
                      <a:pt x="7327" y="0"/>
                      <a:pt x="4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0"/>
              <p:cNvSpPr/>
              <p:nvPr/>
            </p:nvSpPr>
            <p:spPr>
              <a:xfrm>
                <a:off x="4831700" y="1293100"/>
                <a:ext cx="26275" cy="42250"/>
              </a:xfrm>
              <a:custGeom>
                <a:avLst/>
                <a:gdLst/>
                <a:ahLst/>
                <a:cxnLst/>
                <a:rect l="l" t="t" r="r" b="b"/>
                <a:pathLst>
                  <a:path w="1051" h="1690" extrusionOk="0">
                    <a:moveTo>
                      <a:pt x="152" y="1"/>
                    </a:moveTo>
                    <a:cubicBezTo>
                      <a:pt x="115" y="1"/>
                      <a:pt x="92" y="23"/>
                      <a:pt x="92" y="69"/>
                    </a:cubicBezTo>
                    <a:lnTo>
                      <a:pt x="1" y="160"/>
                    </a:lnTo>
                    <a:cubicBezTo>
                      <a:pt x="92" y="252"/>
                      <a:pt x="92" y="252"/>
                      <a:pt x="92" y="343"/>
                    </a:cubicBezTo>
                    <a:cubicBezTo>
                      <a:pt x="480" y="548"/>
                      <a:pt x="571" y="914"/>
                      <a:pt x="663" y="1393"/>
                    </a:cubicBezTo>
                    <a:lnTo>
                      <a:pt x="663" y="1575"/>
                    </a:lnTo>
                    <a:cubicBezTo>
                      <a:pt x="663" y="1575"/>
                      <a:pt x="663" y="1690"/>
                      <a:pt x="754" y="1690"/>
                    </a:cubicBezTo>
                    <a:cubicBezTo>
                      <a:pt x="868" y="1690"/>
                      <a:pt x="959" y="1575"/>
                      <a:pt x="959" y="1484"/>
                    </a:cubicBezTo>
                    <a:cubicBezTo>
                      <a:pt x="1051" y="914"/>
                      <a:pt x="868" y="434"/>
                      <a:pt x="389" y="69"/>
                    </a:cubicBezTo>
                    <a:lnTo>
                      <a:pt x="297" y="69"/>
                    </a:lnTo>
                    <a:cubicBezTo>
                      <a:pt x="240" y="23"/>
                      <a:pt x="189"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0"/>
              <p:cNvSpPr/>
              <p:nvPr/>
            </p:nvSpPr>
            <p:spPr>
              <a:xfrm>
                <a:off x="4739275" y="1246875"/>
                <a:ext cx="159225" cy="159800"/>
              </a:xfrm>
              <a:custGeom>
                <a:avLst/>
                <a:gdLst/>
                <a:ahLst/>
                <a:cxnLst/>
                <a:rect l="l" t="t" r="r" b="b"/>
                <a:pathLst>
                  <a:path w="6369" h="6392" extrusionOk="0">
                    <a:moveTo>
                      <a:pt x="3218" y="777"/>
                    </a:moveTo>
                    <a:cubicBezTo>
                      <a:pt x="3880" y="777"/>
                      <a:pt x="4451" y="1051"/>
                      <a:pt x="4930" y="1530"/>
                    </a:cubicBezTo>
                    <a:cubicBezTo>
                      <a:pt x="5410" y="1918"/>
                      <a:pt x="5592" y="2580"/>
                      <a:pt x="5592" y="3242"/>
                    </a:cubicBezTo>
                    <a:cubicBezTo>
                      <a:pt x="5592" y="3904"/>
                      <a:pt x="5410" y="4474"/>
                      <a:pt x="4930" y="4954"/>
                    </a:cubicBezTo>
                    <a:cubicBezTo>
                      <a:pt x="4451" y="5433"/>
                      <a:pt x="3880" y="5616"/>
                      <a:pt x="3218" y="5616"/>
                    </a:cubicBezTo>
                    <a:cubicBezTo>
                      <a:pt x="2556" y="5616"/>
                      <a:pt x="1895" y="5433"/>
                      <a:pt x="1506" y="4954"/>
                    </a:cubicBezTo>
                    <a:cubicBezTo>
                      <a:pt x="1027" y="4474"/>
                      <a:pt x="753" y="3904"/>
                      <a:pt x="753" y="3242"/>
                    </a:cubicBezTo>
                    <a:cubicBezTo>
                      <a:pt x="753" y="2580"/>
                      <a:pt x="1027" y="1918"/>
                      <a:pt x="1506" y="1530"/>
                    </a:cubicBezTo>
                    <a:cubicBezTo>
                      <a:pt x="1895" y="1051"/>
                      <a:pt x="2556" y="777"/>
                      <a:pt x="3218" y="777"/>
                    </a:cubicBezTo>
                    <a:close/>
                    <a:moveTo>
                      <a:pt x="3218" y="1"/>
                    </a:moveTo>
                    <a:cubicBezTo>
                      <a:pt x="1415" y="1"/>
                      <a:pt x="0" y="1439"/>
                      <a:pt x="0" y="3242"/>
                    </a:cubicBezTo>
                    <a:cubicBezTo>
                      <a:pt x="0" y="4954"/>
                      <a:pt x="1415" y="6392"/>
                      <a:pt x="3218" y="6392"/>
                    </a:cubicBezTo>
                    <a:cubicBezTo>
                      <a:pt x="4930" y="6392"/>
                      <a:pt x="6368" y="4954"/>
                      <a:pt x="6368" y="3242"/>
                    </a:cubicBezTo>
                    <a:cubicBezTo>
                      <a:pt x="6368" y="1439"/>
                      <a:pt x="4930" y="1"/>
                      <a:pt x="3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0"/>
              <p:cNvSpPr/>
              <p:nvPr/>
            </p:nvSpPr>
            <p:spPr>
              <a:xfrm>
                <a:off x="4613150" y="1306800"/>
                <a:ext cx="135275" cy="28550"/>
              </a:xfrm>
              <a:custGeom>
                <a:avLst/>
                <a:gdLst/>
                <a:ahLst/>
                <a:cxnLst/>
                <a:rect l="l" t="t" r="r" b="b"/>
                <a:pathLst>
                  <a:path w="5411" h="1142" extrusionOk="0">
                    <a:moveTo>
                      <a:pt x="1" y="0"/>
                    </a:moveTo>
                    <a:lnTo>
                      <a:pt x="1" y="754"/>
                    </a:lnTo>
                    <a:lnTo>
                      <a:pt x="5410" y="1142"/>
                    </a:lnTo>
                    <a:lnTo>
                      <a:pt x="5410" y="36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4" name="Google Shape;2074;p50"/>
            <p:cNvGrpSpPr/>
            <p:nvPr/>
          </p:nvGrpSpPr>
          <p:grpSpPr>
            <a:xfrm rot="-1298030">
              <a:off x="180403" y="796468"/>
              <a:ext cx="388881" cy="809120"/>
              <a:chOff x="3885600" y="970650"/>
              <a:chExt cx="297325" cy="618625"/>
            </a:xfrm>
          </p:grpSpPr>
          <p:sp>
            <p:nvSpPr>
              <p:cNvPr id="2075" name="Google Shape;2075;p50"/>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0"/>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0"/>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50"/>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0"/>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50"/>
            <p:cNvGrpSpPr/>
            <p:nvPr/>
          </p:nvGrpSpPr>
          <p:grpSpPr>
            <a:xfrm rot="-9004875" flipH="1">
              <a:off x="210551" y="1626994"/>
              <a:ext cx="671796" cy="491159"/>
              <a:chOff x="1676675" y="2892575"/>
              <a:chExt cx="513600" cy="375500"/>
            </a:xfrm>
          </p:grpSpPr>
          <p:sp>
            <p:nvSpPr>
              <p:cNvPr id="2081" name="Google Shape;2081;p50"/>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0"/>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0"/>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0"/>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0"/>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0"/>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0"/>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0"/>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CUSTOM_14">
    <p:spTree>
      <p:nvGrpSpPr>
        <p:cNvPr id="1" name="Shape 2089"/>
        <p:cNvGrpSpPr/>
        <p:nvPr/>
      </p:nvGrpSpPr>
      <p:grpSpPr>
        <a:xfrm>
          <a:off x="0" y="0"/>
          <a:ext cx="0" cy="0"/>
          <a:chOff x="0" y="0"/>
          <a:chExt cx="0" cy="0"/>
        </a:xfrm>
      </p:grpSpPr>
      <p:grpSp>
        <p:nvGrpSpPr>
          <p:cNvPr id="2090" name="Google Shape;2090;p51"/>
          <p:cNvGrpSpPr/>
          <p:nvPr/>
        </p:nvGrpSpPr>
        <p:grpSpPr>
          <a:xfrm>
            <a:off x="6578434" y="-57146"/>
            <a:ext cx="3254709" cy="4568849"/>
            <a:chOff x="6578434" y="-57146"/>
            <a:chExt cx="3254709" cy="4568849"/>
          </a:xfrm>
        </p:grpSpPr>
        <p:grpSp>
          <p:nvGrpSpPr>
            <p:cNvPr id="2091" name="Google Shape;2091;p51"/>
            <p:cNvGrpSpPr/>
            <p:nvPr/>
          </p:nvGrpSpPr>
          <p:grpSpPr>
            <a:xfrm rot="766047" flipH="1">
              <a:off x="8308878" y="22151"/>
              <a:ext cx="911517" cy="1732895"/>
              <a:chOff x="-318557" y="43428"/>
              <a:chExt cx="911494" cy="1732850"/>
            </a:xfrm>
          </p:grpSpPr>
          <p:sp>
            <p:nvSpPr>
              <p:cNvPr id="2092" name="Google Shape;2092;p51"/>
              <p:cNvSpPr/>
              <p:nvPr/>
            </p:nvSpPr>
            <p:spPr>
              <a:xfrm>
                <a:off x="-237088" y="43428"/>
                <a:ext cx="776492" cy="1732850"/>
              </a:xfrm>
              <a:custGeom>
                <a:avLst/>
                <a:gdLst/>
                <a:ahLst/>
                <a:cxnLst/>
                <a:rect l="l" t="t" r="r" b="b"/>
                <a:pathLst>
                  <a:path w="19596" h="43734" extrusionOk="0">
                    <a:moveTo>
                      <a:pt x="8344" y="13837"/>
                    </a:moveTo>
                    <a:lnTo>
                      <a:pt x="8579" y="13955"/>
                    </a:lnTo>
                    <a:lnTo>
                      <a:pt x="8696" y="13955"/>
                    </a:lnTo>
                    <a:cubicBezTo>
                      <a:pt x="9431" y="14425"/>
                      <a:pt x="10283" y="15042"/>
                      <a:pt x="11164" y="15659"/>
                    </a:cubicBezTo>
                    <a:cubicBezTo>
                      <a:pt x="11752" y="16158"/>
                      <a:pt x="12251" y="16510"/>
                      <a:pt x="12751" y="17010"/>
                    </a:cubicBezTo>
                    <a:cubicBezTo>
                      <a:pt x="13221" y="17362"/>
                      <a:pt x="13720" y="17862"/>
                      <a:pt x="13955" y="18361"/>
                    </a:cubicBezTo>
                    <a:cubicBezTo>
                      <a:pt x="14572" y="19096"/>
                      <a:pt x="14954" y="20065"/>
                      <a:pt x="15189" y="21035"/>
                    </a:cubicBezTo>
                    <a:lnTo>
                      <a:pt x="15189" y="22386"/>
                    </a:lnTo>
                    <a:cubicBezTo>
                      <a:pt x="15189" y="23620"/>
                      <a:pt x="14954" y="24707"/>
                      <a:pt x="14337" y="25706"/>
                    </a:cubicBezTo>
                    <a:cubicBezTo>
                      <a:pt x="13838" y="26558"/>
                      <a:pt x="13367" y="27410"/>
                      <a:pt x="12868" y="28144"/>
                    </a:cubicBezTo>
                    <a:cubicBezTo>
                      <a:pt x="12751" y="28526"/>
                      <a:pt x="12486" y="28761"/>
                      <a:pt x="12369" y="28996"/>
                    </a:cubicBezTo>
                    <a:cubicBezTo>
                      <a:pt x="12251" y="29113"/>
                      <a:pt x="12134" y="29378"/>
                      <a:pt x="12016" y="29613"/>
                    </a:cubicBezTo>
                    <a:cubicBezTo>
                      <a:pt x="11899" y="29613"/>
                      <a:pt x="11899" y="29730"/>
                      <a:pt x="11752" y="29848"/>
                    </a:cubicBezTo>
                    <a:lnTo>
                      <a:pt x="11634" y="30112"/>
                    </a:lnTo>
                    <a:lnTo>
                      <a:pt x="11399" y="29995"/>
                    </a:lnTo>
                    <a:lnTo>
                      <a:pt x="11164" y="29995"/>
                    </a:lnTo>
                    <a:cubicBezTo>
                      <a:pt x="11017" y="29848"/>
                      <a:pt x="11017" y="29848"/>
                      <a:pt x="10900" y="29730"/>
                    </a:cubicBezTo>
                    <a:lnTo>
                      <a:pt x="10547" y="29495"/>
                    </a:lnTo>
                    <a:cubicBezTo>
                      <a:pt x="10048" y="29260"/>
                      <a:pt x="9695" y="28996"/>
                      <a:pt x="9313" y="28643"/>
                    </a:cubicBezTo>
                    <a:cubicBezTo>
                      <a:pt x="8579" y="28261"/>
                      <a:pt x="7845" y="27645"/>
                      <a:pt x="7110" y="27057"/>
                    </a:cubicBezTo>
                    <a:cubicBezTo>
                      <a:pt x="6258" y="26323"/>
                      <a:pt x="5524" y="25324"/>
                      <a:pt x="5024" y="24119"/>
                    </a:cubicBezTo>
                    <a:cubicBezTo>
                      <a:pt x="4789" y="23620"/>
                      <a:pt x="4672" y="23120"/>
                      <a:pt x="4554" y="22650"/>
                    </a:cubicBezTo>
                    <a:cubicBezTo>
                      <a:pt x="4407" y="21916"/>
                      <a:pt x="4407" y="21035"/>
                      <a:pt x="4672" y="20300"/>
                    </a:cubicBezTo>
                    <a:cubicBezTo>
                      <a:pt x="4789" y="19713"/>
                      <a:pt x="4907" y="19213"/>
                      <a:pt x="5289" y="18596"/>
                    </a:cubicBezTo>
                    <a:cubicBezTo>
                      <a:pt x="5524" y="17979"/>
                      <a:pt x="5759" y="17509"/>
                      <a:pt x="6141" y="16775"/>
                    </a:cubicBezTo>
                    <a:cubicBezTo>
                      <a:pt x="6758" y="15894"/>
                      <a:pt x="7228" y="15042"/>
                      <a:pt x="7845" y="14190"/>
                    </a:cubicBezTo>
                    <a:cubicBezTo>
                      <a:pt x="7962" y="14072"/>
                      <a:pt x="8080" y="13955"/>
                      <a:pt x="8226" y="13837"/>
                    </a:cubicBezTo>
                    <a:close/>
                    <a:moveTo>
                      <a:pt x="11282" y="0"/>
                    </a:moveTo>
                    <a:cubicBezTo>
                      <a:pt x="11164" y="0"/>
                      <a:pt x="11017" y="118"/>
                      <a:pt x="11017" y="118"/>
                    </a:cubicBezTo>
                    <a:lnTo>
                      <a:pt x="11017" y="353"/>
                    </a:lnTo>
                    <a:lnTo>
                      <a:pt x="11017" y="470"/>
                    </a:lnTo>
                    <a:cubicBezTo>
                      <a:pt x="11164" y="970"/>
                      <a:pt x="11164" y="1352"/>
                      <a:pt x="11282" y="1822"/>
                    </a:cubicBezTo>
                    <a:lnTo>
                      <a:pt x="11282" y="2086"/>
                    </a:lnTo>
                    <a:cubicBezTo>
                      <a:pt x="11399" y="2938"/>
                      <a:pt x="11517" y="3790"/>
                      <a:pt x="11517" y="4642"/>
                    </a:cubicBezTo>
                    <a:cubicBezTo>
                      <a:pt x="11517" y="5758"/>
                      <a:pt x="11282" y="6728"/>
                      <a:pt x="11017" y="7580"/>
                    </a:cubicBezTo>
                    <a:cubicBezTo>
                      <a:pt x="10900" y="8079"/>
                      <a:pt x="10665" y="8696"/>
                      <a:pt x="10283" y="9284"/>
                    </a:cubicBezTo>
                    <a:cubicBezTo>
                      <a:pt x="9695" y="10400"/>
                      <a:pt x="9078" y="11487"/>
                      <a:pt x="8344" y="12486"/>
                    </a:cubicBezTo>
                    <a:cubicBezTo>
                      <a:pt x="8344" y="12603"/>
                      <a:pt x="8344" y="12603"/>
                      <a:pt x="8226" y="12603"/>
                    </a:cubicBezTo>
                    <a:lnTo>
                      <a:pt x="8226" y="12721"/>
                    </a:lnTo>
                    <a:lnTo>
                      <a:pt x="8080" y="12721"/>
                    </a:lnTo>
                    <a:cubicBezTo>
                      <a:pt x="8011" y="12755"/>
                      <a:pt x="7952" y="12769"/>
                      <a:pt x="7900" y="12769"/>
                    </a:cubicBezTo>
                    <a:cubicBezTo>
                      <a:pt x="7776" y="12769"/>
                      <a:pt x="7693" y="12686"/>
                      <a:pt x="7609" y="12603"/>
                    </a:cubicBezTo>
                    <a:cubicBezTo>
                      <a:pt x="6993" y="12221"/>
                      <a:pt x="6258" y="11751"/>
                      <a:pt x="5524" y="11134"/>
                    </a:cubicBezTo>
                    <a:cubicBezTo>
                      <a:pt x="4907" y="10635"/>
                      <a:pt x="4290" y="10282"/>
                      <a:pt x="3820" y="9783"/>
                    </a:cubicBezTo>
                    <a:cubicBezTo>
                      <a:pt x="3085" y="8931"/>
                      <a:pt x="2468" y="8197"/>
                      <a:pt x="2087" y="7345"/>
                    </a:cubicBezTo>
                    <a:cubicBezTo>
                      <a:pt x="1734" y="6728"/>
                      <a:pt x="1470" y="5876"/>
                      <a:pt x="1117" y="5024"/>
                    </a:cubicBezTo>
                    <a:cubicBezTo>
                      <a:pt x="1000" y="4289"/>
                      <a:pt x="735" y="3555"/>
                      <a:pt x="618" y="2674"/>
                    </a:cubicBezTo>
                    <a:cubicBezTo>
                      <a:pt x="500" y="2556"/>
                      <a:pt x="500" y="2556"/>
                      <a:pt x="500" y="2439"/>
                    </a:cubicBezTo>
                    <a:cubicBezTo>
                      <a:pt x="500" y="2204"/>
                      <a:pt x="383" y="2204"/>
                      <a:pt x="265" y="2204"/>
                    </a:cubicBezTo>
                    <a:cubicBezTo>
                      <a:pt x="148" y="2204"/>
                      <a:pt x="1" y="2321"/>
                      <a:pt x="1" y="2439"/>
                    </a:cubicBezTo>
                    <a:cubicBezTo>
                      <a:pt x="1" y="2556"/>
                      <a:pt x="1" y="2674"/>
                      <a:pt x="148" y="2938"/>
                    </a:cubicBezTo>
                    <a:cubicBezTo>
                      <a:pt x="265" y="3908"/>
                      <a:pt x="618" y="5024"/>
                      <a:pt x="1000" y="5993"/>
                    </a:cubicBezTo>
                    <a:cubicBezTo>
                      <a:pt x="1235" y="6610"/>
                      <a:pt x="1352" y="7080"/>
                      <a:pt x="1616" y="7462"/>
                    </a:cubicBezTo>
                    <a:cubicBezTo>
                      <a:pt x="2087" y="8432"/>
                      <a:pt x="2703" y="9430"/>
                      <a:pt x="3555" y="10282"/>
                    </a:cubicBezTo>
                    <a:cubicBezTo>
                      <a:pt x="4290" y="10899"/>
                      <a:pt x="4907" y="11369"/>
                      <a:pt x="5641" y="11869"/>
                    </a:cubicBezTo>
                    <a:cubicBezTo>
                      <a:pt x="6023" y="12104"/>
                      <a:pt x="6258" y="12368"/>
                      <a:pt x="6611" y="12603"/>
                    </a:cubicBezTo>
                    <a:cubicBezTo>
                      <a:pt x="6875" y="12721"/>
                      <a:pt x="6993" y="12956"/>
                      <a:pt x="7228" y="13103"/>
                    </a:cubicBezTo>
                    <a:cubicBezTo>
                      <a:pt x="7345" y="13103"/>
                      <a:pt x="7492" y="13220"/>
                      <a:pt x="7609" y="13338"/>
                    </a:cubicBezTo>
                    <a:lnTo>
                      <a:pt x="7609" y="13455"/>
                    </a:lnTo>
                    <a:cubicBezTo>
                      <a:pt x="7609" y="13690"/>
                      <a:pt x="7492" y="13837"/>
                      <a:pt x="7345" y="13955"/>
                    </a:cubicBezTo>
                    <a:cubicBezTo>
                      <a:pt x="7110" y="14307"/>
                      <a:pt x="6993" y="14572"/>
                      <a:pt x="6758" y="14924"/>
                    </a:cubicBezTo>
                    <a:cubicBezTo>
                      <a:pt x="6493" y="15424"/>
                      <a:pt x="6141" y="15776"/>
                      <a:pt x="5876" y="16275"/>
                    </a:cubicBezTo>
                    <a:cubicBezTo>
                      <a:pt x="5524" y="16892"/>
                      <a:pt x="5142" y="17509"/>
                      <a:pt x="4789" y="18244"/>
                    </a:cubicBezTo>
                    <a:cubicBezTo>
                      <a:pt x="4554" y="18831"/>
                      <a:pt x="4290" y="19448"/>
                      <a:pt x="4172" y="20183"/>
                    </a:cubicBezTo>
                    <a:cubicBezTo>
                      <a:pt x="3937" y="21035"/>
                      <a:pt x="3937" y="21769"/>
                      <a:pt x="4055" y="22650"/>
                    </a:cubicBezTo>
                    <a:cubicBezTo>
                      <a:pt x="4172" y="23385"/>
                      <a:pt x="4407" y="24119"/>
                      <a:pt x="4672" y="24707"/>
                    </a:cubicBezTo>
                    <a:cubicBezTo>
                      <a:pt x="5289" y="25823"/>
                      <a:pt x="5876" y="26675"/>
                      <a:pt x="6611" y="27410"/>
                    </a:cubicBezTo>
                    <a:cubicBezTo>
                      <a:pt x="6875" y="27527"/>
                      <a:pt x="7110" y="27791"/>
                      <a:pt x="7345" y="28026"/>
                    </a:cubicBezTo>
                    <a:lnTo>
                      <a:pt x="7492" y="28026"/>
                    </a:lnTo>
                    <a:cubicBezTo>
                      <a:pt x="7962" y="28526"/>
                      <a:pt x="8579" y="28878"/>
                      <a:pt x="9196" y="29378"/>
                    </a:cubicBezTo>
                    <a:cubicBezTo>
                      <a:pt x="9548" y="29613"/>
                      <a:pt x="9930" y="29730"/>
                      <a:pt x="10165" y="29995"/>
                    </a:cubicBezTo>
                    <a:cubicBezTo>
                      <a:pt x="10430" y="30112"/>
                      <a:pt x="10547" y="30230"/>
                      <a:pt x="10665" y="30347"/>
                    </a:cubicBezTo>
                    <a:cubicBezTo>
                      <a:pt x="10782" y="30347"/>
                      <a:pt x="10782" y="30465"/>
                      <a:pt x="10900" y="30465"/>
                    </a:cubicBezTo>
                    <a:lnTo>
                      <a:pt x="11017" y="30582"/>
                    </a:lnTo>
                    <a:cubicBezTo>
                      <a:pt x="11164" y="30847"/>
                      <a:pt x="11017" y="31082"/>
                      <a:pt x="10900" y="31082"/>
                    </a:cubicBezTo>
                    <a:cubicBezTo>
                      <a:pt x="10430" y="31699"/>
                      <a:pt x="10048" y="32433"/>
                      <a:pt x="9548" y="33285"/>
                    </a:cubicBezTo>
                    <a:cubicBezTo>
                      <a:pt x="9196" y="33902"/>
                      <a:pt x="8961" y="34401"/>
                      <a:pt x="8696" y="34989"/>
                    </a:cubicBezTo>
                    <a:cubicBezTo>
                      <a:pt x="8344" y="35870"/>
                      <a:pt x="8080" y="36840"/>
                      <a:pt x="7962" y="37692"/>
                    </a:cubicBezTo>
                    <a:cubicBezTo>
                      <a:pt x="7845" y="38309"/>
                      <a:pt x="7845" y="38926"/>
                      <a:pt x="7845" y="39542"/>
                    </a:cubicBezTo>
                    <a:cubicBezTo>
                      <a:pt x="7845" y="40130"/>
                      <a:pt x="7962" y="40864"/>
                      <a:pt x="7962" y="41599"/>
                    </a:cubicBezTo>
                    <a:cubicBezTo>
                      <a:pt x="8080" y="42098"/>
                      <a:pt x="8080" y="42598"/>
                      <a:pt x="8226" y="43215"/>
                    </a:cubicBezTo>
                    <a:cubicBezTo>
                      <a:pt x="8344" y="43332"/>
                      <a:pt x="8344" y="43450"/>
                      <a:pt x="8344" y="43567"/>
                    </a:cubicBezTo>
                    <a:cubicBezTo>
                      <a:pt x="8344" y="43650"/>
                      <a:pt x="8461" y="43733"/>
                      <a:pt x="8530" y="43733"/>
                    </a:cubicBezTo>
                    <a:cubicBezTo>
                      <a:pt x="8559" y="43733"/>
                      <a:pt x="8579" y="43719"/>
                      <a:pt x="8579" y="43685"/>
                    </a:cubicBezTo>
                    <a:cubicBezTo>
                      <a:pt x="8696" y="43685"/>
                      <a:pt x="8814" y="43567"/>
                      <a:pt x="8814" y="43450"/>
                    </a:cubicBezTo>
                    <a:lnTo>
                      <a:pt x="8814" y="43332"/>
                    </a:lnTo>
                    <a:lnTo>
                      <a:pt x="8814" y="43215"/>
                    </a:lnTo>
                    <a:cubicBezTo>
                      <a:pt x="8579" y="41981"/>
                      <a:pt x="8461" y="40864"/>
                      <a:pt x="8344" y="39542"/>
                    </a:cubicBezTo>
                    <a:cubicBezTo>
                      <a:pt x="8344" y="37927"/>
                      <a:pt x="8579" y="36605"/>
                      <a:pt x="9196" y="35253"/>
                    </a:cubicBezTo>
                    <a:cubicBezTo>
                      <a:pt x="9813" y="33784"/>
                      <a:pt x="10665" y="32316"/>
                      <a:pt x="11399" y="31317"/>
                    </a:cubicBezTo>
                    <a:cubicBezTo>
                      <a:pt x="11517" y="31199"/>
                      <a:pt x="11634" y="31082"/>
                      <a:pt x="11752" y="31082"/>
                    </a:cubicBezTo>
                    <a:lnTo>
                      <a:pt x="11899" y="31082"/>
                    </a:lnTo>
                    <a:lnTo>
                      <a:pt x="12016" y="31199"/>
                    </a:lnTo>
                    <a:cubicBezTo>
                      <a:pt x="12016" y="31199"/>
                      <a:pt x="12134" y="31199"/>
                      <a:pt x="12251" y="31317"/>
                    </a:cubicBezTo>
                    <a:lnTo>
                      <a:pt x="12633" y="31581"/>
                    </a:lnTo>
                    <a:cubicBezTo>
                      <a:pt x="12986" y="31816"/>
                      <a:pt x="13485" y="32198"/>
                      <a:pt x="13838" y="32433"/>
                    </a:cubicBezTo>
                    <a:cubicBezTo>
                      <a:pt x="14454" y="32933"/>
                      <a:pt x="15071" y="33403"/>
                      <a:pt x="15571" y="33902"/>
                    </a:cubicBezTo>
                    <a:cubicBezTo>
                      <a:pt x="16540" y="34754"/>
                      <a:pt x="17157" y="35723"/>
                      <a:pt x="17627" y="36722"/>
                    </a:cubicBezTo>
                    <a:cubicBezTo>
                      <a:pt x="18009" y="37574"/>
                      <a:pt x="18362" y="38544"/>
                      <a:pt x="18626" y="39542"/>
                    </a:cubicBezTo>
                    <a:cubicBezTo>
                      <a:pt x="18744" y="39895"/>
                      <a:pt x="18861" y="40277"/>
                      <a:pt x="18861" y="40629"/>
                    </a:cubicBezTo>
                    <a:cubicBezTo>
                      <a:pt x="18979" y="40747"/>
                      <a:pt x="18979" y="41011"/>
                      <a:pt x="19096" y="41129"/>
                    </a:cubicBezTo>
                    <a:lnTo>
                      <a:pt x="19096" y="41481"/>
                    </a:lnTo>
                    <a:cubicBezTo>
                      <a:pt x="19243" y="41481"/>
                      <a:pt x="19243" y="41599"/>
                      <a:pt x="19360" y="41599"/>
                    </a:cubicBezTo>
                    <a:cubicBezTo>
                      <a:pt x="19478" y="41599"/>
                      <a:pt x="19596" y="41481"/>
                      <a:pt x="19596" y="41364"/>
                    </a:cubicBezTo>
                    <a:lnTo>
                      <a:pt x="19596" y="41129"/>
                    </a:lnTo>
                    <a:cubicBezTo>
                      <a:pt x="19596" y="41011"/>
                      <a:pt x="19478" y="40747"/>
                      <a:pt x="19478" y="40629"/>
                    </a:cubicBezTo>
                    <a:cubicBezTo>
                      <a:pt x="19478" y="40394"/>
                      <a:pt x="19360" y="40277"/>
                      <a:pt x="19360" y="40013"/>
                    </a:cubicBezTo>
                    <a:cubicBezTo>
                      <a:pt x="19243" y="39542"/>
                      <a:pt x="19096" y="39043"/>
                      <a:pt x="18861" y="38544"/>
                    </a:cubicBezTo>
                    <a:cubicBezTo>
                      <a:pt x="18626" y="37692"/>
                      <a:pt x="18362" y="37075"/>
                      <a:pt x="18127" y="36458"/>
                    </a:cubicBezTo>
                    <a:cubicBezTo>
                      <a:pt x="17627" y="35371"/>
                      <a:pt x="16893" y="34401"/>
                      <a:pt x="15923" y="33403"/>
                    </a:cubicBezTo>
                    <a:cubicBezTo>
                      <a:pt x="15306" y="32933"/>
                      <a:pt x="14689" y="32433"/>
                      <a:pt x="14102" y="31934"/>
                    </a:cubicBezTo>
                    <a:cubicBezTo>
                      <a:pt x="13602" y="31581"/>
                      <a:pt x="13103" y="31199"/>
                      <a:pt x="12486" y="30847"/>
                    </a:cubicBezTo>
                    <a:cubicBezTo>
                      <a:pt x="12369" y="30729"/>
                      <a:pt x="12251" y="30729"/>
                      <a:pt x="12134" y="30465"/>
                    </a:cubicBezTo>
                    <a:lnTo>
                      <a:pt x="12134" y="30347"/>
                    </a:lnTo>
                    <a:cubicBezTo>
                      <a:pt x="12251" y="30230"/>
                      <a:pt x="12251" y="30112"/>
                      <a:pt x="12369" y="29995"/>
                    </a:cubicBezTo>
                    <a:cubicBezTo>
                      <a:pt x="12369" y="29995"/>
                      <a:pt x="12369" y="29848"/>
                      <a:pt x="12486" y="29848"/>
                    </a:cubicBezTo>
                    <a:lnTo>
                      <a:pt x="12633" y="29495"/>
                    </a:lnTo>
                    <a:cubicBezTo>
                      <a:pt x="13103" y="28878"/>
                      <a:pt x="13602" y="28144"/>
                      <a:pt x="14102" y="27292"/>
                    </a:cubicBezTo>
                    <a:cubicBezTo>
                      <a:pt x="14219" y="27175"/>
                      <a:pt x="14337" y="26910"/>
                      <a:pt x="14454" y="26675"/>
                    </a:cubicBezTo>
                    <a:lnTo>
                      <a:pt x="14572" y="26440"/>
                    </a:lnTo>
                    <a:cubicBezTo>
                      <a:pt x="15071" y="25588"/>
                      <a:pt x="15424" y="24707"/>
                      <a:pt x="15571" y="23855"/>
                    </a:cubicBezTo>
                    <a:cubicBezTo>
                      <a:pt x="15806" y="22885"/>
                      <a:pt x="15806" y="22033"/>
                      <a:pt x="15688" y="21182"/>
                    </a:cubicBezTo>
                    <a:cubicBezTo>
                      <a:pt x="15571" y="20065"/>
                      <a:pt x="15189" y="18978"/>
                      <a:pt x="14454" y="17979"/>
                    </a:cubicBezTo>
                    <a:cubicBezTo>
                      <a:pt x="14102" y="17509"/>
                      <a:pt x="13720" y="17127"/>
                      <a:pt x="13221" y="16628"/>
                    </a:cubicBezTo>
                    <a:cubicBezTo>
                      <a:pt x="12633" y="16158"/>
                      <a:pt x="12134" y="15776"/>
                      <a:pt x="11634" y="15424"/>
                    </a:cubicBezTo>
                    <a:cubicBezTo>
                      <a:pt x="11017" y="14924"/>
                      <a:pt x="10547" y="14572"/>
                      <a:pt x="9930" y="14190"/>
                    </a:cubicBezTo>
                    <a:lnTo>
                      <a:pt x="9431" y="13837"/>
                    </a:lnTo>
                    <a:cubicBezTo>
                      <a:pt x="9313" y="13837"/>
                      <a:pt x="9313" y="13690"/>
                      <a:pt x="9196" y="13690"/>
                    </a:cubicBezTo>
                    <a:cubicBezTo>
                      <a:pt x="9078" y="13573"/>
                      <a:pt x="9078" y="13573"/>
                      <a:pt x="8961" y="13455"/>
                    </a:cubicBezTo>
                    <a:cubicBezTo>
                      <a:pt x="8814" y="13455"/>
                      <a:pt x="8814" y="13338"/>
                      <a:pt x="8814" y="13338"/>
                    </a:cubicBezTo>
                    <a:lnTo>
                      <a:pt x="8696" y="13338"/>
                    </a:lnTo>
                    <a:lnTo>
                      <a:pt x="8579" y="13220"/>
                    </a:lnTo>
                    <a:lnTo>
                      <a:pt x="8961" y="12603"/>
                    </a:lnTo>
                    <a:cubicBezTo>
                      <a:pt x="9078" y="12368"/>
                      <a:pt x="9196" y="12221"/>
                      <a:pt x="9313" y="12104"/>
                    </a:cubicBezTo>
                    <a:cubicBezTo>
                      <a:pt x="9548" y="11751"/>
                      <a:pt x="9813" y="11369"/>
                      <a:pt x="9930" y="11017"/>
                    </a:cubicBezTo>
                    <a:cubicBezTo>
                      <a:pt x="10430" y="10282"/>
                      <a:pt x="10782" y="9548"/>
                      <a:pt x="11164" y="8696"/>
                    </a:cubicBezTo>
                    <a:cubicBezTo>
                      <a:pt x="11634" y="7697"/>
                      <a:pt x="11899" y="6610"/>
                      <a:pt x="12016" y="5494"/>
                    </a:cubicBezTo>
                    <a:lnTo>
                      <a:pt x="12016" y="3291"/>
                    </a:lnTo>
                    <a:cubicBezTo>
                      <a:pt x="11899" y="2821"/>
                      <a:pt x="11899" y="2321"/>
                      <a:pt x="11752" y="1704"/>
                    </a:cubicBezTo>
                    <a:lnTo>
                      <a:pt x="11752" y="1352"/>
                    </a:lnTo>
                    <a:cubicBezTo>
                      <a:pt x="11752" y="1087"/>
                      <a:pt x="11634" y="735"/>
                      <a:pt x="11517" y="235"/>
                    </a:cubicBezTo>
                    <a:cubicBezTo>
                      <a:pt x="11517" y="118"/>
                      <a:pt x="11399" y="0"/>
                      <a:pt x="11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1"/>
              <p:cNvSpPr/>
              <p:nvPr/>
            </p:nvSpPr>
            <p:spPr>
              <a:xfrm>
                <a:off x="-318557" y="101634"/>
                <a:ext cx="625124" cy="150169"/>
              </a:xfrm>
              <a:custGeom>
                <a:avLst/>
                <a:gdLst/>
                <a:ahLst/>
                <a:cxnLst/>
                <a:rect l="l" t="t" r="r" b="b"/>
                <a:pathLst>
                  <a:path w="15776" h="3790" extrusionOk="0">
                    <a:moveTo>
                      <a:pt x="15277" y="0"/>
                    </a:moveTo>
                    <a:cubicBezTo>
                      <a:pt x="15159" y="0"/>
                      <a:pt x="15042" y="0"/>
                      <a:pt x="14924" y="118"/>
                    </a:cubicBezTo>
                    <a:cubicBezTo>
                      <a:pt x="13338" y="353"/>
                      <a:pt x="11604" y="735"/>
                      <a:pt x="10018" y="970"/>
                    </a:cubicBezTo>
                    <a:cubicBezTo>
                      <a:pt x="8314" y="1352"/>
                      <a:pt x="6610" y="1587"/>
                      <a:pt x="4994" y="1939"/>
                    </a:cubicBezTo>
                    <a:cubicBezTo>
                      <a:pt x="3526" y="2203"/>
                      <a:pt x="2057" y="2556"/>
                      <a:pt x="588" y="2820"/>
                    </a:cubicBezTo>
                    <a:cubicBezTo>
                      <a:pt x="470" y="2820"/>
                      <a:pt x="353" y="2820"/>
                      <a:pt x="353" y="2938"/>
                    </a:cubicBezTo>
                    <a:cubicBezTo>
                      <a:pt x="118" y="2938"/>
                      <a:pt x="0" y="3173"/>
                      <a:pt x="0" y="3408"/>
                    </a:cubicBezTo>
                    <a:cubicBezTo>
                      <a:pt x="0" y="3672"/>
                      <a:pt x="235" y="3790"/>
                      <a:pt x="470" y="3790"/>
                    </a:cubicBezTo>
                    <a:lnTo>
                      <a:pt x="852" y="3790"/>
                    </a:lnTo>
                    <a:cubicBezTo>
                      <a:pt x="3291" y="3290"/>
                      <a:pt x="5611" y="2938"/>
                      <a:pt x="8079" y="2439"/>
                    </a:cubicBezTo>
                    <a:cubicBezTo>
                      <a:pt x="8314" y="2321"/>
                      <a:pt x="8667" y="2321"/>
                      <a:pt x="9049" y="2203"/>
                    </a:cubicBezTo>
                    <a:cubicBezTo>
                      <a:pt x="11017" y="1822"/>
                      <a:pt x="13073" y="1469"/>
                      <a:pt x="15159" y="1087"/>
                    </a:cubicBezTo>
                    <a:cubicBezTo>
                      <a:pt x="15277" y="1087"/>
                      <a:pt x="15423" y="970"/>
                      <a:pt x="15541" y="970"/>
                    </a:cubicBezTo>
                    <a:cubicBezTo>
                      <a:pt x="15658" y="852"/>
                      <a:pt x="15776" y="735"/>
                      <a:pt x="15776" y="470"/>
                    </a:cubicBezTo>
                    <a:cubicBezTo>
                      <a:pt x="15776" y="235"/>
                      <a:pt x="15541" y="0"/>
                      <a:pt x="15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1"/>
              <p:cNvSpPr/>
              <p:nvPr/>
            </p:nvSpPr>
            <p:spPr>
              <a:xfrm>
                <a:off x="-139294" y="905970"/>
                <a:ext cx="620488" cy="153418"/>
              </a:xfrm>
              <a:custGeom>
                <a:avLst/>
                <a:gdLst/>
                <a:ahLst/>
                <a:cxnLst/>
                <a:rect l="l" t="t" r="r" b="b"/>
                <a:pathLst>
                  <a:path w="15659" h="3872" extrusionOk="0">
                    <a:moveTo>
                      <a:pt x="15042" y="0"/>
                    </a:moveTo>
                    <a:cubicBezTo>
                      <a:pt x="14807" y="0"/>
                      <a:pt x="14689" y="147"/>
                      <a:pt x="14425" y="147"/>
                    </a:cubicBezTo>
                    <a:cubicBezTo>
                      <a:pt x="12221" y="617"/>
                      <a:pt x="9901" y="999"/>
                      <a:pt x="7697" y="1469"/>
                    </a:cubicBezTo>
                    <a:cubicBezTo>
                      <a:pt x="6845" y="1616"/>
                      <a:pt x="6111" y="1733"/>
                      <a:pt x="5377" y="1851"/>
                    </a:cubicBezTo>
                    <a:cubicBezTo>
                      <a:pt x="3790" y="2203"/>
                      <a:pt x="2086" y="2468"/>
                      <a:pt x="470" y="2820"/>
                    </a:cubicBezTo>
                    <a:cubicBezTo>
                      <a:pt x="470" y="2820"/>
                      <a:pt x="353" y="2820"/>
                      <a:pt x="235" y="2938"/>
                    </a:cubicBezTo>
                    <a:cubicBezTo>
                      <a:pt x="118" y="2938"/>
                      <a:pt x="0" y="3202"/>
                      <a:pt x="0" y="3320"/>
                    </a:cubicBezTo>
                    <a:cubicBezTo>
                      <a:pt x="0" y="3672"/>
                      <a:pt x="118" y="3819"/>
                      <a:pt x="353" y="3819"/>
                    </a:cubicBezTo>
                    <a:cubicBezTo>
                      <a:pt x="392" y="3858"/>
                      <a:pt x="435" y="3871"/>
                      <a:pt x="482" y="3871"/>
                    </a:cubicBezTo>
                    <a:cubicBezTo>
                      <a:pt x="578" y="3871"/>
                      <a:pt x="696" y="3819"/>
                      <a:pt x="852" y="3819"/>
                    </a:cubicBezTo>
                    <a:cubicBezTo>
                      <a:pt x="2674" y="3437"/>
                      <a:pt x="4525" y="3085"/>
                      <a:pt x="6493" y="2703"/>
                    </a:cubicBezTo>
                    <a:cubicBezTo>
                      <a:pt x="9049" y="2203"/>
                      <a:pt x="11751" y="1733"/>
                      <a:pt x="14425" y="1234"/>
                    </a:cubicBezTo>
                    <a:cubicBezTo>
                      <a:pt x="14689" y="1116"/>
                      <a:pt x="14924" y="1116"/>
                      <a:pt x="15159" y="999"/>
                    </a:cubicBezTo>
                    <a:cubicBezTo>
                      <a:pt x="15159" y="999"/>
                      <a:pt x="15306" y="999"/>
                      <a:pt x="15424" y="881"/>
                    </a:cubicBezTo>
                    <a:cubicBezTo>
                      <a:pt x="15659" y="881"/>
                      <a:pt x="15659" y="617"/>
                      <a:pt x="15659" y="499"/>
                    </a:cubicBezTo>
                    <a:cubicBezTo>
                      <a:pt x="15659" y="264"/>
                      <a:pt x="15541" y="147"/>
                      <a:pt x="15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1"/>
              <p:cNvSpPr/>
              <p:nvPr/>
            </p:nvSpPr>
            <p:spPr>
              <a:xfrm>
                <a:off x="-27551" y="1581098"/>
                <a:ext cx="620488" cy="154845"/>
              </a:xfrm>
              <a:custGeom>
                <a:avLst/>
                <a:gdLst/>
                <a:ahLst/>
                <a:cxnLst/>
                <a:rect l="l" t="t" r="r" b="b"/>
                <a:pathLst>
                  <a:path w="15659" h="3908" extrusionOk="0">
                    <a:moveTo>
                      <a:pt x="14924" y="0"/>
                    </a:moveTo>
                    <a:cubicBezTo>
                      <a:pt x="14807" y="0"/>
                      <a:pt x="14807" y="0"/>
                      <a:pt x="14689" y="118"/>
                    </a:cubicBezTo>
                    <a:cubicBezTo>
                      <a:pt x="13456" y="353"/>
                      <a:pt x="12222" y="588"/>
                      <a:pt x="11017" y="734"/>
                    </a:cubicBezTo>
                    <a:cubicBezTo>
                      <a:pt x="8432" y="1322"/>
                      <a:pt x="5876" y="1821"/>
                      <a:pt x="3291" y="2321"/>
                    </a:cubicBezTo>
                    <a:cubicBezTo>
                      <a:pt x="2439" y="2438"/>
                      <a:pt x="1587" y="2673"/>
                      <a:pt x="735" y="2791"/>
                    </a:cubicBezTo>
                    <a:cubicBezTo>
                      <a:pt x="588" y="2791"/>
                      <a:pt x="471" y="2791"/>
                      <a:pt x="353" y="2938"/>
                    </a:cubicBezTo>
                    <a:cubicBezTo>
                      <a:pt x="118" y="3055"/>
                      <a:pt x="1" y="3290"/>
                      <a:pt x="118" y="3525"/>
                    </a:cubicBezTo>
                    <a:cubicBezTo>
                      <a:pt x="236" y="3790"/>
                      <a:pt x="353" y="3907"/>
                      <a:pt x="588" y="3907"/>
                    </a:cubicBezTo>
                    <a:cubicBezTo>
                      <a:pt x="735" y="3907"/>
                      <a:pt x="853" y="3790"/>
                      <a:pt x="970" y="3790"/>
                    </a:cubicBezTo>
                    <a:cubicBezTo>
                      <a:pt x="3291" y="3290"/>
                      <a:pt x="5612" y="2938"/>
                      <a:pt x="7933" y="2438"/>
                    </a:cubicBezTo>
                    <a:cubicBezTo>
                      <a:pt x="8550" y="2321"/>
                      <a:pt x="9049" y="2203"/>
                      <a:pt x="9666" y="2056"/>
                    </a:cubicBezTo>
                    <a:cubicBezTo>
                      <a:pt x="11370" y="1704"/>
                      <a:pt x="13074" y="1469"/>
                      <a:pt x="14807" y="1087"/>
                    </a:cubicBezTo>
                    <a:cubicBezTo>
                      <a:pt x="15042" y="1087"/>
                      <a:pt x="15159" y="969"/>
                      <a:pt x="15277" y="969"/>
                    </a:cubicBezTo>
                    <a:cubicBezTo>
                      <a:pt x="15541" y="852"/>
                      <a:pt x="15659" y="588"/>
                      <a:pt x="15541" y="470"/>
                    </a:cubicBezTo>
                    <a:cubicBezTo>
                      <a:pt x="15541" y="235"/>
                      <a:pt x="15424" y="0"/>
                      <a:pt x="15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1"/>
              <p:cNvSpPr/>
              <p:nvPr/>
            </p:nvSpPr>
            <p:spPr>
              <a:xfrm>
                <a:off x="-159066" y="770937"/>
                <a:ext cx="591364" cy="145533"/>
              </a:xfrm>
              <a:custGeom>
                <a:avLst/>
                <a:gdLst/>
                <a:ahLst/>
                <a:cxnLst/>
                <a:rect l="l" t="t" r="r" b="b"/>
                <a:pathLst>
                  <a:path w="14924" h="3673" extrusionOk="0">
                    <a:moveTo>
                      <a:pt x="14189" y="0"/>
                    </a:moveTo>
                    <a:cubicBezTo>
                      <a:pt x="14072" y="0"/>
                      <a:pt x="13954" y="118"/>
                      <a:pt x="13837" y="118"/>
                    </a:cubicBezTo>
                    <a:cubicBezTo>
                      <a:pt x="11633" y="470"/>
                      <a:pt x="9548" y="970"/>
                      <a:pt x="7344" y="1352"/>
                    </a:cubicBezTo>
                    <a:cubicBezTo>
                      <a:pt x="6610" y="1469"/>
                      <a:pt x="5993" y="1587"/>
                      <a:pt x="5259" y="1704"/>
                    </a:cubicBezTo>
                    <a:cubicBezTo>
                      <a:pt x="3672" y="2086"/>
                      <a:pt x="2203" y="2321"/>
                      <a:pt x="617" y="2674"/>
                    </a:cubicBezTo>
                    <a:lnTo>
                      <a:pt x="382" y="2674"/>
                    </a:lnTo>
                    <a:cubicBezTo>
                      <a:pt x="118" y="2821"/>
                      <a:pt x="0" y="3056"/>
                      <a:pt x="118" y="3291"/>
                    </a:cubicBezTo>
                    <a:cubicBezTo>
                      <a:pt x="118" y="3408"/>
                      <a:pt x="235" y="3672"/>
                      <a:pt x="499" y="3672"/>
                    </a:cubicBezTo>
                    <a:lnTo>
                      <a:pt x="852" y="3672"/>
                    </a:lnTo>
                    <a:cubicBezTo>
                      <a:pt x="2703" y="3291"/>
                      <a:pt x="4524" y="2938"/>
                      <a:pt x="6492" y="2556"/>
                    </a:cubicBezTo>
                    <a:cubicBezTo>
                      <a:pt x="8931" y="2086"/>
                      <a:pt x="11516" y="1587"/>
                      <a:pt x="13954" y="1087"/>
                    </a:cubicBezTo>
                    <a:lnTo>
                      <a:pt x="14336" y="1087"/>
                    </a:lnTo>
                    <a:cubicBezTo>
                      <a:pt x="14454" y="970"/>
                      <a:pt x="14571" y="970"/>
                      <a:pt x="14689" y="852"/>
                    </a:cubicBezTo>
                    <a:cubicBezTo>
                      <a:pt x="14924" y="617"/>
                      <a:pt x="14924" y="235"/>
                      <a:pt x="14571" y="118"/>
                    </a:cubicBezTo>
                    <a:cubicBezTo>
                      <a:pt x="14454" y="0"/>
                      <a:pt x="14336" y="0"/>
                      <a:pt x="14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1"/>
              <p:cNvSpPr/>
              <p:nvPr/>
            </p:nvSpPr>
            <p:spPr>
              <a:xfrm>
                <a:off x="-27551" y="1449551"/>
                <a:ext cx="576266" cy="150209"/>
              </a:xfrm>
              <a:custGeom>
                <a:avLst/>
                <a:gdLst/>
                <a:ahLst/>
                <a:cxnLst/>
                <a:rect l="l" t="t" r="r" b="b"/>
                <a:pathLst>
                  <a:path w="14543" h="3791" extrusionOk="0">
                    <a:moveTo>
                      <a:pt x="13808" y="0"/>
                    </a:moveTo>
                    <a:cubicBezTo>
                      <a:pt x="13691" y="0"/>
                      <a:pt x="13456" y="118"/>
                      <a:pt x="13338" y="118"/>
                    </a:cubicBezTo>
                    <a:cubicBezTo>
                      <a:pt x="10136" y="735"/>
                      <a:pt x="6963" y="1469"/>
                      <a:pt x="3908" y="2086"/>
                    </a:cubicBezTo>
                    <a:cubicBezTo>
                      <a:pt x="2792" y="2321"/>
                      <a:pt x="1822" y="2439"/>
                      <a:pt x="735" y="2703"/>
                    </a:cubicBezTo>
                    <a:cubicBezTo>
                      <a:pt x="588" y="2703"/>
                      <a:pt x="471" y="2703"/>
                      <a:pt x="353" y="2821"/>
                    </a:cubicBezTo>
                    <a:cubicBezTo>
                      <a:pt x="118" y="2938"/>
                      <a:pt x="1" y="3173"/>
                      <a:pt x="118" y="3438"/>
                    </a:cubicBezTo>
                    <a:cubicBezTo>
                      <a:pt x="118" y="3555"/>
                      <a:pt x="353" y="3790"/>
                      <a:pt x="588" y="3790"/>
                    </a:cubicBezTo>
                    <a:cubicBezTo>
                      <a:pt x="735" y="3790"/>
                      <a:pt x="853" y="3673"/>
                      <a:pt x="970" y="3673"/>
                    </a:cubicBezTo>
                    <a:cubicBezTo>
                      <a:pt x="3173" y="3320"/>
                      <a:pt x="5259" y="2821"/>
                      <a:pt x="7463" y="2321"/>
                    </a:cubicBezTo>
                    <a:cubicBezTo>
                      <a:pt x="9548" y="1969"/>
                      <a:pt x="11605" y="1469"/>
                      <a:pt x="13691" y="1117"/>
                    </a:cubicBezTo>
                    <a:cubicBezTo>
                      <a:pt x="13808" y="1117"/>
                      <a:pt x="13955" y="970"/>
                      <a:pt x="14072" y="970"/>
                    </a:cubicBezTo>
                    <a:cubicBezTo>
                      <a:pt x="14190" y="970"/>
                      <a:pt x="14308" y="970"/>
                      <a:pt x="14308" y="852"/>
                    </a:cubicBezTo>
                    <a:cubicBezTo>
                      <a:pt x="14543" y="735"/>
                      <a:pt x="14543" y="617"/>
                      <a:pt x="14543" y="382"/>
                    </a:cubicBezTo>
                    <a:cubicBezTo>
                      <a:pt x="14543" y="235"/>
                      <a:pt x="14425" y="118"/>
                      <a:pt x="14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1"/>
              <p:cNvSpPr/>
              <p:nvPr/>
            </p:nvSpPr>
            <p:spPr>
              <a:xfrm>
                <a:off x="-246400" y="227316"/>
                <a:ext cx="548331" cy="140898"/>
              </a:xfrm>
              <a:custGeom>
                <a:avLst/>
                <a:gdLst/>
                <a:ahLst/>
                <a:cxnLst/>
                <a:rect l="l" t="t" r="r" b="b"/>
                <a:pathLst>
                  <a:path w="13838" h="3556" extrusionOk="0">
                    <a:moveTo>
                      <a:pt x="13221" y="1"/>
                    </a:moveTo>
                    <a:cubicBezTo>
                      <a:pt x="13103" y="1"/>
                      <a:pt x="12986" y="118"/>
                      <a:pt x="12868" y="118"/>
                    </a:cubicBezTo>
                    <a:cubicBezTo>
                      <a:pt x="11135" y="500"/>
                      <a:pt x="9431" y="735"/>
                      <a:pt x="7727" y="1117"/>
                    </a:cubicBezTo>
                    <a:lnTo>
                      <a:pt x="735" y="2586"/>
                    </a:lnTo>
                    <a:cubicBezTo>
                      <a:pt x="618" y="2586"/>
                      <a:pt x="500" y="2586"/>
                      <a:pt x="383" y="2704"/>
                    </a:cubicBezTo>
                    <a:cubicBezTo>
                      <a:pt x="118" y="2704"/>
                      <a:pt x="1" y="3056"/>
                      <a:pt x="118" y="3321"/>
                    </a:cubicBezTo>
                    <a:cubicBezTo>
                      <a:pt x="236" y="3438"/>
                      <a:pt x="383" y="3556"/>
                      <a:pt x="500" y="3556"/>
                    </a:cubicBezTo>
                    <a:cubicBezTo>
                      <a:pt x="618" y="3556"/>
                      <a:pt x="735" y="3556"/>
                      <a:pt x="853" y="3438"/>
                    </a:cubicBezTo>
                    <a:cubicBezTo>
                      <a:pt x="2821" y="3056"/>
                      <a:pt x="4907" y="2704"/>
                      <a:pt x="6993" y="2322"/>
                    </a:cubicBezTo>
                    <a:cubicBezTo>
                      <a:pt x="7345" y="2204"/>
                      <a:pt x="7844" y="2087"/>
                      <a:pt x="8197" y="2087"/>
                    </a:cubicBezTo>
                    <a:cubicBezTo>
                      <a:pt x="9783" y="1705"/>
                      <a:pt x="11517" y="1470"/>
                      <a:pt x="13103" y="1117"/>
                    </a:cubicBezTo>
                    <a:cubicBezTo>
                      <a:pt x="13221" y="1117"/>
                      <a:pt x="13338" y="1117"/>
                      <a:pt x="13456" y="970"/>
                    </a:cubicBezTo>
                    <a:cubicBezTo>
                      <a:pt x="13720" y="853"/>
                      <a:pt x="13837" y="735"/>
                      <a:pt x="13720" y="500"/>
                    </a:cubicBezTo>
                    <a:cubicBezTo>
                      <a:pt x="13720" y="236"/>
                      <a:pt x="13456" y="1"/>
                      <a:pt x="13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1"/>
              <p:cNvSpPr/>
              <p:nvPr/>
            </p:nvSpPr>
            <p:spPr>
              <a:xfrm>
                <a:off x="-221951" y="377485"/>
                <a:ext cx="485486" cy="116451"/>
              </a:xfrm>
              <a:custGeom>
                <a:avLst/>
                <a:gdLst/>
                <a:ahLst/>
                <a:cxnLst/>
                <a:rect l="l" t="t" r="r" b="b"/>
                <a:pathLst>
                  <a:path w="12252" h="2939" extrusionOk="0">
                    <a:moveTo>
                      <a:pt x="11370" y="1"/>
                    </a:moveTo>
                    <a:cubicBezTo>
                      <a:pt x="11017" y="118"/>
                      <a:pt x="10518" y="118"/>
                      <a:pt x="10048" y="265"/>
                    </a:cubicBezTo>
                    <a:lnTo>
                      <a:pt x="5994" y="999"/>
                    </a:lnTo>
                    <a:cubicBezTo>
                      <a:pt x="5641" y="999"/>
                      <a:pt x="5377" y="1117"/>
                      <a:pt x="5024" y="1117"/>
                    </a:cubicBezTo>
                    <a:cubicBezTo>
                      <a:pt x="4290" y="1235"/>
                      <a:pt x="3555" y="1352"/>
                      <a:pt x="2938" y="1587"/>
                    </a:cubicBezTo>
                    <a:lnTo>
                      <a:pt x="735" y="1969"/>
                    </a:lnTo>
                    <a:cubicBezTo>
                      <a:pt x="618" y="1969"/>
                      <a:pt x="500" y="1969"/>
                      <a:pt x="353" y="2086"/>
                    </a:cubicBezTo>
                    <a:cubicBezTo>
                      <a:pt x="118" y="2086"/>
                      <a:pt x="1" y="2468"/>
                      <a:pt x="118" y="2703"/>
                    </a:cubicBezTo>
                    <a:cubicBezTo>
                      <a:pt x="118" y="2938"/>
                      <a:pt x="353" y="2938"/>
                      <a:pt x="500" y="2938"/>
                    </a:cubicBezTo>
                    <a:lnTo>
                      <a:pt x="970" y="2938"/>
                    </a:lnTo>
                    <a:cubicBezTo>
                      <a:pt x="2556" y="2703"/>
                      <a:pt x="4290" y="2321"/>
                      <a:pt x="5876" y="2086"/>
                    </a:cubicBezTo>
                    <a:cubicBezTo>
                      <a:pt x="7463" y="1734"/>
                      <a:pt x="9166" y="1470"/>
                      <a:pt x="10782" y="1117"/>
                    </a:cubicBezTo>
                    <a:cubicBezTo>
                      <a:pt x="11135" y="1117"/>
                      <a:pt x="11370" y="1117"/>
                      <a:pt x="11634" y="999"/>
                    </a:cubicBezTo>
                    <a:cubicBezTo>
                      <a:pt x="11752" y="999"/>
                      <a:pt x="11869" y="999"/>
                      <a:pt x="11987" y="853"/>
                    </a:cubicBezTo>
                    <a:cubicBezTo>
                      <a:pt x="12251" y="735"/>
                      <a:pt x="12251" y="618"/>
                      <a:pt x="12251" y="383"/>
                    </a:cubicBezTo>
                    <a:cubicBezTo>
                      <a:pt x="12251" y="265"/>
                      <a:pt x="12104" y="118"/>
                      <a:pt x="118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p:nvPr/>
            </p:nvSpPr>
            <p:spPr>
              <a:xfrm>
                <a:off x="-143969" y="649850"/>
                <a:ext cx="479661" cy="122394"/>
              </a:xfrm>
              <a:custGeom>
                <a:avLst/>
                <a:gdLst/>
                <a:ahLst/>
                <a:cxnLst/>
                <a:rect l="l" t="t" r="r" b="b"/>
                <a:pathLst>
                  <a:path w="12105" h="3089" extrusionOk="0">
                    <a:moveTo>
                      <a:pt x="11370" y="1"/>
                    </a:moveTo>
                    <a:cubicBezTo>
                      <a:pt x="11252" y="1"/>
                      <a:pt x="11252" y="119"/>
                      <a:pt x="11135" y="119"/>
                    </a:cubicBezTo>
                    <a:cubicBezTo>
                      <a:pt x="9549" y="354"/>
                      <a:pt x="7933" y="735"/>
                      <a:pt x="6229" y="970"/>
                    </a:cubicBezTo>
                    <a:cubicBezTo>
                      <a:pt x="4760" y="1323"/>
                      <a:pt x="3291" y="1587"/>
                      <a:pt x="1822" y="1822"/>
                    </a:cubicBezTo>
                    <a:cubicBezTo>
                      <a:pt x="1470" y="1940"/>
                      <a:pt x="1088" y="1940"/>
                      <a:pt x="735" y="2057"/>
                    </a:cubicBezTo>
                    <a:cubicBezTo>
                      <a:pt x="588" y="2057"/>
                      <a:pt x="471" y="2057"/>
                      <a:pt x="353" y="2204"/>
                    </a:cubicBezTo>
                    <a:cubicBezTo>
                      <a:pt x="118" y="2322"/>
                      <a:pt x="1" y="2557"/>
                      <a:pt x="118" y="2792"/>
                    </a:cubicBezTo>
                    <a:cubicBezTo>
                      <a:pt x="118" y="2911"/>
                      <a:pt x="273" y="3088"/>
                      <a:pt x="457" y="3088"/>
                    </a:cubicBezTo>
                    <a:cubicBezTo>
                      <a:pt x="500" y="3088"/>
                      <a:pt x="544" y="3078"/>
                      <a:pt x="588" y="3056"/>
                    </a:cubicBezTo>
                    <a:lnTo>
                      <a:pt x="970" y="3056"/>
                    </a:lnTo>
                    <a:cubicBezTo>
                      <a:pt x="2674" y="2674"/>
                      <a:pt x="4408" y="2439"/>
                      <a:pt x="6111" y="2057"/>
                    </a:cubicBezTo>
                    <a:cubicBezTo>
                      <a:pt x="7815" y="1705"/>
                      <a:pt x="9549" y="1470"/>
                      <a:pt x="11135" y="1088"/>
                    </a:cubicBezTo>
                    <a:cubicBezTo>
                      <a:pt x="11252" y="1088"/>
                      <a:pt x="11370" y="1088"/>
                      <a:pt x="11605" y="970"/>
                    </a:cubicBezTo>
                    <a:cubicBezTo>
                      <a:pt x="11605" y="970"/>
                      <a:pt x="11752" y="970"/>
                      <a:pt x="11869" y="853"/>
                    </a:cubicBezTo>
                    <a:cubicBezTo>
                      <a:pt x="11987" y="853"/>
                      <a:pt x="12104" y="589"/>
                      <a:pt x="11987" y="354"/>
                    </a:cubicBezTo>
                    <a:cubicBezTo>
                      <a:pt x="11987" y="236"/>
                      <a:pt x="11869" y="119"/>
                      <a:pt x="116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1"/>
              <p:cNvSpPr/>
              <p:nvPr/>
            </p:nvSpPr>
            <p:spPr>
              <a:xfrm>
                <a:off x="-42688" y="1061924"/>
                <a:ext cx="451725" cy="116451"/>
              </a:xfrm>
              <a:custGeom>
                <a:avLst/>
                <a:gdLst/>
                <a:ahLst/>
                <a:cxnLst/>
                <a:rect l="l" t="t" r="r" b="b"/>
                <a:pathLst>
                  <a:path w="11400" h="2939" extrusionOk="0">
                    <a:moveTo>
                      <a:pt x="10782" y="1"/>
                    </a:moveTo>
                    <a:lnTo>
                      <a:pt x="10665" y="118"/>
                    </a:lnTo>
                    <a:lnTo>
                      <a:pt x="10283" y="118"/>
                    </a:lnTo>
                    <a:cubicBezTo>
                      <a:pt x="8814" y="353"/>
                      <a:pt x="7228" y="735"/>
                      <a:pt x="5641" y="970"/>
                    </a:cubicBezTo>
                    <a:cubicBezTo>
                      <a:pt x="5259" y="1088"/>
                      <a:pt x="5024" y="1088"/>
                      <a:pt x="4642" y="1205"/>
                    </a:cubicBezTo>
                    <a:cubicBezTo>
                      <a:pt x="3555" y="1352"/>
                      <a:pt x="2322" y="1587"/>
                      <a:pt x="1235" y="1822"/>
                    </a:cubicBezTo>
                    <a:cubicBezTo>
                      <a:pt x="1117" y="1822"/>
                      <a:pt x="853" y="1822"/>
                      <a:pt x="618" y="1940"/>
                    </a:cubicBezTo>
                    <a:cubicBezTo>
                      <a:pt x="500" y="1940"/>
                      <a:pt x="383" y="1940"/>
                      <a:pt x="383" y="2086"/>
                    </a:cubicBezTo>
                    <a:cubicBezTo>
                      <a:pt x="118" y="2204"/>
                      <a:pt x="1" y="2439"/>
                      <a:pt x="118" y="2674"/>
                    </a:cubicBezTo>
                    <a:cubicBezTo>
                      <a:pt x="236" y="2821"/>
                      <a:pt x="383" y="2938"/>
                      <a:pt x="618" y="2938"/>
                    </a:cubicBezTo>
                    <a:lnTo>
                      <a:pt x="970" y="2938"/>
                    </a:lnTo>
                    <a:cubicBezTo>
                      <a:pt x="2087" y="2674"/>
                      <a:pt x="3174" y="2439"/>
                      <a:pt x="4290" y="2321"/>
                    </a:cubicBezTo>
                    <a:cubicBezTo>
                      <a:pt x="6376" y="1940"/>
                      <a:pt x="8461" y="1470"/>
                      <a:pt x="10665" y="1088"/>
                    </a:cubicBezTo>
                    <a:lnTo>
                      <a:pt x="11017" y="1088"/>
                    </a:lnTo>
                    <a:cubicBezTo>
                      <a:pt x="11252" y="970"/>
                      <a:pt x="11399" y="735"/>
                      <a:pt x="11399" y="471"/>
                    </a:cubicBezTo>
                    <a:cubicBezTo>
                      <a:pt x="11252" y="236"/>
                      <a:pt x="11135" y="1"/>
                      <a:pt x="10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1"/>
              <p:cNvSpPr/>
              <p:nvPr/>
            </p:nvSpPr>
            <p:spPr>
              <a:xfrm>
                <a:off x="15521" y="1333140"/>
                <a:ext cx="445900" cy="125762"/>
              </a:xfrm>
              <a:custGeom>
                <a:avLst/>
                <a:gdLst/>
                <a:ahLst/>
                <a:cxnLst/>
                <a:rect l="l" t="t" r="r" b="b"/>
                <a:pathLst>
                  <a:path w="11253" h="3174" extrusionOk="0">
                    <a:moveTo>
                      <a:pt x="10518" y="1"/>
                    </a:moveTo>
                    <a:cubicBezTo>
                      <a:pt x="10400" y="1"/>
                      <a:pt x="10283" y="118"/>
                      <a:pt x="10165" y="118"/>
                    </a:cubicBezTo>
                    <a:cubicBezTo>
                      <a:pt x="8931" y="383"/>
                      <a:pt x="7844" y="618"/>
                      <a:pt x="6611" y="853"/>
                    </a:cubicBezTo>
                    <a:cubicBezTo>
                      <a:pt x="4525" y="1234"/>
                      <a:pt x="2586" y="1705"/>
                      <a:pt x="618" y="2086"/>
                    </a:cubicBezTo>
                    <a:cubicBezTo>
                      <a:pt x="500" y="2086"/>
                      <a:pt x="383" y="2204"/>
                      <a:pt x="236" y="2204"/>
                    </a:cubicBezTo>
                    <a:cubicBezTo>
                      <a:pt x="118" y="2321"/>
                      <a:pt x="1" y="2586"/>
                      <a:pt x="1" y="2821"/>
                    </a:cubicBezTo>
                    <a:cubicBezTo>
                      <a:pt x="118" y="3056"/>
                      <a:pt x="236" y="3173"/>
                      <a:pt x="618" y="3173"/>
                    </a:cubicBezTo>
                    <a:cubicBezTo>
                      <a:pt x="618" y="3173"/>
                      <a:pt x="735" y="3173"/>
                      <a:pt x="853" y="3056"/>
                    </a:cubicBezTo>
                    <a:cubicBezTo>
                      <a:pt x="2439" y="2821"/>
                      <a:pt x="4055" y="2439"/>
                      <a:pt x="5641" y="2086"/>
                    </a:cubicBezTo>
                    <a:cubicBezTo>
                      <a:pt x="7345" y="1705"/>
                      <a:pt x="8931" y="1469"/>
                      <a:pt x="10518" y="1117"/>
                    </a:cubicBezTo>
                    <a:cubicBezTo>
                      <a:pt x="10518" y="1117"/>
                      <a:pt x="10665" y="1117"/>
                      <a:pt x="10782" y="970"/>
                    </a:cubicBezTo>
                    <a:cubicBezTo>
                      <a:pt x="10900" y="970"/>
                      <a:pt x="10900" y="970"/>
                      <a:pt x="11017" y="853"/>
                    </a:cubicBezTo>
                    <a:cubicBezTo>
                      <a:pt x="11135" y="735"/>
                      <a:pt x="11252" y="618"/>
                      <a:pt x="11135" y="500"/>
                    </a:cubicBezTo>
                    <a:cubicBezTo>
                      <a:pt x="11135" y="236"/>
                      <a:pt x="11017" y="118"/>
                      <a:pt x="107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3" name="Google Shape;2103;p51"/>
            <p:cNvGrpSpPr/>
            <p:nvPr/>
          </p:nvGrpSpPr>
          <p:grpSpPr>
            <a:xfrm flipH="1">
              <a:off x="7634643" y="205748"/>
              <a:ext cx="693436" cy="776004"/>
              <a:chOff x="2508650" y="1095875"/>
              <a:chExt cx="530150" cy="593275"/>
            </a:xfrm>
          </p:grpSpPr>
          <p:sp>
            <p:nvSpPr>
              <p:cNvPr id="2104" name="Google Shape;2104;p51"/>
              <p:cNvSpPr/>
              <p:nvPr/>
            </p:nvSpPr>
            <p:spPr>
              <a:xfrm>
                <a:off x="2551450" y="1352550"/>
                <a:ext cx="380650" cy="282550"/>
              </a:xfrm>
              <a:custGeom>
                <a:avLst/>
                <a:gdLst/>
                <a:ahLst/>
                <a:cxnLst/>
                <a:rect l="l" t="t" r="r" b="b"/>
                <a:pathLst>
                  <a:path w="15226" h="11302" extrusionOk="0">
                    <a:moveTo>
                      <a:pt x="6958" y="0"/>
                    </a:moveTo>
                    <a:cubicBezTo>
                      <a:pt x="6272" y="0"/>
                      <a:pt x="5721" y="670"/>
                      <a:pt x="5798" y="1389"/>
                    </a:cubicBezTo>
                    <a:lnTo>
                      <a:pt x="5798" y="1594"/>
                    </a:lnTo>
                    <a:cubicBezTo>
                      <a:pt x="5433" y="1480"/>
                      <a:pt x="5045" y="1389"/>
                      <a:pt x="4657" y="1297"/>
                    </a:cubicBezTo>
                    <a:cubicBezTo>
                      <a:pt x="4201" y="1206"/>
                      <a:pt x="3813" y="1206"/>
                      <a:pt x="3333" y="1115"/>
                    </a:cubicBezTo>
                    <a:cubicBezTo>
                      <a:pt x="3333" y="1115"/>
                      <a:pt x="3242" y="1024"/>
                      <a:pt x="3151" y="909"/>
                    </a:cubicBezTo>
                    <a:cubicBezTo>
                      <a:pt x="3059" y="818"/>
                      <a:pt x="2854" y="727"/>
                      <a:pt x="2763" y="727"/>
                    </a:cubicBezTo>
                    <a:cubicBezTo>
                      <a:pt x="2567" y="656"/>
                      <a:pt x="2370" y="621"/>
                      <a:pt x="2178" y="621"/>
                    </a:cubicBezTo>
                    <a:cubicBezTo>
                      <a:pt x="1634" y="621"/>
                      <a:pt x="1138" y="899"/>
                      <a:pt x="868" y="1389"/>
                    </a:cubicBezTo>
                    <a:cubicBezTo>
                      <a:pt x="663" y="1685"/>
                      <a:pt x="571" y="2051"/>
                      <a:pt x="571" y="2347"/>
                    </a:cubicBezTo>
                    <a:cubicBezTo>
                      <a:pt x="1" y="5109"/>
                      <a:pt x="777" y="7392"/>
                      <a:pt x="2763" y="9286"/>
                    </a:cubicBezTo>
                    <a:cubicBezTo>
                      <a:pt x="4087" y="10519"/>
                      <a:pt x="5616" y="11181"/>
                      <a:pt x="7419" y="11295"/>
                    </a:cubicBezTo>
                    <a:cubicBezTo>
                      <a:pt x="7532" y="11299"/>
                      <a:pt x="7645" y="11301"/>
                      <a:pt x="7756" y="11301"/>
                    </a:cubicBezTo>
                    <a:cubicBezTo>
                      <a:pt x="9975" y="11301"/>
                      <a:pt x="11788" y="10437"/>
                      <a:pt x="13331" y="8807"/>
                    </a:cubicBezTo>
                    <a:cubicBezTo>
                      <a:pt x="14358" y="7757"/>
                      <a:pt x="14929" y="6433"/>
                      <a:pt x="15134" y="4904"/>
                    </a:cubicBezTo>
                    <a:cubicBezTo>
                      <a:pt x="15225" y="4813"/>
                      <a:pt x="15225" y="4721"/>
                      <a:pt x="15134" y="4630"/>
                    </a:cubicBezTo>
                    <a:lnTo>
                      <a:pt x="14929" y="4630"/>
                    </a:lnTo>
                    <a:cubicBezTo>
                      <a:pt x="14472" y="4813"/>
                      <a:pt x="14084" y="4813"/>
                      <a:pt x="13696" y="4813"/>
                    </a:cubicBezTo>
                    <a:cubicBezTo>
                      <a:pt x="13217" y="4813"/>
                      <a:pt x="12851" y="4721"/>
                      <a:pt x="12372" y="4630"/>
                    </a:cubicBezTo>
                    <a:cubicBezTo>
                      <a:pt x="11322" y="4447"/>
                      <a:pt x="10272" y="3968"/>
                      <a:pt x="9336" y="3489"/>
                    </a:cubicBezTo>
                    <a:cubicBezTo>
                      <a:pt x="8857" y="3192"/>
                      <a:pt x="8286" y="2918"/>
                      <a:pt x="7807" y="2621"/>
                    </a:cubicBezTo>
                    <a:cubicBezTo>
                      <a:pt x="7624" y="2530"/>
                      <a:pt x="7510" y="2439"/>
                      <a:pt x="7328" y="2347"/>
                    </a:cubicBezTo>
                    <a:cubicBezTo>
                      <a:pt x="7419" y="2256"/>
                      <a:pt x="7510" y="2256"/>
                      <a:pt x="7510" y="2165"/>
                    </a:cubicBezTo>
                    <a:cubicBezTo>
                      <a:pt x="7990" y="1868"/>
                      <a:pt x="8286" y="1389"/>
                      <a:pt x="8081" y="818"/>
                    </a:cubicBezTo>
                    <a:cubicBezTo>
                      <a:pt x="7990" y="453"/>
                      <a:pt x="7716" y="156"/>
                      <a:pt x="7328" y="65"/>
                    </a:cubicBezTo>
                    <a:cubicBezTo>
                      <a:pt x="7202" y="21"/>
                      <a:pt x="7078" y="0"/>
                      <a:pt x="69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1"/>
              <p:cNvSpPr/>
              <p:nvPr/>
            </p:nvSpPr>
            <p:spPr>
              <a:xfrm>
                <a:off x="2634775" y="1330925"/>
                <a:ext cx="47375" cy="41500"/>
              </a:xfrm>
              <a:custGeom>
                <a:avLst/>
                <a:gdLst/>
                <a:ahLst/>
                <a:cxnLst/>
                <a:rect l="l" t="t" r="r" b="b"/>
                <a:pathLst>
                  <a:path w="1895" h="1660" extrusionOk="0">
                    <a:moveTo>
                      <a:pt x="1005" y="1"/>
                    </a:moveTo>
                    <a:cubicBezTo>
                      <a:pt x="731" y="1"/>
                      <a:pt x="461" y="127"/>
                      <a:pt x="297" y="359"/>
                    </a:cubicBezTo>
                    <a:cubicBezTo>
                      <a:pt x="0" y="747"/>
                      <a:pt x="92" y="1204"/>
                      <a:pt x="480" y="1500"/>
                    </a:cubicBezTo>
                    <a:cubicBezTo>
                      <a:pt x="633" y="1609"/>
                      <a:pt x="796" y="1660"/>
                      <a:pt x="957" y="1660"/>
                    </a:cubicBezTo>
                    <a:cubicBezTo>
                      <a:pt x="1203" y="1660"/>
                      <a:pt x="1441" y="1539"/>
                      <a:pt x="1621" y="1318"/>
                    </a:cubicBezTo>
                    <a:cubicBezTo>
                      <a:pt x="1895" y="1021"/>
                      <a:pt x="1803" y="451"/>
                      <a:pt x="1530" y="177"/>
                    </a:cubicBezTo>
                    <a:cubicBezTo>
                      <a:pt x="1374" y="58"/>
                      <a:pt x="1189" y="1"/>
                      <a:pt x="10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2787125" y="1435200"/>
                <a:ext cx="111875" cy="156925"/>
              </a:xfrm>
              <a:custGeom>
                <a:avLst/>
                <a:gdLst/>
                <a:ahLst/>
                <a:cxnLst/>
                <a:rect l="l" t="t" r="r" b="b"/>
                <a:pathLst>
                  <a:path w="4475" h="6277" extrusionOk="0">
                    <a:moveTo>
                      <a:pt x="4360" y="0"/>
                    </a:moveTo>
                    <a:cubicBezTo>
                      <a:pt x="4269" y="0"/>
                      <a:pt x="4178" y="0"/>
                      <a:pt x="4086" y="91"/>
                    </a:cubicBezTo>
                    <a:cubicBezTo>
                      <a:pt x="4086" y="457"/>
                      <a:pt x="4086" y="845"/>
                      <a:pt x="3995" y="1141"/>
                    </a:cubicBezTo>
                    <a:cubicBezTo>
                      <a:pt x="3995" y="1507"/>
                      <a:pt x="3904" y="1895"/>
                      <a:pt x="3790" y="2168"/>
                    </a:cubicBezTo>
                    <a:cubicBezTo>
                      <a:pt x="3607" y="2556"/>
                      <a:pt x="3516" y="2944"/>
                      <a:pt x="3333" y="3218"/>
                    </a:cubicBezTo>
                    <a:cubicBezTo>
                      <a:pt x="3128" y="3515"/>
                      <a:pt x="2945" y="3789"/>
                      <a:pt x="2763" y="4086"/>
                    </a:cubicBezTo>
                    <a:lnTo>
                      <a:pt x="1895" y="4930"/>
                    </a:lnTo>
                    <a:cubicBezTo>
                      <a:pt x="1713" y="5136"/>
                      <a:pt x="1325" y="5318"/>
                      <a:pt x="1051" y="5501"/>
                    </a:cubicBezTo>
                    <a:cubicBezTo>
                      <a:pt x="754" y="5706"/>
                      <a:pt x="366" y="5889"/>
                      <a:pt x="92" y="5980"/>
                    </a:cubicBezTo>
                    <a:cubicBezTo>
                      <a:pt x="1" y="6163"/>
                      <a:pt x="1" y="6163"/>
                      <a:pt x="183" y="6277"/>
                    </a:cubicBezTo>
                    <a:cubicBezTo>
                      <a:pt x="275" y="6277"/>
                      <a:pt x="366" y="6277"/>
                      <a:pt x="480" y="6163"/>
                    </a:cubicBezTo>
                    <a:cubicBezTo>
                      <a:pt x="845" y="6072"/>
                      <a:pt x="1233" y="5889"/>
                      <a:pt x="1621" y="5592"/>
                    </a:cubicBezTo>
                    <a:cubicBezTo>
                      <a:pt x="2945" y="4656"/>
                      <a:pt x="3904" y="3310"/>
                      <a:pt x="4269" y="1712"/>
                    </a:cubicBezTo>
                    <a:cubicBezTo>
                      <a:pt x="4474" y="1233"/>
                      <a:pt x="4474" y="845"/>
                      <a:pt x="4474" y="365"/>
                    </a:cubicBezTo>
                    <a:cubicBezTo>
                      <a:pt x="4474" y="274"/>
                      <a:pt x="4474" y="91"/>
                      <a:pt x="4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1"/>
              <p:cNvSpPr/>
              <p:nvPr/>
            </p:nvSpPr>
            <p:spPr>
              <a:xfrm>
                <a:off x="2739200" y="1546450"/>
                <a:ext cx="78775" cy="34725"/>
              </a:xfrm>
              <a:custGeom>
                <a:avLst/>
                <a:gdLst/>
                <a:ahLst/>
                <a:cxnLst/>
                <a:rect l="l" t="t" r="r" b="b"/>
                <a:pathLst>
                  <a:path w="3151" h="1389" extrusionOk="0">
                    <a:moveTo>
                      <a:pt x="2968" y="1"/>
                    </a:moveTo>
                    <a:cubicBezTo>
                      <a:pt x="2853" y="1"/>
                      <a:pt x="2762" y="115"/>
                      <a:pt x="2671" y="115"/>
                    </a:cubicBezTo>
                    <a:cubicBezTo>
                      <a:pt x="2009" y="686"/>
                      <a:pt x="1347" y="868"/>
                      <a:pt x="480" y="1051"/>
                    </a:cubicBezTo>
                    <a:lnTo>
                      <a:pt x="206" y="1051"/>
                    </a:lnTo>
                    <a:cubicBezTo>
                      <a:pt x="206" y="1051"/>
                      <a:pt x="114" y="1051"/>
                      <a:pt x="114" y="1142"/>
                    </a:cubicBezTo>
                    <a:cubicBezTo>
                      <a:pt x="0" y="1142"/>
                      <a:pt x="0" y="1256"/>
                      <a:pt x="114" y="1348"/>
                    </a:cubicBezTo>
                    <a:lnTo>
                      <a:pt x="206" y="1348"/>
                    </a:lnTo>
                    <a:cubicBezTo>
                      <a:pt x="267" y="1348"/>
                      <a:pt x="327" y="1388"/>
                      <a:pt x="388" y="1388"/>
                    </a:cubicBezTo>
                    <a:cubicBezTo>
                      <a:pt x="419" y="1388"/>
                      <a:pt x="449" y="1378"/>
                      <a:pt x="480" y="1348"/>
                    </a:cubicBezTo>
                    <a:cubicBezTo>
                      <a:pt x="1438" y="1256"/>
                      <a:pt x="2283" y="960"/>
                      <a:pt x="3059" y="389"/>
                    </a:cubicBezTo>
                    <a:lnTo>
                      <a:pt x="3059" y="298"/>
                    </a:lnTo>
                    <a:cubicBezTo>
                      <a:pt x="3150" y="115"/>
                      <a:pt x="3059" y="1"/>
                      <a:pt x="2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1"/>
              <p:cNvSpPr/>
              <p:nvPr/>
            </p:nvSpPr>
            <p:spPr>
              <a:xfrm>
                <a:off x="2508650" y="1104225"/>
                <a:ext cx="518750" cy="584925"/>
              </a:xfrm>
              <a:custGeom>
                <a:avLst/>
                <a:gdLst/>
                <a:ahLst/>
                <a:cxnLst/>
                <a:rect l="l" t="t" r="r" b="b"/>
                <a:pathLst>
                  <a:path w="20750" h="23397" extrusionOk="0">
                    <a:moveTo>
                      <a:pt x="16184" y="1050"/>
                    </a:moveTo>
                    <a:lnTo>
                      <a:pt x="19699" y="3538"/>
                    </a:lnTo>
                    <a:lnTo>
                      <a:pt x="16549" y="7898"/>
                    </a:lnTo>
                    <a:lnTo>
                      <a:pt x="16367" y="8103"/>
                    </a:lnTo>
                    <a:lnTo>
                      <a:pt x="16275" y="8286"/>
                    </a:lnTo>
                    <a:lnTo>
                      <a:pt x="16458" y="8560"/>
                    </a:lnTo>
                    <a:cubicBezTo>
                      <a:pt x="17599" y="10089"/>
                      <a:pt x="18261" y="11984"/>
                      <a:pt x="18261" y="13901"/>
                    </a:cubicBezTo>
                    <a:cubicBezTo>
                      <a:pt x="18261" y="15704"/>
                      <a:pt x="17691" y="17507"/>
                      <a:pt x="16641" y="19037"/>
                    </a:cubicBezTo>
                    <a:cubicBezTo>
                      <a:pt x="14929" y="21410"/>
                      <a:pt x="12190" y="22643"/>
                      <a:pt x="9519" y="22643"/>
                    </a:cubicBezTo>
                    <a:cubicBezTo>
                      <a:pt x="7716" y="22643"/>
                      <a:pt x="5913" y="22164"/>
                      <a:pt x="4383" y="21022"/>
                    </a:cubicBezTo>
                    <a:cubicBezTo>
                      <a:pt x="2010" y="19311"/>
                      <a:pt x="777" y="16663"/>
                      <a:pt x="777" y="13901"/>
                    </a:cubicBezTo>
                    <a:cubicBezTo>
                      <a:pt x="777" y="12189"/>
                      <a:pt x="1233" y="10386"/>
                      <a:pt x="2375" y="8765"/>
                    </a:cubicBezTo>
                    <a:cubicBezTo>
                      <a:pt x="4087" y="6391"/>
                      <a:pt x="6757" y="5136"/>
                      <a:pt x="9519" y="5136"/>
                    </a:cubicBezTo>
                    <a:cubicBezTo>
                      <a:pt x="10478" y="5136"/>
                      <a:pt x="11505" y="5342"/>
                      <a:pt x="12464" y="5707"/>
                    </a:cubicBezTo>
                    <a:lnTo>
                      <a:pt x="12646" y="5707"/>
                    </a:lnTo>
                    <a:lnTo>
                      <a:pt x="13034" y="5342"/>
                    </a:lnTo>
                    <a:lnTo>
                      <a:pt x="16184" y="1050"/>
                    </a:lnTo>
                    <a:close/>
                    <a:moveTo>
                      <a:pt x="15979" y="0"/>
                    </a:moveTo>
                    <a:lnTo>
                      <a:pt x="12433" y="4870"/>
                    </a:lnTo>
                    <a:lnTo>
                      <a:pt x="12433" y="4870"/>
                    </a:lnTo>
                    <a:cubicBezTo>
                      <a:pt x="11540" y="4539"/>
                      <a:pt x="10491" y="4383"/>
                      <a:pt x="9519" y="4383"/>
                    </a:cubicBezTo>
                    <a:cubicBezTo>
                      <a:pt x="6575" y="4383"/>
                      <a:pt x="3630" y="5821"/>
                      <a:pt x="1804" y="8377"/>
                    </a:cubicBezTo>
                    <a:cubicBezTo>
                      <a:pt x="572" y="9998"/>
                      <a:pt x="1" y="11984"/>
                      <a:pt x="1" y="13901"/>
                    </a:cubicBezTo>
                    <a:cubicBezTo>
                      <a:pt x="1" y="16845"/>
                      <a:pt x="1348" y="19790"/>
                      <a:pt x="3904" y="21684"/>
                    </a:cubicBezTo>
                    <a:cubicBezTo>
                      <a:pt x="5616" y="22826"/>
                      <a:pt x="7625" y="23396"/>
                      <a:pt x="9519" y="23396"/>
                    </a:cubicBezTo>
                    <a:cubicBezTo>
                      <a:pt x="12464" y="23396"/>
                      <a:pt x="15408" y="22072"/>
                      <a:pt x="17211" y="19516"/>
                    </a:cubicBezTo>
                    <a:cubicBezTo>
                      <a:pt x="18467" y="17804"/>
                      <a:pt x="19037" y="15887"/>
                      <a:pt x="19037" y="13901"/>
                    </a:cubicBezTo>
                    <a:cubicBezTo>
                      <a:pt x="19037" y="11886"/>
                      <a:pt x="18407" y="9975"/>
                      <a:pt x="17186" y="8312"/>
                    </a:cubicBezTo>
                    <a:lnTo>
                      <a:pt x="17186" y="8312"/>
                    </a:lnTo>
                    <a:lnTo>
                      <a:pt x="17211" y="8286"/>
                    </a:lnTo>
                    <a:lnTo>
                      <a:pt x="20749" y="3333"/>
                    </a:lnTo>
                    <a:lnTo>
                      <a:pt x="159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1"/>
              <p:cNvSpPr/>
              <p:nvPr/>
            </p:nvSpPr>
            <p:spPr>
              <a:xfrm>
                <a:off x="2884700" y="1095875"/>
                <a:ext cx="154100" cy="114875"/>
              </a:xfrm>
              <a:custGeom>
                <a:avLst/>
                <a:gdLst/>
                <a:ahLst/>
                <a:cxnLst/>
                <a:rect l="l" t="t" r="r" b="b"/>
                <a:pathLst>
                  <a:path w="6164" h="4595" extrusionOk="0">
                    <a:moveTo>
                      <a:pt x="418" y="1"/>
                    </a:moveTo>
                    <a:cubicBezTo>
                      <a:pt x="306" y="1"/>
                      <a:pt x="199" y="45"/>
                      <a:pt x="92" y="152"/>
                    </a:cubicBezTo>
                    <a:cubicBezTo>
                      <a:pt x="1" y="334"/>
                      <a:pt x="92" y="540"/>
                      <a:pt x="183" y="722"/>
                    </a:cubicBezTo>
                    <a:lnTo>
                      <a:pt x="5502" y="4534"/>
                    </a:lnTo>
                    <a:cubicBezTo>
                      <a:pt x="5587" y="4572"/>
                      <a:pt x="5684" y="4594"/>
                      <a:pt x="5774" y="4594"/>
                    </a:cubicBezTo>
                    <a:cubicBezTo>
                      <a:pt x="5903" y="4594"/>
                      <a:pt x="6019" y="4550"/>
                      <a:pt x="6072" y="4443"/>
                    </a:cubicBezTo>
                    <a:cubicBezTo>
                      <a:pt x="6164" y="4238"/>
                      <a:pt x="6164" y="4055"/>
                      <a:pt x="5981" y="3872"/>
                    </a:cubicBezTo>
                    <a:lnTo>
                      <a:pt x="663" y="60"/>
                    </a:lnTo>
                    <a:cubicBezTo>
                      <a:pt x="578" y="23"/>
                      <a:pt x="496" y="1"/>
                      <a:pt x="4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0" name="Google Shape;2110;p51"/>
            <p:cNvGrpSpPr/>
            <p:nvPr/>
          </p:nvGrpSpPr>
          <p:grpSpPr>
            <a:xfrm rot="3388238" flipH="1">
              <a:off x="8509833" y="1998596"/>
              <a:ext cx="1310808" cy="733883"/>
              <a:chOff x="373925" y="3403875"/>
              <a:chExt cx="1086500" cy="608300"/>
            </a:xfrm>
          </p:grpSpPr>
          <p:sp>
            <p:nvSpPr>
              <p:cNvPr id="2111" name="Google Shape;2111;p51"/>
              <p:cNvSpPr/>
              <p:nvPr/>
            </p:nvSpPr>
            <p:spPr>
              <a:xfrm>
                <a:off x="416725" y="3403875"/>
                <a:ext cx="1038575" cy="547275"/>
              </a:xfrm>
              <a:custGeom>
                <a:avLst/>
                <a:gdLst/>
                <a:ahLst/>
                <a:cxnLst/>
                <a:rect l="l" t="t" r="r" b="b"/>
                <a:pathLst>
                  <a:path w="41543" h="21891" extrusionOk="0">
                    <a:moveTo>
                      <a:pt x="38233" y="0"/>
                    </a:moveTo>
                    <a:cubicBezTo>
                      <a:pt x="38119" y="91"/>
                      <a:pt x="38027" y="91"/>
                      <a:pt x="37936" y="91"/>
                    </a:cubicBezTo>
                    <a:cubicBezTo>
                      <a:pt x="37365" y="274"/>
                      <a:pt x="36795" y="457"/>
                      <a:pt x="36224" y="662"/>
                    </a:cubicBezTo>
                    <a:cubicBezTo>
                      <a:pt x="35083" y="1027"/>
                      <a:pt x="34033" y="1415"/>
                      <a:pt x="32892" y="1803"/>
                    </a:cubicBezTo>
                    <a:cubicBezTo>
                      <a:pt x="32138" y="1986"/>
                      <a:pt x="31385" y="2283"/>
                      <a:pt x="30609" y="2557"/>
                    </a:cubicBezTo>
                    <a:cubicBezTo>
                      <a:pt x="29673" y="2853"/>
                      <a:pt x="28623" y="3219"/>
                      <a:pt x="27573" y="3515"/>
                    </a:cubicBezTo>
                    <a:cubicBezTo>
                      <a:pt x="26523" y="3880"/>
                      <a:pt x="25473" y="4177"/>
                      <a:pt x="24538" y="4565"/>
                    </a:cubicBezTo>
                    <a:cubicBezTo>
                      <a:pt x="23396" y="4930"/>
                      <a:pt x="22255" y="5318"/>
                      <a:pt x="21114" y="5707"/>
                    </a:cubicBezTo>
                    <a:cubicBezTo>
                      <a:pt x="20338" y="5980"/>
                      <a:pt x="19584" y="6163"/>
                      <a:pt x="18831" y="6460"/>
                    </a:cubicBezTo>
                    <a:cubicBezTo>
                      <a:pt x="17576" y="6848"/>
                      <a:pt x="16435" y="7213"/>
                      <a:pt x="15293" y="7692"/>
                    </a:cubicBezTo>
                    <a:cubicBezTo>
                      <a:pt x="14540" y="7875"/>
                      <a:pt x="13787" y="8172"/>
                      <a:pt x="13125" y="8354"/>
                    </a:cubicBezTo>
                    <a:cubicBezTo>
                      <a:pt x="11869" y="8834"/>
                      <a:pt x="10728" y="9222"/>
                      <a:pt x="9496" y="9587"/>
                    </a:cubicBezTo>
                    <a:cubicBezTo>
                      <a:pt x="8742" y="9884"/>
                      <a:pt x="8080" y="10066"/>
                      <a:pt x="7304" y="10363"/>
                    </a:cubicBezTo>
                    <a:cubicBezTo>
                      <a:pt x="6163" y="10728"/>
                      <a:pt x="5136" y="11116"/>
                      <a:pt x="3995" y="11413"/>
                    </a:cubicBezTo>
                    <a:cubicBezTo>
                      <a:pt x="3127" y="11778"/>
                      <a:pt x="2283" y="12075"/>
                      <a:pt x="1324" y="12349"/>
                    </a:cubicBezTo>
                    <a:cubicBezTo>
                      <a:pt x="1027" y="12440"/>
                      <a:pt x="754" y="12554"/>
                      <a:pt x="457" y="12645"/>
                    </a:cubicBezTo>
                    <a:cubicBezTo>
                      <a:pt x="92" y="12828"/>
                      <a:pt x="0" y="13125"/>
                      <a:pt x="92" y="13490"/>
                    </a:cubicBezTo>
                    <a:lnTo>
                      <a:pt x="92" y="13581"/>
                    </a:lnTo>
                    <a:cubicBezTo>
                      <a:pt x="183" y="13969"/>
                      <a:pt x="366" y="14357"/>
                      <a:pt x="457" y="14722"/>
                    </a:cubicBezTo>
                    <a:cubicBezTo>
                      <a:pt x="845" y="15978"/>
                      <a:pt x="1324" y="17210"/>
                      <a:pt x="1712" y="18352"/>
                    </a:cubicBezTo>
                    <a:cubicBezTo>
                      <a:pt x="1986" y="19196"/>
                      <a:pt x="2283" y="19972"/>
                      <a:pt x="2465" y="20726"/>
                    </a:cubicBezTo>
                    <a:cubicBezTo>
                      <a:pt x="2557" y="20999"/>
                      <a:pt x="2648" y="21205"/>
                      <a:pt x="2739" y="21479"/>
                    </a:cubicBezTo>
                    <a:cubicBezTo>
                      <a:pt x="2909" y="21723"/>
                      <a:pt x="3125" y="21890"/>
                      <a:pt x="3361" y="21890"/>
                    </a:cubicBezTo>
                    <a:cubicBezTo>
                      <a:pt x="3412" y="21890"/>
                      <a:pt x="3463" y="21883"/>
                      <a:pt x="3515" y="21867"/>
                    </a:cubicBezTo>
                    <a:lnTo>
                      <a:pt x="3607" y="21867"/>
                    </a:lnTo>
                    <a:cubicBezTo>
                      <a:pt x="4177" y="21684"/>
                      <a:pt x="4657" y="21479"/>
                      <a:pt x="5227" y="21296"/>
                    </a:cubicBezTo>
                    <a:cubicBezTo>
                      <a:pt x="5981" y="20999"/>
                      <a:pt x="6734" y="20817"/>
                      <a:pt x="7419" y="20543"/>
                    </a:cubicBezTo>
                    <a:cubicBezTo>
                      <a:pt x="8560" y="20155"/>
                      <a:pt x="9701" y="19767"/>
                      <a:pt x="10842" y="19402"/>
                    </a:cubicBezTo>
                    <a:cubicBezTo>
                      <a:pt x="11687" y="19105"/>
                      <a:pt x="12440" y="18831"/>
                      <a:pt x="13216" y="18626"/>
                    </a:cubicBezTo>
                    <a:cubicBezTo>
                      <a:pt x="14449" y="18146"/>
                      <a:pt x="15681" y="17781"/>
                      <a:pt x="16823" y="17393"/>
                    </a:cubicBezTo>
                    <a:cubicBezTo>
                      <a:pt x="17576" y="17119"/>
                      <a:pt x="18352" y="16822"/>
                      <a:pt x="19105" y="16640"/>
                    </a:cubicBezTo>
                    <a:cubicBezTo>
                      <a:pt x="20155" y="16252"/>
                      <a:pt x="21296" y="15864"/>
                      <a:pt x="22438" y="15499"/>
                    </a:cubicBezTo>
                    <a:cubicBezTo>
                      <a:pt x="22826" y="15407"/>
                      <a:pt x="23191" y="15202"/>
                      <a:pt x="23579" y="15111"/>
                    </a:cubicBezTo>
                    <a:cubicBezTo>
                      <a:pt x="24332" y="14837"/>
                      <a:pt x="25108" y="14631"/>
                      <a:pt x="25861" y="14357"/>
                    </a:cubicBezTo>
                    <a:cubicBezTo>
                      <a:pt x="27003" y="13969"/>
                      <a:pt x="28235" y="13581"/>
                      <a:pt x="29376" y="13125"/>
                    </a:cubicBezTo>
                    <a:cubicBezTo>
                      <a:pt x="30130" y="12919"/>
                      <a:pt x="30906" y="12645"/>
                      <a:pt x="31659" y="12349"/>
                    </a:cubicBezTo>
                    <a:cubicBezTo>
                      <a:pt x="32983" y="11983"/>
                      <a:pt x="34238" y="11504"/>
                      <a:pt x="35562" y="11025"/>
                    </a:cubicBezTo>
                    <a:cubicBezTo>
                      <a:pt x="36315" y="10728"/>
                      <a:pt x="37183" y="10454"/>
                      <a:pt x="38027" y="10157"/>
                    </a:cubicBezTo>
                    <a:cubicBezTo>
                      <a:pt x="39077" y="9884"/>
                      <a:pt x="40036" y="9496"/>
                      <a:pt x="41086" y="9222"/>
                    </a:cubicBezTo>
                    <a:cubicBezTo>
                      <a:pt x="41177" y="9130"/>
                      <a:pt x="41268" y="9130"/>
                      <a:pt x="41268" y="9016"/>
                    </a:cubicBezTo>
                    <a:cubicBezTo>
                      <a:pt x="41451" y="8925"/>
                      <a:pt x="41542" y="8742"/>
                      <a:pt x="41542" y="8560"/>
                    </a:cubicBezTo>
                    <a:lnTo>
                      <a:pt x="41542" y="8263"/>
                    </a:lnTo>
                    <a:cubicBezTo>
                      <a:pt x="41360" y="7784"/>
                      <a:pt x="41268" y="7418"/>
                      <a:pt x="41086" y="6939"/>
                    </a:cubicBezTo>
                    <a:cubicBezTo>
                      <a:pt x="40789" y="6072"/>
                      <a:pt x="40607" y="5318"/>
                      <a:pt x="40310" y="4565"/>
                    </a:cubicBezTo>
                    <a:cubicBezTo>
                      <a:pt x="40127" y="4086"/>
                      <a:pt x="39945" y="3607"/>
                      <a:pt x="39830" y="3127"/>
                    </a:cubicBezTo>
                    <a:cubicBezTo>
                      <a:pt x="39557" y="2283"/>
                      <a:pt x="39169" y="1415"/>
                      <a:pt x="38895" y="571"/>
                    </a:cubicBezTo>
                    <a:cubicBezTo>
                      <a:pt x="38895" y="457"/>
                      <a:pt x="38895" y="365"/>
                      <a:pt x="38803" y="274"/>
                    </a:cubicBezTo>
                    <a:cubicBezTo>
                      <a:pt x="38689" y="91"/>
                      <a:pt x="38415" y="0"/>
                      <a:pt x="38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1"/>
              <p:cNvSpPr/>
              <p:nvPr/>
            </p:nvSpPr>
            <p:spPr>
              <a:xfrm>
                <a:off x="927425" y="3518000"/>
                <a:ext cx="394925" cy="135250"/>
              </a:xfrm>
              <a:custGeom>
                <a:avLst/>
                <a:gdLst/>
                <a:ahLst/>
                <a:cxnLst/>
                <a:rect l="l" t="t" r="r" b="b"/>
                <a:pathLst>
                  <a:path w="15797" h="5410" extrusionOk="0">
                    <a:moveTo>
                      <a:pt x="15522" y="0"/>
                    </a:moveTo>
                    <a:cubicBezTo>
                      <a:pt x="15408" y="0"/>
                      <a:pt x="15225" y="92"/>
                      <a:pt x="15043" y="92"/>
                    </a:cubicBezTo>
                    <a:cubicBezTo>
                      <a:pt x="14381" y="365"/>
                      <a:pt x="13696" y="571"/>
                      <a:pt x="13034" y="753"/>
                    </a:cubicBezTo>
                    <a:cubicBezTo>
                      <a:pt x="12098" y="1142"/>
                      <a:pt x="11140" y="1415"/>
                      <a:pt x="10272" y="1712"/>
                    </a:cubicBezTo>
                    <a:cubicBezTo>
                      <a:pt x="10181" y="1803"/>
                      <a:pt x="10090" y="1803"/>
                      <a:pt x="9998" y="1803"/>
                    </a:cubicBezTo>
                    <a:cubicBezTo>
                      <a:pt x="9131" y="2077"/>
                      <a:pt x="8378" y="2374"/>
                      <a:pt x="7533" y="2648"/>
                    </a:cubicBezTo>
                    <a:cubicBezTo>
                      <a:pt x="6575" y="2945"/>
                      <a:pt x="5616" y="3219"/>
                      <a:pt x="4680" y="3607"/>
                    </a:cubicBezTo>
                    <a:cubicBezTo>
                      <a:pt x="4566" y="3607"/>
                      <a:pt x="4566" y="3607"/>
                      <a:pt x="4475" y="3698"/>
                    </a:cubicBezTo>
                    <a:cubicBezTo>
                      <a:pt x="3539" y="3995"/>
                      <a:pt x="2580" y="4269"/>
                      <a:pt x="1622" y="4657"/>
                    </a:cubicBezTo>
                    <a:cubicBezTo>
                      <a:pt x="1256" y="4748"/>
                      <a:pt x="868" y="4839"/>
                      <a:pt x="480" y="4931"/>
                    </a:cubicBezTo>
                    <a:cubicBezTo>
                      <a:pt x="389" y="5022"/>
                      <a:pt x="206" y="5136"/>
                      <a:pt x="115" y="5136"/>
                    </a:cubicBezTo>
                    <a:cubicBezTo>
                      <a:pt x="1" y="5227"/>
                      <a:pt x="1" y="5319"/>
                      <a:pt x="115" y="5410"/>
                    </a:cubicBezTo>
                    <a:lnTo>
                      <a:pt x="298" y="5410"/>
                    </a:lnTo>
                    <a:cubicBezTo>
                      <a:pt x="389" y="5410"/>
                      <a:pt x="480" y="5410"/>
                      <a:pt x="572" y="5319"/>
                    </a:cubicBezTo>
                    <a:cubicBezTo>
                      <a:pt x="1439" y="5022"/>
                      <a:pt x="2398" y="4748"/>
                      <a:pt x="3242" y="4451"/>
                    </a:cubicBezTo>
                    <a:cubicBezTo>
                      <a:pt x="3333" y="4360"/>
                      <a:pt x="3425" y="4360"/>
                      <a:pt x="3539" y="4360"/>
                    </a:cubicBezTo>
                    <a:cubicBezTo>
                      <a:pt x="4383" y="4086"/>
                      <a:pt x="5251" y="3789"/>
                      <a:pt x="6187" y="3515"/>
                    </a:cubicBezTo>
                    <a:cubicBezTo>
                      <a:pt x="7054" y="3219"/>
                      <a:pt x="7990" y="2853"/>
                      <a:pt x="8857" y="2557"/>
                    </a:cubicBezTo>
                    <a:lnTo>
                      <a:pt x="9040" y="2557"/>
                    </a:lnTo>
                    <a:cubicBezTo>
                      <a:pt x="9907" y="2169"/>
                      <a:pt x="10752" y="1895"/>
                      <a:pt x="11710" y="1598"/>
                    </a:cubicBezTo>
                    <a:cubicBezTo>
                      <a:pt x="12555" y="1324"/>
                      <a:pt x="13422" y="1027"/>
                      <a:pt x="14381" y="753"/>
                    </a:cubicBezTo>
                    <a:cubicBezTo>
                      <a:pt x="14564" y="662"/>
                      <a:pt x="14655" y="662"/>
                      <a:pt x="14837" y="571"/>
                    </a:cubicBezTo>
                    <a:cubicBezTo>
                      <a:pt x="15134" y="457"/>
                      <a:pt x="15408" y="365"/>
                      <a:pt x="15705" y="274"/>
                    </a:cubicBezTo>
                    <a:cubicBezTo>
                      <a:pt x="15796" y="274"/>
                      <a:pt x="15796" y="183"/>
                      <a:pt x="15796" y="183"/>
                    </a:cubicBezTo>
                    <a:lnTo>
                      <a:pt x="157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1"/>
              <p:cNvSpPr/>
              <p:nvPr/>
            </p:nvSpPr>
            <p:spPr>
              <a:xfrm>
                <a:off x="373925" y="3442925"/>
                <a:ext cx="1086500" cy="569250"/>
              </a:xfrm>
              <a:custGeom>
                <a:avLst/>
                <a:gdLst/>
                <a:ahLst/>
                <a:cxnLst/>
                <a:rect l="l" t="t" r="r" b="b"/>
                <a:pathLst>
                  <a:path w="43460" h="22770" extrusionOk="0">
                    <a:moveTo>
                      <a:pt x="39851" y="846"/>
                    </a:moveTo>
                    <a:lnTo>
                      <a:pt x="42501" y="8710"/>
                    </a:lnTo>
                    <a:lnTo>
                      <a:pt x="3516" y="21925"/>
                    </a:lnTo>
                    <a:lnTo>
                      <a:pt x="936" y="14119"/>
                    </a:lnTo>
                    <a:lnTo>
                      <a:pt x="936" y="14119"/>
                    </a:lnTo>
                    <a:lnTo>
                      <a:pt x="39851" y="846"/>
                    </a:lnTo>
                    <a:close/>
                    <a:moveTo>
                      <a:pt x="40179" y="1"/>
                    </a:moveTo>
                    <a:cubicBezTo>
                      <a:pt x="40132" y="1"/>
                      <a:pt x="40084" y="12"/>
                      <a:pt x="40036" y="36"/>
                    </a:cubicBezTo>
                    <a:lnTo>
                      <a:pt x="274" y="13549"/>
                    </a:lnTo>
                    <a:cubicBezTo>
                      <a:pt x="92" y="13549"/>
                      <a:pt x="0" y="13845"/>
                      <a:pt x="92" y="14028"/>
                    </a:cubicBezTo>
                    <a:lnTo>
                      <a:pt x="2945" y="22496"/>
                    </a:lnTo>
                    <a:cubicBezTo>
                      <a:pt x="3036" y="22587"/>
                      <a:pt x="3036" y="22679"/>
                      <a:pt x="3127" y="22770"/>
                    </a:cubicBezTo>
                    <a:lnTo>
                      <a:pt x="3424" y="22770"/>
                    </a:lnTo>
                    <a:lnTo>
                      <a:pt x="43163" y="9280"/>
                    </a:lnTo>
                    <a:cubicBezTo>
                      <a:pt x="43254" y="9166"/>
                      <a:pt x="43369" y="9166"/>
                      <a:pt x="43369" y="9075"/>
                    </a:cubicBezTo>
                    <a:cubicBezTo>
                      <a:pt x="43460" y="8983"/>
                      <a:pt x="43460" y="8892"/>
                      <a:pt x="43369" y="8801"/>
                    </a:cubicBezTo>
                    <a:lnTo>
                      <a:pt x="40515" y="241"/>
                    </a:lnTo>
                    <a:cubicBezTo>
                      <a:pt x="40431" y="90"/>
                      <a:pt x="40310" y="1"/>
                      <a:pt x="40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1"/>
              <p:cNvSpPr/>
              <p:nvPr/>
            </p:nvSpPr>
            <p:spPr>
              <a:xfrm>
                <a:off x="533125" y="3830700"/>
                <a:ext cx="61650" cy="138700"/>
              </a:xfrm>
              <a:custGeom>
                <a:avLst/>
                <a:gdLst/>
                <a:ahLst/>
                <a:cxnLst/>
                <a:rect l="l" t="t" r="r" b="b"/>
                <a:pathLst>
                  <a:path w="2466" h="5548" extrusionOk="0">
                    <a:moveTo>
                      <a:pt x="438" y="0"/>
                    </a:moveTo>
                    <a:cubicBezTo>
                      <a:pt x="387" y="0"/>
                      <a:pt x="331" y="15"/>
                      <a:pt x="275" y="46"/>
                    </a:cubicBezTo>
                    <a:cubicBezTo>
                      <a:pt x="92" y="137"/>
                      <a:pt x="1" y="320"/>
                      <a:pt x="92" y="503"/>
                    </a:cubicBezTo>
                    <a:lnTo>
                      <a:pt x="1713" y="5273"/>
                    </a:lnTo>
                    <a:cubicBezTo>
                      <a:pt x="1713" y="5456"/>
                      <a:pt x="1986" y="5547"/>
                      <a:pt x="2192" y="5547"/>
                    </a:cubicBezTo>
                    <a:cubicBezTo>
                      <a:pt x="2375" y="5456"/>
                      <a:pt x="2466" y="5273"/>
                      <a:pt x="2375" y="5068"/>
                    </a:cubicBezTo>
                    <a:lnTo>
                      <a:pt x="754" y="229"/>
                    </a:lnTo>
                    <a:cubicBezTo>
                      <a:pt x="688" y="97"/>
                      <a:pt x="574"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1"/>
              <p:cNvSpPr/>
              <p:nvPr/>
            </p:nvSpPr>
            <p:spPr>
              <a:xfrm>
                <a:off x="777925" y="3747625"/>
                <a:ext cx="61650" cy="138450"/>
              </a:xfrm>
              <a:custGeom>
                <a:avLst/>
                <a:gdLst/>
                <a:ahLst/>
                <a:cxnLst/>
                <a:rect l="l" t="t" r="r" b="b"/>
                <a:pathLst>
                  <a:path w="2466" h="5538" extrusionOk="0">
                    <a:moveTo>
                      <a:pt x="448" y="1"/>
                    </a:moveTo>
                    <a:cubicBezTo>
                      <a:pt x="390" y="1"/>
                      <a:pt x="330" y="12"/>
                      <a:pt x="275" y="37"/>
                    </a:cubicBezTo>
                    <a:cubicBezTo>
                      <a:pt x="92" y="37"/>
                      <a:pt x="1" y="311"/>
                      <a:pt x="92" y="516"/>
                    </a:cubicBezTo>
                    <a:lnTo>
                      <a:pt x="1713" y="5264"/>
                    </a:lnTo>
                    <a:cubicBezTo>
                      <a:pt x="1804" y="5446"/>
                      <a:pt x="1987" y="5538"/>
                      <a:pt x="2192" y="5538"/>
                    </a:cubicBezTo>
                    <a:cubicBezTo>
                      <a:pt x="2375" y="5446"/>
                      <a:pt x="2466" y="5264"/>
                      <a:pt x="2375" y="4967"/>
                    </a:cubicBezTo>
                    <a:lnTo>
                      <a:pt x="754" y="219"/>
                    </a:lnTo>
                    <a:cubicBezTo>
                      <a:pt x="754" y="86"/>
                      <a:pt x="607" y="1"/>
                      <a:pt x="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1"/>
              <p:cNvSpPr/>
              <p:nvPr/>
            </p:nvSpPr>
            <p:spPr>
              <a:xfrm>
                <a:off x="1022725" y="3664325"/>
                <a:ext cx="61650" cy="137300"/>
              </a:xfrm>
              <a:custGeom>
                <a:avLst/>
                <a:gdLst/>
                <a:ahLst/>
                <a:cxnLst/>
                <a:rect l="l" t="t" r="r" b="b"/>
                <a:pathLst>
                  <a:path w="2466" h="5492" extrusionOk="0">
                    <a:moveTo>
                      <a:pt x="534" y="0"/>
                    </a:moveTo>
                    <a:cubicBezTo>
                      <a:pt x="487" y="0"/>
                      <a:pt x="438" y="12"/>
                      <a:pt x="389" y="36"/>
                    </a:cubicBezTo>
                    <a:cubicBezTo>
                      <a:pt x="92" y="36"/>
                      <a:pt x="1" y="310"/>
                      <a:pt x="92" y="515"/>
                    </a:cubicBezTo>
                    <a:lnTo>
                      <a:pt x="1713" y="5263"/>
                    </a:lnTo>
                    <a:cubicBezTo>
                      <a:pt x="1779" y="5395"/>
                      <a:pt x="1904" y="5491"/>
                      <a:pt x="2038" y="5491"/>
                    </a:cubicBezTo>
                    <a:cubicBezTo>
                      <a:pt x="2089" y="5491"/>
                      <a:pt x="2141" y="5477"/>
                      <a:pt x="2192" y="5446"/>
                    </a:cubicBezTo>
                    <a:cubicBezTo>
                      <a:pt x="2375" y="5446"/>
                      <a:pt x="2466" y="5172"/>
                      <a:pt x="2466" y="4989"/>
                    </a:cubicBezTo>
                    <a:lnTo>
                      <a:pt x="868" y="219"/>
                    </a:lnTo>
                    <a:cubicBezTo>
                      <a:pt x="785" y="85"/>
                      <a:pt x="664" y="0"/>
                      <a:pt x="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1"/>
              <p:cNvSpPr/>
              <p:nvPr/>
            </p:nvSpPr>
            <p:spPr>
              <a:xfrm>
                <a:off x="663800" y="3811550"/>
                <a:ext cx="54800" cy="115925"/>
              </a:xfrm>
              <a:custGeom>
                <a:avLst/>
                <a:gdLst/>
                <a:ahLst/>
                <a:cxnLst/>
                <a:rect l="l" t="t" r="r" b="b"/>
                <a:pathLst>
                  <a:path w="2192" h="4637" extrusionOk="0">
                    <a:moveTo>
                      <a:pt x="431" y="1"/>
                    </a:moveTo>
                    <a:cubicBezTo>
                      <a:pt x="381" y="1"/>
                      <a:pt x="329" y="12"/>
                      <a:pt x="275" y="36"/>
                    </a:cubicBezTo>
                    <a:cubicBezTo>
                      <a:pt x="92" y="127"/>
                      <a:pt x="1" y="333"/>
                      <a:pt x="1" y="515"/>
                    </a:cubicBezTo>
                    <a:lnTo>
                      <a:pt x="1325" y="4419"/>
                    </a:lnTo>
                    <a:cubicBezTo>
                      <a:pt x="1391" y="4552"/>
                      <a:pt x="1519" y="4637"/>
                      <a:pt x="1655" y="4637"/>
                    </a:cubicBezTo>
                    <a:cubicBezTo>
                      <a:pt x="1704" y="4637"/>
                      <a:pt x="1755" y="4626"/>
                      <a:pt x="1804" y="4601"/>
                    </a:cubicBezTo>
                    <a:cubicBezTo>
                      <a:pt x="1986" y="4510"/>
                      <a:pt x="2192" y="4327"/>
                      <a:pt x="2101" y="4122"/>
                    </a:cubicBezTo>
                    <a:lnTo>
                      <a:pt x="754" y="242"/>
                    </a:lnTo>
                    <a:cubicBezTo>
                      <a:pt x="687" y="90"/>
                      <a:pt x="570" y="1"/>
                      <a:pt x="4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1"/>
              <p:cNvSpPr/>
              <p:nvPr/>
            </p:nvSpPr>
            <p:spPr>
              <a:xfrm>
                <a:off x="908600" y="3728250"/>
                <a:ext cx="54800" cy="116125"/>
              </a:xfrm>
              <a:custGeom>
                <a:avLst/>
                <a:gdLst/>
                <a:ahLst/>
                <a:cxnLst/>
                <a:rect l="l" t="t" r="r" b="b"/>
                <a:pathLst>
                  <a:path w="2192" h="4645" extrusionOk="0">
                    <a:moveTo>
                      <a:pt x="454" y="0"/>
                    </a:moveTo>
                    <a:cubicBezTo>
                      <a:pt x="400" y="0"/>
                      <a:pt x="345" y="12"/>
                      <a:pt x="297" y="36"/>
                    </a:cubicBezTo>
                    <a:cubicBezTo>
                      <a:pt x="92" y="150"/>
                      <a:pt x="1" y="332"/>
                      <a:pt x="92" y="515"/>
                    </a:cubicBezTo>
                    <a:lnTo>
                      <a:pt x="1439" y="4327"/>
                    </a:lnTo>
                    <a:cubicBezTo>
                      <a:pt x="1439" y="4529"/>
                      <a:pt x="1589" y="4645"/>
                      <a:pt x="1741" y="4645"/>
                    </a:cubicBezTo>
                    <a:cubicBezTo>
                      <a:pt x="1794" y="4645"/>
                      <a:pt x="1848" y="4630"/>
                      <a:pt x="1895" y="4601"/>
                    </a:cubicBezTo>
                    <a:cubicBezTo>
                      <a:pt x="2101" y="4509"/>
                      <a:pt x="2192" y="4327"/>
                      <a:pt x="2101" y="4144"/>
                    </a:cubicBezTo>
                    <a:lnTo>
                      <a:pt x="754" y="241"/>
                    </a:lnTo>
                    <a:cubicBezTo>
                      <a:pt x="754" y="90"/>
                      <a:pt x="605" y="0"/>
                      <a:pt x="4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1"/>
              <p:cNvSpPr/>
              <p:nvPr/>
            </p:nvSpPr>
            <p:spPr>
              <a:xfrm>
                <a:off x="1153400" y="3645250"/>
                <a:ext cx="54825" cy="115850"/>
              </a:xfrm>
              <a:custGeom>
                <a:avLst/>
                <a:gdLst/>
                <a:ahLst/>
                <a:cxnLst/>
                <a:rect l="l" t="t" r="r" b="b"/>
                <a:pathLst>
                  <a:path w="2193" h="4634" extrusionOk="0">
                    <a:moveTo>
                      <a:pt x="543" y="0"/>
                    </a:moveTo>
                    <a:cubicBezTo>
                      <a:pt x="492" y="0"/>
                      <a:pt x="439" y="14"/>
                      <a:pt x="389" y="46"/>
                    </a:cubicBezTo>
                    <a:cubicBezTo>
                      <a:pt x="92" y="46"/>
                      <a:pt x="1" y="320"/>
                      <a:pt x="92" y="502"/>
                    </a:cubicBezTo>
                    <a:lnTo>
                      <a:pt x="1439" y="4314"/>
                    </a:lnTo>
                    <a:cubicBezTo>
                      <a:pt x="1515" y="4466"/>
                      <a:pt x="1653" y="4633"/>
                      <a:pt x="1816" y="4633"/>
                    </a:cubicBezTo>
                    <a:cubicBezTo>
                      <a:pt x="1849" y="4633"/>
                      <a:pt x="1883" y="4626"/>
                      <a:pt x="1918" y="4611"/>
                    </a:cubicBezTo>
                    <a:cubicBezTo>
                      <a:pt x="2101" y="4497"/>
                      <a:pt x="2192" y="4314"/>
                      <a:pt x="2101" y="4132"/>
                    </a:cubicBezTo>
                    <a:lnTo>
                      <a:pt x="868" y="229"/>
                    </a:lnTo>
                    <a:cubicBezTo>
                      <a:pt x="802" y="96"/>
                      <a:pt x="676" y="0"/>
                      <a:pt x="5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51"/>
            <p:cNvGrpSpPr/>
            <p:nvPr/>
          </p:nvGrpSpPr>
          <p:grpSpPr>
            <a:xfrm flipH="1">
              <a:off x="8159422" y="2034509"/>
              <a:ext cx="624766" cy="814361"/>
              <a:chOff x="2956025" y="4162225"/>
              <a:chExt cx="477650" cy="622600"/>
            </a:xfrm>
          </p:grpSpPr>
          <p:sp>
            <p:nvSpPr>
              <p:cNvPr id="2121" name="Google Shape;2121;p51"/>
              <p:cNvSpPr/>
              <p:nvPr/>
            </p:nvSpPr>
            <p:spPr>
              <a:xfrm>
                <a:off x="3017675" y="4435575"/>
                <a:ext cx="361225" cy="295025"/>
              </a:xfrm>
              <a:custGeom>
                <a:avLst/>
                <a:gdLst/>
                <a:ahLst/>
                <a:cxnLst/>
                <a:rect l="l" t="t" r="r" b="b"/>
                <a:pathLst>
                  <a:path w="14449" h="11801" extrusionOk="0">
                    <a:moveTo>
                      <a:pt x="12942" y="0"/>
                    </a:moveTo>
                    <a:cubicBezTo>
                      <a:pt x="12942" y="92"/>
                      <a:pt x="12828" y="92"/>
                      <a:pt x="12828" y="183"/>
                    </a:cubicBezTo>
                    <a:cubicBezTo>
                      <a:pt x="12554" y="571"/>
                      <a:pt x="12371" y="845"/>
                      <a:pt x="11983" y="1142"/>
                    </a:cubicBezTo>
                    <a:cubicBezTo>
                      <a:pt x="11687" y="1415"/>
                      <a:pt x="11321" y="1712"/>
                      <a:pt x="10933" y="1895"/>
                    </a:cubicBezTo>
                    <a:cubicBezTo>
                      <a:pt x="9975" y="2465"/>
                      <a:pt x="8948" y="2762"/>
                      <a:pt x="7898" y="3036"/>
                    </a:cubicBezTo>
                    <a:cubicBezTo>
                      <a:pt x="7327" y="3127"/>
                      <a:pt x="6756" y="3333"/>
                      <a:pt x="6186" y="3424"/>
                    </a:cubicBezTo>
                    <a:cubicBezTo>
                      <a:pt x="5980" y="3515"/>
                      <a:pt x="5798" y="3515"/>
                      <a:pt x="5615" y="3515"/>
                    </a:cubicBezTo>
                    <a:cubicBezTo>
                      <a:pt x="5615" y="3424"/>
                      <a:pt x="5706" y="3333"/>
                      <a:pt x="5706" y="3333"/>
                    </a:cubicBezTo>
                    <a:cubicBezTo>
                      <a:pt x="5889" y="2762"/>
                      <a:pt x="5706" y="2191"/>
                      <a:pt x="5227" y="1895"/>
                    </a:cubicBezTo>
                    <a:cubicBezTo>
                      <a:pt x="4987" y="1782"/>
                      <a:pt x="4756" y="1704"/>
                      <a:pt x="4523" y="1704"/>
                    </a:cubicBezTo>
                    <a:cubicBezTo>
                      <a:pt x="4379" y="1704"/>
                      <a:pt x="4234" y="1734"/>
                      <a:pt x="4086" y="1803"/>
                    </a:cubicBezTo>
                    <a:cubicBezTo>
                      <a:pt x="3333" y="2191"/>
                      <a:pt x="3127" y="3241"/>
                      <a:pt x="3812" y="3812"/>
                    </a:cubicBezTo>
                    <a:cubicBezTo>
                      <a:pt x="3903" y="3903"/>
                      <a:pt x="3994" y="3903"/>
                      <a:pt x="4086" y="3995"/>
                    </a:cubicBezTo>
                    <a:cubicBezTo>
                      <a:pt x="3698" y="4177"/>
                      <a:pt x="3333" y="4383"/>
                      <a:pt x="2945" y="4565"/>
                    </a:cubicBezTo>
                    <a:cubicBezTo>
                      <a:pt x="2557" y="4748"/>
                      <a:pt x="2191" y="5045"/>
                      <a:pt x="1803" y="5227"/>
                    </a:cubicBezTo>
                    <a:cubicBezTo>
                      <a:pt x="1803" y="5273"/>
                      <a:pt x="1780" y="5273"/>
                      <a:pt x="1746" y="5273"/>
                    </a:cubicBezTo>
                    <a:cubicBezTo>
                      <a:pt x="1712" y="5273"/>
                      <a:pt x="1666" y="5273"/>
                      <a:pt x="1621" y="5319"/>
                    </a:cubicBezTo>
                    <a:cubicBezTo>
                      <a:pt x="1415" y="5319"/>
                      <a:pt x="1324" y="5319"/>
                      <a:pt x="1141" y="5410"/>
                    </a:cubicBezTo>
                    <a:cubicBezTo>
                      <a:pt x="388" y="5615"/>
                      <a:pt x="0" y="6460"/>
                      <a:pt x="183" y="7236"/>
                    </a:cubicBezTo>
                    <a:cubicBezTo>
                      <a:pt x="274" y="7510"/>
                      <a:pt x="479" y="7807"/>
                      <a:pt x="571" y="8080"/>
                    </a:cubicBezTo>
                    <a:cubicBezTo>
                      <a:pt x="1986" y="10454"/>
                      <a:pt x="4086" y="11687"/>
                      <a:pt x="6848" y="11801"/>
                    </a:cubicBezTo>
                    <a:cubicBezTo>
                      <a:pt x="8651" y="11801"/>
                      <a:pt x="10271" y="11230"/>
                      <a:pt x="11687" y="10089"/>
                    </a:cubicBezTo>
                    <a:cubicBezTo>
                      <a:pt x="13513" y="8651"/>
                      <a:pt x="14357" y="6757"/>
                      <a:pt x="14448" y="4383"/>
                    </a:cubicBezTo>
                    <a:cubicBezTo>
                      <a:pt x="14448" y="2853"/>
                      <a:pt x="13969" y="1530"/>
                      <a:pt x="13216" y="274"/>
                    </a:cubicBezTo>
                    <a:cubicBezTo>
                      <a:pt x="13125" y="183"/>
                      <a:pt x="13125" y="0"/>
                      <a:pt x="129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1"/>
              <p:cNvSpPr/>
              <p:nvPr/>
            </p:nvSpPr>
            <p:spPr>
              <a:xfrm>
                <a:off x="3041625" y="4509175"/>
                <a:ext cx="42825" cy="42825"/>
              </a:xfrm>
              <a:custGeom>
                <a:avLst/>
                <a:gdLst/>
                <a:ahLst/>
                <a:cxnLst/>
                <a:rect l="l" t="t" r="r" b="b"/>
                <a:pathLst>
                  <a:path w="1713" h="1713" extrusionOk="0">
                    <a:moveTo>
                      <a:pt x="754" y="1"/>
                    </a:moveTo>
                    <a:cubicBezTo>
                      <a:pt x="366" y="92"/>
                      <a:pt x="1" y="480"/>
                      <a:pt x="1" y="959"/>
                    </a:cubicBezTo>
                    <a:cubicBezTo>
                      <a:pt x="92" y="1325"/>
                      <a:pt x="457" y="1713"/>
                      <a:pt x="937" y="1713"/>
                    </a:cubicBezTo>
                    <a:cubicBezTo>
                      <a:pt x="1325" y="1621"/>
                      <a:pt x="1713" y="1233"/>
                      <a:pt x="1599" y="754"/>
                    </a:cubicBezTo>
                    <a:cubicBezTo>
                      <a:pt x="1599" y="389"/>
                      <a:pt x="1233" y="1"/>
                      <a:pt x="7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1"/>
              <p:cNvSpPr/>
              <p:nvPr/>
            </p:nvSpPr>
            <p:spPr>
              <a:xfrm>
                <a:off x="3291000" y="4433275"/>
                <a:ext cx="54800" cy="189275"/>
              </a:xfrm>
              <a:custGeom>
                <a:avLst/>
                <a:gdLst/>
                <a:ahLst/>
                <a:cxnLst/>
                <a:rect l="l" t="t" r="r" b="b"/>
                <a:pathLst>
                  <a:path w="2192" h="7571" extrusionOk="0">
                    <a:moveTo>
                      <a:pt x="183" y="1"/>
                    </a:moveTo>
                    <a:cubicBezTo>
                      <a:pt x="92" y="92"/>
                      <a:pt x="0" y="92"/>
                      <a:pt x="0" y="275"/>
                    </a:cubicBezTo>
                    <a:cubicBezTo>
                      <a:pt x="297" y="572"/>
                      <a:pt x="480" y="845"/>
                      <a:pt x="662" y="1142"/>
                    </a:cubicBezTo>
                    <a:cubicBezTo>
                      <a:pt x="868" y="1416"/>
                      <a:pt x="1050" y="1713"/>
                      <a:pt x="1142" y="2078"/>
                    </a:cubicBezTo>
                    <a:cubicBezTo>
                      <a:pt x="1324" y="2375"/>
                      <a:pt x="1438" y="2763"/>
                      <a:pt x="1530" y="3128"/>
                    </a:cubicBezTo>
                    <a:cubicBezTo>
                      <a:pt x="1621" y="3516"/>
                      <a:pt x="1621" y="3790"/>
                      <a:pt x="1621" y="4178"/>
                    </a:cubicBezTo>
                    <a:lnTo>
                      <a:pt x="1621" y="5319"/>
                    </a:lnTo>
                    <a:cubicBezTo>
                      <a:pt x="1621" y="5707"/>
                      <a:pt x="1530" y="5981"/>
                      <a:pt x="1324" y="6369"/>
                    </a:cubicBezTo>
                    <a:cubicBezTo>
                      <a:pt x="1233" y="6757"/>
                      <a:pt x="1050" y="7031"/>
                      <a:pt x="959" y="7419"/>
                    </a:cubicBezTo>
                    <a:cubicBezTo>
                      <a:pt x="1013" y="7526"/>
                      <a:pt x="1035" y="7570"/>
                      <a:pt x="1081" y="7570"/>
                    </a:cubicBezTo>
                    <a:cubicBezTo>
                      <a:pt x="1113" y="7570"/>
                      <a:pt x="1157" y="7548"/>
                      <a:pt x="1233" y="7510"/>
                    </a:cubicBezTo>
                    <a:cubicBezTo>
                      <a:pt x="1233" y="7419"/>
                      <a:pt x="1324" y="7328"/>
                      <a:pt x="1438" y="7214"/>
                    </a:cubicBezTo>
                    <a:cubicBezTo>
                      <a:pt x="1621" y="6940"/>
                      <a:pt x="1712" y="6461"/>
                      <a:pt x="1804" y="6072"/>
                    </a:cubicBezTo>
                    <a:cubicBezTo>
                      <a:pt x="2192" y="4475"/>
                      <a:pt x="2009" y="2854"/>
                      <a:pt x="1233" y="1325"/>
                    </a:cubicBezTo>
                    <a:cubicBezTo>
                      <a:pt x="1050" y="937"/>
                      <a:pt x="754" y="572"/>
                      <a:pt x="480" y="184"/>
                    </a:cubicBezTo>
                    <a:cubicBezTo>
                      <a:pt x="388" y="184"/>
                      <a:pt x="297"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1"/>
              <p:cNvSpPr/>
              <p:nvPr/>
            </p:nvSpPr>
            <p:spPr>
              <a:xfrm>
                <a:off x="3272175" y="4571750"/>
                <a:ext cx="42825" cy="73275"/>
              </a:xfrm>
              <a:custGeom>
                <a:avLst/>
                <a:gdLst/>
                <a:ahLst/>
                <a:cxnLst/>
                <a:rect l="l" t="t" r="r" b="b"/>
                <a:pathLst>
                  <a:path w="1713" h="2931" extrusionOk="0">
                    <a:moveTo>
                      <a:pt x="1541" y="0"/>
                    </a:moveTo>
                    <a:cubicBezTo>
                      <a:pt x="1497" y="0"/>
                      <a:pt x="1454" y="28"/>
                      <a:pt x="1415" y="77"/>
                    </a:cubicBezTo>
                    <a:cubicBezTo>
                      <a:pt x="1324" y="77"/>
                      <a:pt x="1324" y="168"/>
                      <a:pt x="1324" y="260"/>
                    </a:cubicBezTo>
                    <a:cubicBezTo>
                      <a:pt x="1141" y="1104"/>
                      <a:pt x="753" y="1789"/>
                      <a:pt x="274" y="2451"/>
                    </a:cubicBezTo>
                    <a:cubicBezTo>
                      <a:pt x="183" y="2542"/>
                      <a:pt x="91" y="2542"/>
                      <a:pt x="91" y="2633"/>
                    </a:cubicBezTo>
                    <a:lnTo>
                      <a:pt x="0" y="2725"/>
                    </a:lnTo>
                    <a:cubicBezTo>
                      <a:pt x="0" y="2816"/>
                      <a:pt x="91" y="2930"/>
                      <a:pt x="183" y="2930"/>
                    </a:cubicBezTo>
                    <a:cubicBezTo>
                      <a:pt x="274" y="2816"/>
                      <a:pt x="365" y="2816"/>
                      <a:pt x="479" y="2725"/>
                    </a:cubicBezTo>
                    <a:cubicBezTo>
                      <a:pt x="1141" y="2063"/>
                      <a:pt x="1507" y="1218"/>
                      <a:pt x="1712" y="260"/>
                    </a:cubicBezTo>
                    <a:lnTo>
                      <a:pt x="1712" y="168"/>
                    </a:lnTo>
                    <a:cubicBezTo>
                      <a:pt x="1660" y="51"/>
                      <a:pt x="1600" y="0"/>
                      <a:pt x="1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51"/>
              <p:cNvSpPr/>
              <p:nvPr/>
            </p:nvSpPr>
            <p:spPr>
              <a:xfrm>
                <a:off x="2956025" y="4164525"/>
                <a:ext cx="477650" cy="620300"/>
              </a:xfrm>
              <a:custGeom>
                <a:avLst/>
                <a:gdLst/>
                <a:ahLst/>
                <a:cxnLst/>
                <a:rect l="l" t="t" r="r" b="b"/>
                <a:pathLst>
                  <a:path w="19106" h="24812" extrusionOk="0">
                    <a:moveTo>
                      <a:pt x="10158" y="753"/>
                    </a:moveTo>
                    <a:lnTo>
                      <a:pt x="10729" y="6095"/>
                    </a:lnTo>
                    <a:lnTo>
                      <a:pt x="10729" y="6369"/>
                    </a:lnTo>
                    <a:lnTo>
                      <a:pt x="10843" y="6665"/>
                    </a:lnTo>
                    <a:lnTo>
                      <a:pt x="11117" y="6665"/>
                    </a:lnTo>
                    <a:cubicBezTo>
                      <a:pt x="14837" y="7327"/>
                      <a:pt x="17873" y="10363"/>
                      <a:pt x="18261" y="14357"/>
                    </a:cubicBezTo>
                    <a:cubicBezTo>
                      <a:pt x="18261" y="14654"/>
                      <a:pt x="18352" y="15019"/>
                      <a:pt x="18352" y="15316"/>
                    </a:cubicBezTo>
                    <a:cubicBezTo>
                      <a:pt x="18352" y="19676"/>
                      <a:pt x="15020" y="23487"/>
                      <a:pt x="10455" y="23967"/>
                    </a:cubicBezTo>
                    <a:cubicBezTo>
                      <a:pt x="10158" y="24058"/>
                      <a:pt x="9884" y="24058"/>
                      <a:pt x="9496" y="24058"/>
                    </a:cubicBezTo>
                    <a:cubicBezTo>
                      <a:pt x="5137" y="24058"/>
                      <a:pt x="1325" y="20726"/>
                      <a:pt x="845" y="16252"/>
                    </a:cubicBezTo>
                    <a:cubicBezTo>
                      <a:pt x="845" y="15887"/>
                      <a:pt x="754" y="15590"/>
                      <a:pt x="754" y="15316"/>
                    </a:cubicBezTo>
                    <a:cubicBezTo>
                      <a:pt x="754" y="11687"/>
                      <a:pt x="2945" y="8560"/>
                      <a:pt x="6164" y="7236"/>
                    </a:cubicBezTo>
                    <a:lnTo>
                      <a:pt x="6460" y="7122"/>
                    </a:lnTo>
                    <a:lnTo>
                      <a:pt x="6460" y="6665"/>
                    </a:lnTo>
                    <a:lnTo>
                      <a:pt x="6460" y="6551"/>
                    </a:lnTo>
                    <a:lnTo>
                      <a:pt x="5890" y="1233"/>
                    </a:lnTo>
                    <a:lnTo>
                      <a:pt x="10158" y="753"/>
                    </a:lnTo>
                    <a:close/>
                    <a:moveTo>
                      <a:pt x="10843" y="0"/>
                    </a:moveTo>
                    <a:lnTo>
                      <a:pt x="5023" y="571"/>
                    </a:lnTo>
                    <a:lnTo>
                      <a:pt x="5694" y="6543"/>
                    </a:lnTo>
                    <a:lnTo>
                      <a:pt x="5694" y="6543"/>
                    </a:lnTo>
                    <a:cubicBezTo>
                      <a:pt x="2287" y="8030"/>
                      <a:pt x="1" y="11486"/>
                      <a:pt x="1" y="15316"/>
                    </a:cubicBezTo>
                    <a:cubicBezTo>
                      <a:pt x="1" y="15590"/>
                      <a:pt x="92" y="15978"/>
                      <a:pt x="92" y="16366"/>
                    </a:cubicBezTo>
                    <a:cubicBezTo>
                      <a:pt x="572" y="21205"/>
                      <a:pt x="4749" y="24811"/>
                      <a:pt x="9496" y="24811"/>
                    </a:cubicBezTo>
                    <a:cubicBezTo>
                      <a:pt x="9884" y="24811"/>
                      <a:pt x="10272" y="24811"/>
                      <a:pt x="10546" y="24720"/>
                    </a:cubicBezTo>
                    <a:cubicBezTo>
                      <a:pt x="15499" y="24241"/>
                      <a:pt x="19106" y="20155"/>
                      <a:pt x="19106" y="15316"/>
                    </a:cubicBezTo>
                    <a:cubicBezTo>
                      <a:pt x="19106" y="14928"/>
                      <a:pt x="19014" y="14654"/>
                      <a:pt x="19014" y="14266"/>
                    </a:cubicBezTo>
                    <a:cubicBezTo>
                      <a:pt x="18547" y="10078"/>
                      <a:pt x="15448" y="6825"/>
                      <a:pt x="11501" y="5950"/>
                    </a:cubicBezTo>
                    <a:lnTo>
                      <a:pt x="11501" y="5950"/>
                    </a:lnTo>
                    <a:lnTo>
                      <a:pt x="108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51"/>
              <p:cNvSpPr/>
              <p:nvPr/>
            </p:nvSpPr>
            <p:spPr>
              <a:xfrm>
                <a:off x="3062750" y="4162225"/>
                <a:ext cx="183200" cy="36025"/>
              </a:xfrm>
              <a:custGeom>
                <a:avLst/>
                <a:gdLst/>
                <a:ahLst/>
                <a:cxnLst/>
                <a:rect l="l" t="t" r="r" b="b"/>
                <a:pathLst>
                  <a:path w="7328" h="1441" extrusionOk="0">
                    <a:moveTo>
                      <a:pt x="6939" y="1"/>
                    </a:moveTo>
                    <a:lnTo>
                      <a:pt x="388" y="663"/>
                    </a:lnTo>
                    <a:cubicBezTo>
                      <a:pt x="183" y="754"/>
                      <a:pt x="0" y="937"/>
                      <a:pt x="92" y="1142"/>
                    </a:cubicBezTo>
                    <a:cubicBezTo>
                      <a:pt x="92" y="1291"/>
                      <a:pt x="229" y="1440"/>
                      <a:pt x="378" y="1440"/>
                    </a:cubicBezTo>
                    <a:cubicBezTo>
                      <a:pt x="412" y="1440"/>
                      <a:pt x="446" y="1433"/>
                      <a:pt x="480" y="1416"/>
                    </a:cubicBezTo>
                    <a:lnTo>
                      <a:pt x="7030" y="754"/>
                    </a:lnTo>
                    <a:cubicBezTo>
                      <a:pt x="7236" y="754"/>
                      <a:pt x="7327" y="572"/>
                      <a:pt x="7327" y="366"/>
                    </a:cubicBezTo>
                    <a:cubicBezTo>
                      <a:pt x="7327" y="92"/>
                      <a:pt x="7145" y="1"/>
                      <a:pt x="6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7" name="Google Shape;2127;p51"/>
            <p:cNvGrpSpPr/>
            <p:nvPr/>
          </p:nvGrpSpPr>
          <p:grpSpPr>
            <a:xfrm rot="-1692883" flipH="1">
              <a:off x="8435542" y="3658671"/>
              <a:ext cx="388906" cy="809171"/>
              <a:chOff x="3885600" y="970650"/>
              <a:chExt cx="297325" cy="618625"/>
            </a:xfrm>
          </p:grpSpPr>
          <p:sp>
            <p:nvSpPr>
              <p:cNvPr id="2128" name="Google Shape;2128;p51"/>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1"/>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1"/>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1"/>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1"/>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3" name="Google Shape;2133;p51"/>
            <p:cNvGrpSpPr/>
            <p:nvPr/>
          </p:nvGrpSpPr>
          <p:grpSpPr>
            <a:xfrm rot="-3962357" flipH="1">
              <a:off x="6661213" y="90914"/>
              <a:ext cx="668790" cy="615816"/>
              <a:chOff x="3209975" y="1113925"/>
              <a:chExt cx="511300" cy="470800"/>
            </a:xfrm>
          </p:grpSpPr>
          <p:sp>
            <p:nvSpPr>
              <p:cNvPr id="2134" name="Google Shape;2134;p51"/>
              <p:cNvSpPr/>
              <p:nvPr/>
            </p:nvSpPr>
            <p:spPr>
              <a:xfrm>
                <a:off x="3302975" y="1185250"/>
                <a:ext cx="26275" cy="40550"/>
              </a:xfrm>
              <a:custGeom>
                <a:avLst/>
                <a:gdLst/>
                <a:ahLst/>
                <a:cxnLst/>
                <a:rect l="l" t="t" r="r" b="b"/>
                <a:pathLst>
                  <a:path w="1051" h="1622" extrusionOk="0">
                    <a:moveTo>
                      <a:pt x="92" y="1"/>
                    </a:moveTo>
                    <a:cubicBezTo>
                      <a:pt x="1" y="92"/>
                      <a:pt x="1" y="92"/>
                      <a:pt x="1" y="183"/>
                    </a:cubicBezTo>
                    <a:lnTo>
                      <a:pt x="92" y="297"/>
                    </a:lnTo>
                    <a:cubicBezTo>
                      <a:pt x="480" y="571"/>
                      <a:pt x="571" y="959"/>
                      <a:pt x="571" y="1324"/>
                    </a:cubicBezTo>
                    <a:cubicBezTo>
                      <a:pt x="571" y="1439"/>
                      <a:pt x="571" y="1530"/>
                      <a:pt x="663" y="1530"/>
                    </a:cubicBezTo>
                    <a:lnTo>
                      <a:pt x="663" y="1621"/>
                    </a:lnTo>
                    <a:cubicBezTo>
                      <a:pt x="845" y="1621"/>
                      <a:pt x="959" y="1621"/>
                      <a:pt x="959" y="1530"/>
                    </a:cubicBezTo>
                    <a:cubicBezTo>
                      <a:pt x="1051" y="959"/>
                      <a:pt x="845" y="480"/>
                      <a:pt x="389" y="92"/>
                    </a:cubicBezTo>
                    <a:cubicBezTo>
                      <a:pt x="389" y="1"/>
                      <a:pt x="275"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1"/>
              <p:cNvSpPr/>
              <p:nvPr/>
            </p:nvSpPr>
            <p:spPr>
              <a:xfrm>
                <a:off x="3209975" y="1140175"/>
                <a:ext cx="159800" cy="159225"/>
              </a:xfrm>
              <a:custGeom>
                <a:avLst/>
                <a:gdLst/>
                <a:ahLst/>
                <a:cxnLst/>
                <a:rect l="l" t="t" r="r" b="b"/>
                <a:pathLst>
                  <a:path w="6392" h="6369" extrusionOk="0">
                    <a:moveTo>
                      <a:pt x="3241" y="754"/>
                    </a:moveTo>
                    <a:cubicBezTo>
                      <a:pt x="3903" y="754"/>
                      <a:pt x="4474" y="1050"/>
                      <a:pt x="4953" y="1416"/>
                    </a:cubicBezTo>
                    <a:cubicBezTo>
                      <a:pt x="5341" y="1895"/>
                      <a:pt x="5615" y="2466"/>
                      <a:pt x="5615" y="3127"/>
                    </a:cubicBezTo>
                    <a:cubicBezTo>
                      <a:pt x="5615" y="3904"/>
                      <a:pt x="5341" y="4474"/>
                      <a:pt x="4953" y="4953"/>
                    </a:cubicBezTo>
                    <a:cubicBezTo>
                      <a:pt x="4474" y="5319"/>
                      <a:pt x="3903" y="5615"/>
                      <a:pt x="3241" y="5615"/>
                    </a:cubicBezTo>
                    <a:cubicBezTo>
                      <a:pt x="2488" y="5615"/>
                      <a:pt x="1918" y="5319"/>
                      <a:pt x="1438" y="4953"/>
                    </a:cubicBezTo>
                    <a:cubicBezTo>
                      <a:pt x="1050" y="4474"/>
                      <a:pt x="776" y="3904"/>
                      <a:pt x="776" y="3127"/>
                    </a:cubicBezTo>
                    <a:cubicBezTo>
                      <a:pt x="776" y="2466"/>
                      <a:pt x="1050" y="1895"/>
                      <a:pt x="1438" y="1416"/>
                    </a:cubicBezTo>
                    <a:cubicBezTo>
                      <a:pt x="1918" y="1050"/>
                      <a:pt x="2488" y="754"/>
                      <a:pt x="3241" y="754"/>
                    </a:cubicBezTo>
                    <a:close/>
                    <a:moveTo>
                      <a:pt x="3241" y="0"/>
                    </a:moveTo>
                    <a:cubicBezTo>
                      <a:pt x="1438" y="0"/>
                      <a:pt x="0" y="1416"/>
                      <a:pt x="0" y="3127"/>
                    </a:cubicBezTo>
                    <a:cubicBezTo>
                      <a:pt x="0" y="4953"/>
                      <a:pt x="1438" y="6369"/>
                      <a:pt x="3241" y="6369"/>
                    </a:cubicBezTo>
                    <a:cubicBezTo>
                      <a:pt x="4953" y="6369"/>
                      <a:pt x="6391" y="4953"/>
                      <a:pt x="6391" y="3127"/>
                    </a:cubicBezTo>
                    <a:cubicBezTo>
                      <a:pt x="6391" y="1416"/>
                      <a:pt x="4953"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1"/>
              <p:cNvSpPr/>
              <p:nvPr/>
            </p:nvSpPr>
            <p:spPr>
              <a:xfrm>
                <a:off x="3360050" y="1218350"/>
                <a:ext cx="135250" cy="26275"/>
              </a:xfrm>
              <a:custGeom>
                <a:avLst/>
                <a:gdLst/>
                <a:ahLst/>
                <a:cxnLst/>
                <a:rect l="l" t="t" r="r" b="b"/>
                <a:pathLst>
                  <a:path w="5410" h="1051" extrusionOk="0">
                    <a:moveTo>
                      <a:pt x="0" y="0"/>
                    </a:moveTo>
                    <a:lnTo>
                      <a:pt x="0" y="685"/>
                    </a:lnTo>
                    <a:lnTo>
                      <a:pt x="5319" y="1050"/>
                    </a:lnTo>
                    <a:lnTo>
                      <a:pt x="5410" y="29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1"/>
              <p:cNvSpPr/>
              <p:nvPr/>
            </p:nvSpPr>
            <p:spPr>
              <a:xfrm>
                <a:off x="3512400" y="1144725"/>
                <a:ext cx="208875" cy="207175"/>
              </a:xfrm>
              <a:custGeom>
                <a:avLst/>
                <a:gdLst/>
                <a:ahLst/>
                <a:cxnLst/>
                <a:rect l="l" t="t" r="r" b="b"/>
                <a:pathLst>
                  <a:path w="8355" h="8287" extrusionOk="0">
                    <a:moveTo>
                      <a:pt x="4178" y="1"/>
                    </a:moveTo>
                    <a:cubicBezTo>
                      <a:pt x="1713" y="1"/>
                      <a:pt x="1" y="2010"/>
                      <a:pt x="1" y="4201"/>
                    </a:cubicBezTo>
                    <a:cubicBezTo>
                      <a:pt x="92" y="6666"/>
                      <a:pt x="2078" y="8287"/>
                      <a:pt x="4269" y="8287"/>
                    </a:cubicBezTo>
                    <a:cubicBezTo>
                      <a:pt x="6460" y="8287"/>
                      <a:pt x="8355" y="6483"/>
                      <a:pt x="8355" y="4087"/>
                    </a:cubicBezTo>
                    <a:cubicBezTo>
                      <a:pt x="8355" y="1804"/>
                      <a:pt x="6551"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1"/>
              <p:cNvSpPr/>
              <p:nvPr/>
            </p:nvSpPr>
            <p:spPr>
              <a:xfrm>
                <a:off x="3623675" y="1173275"/>
                <a:ext cx="47950" cy="73625"/>
              </a:xfrm>
              <a:custGeom>
                <a:avLst/>
                <a:gdLst/>
                <a:ahLst/>
                <a:cxnLst/>
                <a:rect l="l" t="t" r="r" b="b"/>
                <a:pathLst>
                  <a:path w="1918" h="2945" extrusionOk="0">
                    <a:moveTo>
                      <a:pt x="389" y="0"/>
                    </a:moveTo>
                    <a:cubicBezTo>
                      <a:pt x="297" y="0"/>
                      <a:pt x="115" y="0"/>
                      <a:pt x="1" y="92"/>
                    </a:cubicBezTo>
                    <a:lnTo>
                      <a:pt x="1" y="297"/>
                    </a:lnTo>
                    <a:cubicBezTo>
                      <a:pt x="206" y="297"/>
                      <a:pt x="297" y="388"/>
                      <a:pt x="389" y="480"/>
                    </a:cubicBezTo>
                    <a:cubicBezTo>
                      <a:pt x="777" y="662"/>
                      <a:pt x="1051" y="959"/>
                      <a:pt x="1256" y="1347"/>
                    </a:cubicBezTo>
                    <a:cubicBezTo>
                      <a:pt x="1347" y="1621"/>
                      <a:pt x="1439" y="1803"/>
                      <a:pt x="1439" y="2100"/>
                    </a:cubicBezTo>
                    <a:lnTo>
                      <a:pt x="1439" y="2580"/>
                    </a:lnTo>
                    <a:cubicBezTo>
                      <a:pt x="1439" y="2671"/>
                      <a:pt x="1530" y="2762"/>
                      <a:pt x="1530" y="2853"/>
                    </a:cubicBezTo>
                    <a:cubicBezTo>
                      <a:pt x="1530" y="2853"/>
                      <a:pt x="1621" y="2853"/>
                      <a:pt x="1621" y="2945"/>
                    </a:cubicBezTo>
                    <a:lnTo>
                      <a:pt x="1712" y="2853"/>
                    </a:lnTo>
                    <a:cubicBezTo>
                      <a:pt x="1712" y="2853"/>
                      <a:pt x="1827" y="2853"/>
                      <a:pt x="1827" y="2762"/>
                    </a:cubicBezTo>
                    <a:cubicBezTo>
                      <a:pt x="1918" y="2191"/>
                      <a:pt x="1827" y="1712"/>
                      <a:pt x="1621" y="1142"/>
                    </a:cubicBezTo>
                    <a:cubicBezTo>
                      <a:pt x="1439" y="959"/>
                      <a:pt x="1347" y="662"/>
                      <a:pt x="1142" y="480"/>
                    </a:cubicBezTo>
                    <a:cubicBezTo>
                      <a:pt x="868" y="297"/>
                      <a:pt x="685" y="92"/>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1"/>
              <p:cNvSpPr/>
              <p:nvPr/>
            </p:nvSpPr>
            <p:spPr>
              <a:xfrm>
                <a:off x="3478725" y="1113925"/>
                <a:ext cx="238000" cy="235700"/>
              </a:xfrm>
              <a:custGeom>
                <a:avLst/>
                <a:gdLst/>
                <a:ahLst/>
                <a:cxnLst/>
                <a:rect l="l" t="t" r="r" b="b"/>
                <a:pathLst>
                  <a:path w="9520" h="9428" extrusionOk="0">
                    <a:moveTo>
                      <a:pt x="4771" y="754"/>
                    </a:moveTo>
                    <a:cubicBezTo>
                      <a:pt x="5913" y="754"/>
                      <a:pt x="6849" y="1142"/>
                      <a:pt x="7625" y="1895"/>
                    </a:cubicBezTo>
                    <a:cubicBezTo>
                      <a:pt x="8287" y="2671"/>
                      <a:pt x="8766" y="3607"/>
                      <a:pt x="8766" y="4657"/>
                    </a:cubicBezTo>
                    <a:cubicBezTo>
                      <a:pt x="8766" y="5798"/>
                      <a:pt x="8287" y="6757"/>
                      <a:pt x="7625" y="7510"/>
                    </a:cubicBezTo>
                    <a:cubicBezTo>
                      <a:pt x="6849" y="8172"/>
                      <a:pt x="5913" y="8651"/>
                      <a:pt x="4771" y="8651"/>
                    </a:cubicBezTo>
                    <a:cubicBezTo>
                      <a:pt x="3721" y="8651"/>
                      <a:pt x="2671" y="8172"/>
                      <a:pt x="2010" y="7510"/>
                    </a:cubicBezTo>
                    <a:cubicBezTo>
                      <a:pt x="1233" y="6757"/>
                      <a:pt x="777" y="5798"/>
                      <a:pt x="777" y="4657"/>
                    </a:cubicBezTo>
                    <a:cubicBezTo>
                      <a:pt x="777" y="3607"/>
                      <a:pt x="1233" y="2671"/>
                      <a:pt x="2010" y="1895"/>
                    </a:cubicBezTo>
                    <a:cubicBezTo>
                      <a:pt x="2671" y="1142"/>
                      <a:pt x="3721" y="754"/>
                      <a:pt x="4771" y="754"/>
                    </a:cubicBezTo>
                    <a:close/>
                    <a:moveTo>
                      <a:pt x="4771" y="0"/>
                    </a:moveTo>
                    <a:cubicBezTo>
                      <a:pt x="2192" y="0"/>
                      <a:pt x="1" y="2100"/>
                      <a:pt x="1" y="4657"/>
                    </a:cubicBezTo>
                    <a:cubicBezTo>
                      <a:pt x="1" y="7327"/>
                      <a:pt x="2192" y="9427"/>
                      <a:pt x="4771" y="9427"/>
                    </a:cubicBezTo>
                    <a:cubicBezTo>
                      <a:pt x="7419" y="9427"/>
                      <a:pt x="9519" y="7327"/>
                      <a:pt x="9519" y="4657"/>
                    </a:cubicBezTo>
                    <a:cubicBezTo>
                      <a:pt x="9519" y="2100"/>
                      <a:pt x="7419" y="0"/>
                      <a:pt x="4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1"/>
              <p:cNvSpPr/>
              <p:nvPr/>
            </p:nvSpPr>
            <p:spPr>
              <a:xfrm>
                <a:off x="3469600" y="1470575"/>
                <a:ext cx="25700" cy="40525"/>
              </a:xfrm>
              <a:custGeom>
                <a:avLst/>
                <a:gdLst/>
                <a:ahLst/>
                <a:cxnLst/>
                <a:rect l="l" t="t" r="r" b="b"/>
                <a:pathLst>
                  <a:path w="1028" h="1621" extrusionOk="0">
                    <a:moveTo>
                      <a:pt x="92" y="0"/>
                    </a:moveTo>
                    <a:cubicBezTo>
                      <a:pt x="92" y="92"/>
                      <a:pt x="1" y="92"/>
                      <a:pt x="1" y="183"/>
                    </a:cubicBezTo>
                    <a:cubicBezTo>
                      <a:pt x="92" y="183"/>
                      <a:pt x="92" y="297"/>
                      <a:pt x="92" y="297"/>
                    </a:cubicBezTo>
                    <a:cubicBezTo>
                      <a:pt x="457" y="571"/>
                      <a:pt x="571" y="959"/>
                      <a:pt x="663" y="1324"/>
                    </a:cubicBezTo>
                    <a:lnTo>
                      <a:pt x="663" y="1529"/>
                    </a:lnTo>
                    <a:cubicBezTo>
                      <a:pt x="663" y="1621"/>
                      <a:pt x="663" y="1621"/>
                      <a:pt x="754" y="1621"/>
                    </a:cubicBezTo>
                    <a:cubicBezTo>
                      <a:pt x="845" y="1621"/>
                      <a:pt x="937" y="1621"/>
                      <a:pt x="937" y="1529"/>
                    </a:cubicBezTo>
                    <a:cubicBezTo>
                      <a:pt x="1028" y="959"/>
                      <a:pt x="845" y="480"/>
                      <a:pt x="366" y="92"/>
                    </a:cubicBezTo>
                    <a:cubicBezTo>
                      <a:pt x="366" y="0"/>
                      <a:pt x="275"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51"/>
              <p:cNvSpPr/>
              <p:nvPr/>
            </p:nvSpPr>
            <p:spPr>
              <a:xfrm>
                <a:off x="3374300" y="1425500"/>
                <a:ext cx="159250" cy="159225"/>
              </a:xfrm>
              <a:custGeom>
                <a:avLst/>
                <a:gdLst/>
                <a:ahLst/>
                <a:cxnLst/>
                <a:rect l="l" t="t" r="r" b="b"/>
                <a:pathLst>
                  <a:path w="6370" h="6369" extrusionOk="0">
                    <a:moveTo>
                      <a:pt x="3242" y="753"/>
                    </a:moveTo>
                    <a:cubicBezTo>
                      <a:pt x="3904" y="753"/>
                      <a:pt x="4475" y="959"/>
                      <a:pt x="4954" y="1415"/>
                    </a:cubicBezTo>
                    <a:cubicBezTo>
                      <a:pt x="5319" y="1895"/>
                      <a:pt x="5616" y="2465"/>
                      <a:pt x="5616" y="3127"/>
                    </a:cubicBezTo>
                    <a:cubicBezTo>
                      <a:pt x="5616" y="3812"/>
                      <a:pt x="5319" y="4474"/>
                      <a:pt x="4954" y="4839"/>
                    </a:cubicBezTo>
                    <a:cubicBezTo>
                      <a:pt x="4475" y="5318"/>
                      <a:pt x="3904" y="5615"/>
                      <a:pt x="3242" y="5615"/>
                    </a:cubicBezTo>
                    <a:cubicBezTo>
                      <a:pt x="2557" y="5615"/>
                      <a:pt x="1895" y="5318"/>
                      <a:pt x="1530" y="4839"/>
                    </a:cubicBezTo>
                    <a:cubicBezTo>
                      <a:pt x="1051" y="4474"/>
                      <a:pt x="754" y="3812"/>
                      <a:pt x="754" y="3127"/>
                    </a:cubicBezTo>
                    <a:cubicBezTo>
                      <a:pt x="754" y="2465"/>
                      <a:pt x="1051" y="1895"/>
                      <a:pt x="1530" y="1415"/>
                    </a:cubicBezTo>
                    <a:cubicBezTo>
                      <a:pt x="1895" y="959"/>
                      <a:pt x="2557" y="753"/>
                      <a:pt x="3242" y="753"/>
                    </a:cubicBezTo>
                    <a:close/>
                    <a:moveTo>
                      <a:pt x="3242" y="0"/>
                    </a:moveTo>
                    <a:cubicBezTo>
                      <a:pt x="1416" y="0"/>
                      <a:pt x="1" y="1415"/>
                      <a:pt x="1" y="3127"/>
                    </a:cubicBezTo>
                    <a:cubicBezTo>
                      <a:pt x="1" y="4953"/>
                      <a:pt x="1416" y="6368"/>
                      <a:pt x="3242" y="6368"/>
                    </a:cubicBezTo>
                    <a:cubicBezTo>
                      <a:pt x="4954" y="6368"/>
                      <a:pt x="6369" y="4953"/>
                      <a:pt x="6369" y="3127"/>
                    </a:cubicBezTo>
                    <a:cubicBezTo>
                      <a:pt x="6369" y="1415"/>
                      <a:pt x="4954" y="0"/>
                      <a:pt x="3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51"/>
              <p:cNvSpPr/>
              <p:nvPr/>
            </p:nvSpPr>
            <p:spPr>
              <a:xfrm>
                <a:off x="3481025" y="1325625"/>
                <a:ext cx="81050" cy="123850"/>
              </a:xfrm>
              <a:custGeom>
                <a:avLst/>
                <a:gdLst/>
                <a:ahLst/>
                <a:cxnLst/>
                <a:rect l="l" t="t" r="r" b="b"/>
                <a:pathLst>
                  <a:path w="3242" h="4954" extrusionOk="0">
                    <a:moveTo>
                      <a:pt x="2579" y="1"/>
                    </a:moveTo>
                    <a:lnTo>
                      <a:pt x="0" y="4566"/>
                    </a:lnTo>
                    <a:lnTo>
                      <a:pt x="685" y="4954"/>
                    </a:lnTo>
                    <a:lnTo>
                      <a:pt x="3241" y="389"/>
                    </a:lnTo>
                    <a:lnTo>
                      <a:pt x="25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3" name="Google Shape;2143;p51"/>
            <p:cNvGrpSpPr/>
            <p:nvPr/>
          </p:nvGrpSpPr>
          <p:grpSpPr>
            <a:xfrm rot="-1472595" flipH="1">
              <a:off x="7829492" y="1115811"/>
              <a:ext cx="193521" cy="1138831"/>
              <a:chOff x="5556975" y="2616400"/>
              <a:chExt cx="149525" cy="879925"/>
            </a:xfrm>
          </p:grpSpPr>
          <p:sp>
            <p:nvSpPr>
              <p:cNvPr id="2144" name="Google Shape;2144;p51"/>
              <p:cNvSpPr/>
              <p:nvPr/>
            </p:nvSpPr>
            <p:spPr>
              <a:xfrm>
                <a:off x="5602050" y="3051800"/>
                <a:ext cx="12025" cy="356650"/>
              </a:xfrm>
              <a:custGeom>
                <a:avLst/>
                <a:gdLst/>
                <a:ahLst/>
                <a:cxnLst/>
                <a:rect l="l" t="t" r="r" b="b"/>
                <a:pathLst>
                  <a:path w="481" h="14266" extrusionOk="0">
                    <a:moveTo>
                      <a:pt x="183" y="0"/>
                    </a:moveTo>
                    <a:cubicBezTo>
                      <a:pt x="92" y="0"/>
                      <a:pt x="1" y="91"/>
                      <a:pt x="1" y="183"/>
                    </a:cubicBezTo>
                    <a:lnTo>
                      <a:pt x="1" y="662"/>
                    </a:lnTo>
                    <a:lnTo>
                      <a:pt x="1" y="4748"/>
                    </a:lnTo>
                    <a:cubicBezTo>
                      <a:pt x="1" y="7692"/>
                      <a:pt x="92" y="10751"/>
                      <a:pt x="92" y="13695"/>
                    </a:cubicBezTo>
                    <a:lnTo>
                      <a:pt x="92" y="14083"/>
                    </a:lnTo>
                    <a:cubicBezTo>
                      <a:pt x="92" y="14174"/>
                      <a:pt x="183" y="14174"/>
                      <a:pt x="183" y="14266"/>
                    </a:cubicBezTo>
                    <a:cubicBezTo>
                      <a:pt x="298" y="14266"/>
                      <a:pt x="298" y="14266"/>
                      <a:pt x="480" y="14174"/>
                    </a:cubicBezTo>
                    <a:lnTo>
                      <a:pt x="480" y="13786"/>
                    </a:lnTo>
                    <a:lnTo>
                      <a:pt x="480" y="11413"/>
                    </a:lnTo>
                    <a:cubicBezTo>
                      <a:pt x="389" y="7806"/>
                      <a:pt x="389" y="4177"/>
                      <a:pt x="298" y="571"/>
                    </a:cubicBezTo>
                    <a:lnTo>
                      <a:pt x="298" y="183"/>
                    </a:lnTo>
                    <a:cubicBezTo>
                      <a:pt x="298" y="91"/>
                      <a:pt x="183" y="91"/>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51"/>
              <p:cNvSpPr/>
              <p:nvPr/>
            </p:nvSpPr>
            <p:spPr>
              <a:xfrm>
                <a:off x="5626025" y="3221275"/>
                <a:ext cx="9150" cy="158650"/>
              </a:xfrm>
              <a:custGeom>
                <a:avLst/>
                <a:gdLst/>
                <a:ahLst/>
                <a:cxnLst/>
                <a:rect l="l" t="t" r="r" b="b"/>
                <a:pathLst>
                  <a:path w="366" h="6346" extrusionOk="0">
                    <a:moveTo>
                      <a:pt x="217" y="0"/>
                    </a:moveTo>
                    <a:cubicBezTo>
                      <a:pt x="183" y="0"/>
                      <a:pt x="137" y="23"/>
                      <a:pt x="92" y="69"/>
                    </a:cubicBezTo>
                    <a:lnTo>
                      <a:pt x="1" y="69"/>
                    </a:lnTo>
                    <a:lnTo>
                      <a:pt x="1" y="639"/>
                    </a:lnTo>
                    <a:lnTo>
                      <a:pt x="1" y="5684"/>
                    </a:lnTo>
                    <a:lnTo>
                      <a:pt x="1" y="6163"/>
                    </a:lnTo>
                    <a:cubicBezTo>
                      <a:pt x="1" y="6163"/>
                      <a:pt x="92" y="6254"/>
                      <a:pt x="92" y="6346"/>
                    </a:cubicBezTo>
                    <a:lnTo>
                      <a:pt x="274" y="6346"/>
                    </a:lnTo>
                    <a:cubicBezTo>
                      <a:pt x="274" y="6254"/>
                      <a:pt x="274" y="6163"/>
                      <a:pt x="366" y="6049"/>
                    </a:cubicBezTo>
                    <a:lnTo>
                      <a:pt x="366" y="5592"/>
                    </a:lnTo>
                    <a:lnTo>
                      <a:pt x="366" y="2442"/>
                    </a:lnTo>
                    <a:lnTo>
                      <a:pt x="366" y="548"/>
                    </a:lnTo>
                    <a:cubicBezTo>
                      <a:pt x="366" y="342"/>
                      <a:pt x="366" y="251"/>
                      <a:pt x="274" y="69"/>
                    </a:cubicBezTo>
                    <a:cubicBezTo>
                      <a:pt x="274" y="23"/>
                      <a:pt x="252" y="0"/>
                      <a:pt x="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1"/>
              <p:cNvSpPr/>
              <p:nvPr/>
            </p:nvSpPr>
            <p:spPr>
              <a:xfrm>
                <a:off x="5556975" y="2616400"/>
                <a:ext cx="149525" cy="879925"/>
              </a:xfrm>
              <a:custGeom>
                <a:avLst/>
                <a:gdLst/>
                <a:ahLst/>
                <a:cxnLst/>
                <a:rect l="l" t="t" r="r" b="b"/>
                <a:pathLst>
                  <a:path w="5981" h="35197" extrusionOk="0">
                    <a:moveTo>
                      <a:pt x="2854" y="776"/>
                    </a:moveTo>
                    <a:lnTo>
                      <a:pt x="5228" y="5524"/>
                    </a:lnTo>
                    <a:lnTo>
                      <a:pt x="5228" y="32252"/>
                    </a:lnTo>
                    <a:cubicBezTo>
                      <a:pt x="5228" y="32823"/>
                      <a:pt x="4954" y="33394"/>
                      <a:pt x="4566" y="33782"/>
                    </a:cubicBezTo>
                    <a:cubicBezTo>
                      <a:pt x="4178" y="34147"/>
                      <a:pt x="3607" y="34444"/>
                      <a:pt x="3036" y="34444"/>
                    </a:cubicBezTo>
                    <a:cubicBezTo>
                      <a:pt x="2375" y="34444"/>
                      <a:pt x="1804" y="34147"/>
                      <a:pt x="1416" y="33782"/>
                    </a:cubicBezTo>
                    <a:cubicBezTo>
                      <a:pt x="1051" y="33394"/>
                      <a:pt x="754" y="32823"/>
                      <a:pt x="754" y="32252"/>
                    </a:cubicBezTo>
                    <a:lnTo>
                      <a:pt x="754" y="5433"/>
                    </a:lnTo>
                    <a:lnTo>
                      <a:pt x="2763" y="776"/>
                    </a:lnTo>
                    <a:close/>
                    <a:moveTo>
                      <a:pt x="2854" y="0"/>
                    </a:moveTo>
                    <a:cubicBezTo>
                      <a:pt x="2671" y="0"/>
                      <a:pt x="2557" y="114"/>
                      <a:pt x="2375" y="114"/>
                    </a:cubicBezTo>
                    <a:cubicBezTo>
                      <a:pt x="2283" y="206"/>
                      <a:pt x="2192" y="388"/>
                      <a:pt x="2101" y="480"/>
                    </a:cubicBezTo>
                    <a:lnTo>
                      <a:pt x="92" y="5136"/>
                    </a:lnTo>
                    <a:cubicBezTo>
                      <a:pt x="1" y="5250"/>
                      <a:pt x="1" y="5250"/>
                      <a:pt x="1" y="5341"/>
                    </a:cubicBezTo>
                    <a:lnTo>
                      <a:pt x="1" y="32252"/>
                    </a:lnTo>
                    <a:cubicBezTo>
                      <a:pt x="1" y="33873"/>
                      <a:pt x="1325" y="35197"/>
                      <a:pt x="3036" y="35197"/>
                    </a:cubicBezTo>
                    <a:cubicBezTo>
                      <a:pt x="4657" y="35197"/>
                      <a:pt x="5981" y="33873"/>
                      <a:pt x="5981" y="32252"/>
                    </a:cubicBezTo>
                    <a:lnTo>
                      <a:pt x="5981" y="5433"/>
                    </a:lnTo>
                    <a:cubicBezTo>
                      <a:pt x="5981" y="5341"/>
                      <a:pt x="5981" y="5250"/>
                      <a:pt x="5890" y="5250"/>
                    </a:cubicBezTo>
                    <a:lnTo>
                      <a:pt x="3516" y="480"/>
                    </a:lnTo>
                    <a:cubicBezTo>
                      <a:pt x="3516" y="297"/>
                      <a:pt x="3333" y="206"/>
                      <a:pt x="3242" y="114"/>
                    </a:cubicBezTo>
                    <a:cubicBezTo>
                      <a:pt x="3128" y="0"/>
                      <a:pt x="2945" y="0"/>
                      <a:pt x="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51"/>
              <p:cNvSpPr/>
              <p:nvPr/>
            </p:nvSpPr>
            <p:spPr>
              <a:xfrm>
                <a:off x="5561550" y="2740225"/>
                <a:ext cx="140400" cy="35975"/>
              </a:xfrm>
              <a:custGeom>
                <a:avLst/>
                <a:gdLst/>
                <a:ahLst/>
                <a:cxnLst/>
                <a:rect l="l" t="t" r="r" b="b"/>
                <a:pathLst>
                  <a:path w="5616" h="1439" extrusionOk="0">
                    <a:moveTo>
                      <a:pt x="388" y="0"/>
                    </a:moveTo>
                    <a:lnTo>
                      <a:pt x="0" y="754"/>
                    </a:lnTo>
                    <a:cubicBezTo>
                      <a:pt x="480" y="959"/>
                      <a:pt x="1438" y="1438"/>
                      <a:pt x="2762" y="1438"/>
                    </a:cubicBezTo>
                    <a:lnTo>
                      <a:pt x="2853" y="1438"/>
                    </a:lnTo>
                    <a:cubicBezTo>
                      <a:pt x="4086" y="1438"/>
                      <a:pt x="5136" y="959"/>
                      <a:pt x="5615" y="754"/>
                    </a:cubicBezTo>
                    <a:lnTo>
                      <a:pt x="5227" y="0"/>
                    </a:lnTo>
                    <a:cubicBezTo>
                      <a:pt x="4862" y="297"/>
                      <a:pt x="3995" y="662"/>
                      <a:pt x="2853" y="662"/>
                    </a:cubicBezTo>
                    <a:lnTo>
                      <a:pt x="2762" y="662"/>
                    </a:lnTo>
                    <a:cubicBezTo>
                      <a:pt x="1621" y="662"/>
                      <a:pt x="776" y="297"/>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1"/>
              <p:cNvSpPr/>
              <p:nvPr/>
            </p:nvSpPr>
            <p:spPr>
              <a:xfrm>
                <a:off x="5590075" y="2678600"/>
                <a:ext cx="78775" cy="23425"/>
              </a:xfrm>
              <a:custGeom>
                <a:avLst/>
                <a:gdLst/>
                <a:ahLst/>
                <a:cxnLst/>
                <a:rect l="l" t="t" r="r" b="b"/>
                <a:pathLst>
                  <a:path w="3151" h="937" extrusionOk="0">
                    <a:moveTo>
                      <a:pt x="297" y="0"/>
                    </a:moveTo>
                    <a:lnTo>
                      <a:pt x="1" y="754"/>
                    </a:lnTo>
                    <a:cubicBezTo>
                      <a:pt x="389" y="845"/>
                      <a:pt x="959" y="936"/>
                      <a:pt x="1621" y="936"/>
                    </a:cubicBezTo>
                    <a:cubicBezTo>
                      <a:pt x="2283" y="936"/>
                      <a:pt x="2762" y="845"/>
                      <a:pt x="3150" y="754"/>
                    </a:cubicBezTo>
                    <a:lnTo>
                      <a:pt x="2854" y="0"/>
                    </a:lnTo>
                    <a:cubicBezTo>
                      <a:pt x="2580" y="92"/>
                      <a:pt x="2192" y="183"/>
                      <a:pt x="1621" y="183"/>
                    </a:cubicBezTo>
                    <a:cubicBezTo>
                      <a:pt x="1051" y="183"/>
                      <a:pt x="571" y="92"/>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1"/>
              <p:cNvSpPr/>
              <p:nvPr/>
            </p:nvSpPr>
            <p:spPr>
              <a:xfrm>
                <a:off x="5604350" y="2633525"/>
                <a:ext cx="50225" cy="51950"/>
              </a:xfrm>
              <a:custGeom>
                <a:avLst/>
                <a:gdLst/>
                <a:ahLst/>
                <a:cxnLst/>
                <a:rect l="l" t="t" r="r" b="b"/>
                <a:pathLst>
                  <a:path w="2009" h="2078" extrusionOk="0">
                    <a:moveTo>
                      <a:pt x="959" y="0"/>
                    </a:moveTo>
                    <a:cubicBezTo>
                      <a:pt x="868" y="0"/>
                      <a:pt x="868" y="0"/>
                      <a:pt x="776" y="91"/>
                    </a:cubicBezTo>
                    <a:lnTo>
                      <a:pt x="0" y="1986"/>
                    </a:lnTo>
                    <a:cubicBezTo>
                      <a:pt x="297" y="2077"/>
                      <a:pt x="662" y="2077"/>
                      <a:pt x="1050" y="2077"/>
                    </a:cubicBezTo>
                    <a:cubicBezTo>
                      <a:pt x="1438" y="2077"/>
                      <a:pt x="1712" y="2077"/>
                      <a:pt x="2009" y="1986"/>
                    </a:cubicBezTo>
                    <a:lnTo>
                      <a:pt x="1050" y="91"/>
                    </a:lnTo>
                    <a:cubicBezTo>
                      <a:pt x="1050" y="0"/>
                      <a:pt x="959" y="0"/>
                      <a:pt x="9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0" name="Google Shape;2150;p51"/>
            <p:cNvGrpSpPr/>
            <p:nvPr/>
          </p:nvGrpSpPr>
          <p:grpSpPr>
            <a:xfrm rot="-253844" flipH="1">
              <a:off x="8294011" y="3058619"/>
              <a:ext cx="671822" cy="491178"/>
              <a:chOff x="1676675" y="2892575"/>
              <a:chExt cx="513600" cy="375500"/>
            </a:xfrm>
          </p:grpSpPr>
          <p:sp>
            <p:nvSpPr>
              <p:cNvPr id="2151" name="Google Shape;2151;p51"/>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1"/>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1"/>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1"/>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1"/>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1"/>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1"/>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1"/>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CUSTOM_15">
    <p:spTree>
      <p:nvGrpSpPr>
        <p:cNvPr id="1" name="Shape 2159"/>
        <p:cNvGrpSpPr/>
        <p:nvPr/>
      </p:nvGrpSpPr>
      <p:grpSpPr>
        <a:xfrm>
          <a:off x="0" y="0"/>
          <a:ext cx="0" cy="0"/>
          <a:chOff x="0" y="0"/>
          <a:chExt cx="0" cy="0"/>
        </a:xfrm>
      </p:grpSpPr>
      <p:grpSp>
        <p:nvGrpSpPr>
          <p:cNvPr id="2160" name="Google Shape;2160;p52"/>
          <p:cNvGrpSpPr/>
          <p:nvPr/>
        </p:nvGrpSpPr>
        <p:grpSpPr>
          <a:xfrm>
            <a:off x="-396603" y="487904"/>
            <a:ext cx="9693009" cy="4655590"/>
            <a:chOff x="-396603" y="487904"/>
            <a:chExt cx="9693009" cy="4655590"/>
          </a:xfrm>
        </p:grpSpPr>
        <p:grpSp>
          <p:nvGrpSpPr>
            <p:cNvPr id="2161" name="Google Shape;2161;p52"/>
            <p:cNvGrpSpPr/>
            <p:nvPr/>
          </p:nvGrpSpPr>
          <p:grpSpPr>
            <a:xfrm flipH="1">
              <a:off x="-396603" y="3095346"/>
              <a:ext cx="1384729" cy="1384762"/>
              <a:chOff x="5623750" y="3398725"/>
              <a:chExt cx="1069950" cy="1069975"/>
            </a:xfrm>
          </p:grpSpPr>
          <p:sp>
            <p:nvSpPr>
              <p:cNvPr id="2162" name="Google Shape;2162;p52"/>
              <p:cNvSpPr/>
              <p:nvPr/>
            </p:nvSpPr>
            <p:spPr>
              <a:xfrm>
                <a:off x="6068275" y="3843250"/>
                <a:ext cx="249375" cy="247675"/>
              </a:xfrm>
              <a:custGeom>
                <a:avLst/>
                <a:gdLst/>
                <a:ahLst/>
                <a:cxnLst/>
                <a:rect l="l" t="t" r="r" b="b"/>
                <a:pathLst>
                  <a:path w="9975" h="9907" extrusionOk="0">
                    <a:moveTo>
                      <a:pt x="5045" y="1"/>
                    </a:moveTo>
                    <a:cubicBezTo>
                      <a:pt x="2283" y="1"/>
                      <a:pt x="91" y="2192"/>
                      <a:pt x="0" y="4954"/>
                    </a:cubicBezTo>
                    <a:cubicBezTo>
                      <a:pt x="0" y="7716"/>
                      <a:pt x="2283" y="9907"/>
                      <a:pt x="5045" y="9907"/>
                    </a:cubicBezTo>
                    <a:cubicBezTo>
                      <a:pt x="7692" y="9907"/>
                      <a:pt x="9975" y="7807"/>
                      <a:pt x="9975" y="4954"/>
                    </a:cubicBezTo>
                    <a:cubicBezTo>
                      <a:pt x="9975" y="1918"/>
                      <a:pt x="7510" y="1"/>
                      <a:pt x="5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2"/>
              <p:cNvSpPr/>
              <p:nvPr/>
            </p:nvSpPr>
            <p:spPr>
              <a:xfrm>
                <a:off x="5856550" y="3398725"/>
                <a:ext cx="603775" cy="1069975"/>
              </a:xfrm>
              <a:custGeom>
                <a:avLst/>
                <a:gdLst/>
                <a:ahLst/>
                <a:cxnLst/>
                <a:rect l="l" t="t" r="r" b="b"/>
                <a:pathLst>
                  <a:path w="24151" h="42799" extrusionOk="0">
                    <a:moveTo>
                      <a:pt x="12076" y="777"/>
                    </a:moveTo>
                    <a:cubicBezTo>
                      <a:pt x="13605" y="777"/>
                      <a:pt x="15020" y="1233"/>
                      <a:pt x="16367" y="2283"/>
                    </a:cubicBezTo>
                    <a:cubicBezTo>
                      <a:pt x="18353" y="3813"/>
                      <a:pt x="20156" y="6483"/>
                      <a:pt x="21388" y="9702"/>
                    </a:cubicBezTo>
                    <a:cubicBezTo>
                      <a:pt x="22644" y="13034"/>
                      <a:pt x="23397" y="17028"/>
                      <a:pt x="23397" y="21411"/>
                    </a:cubicBezTo>
                    <a:cubicBezTo>
                      <a:pt x="23397" y="27117"/>
                      <a:pt x="22073" y="32344"/>
                      <a:pt x="19973" y="36042"/>
                    </a:cubicBezTo>
                    <a:cubicBezTo>
                      <a:pt x="18923" y="37959"/>
                      <a:pt x="17691" y="39374"/>
                      <a:pt x="16367" y="40424"/>
                    </a:cubicBezTo>
                    <a:cubicBezTo>
                      <a:pt x="15020" y="41474"/>
                      <a:pt x="13605" y="42045"/>
                      <a:pt x="12076" y="42045"/>
                    </a:cubicBezTo>
                    <a:cubicBezTo>
                      <a:pt x="10546" y="42045"/>
                      <a:pt x="9040" y="41474"/>
                      <a:pt x="7693" y="40424"/>
                    </a:cubicBezTo>
                    <a:cubicBezTo>
                      <a:pt x="5707" y="38895"/>
                      <a:pt x="3904" y="36339"/>
                      <a:pt x="2672" y="33006"/>
                    </a:cubicBezTo>
                    <a:cubicBezTo>
                      <a:pt x="1416" y="29674"/>
                      <a:pt x="754" y="25679"/>
                      <a:pt x="754" y="21411"/>
                    </a:cubicBezTo>
                    <a:cubicBezTo>
                      <a:pt x="754" y="15613"/>
                      <a:pt x="1987" y="10363"/>
                      <a:pt x="4087" y="6666"/>
                    </a:cubicBezTo>
                    <a:cubicBezTo>
                      <a:pt x="5137" y="4863"/>
                      <a:pt x="6369" y="3333"/>
                      <a:pt x="7693" y="2283"/>
                    </a:cubicBezTo>
                    <a:cubicBezTo>
                      <a:pt x="9040" y="1233"/>
                      <a:pt x="10546" y="777"/>
                      <a:pt x="12076" y="777"/>
                    </a:cubicBezTo>
                    <a:close/>
                    <a:moveTo>
                      <a:pt x="12076" y="1"/>
                    </a:moveTo>
                    <a:cubicBezTo>
                      <a:pt x="10364" y="1"/>
                      <a:pt x="8743" y="571"/>
                      <a:pt x="7237" y="1713"/>
                    </a:cubicBezTo>
                    <a:cubicBezTo>
                      <a:pt x="5045" y="3333"/>
                      <a:pt x="3242" y="6095"/>
                      <a:pt x="1987" y="9519"/>
                    </a:cubicBezTo>
                    <a:cubicBezTo>
                      <a:pt x="663" y="12851"/>
                      <a:pt x="1" y="16937"/>
                      <a:pt x="1" y="21411"/>
                    </a:cubicBezTo>
                    <a:cubicBezTo>
                      <a:pt x="1" y="27208"/>
                      <a:pt x="1325" y="32527"/>
                      <a:pt x="3425" y="36430"/>
                    </a:cubicBezTo>
                    <a:cubicBezTo>
                      <a:pt x="4566" y="38324"/>
                      <a:pt x="5799" y="39945"/>
                      <a:pt x="7237" y="40995"/>
                    </a:cubicBezTo>
                    <a:cubicBezTo>
                      <a:pt x="8743" y="42136"/>
                      <a:pt x="10364" y="42798"/>
                      <a:pt x="12076" y="42798"/>
                    </a:cubicBezTo>
                    <a:cubicBezTo>
                      <a:pt x="13787" y="42798"/>
                      <a:pt x="15408" y="42136"/>
                      <a:pt x="16823" y="40995"/>
                    </a:cubicBezTo>
                    <a:cubicBezTo>
                      <a:pt x="19014" y="39374"/>
                      <a:pt x="20818" y="36612"/>
                      <a:pt x="22073" y="33303"/>
                    </a:cubicBezTo>
                    <a:cubicBezTo>
                      <a:pt x="23397" y="29879"/>
                      <a:pt x="24150" y="25770"/>
                      <a:pt x="24150" y="21411"/>
                    </a:cubicBezTo>
                    <a:cubicBezTo>
                      <a:pt x="24150" y="15499"/>
                      <a:pt x="22826" y="10181"/>
                      <a:pt x="20635" y="6278"/>
                    </a:cubicBezTo>
                    <a:cubicBezTo>
                      <a:pt x="19585" y="4383"/>
                      <a:pt x="18261" y="2763"/>
                      <a:pt x="16823" y="1713"/>
                    </a:cubicBezTo>
                    <a:cubicBezTo>
                      <a:pt x="15408" y="571"/>
                      <a:pt x="13787" y="1"/>
                      <a:pt x="120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2"/>
              <p:cNvSpPr/>
              <p:nvPr/>
            </p:nvSpPr>
            <p:spPr>
              <a:xfrm>
                <a:off x="5723600" y="3498600"/>
                <a:ext cx="870250" cy="867950"/>
              </a:xfrm>
              <a:custGeom>
                <a:avLst/>
                <a:gdLst/>
                <a:ahLst/>
                <a:cxnLst/>
                <a:rect l="l" t="t" r="r" b="b"/>
                <a:pathLst>
                  <a:path w="34810" h="34718" extrusionOk="0">
                    <a:moveTo>
                      <a:pt x="26341" y="776"/>
                    </a:moveTo>
                    <a:cubicBezTo>
                      <a:pt x="28624" y="776"/>
                      <a:pt x="30609" y="1438"/>
                      <a:pt x="31956" y="2762"/>
                    </a:cubicBezTo>
                    <a:cubicBezTo>
                      <a:pt x="33371" y="4200"/>
                      <a:pt x="34033" y="6095"/>
                      <a:pt x="34033" y="8377"/>
                    </a:cubicBezTo>
                    <a:cubicBezTo>
                      <a:pt x="34033" y="10842"/>
                      <a:pt x="33189" y="13695"/>
                      <a:pt x="31751" y="16640"/>
                    </a:cubicBezTo>
                    <a:cubicBezTo>
                      <a:pt x="30336" y="19607"/>
                      <a:pt x="28144" y="22643"/>
                      <a:pt x="25382" y="25405"/>
                    </a:cubicBezTo>
                    <a:cubicBezTo>
                      <a:pt x="22621" y="28167"/>
                      <a:pt x="19585" y="30335"/>
                      <a:pt x="16640" y="31773"/>
                    </a:cubicBezTo>
                    <a:cubicBezTo>
                      <a:pt x="13696" y="33188"/>
                      <a:pt x="10843" y="33964"/>
                      <a:pt x="8355" y="33964"/>
                    </a:cubicBezTo>
                    <a:cubicBezTo>
                      <a:pt x="6072" y="33964"/>
                      <a:pt x="4178" y="33302"/>
                      <a:pt x="2740" y="31956"/>
                    </a:cubicBezTo>
                    <a:cubicBezTo>
                      <a:pt x="1416" y="30632"/>
                      <a:pt x="754" y="28623"/>
                      <a:pt x="754" y="26341"/>
                    </a:cubicBezTo>
                    <a:cubicBezTo>
                      <a:pt x="754" y="23875"/>
                      <a:pt x="1507" y="21022"/>
                      <a:pt x="2945" y="18078"/>
                    </a:cubicBezTo>
                    <a:cubicBezTo>
                      <a:pt x="4452" y="15133"/>
                      <a:pt x="6552" y="12189"/>
                      <a:pt x="9405" y="9336"/>
                    </a:cubicBezTo>
                    <a:cubicBezTo>
                      <a:pt x="12167" y="6574"/>
                      <a:pt x="15111" y="4474"/>
                      <a:pt x="18055" y="2945"/>
                    </a:cubicBezTo>
                    <a:cubicBezTo>
                      <a:pt x="21000" y="1529"/>
                      <a:pt x="23853" y="776"/>
                      <a:pt x="26341" y="776"/>
                    </a:cubicBezTo>
                    <a:close/>
                    <a:moveTo>
                      <a:pt x="26341" y="0"/>
                    </a:moveTo>
                    <a:cubicBezTo>
                      <a:pt x="23762" y="0"/>
                      <a:pt x="20726" y="776"/>
                      <a:pt x="17782" y="2283"/>
                    </a:cubicBezTo>
                    <a:cubicBezTo>
                      <a:pt x="14723" y="3812"/>
                      <a:pt x="11687" y="6003"/>
                      <a:pt x="8834" y="8856"/>
                    </a:cubicBezTo>
                    <a:cubicBezTo>
                      <a:pt x="5981" y="11618"/>
                      <a:pt x="3790" y="14745"/>
                      <a:pt x="2283" y="17781"/>
                    </a:cubicBezTo>
                    <a:cubicBezTo>
                      <a:pt x="754" y="20748"/>
                      <a:pt x="1" y="23693"/>
                      <a:pt x="1" y="26341"/>
                    </a:cubicBezTo>
                    <a:cubicBezTo>
                      <a:pt x="1" y="28828"/>
                      <a:pt x="663" y="30906"/>
                      <a:pt x="2283" y="32526"/>
                    </a:cubicBezTo>
                    <a:cubicBezTo>
                      <a:pt x="3790" y="34055"/>
                      <a:pt x="5890" y="34717"/>
                      <a:pt x="8355" y="34717"/>
                    </a:cubicBezTo>
                    <a:cubicBezTo>
                      <a:pt x="11025" y="34717"/>
                      <a:pt x="13970" y="33964"/>
                      <a:pt x="17006" y="32435"/>
                    </a:cubicBezTo>
                    <a:cubicBezTo>
                      <a:pt x="19973" y="30906"/>
                      <a:pt x="23100" y="28737"/>
                      <a:pt x="25862" y="25884"/>
                    </a:cubicBezTo>
                    <a:cubicBezTo>
                      <a:pt x="28715" y="23122"/>
                      <a:pt x="30906" y="19972"/>
                      <a:pt x="32413" y="17028"/>
                    </a:cubicBezTo>
                    <a:cubicBezTo>
                      <a:pt x="33942" y="13992"/>
                      <a:pt x="34809" y="11048"/>
                      <a:pt x="34809" y="8377"/>
                    </a:cubicBezTo>
                    <a:cubicBezTo>
                      <a:pt x="34809" y="5912"/>
                      <a:pt x="34033" y="3812"/>
                      <a:pt x="32527" y="2191"/>
                    </a:cubicBezTo>
                    <a:cubicBezTo>
                      <a:pt x="30997" y="662"/>
                      <a:pt x="28806" y="0"/>
                      <a:pt x="26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2"/>
              <p:cNvSpPr/>
              <p:nvPr/>
            </p:nvSpPr>
            <p:spPr>
              <a:xfrm>
                <a:off x="5623750" y="3632125"/>
                <a:ext cx="1069950" cy="603750"/>
              </a:xfrm>
              <a:custGeom>
                <a:avLst/>
                <a:gdLst/>
                <a:ahLst/>
                <a:cxnLst/>
                <a:rect l="l" t="t" r="r" b="b"/>
                <a:pathLst>
                  <a:path w="42798" h="24150" extrusionOk="0">
                    <a:moveTo>
                      <a:pt x="21388" y="754"/>
                    </a:moveTo>
                    <a:cubicBezTo>
                      <a:pt x="27094" y="754"/>
                      <a:pt x="32321" y="1986"/>
                      <a:pt x="36041" y="4086"/>
                    </a:cubicBezTo>
                    <a:cubicBezTo>
                      <a:pt x="37936" y="5136"/>
                      <a:pt x="39374" y="6369"/>
                      <a:pt x="40401" y="7692"/>
                    </a:cubicBezTo>
                    <a:cubicBezTo>
                      <a:pt x="41451" y="9016"/>
                      <a:pt x="42022" y="10546"/>
                      <a:pt x="42022" y="12075"/>
                    </a:cubicBezTo>
                    <a:cubicBezTo>
                      <a:pt x="42022" y="13581"/>
                      <a:pt x="41451" y="15019"/>
                      <a:pt x="40401" y="16343"/>
                    </a:cubicBezTo>
                    <a:cubicBezTo>
                      <a:pt x="38895" y="18352"/>
                      <a:pt x="36315" y="20155"/>
                      <a:pt x="32983" y="21388"/>
                    </a:cubicBezTo>
                    <a:cubicBezTo>
                      <a:pt x="29673" y="22620"/>
                      <a:pt x="25679" y="23396"/>
                      <a:pt x="21388" y="23396"/>
                    </a:cubicBezTo>
                    <a:cubicBezTo>
                      <a:pt x="15590" y="23396"/>
                      <a:pt x="10454" y="22049"/>
                      <a:pt x="6642" y="19972"/>
                    </a:cubicBezTo>
                    <a:cubicBezTo>
                      <a:pt x="4839" y="18922"/>
                      <a:pt x="3310" y="17690"/>
                      <a:pt x="2283" y="16343"/>
                    </a:cubicBezTo>
                    <a:cubicBezTo>
                      <a:pt x="1233" y="15019"/>
                      <a:pt x="753" y="13581"/>
                      <a:pt x="753" y="12075"/>
                    </a:cubicBezTo>
                    <a:cubicBezTo>
                      <a:pt x="753" y="10546"/>
                      <a:pt x="1233" y="9016"/>
                      <a:pt x="2283" y="7692"/>
                    </a:cubicBezTo>
                    <a:cubicBezTo>
                      <a:pt x="3789" y="5707"/>
                      <a:pt x="6460" y="3881"/>
                      <a:pt x="9701" y="2648"/>
                    </a:cubicBezTo>
                    <a:cubicBezTo>
                      <a:pt x="13011" y="1415"/>
                      <a:pt x="17005" y="754"/>
                      <a:pt x="21388" y="754"/>
                    </a:cubicBezTo>
                    <a:close/>
                    <a:moveTo>
                      <a:pt x="21388" y="0"/>
                    </a:moveTo>
                    <a:cubicBezTo>
                      <a:pt x="15499" y="0"/>
                      <a:pt x="10158" y="1233"/>
                      <a:pt x="6277" y="3424"/>
                    </a:cubicBezTo>
                    <a:cubicBezTo>
                      <a:pt x="4360" y="4451"/>
                      <a:pt x="2739" y="5798"/>
                      <a:pt x="1712" y="7213"/>
                    </a:cubicBezTo>
                    <a:cubicBezTo>
                      <a:pt x="571" y="8742"/>
                      <a:pt x="0" y="10363"/>
                      <a:pt x="0" y="12075"/>
                    </a:cubicBezTo>
                    <a:cubicBezTo>
                      <a:pt x="0" y="13787"/>
                      <a:pt x="571" y="15407"/>
                      <a:pt x="1712" y="16823"/>
                    </a:cubicBezTo>
                    <a:cubicBezTo>
                      <a:pt x="3310" y="19014"/>
                      <a:pt x="6072" y="20817"/>
                      <a:pt x="9496" y="22049"/>
                    </a:cubicBezTo>
                    <a:cubicBezTo>
                      <a:pt x="12828" y="23396"/>
                      <a:pt x="16914" y="24149"/>
                      <a:pt x="21388" y="24149"/>
                    </a:cubicBezTo>
                    <a:cubicBezTo>
                      <a:pt x="27185" y="24149"/>
                      <a:pt x="32526" y="22826"/>
                      <a:pt x="36407" y="20634"/>
                    </a:cubicBezTo>
                    <a:cubicBezTo>
                      <a:pt x="38324" y="19584"/>
                      <a:pt x="39945" y="18261"/>
                      <a:pt x="40972" y="16823"/>
                    </a:cubicBezTo>
                    <a:cubicBezTo>
                      <a:pt x="42113" y="15407"/>
                      <a:pt x="42798" y="13787"/>
                      <a:pt x="42798" y="12075"/>
                    </a:cubicBezTo>
                    <a:cubicBezTo>
                      <a:pt x="42798" y="10363"/>
                      <a:pt x="42113" y="8742"/>
                      <a:pt x="40972" y="7213"/>
                    </a:cubicBezTo>
                    <a:cubicBezTo>
                      <a:pt x="39374" y="5022"/>
                      <a:pt x="36612" y="3219"/>
                      <a:pt x="33280" y="1986"/>
                    </a:cubicBezTo>
                    <a:cubicBezTo>
                      <a:pt x="29856" y="662"/>
                      <a:pt x="25770" y="0"/>
                      <a:pt x="21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2"/>
              <p:cNvSpPr/>
              <p:nvPr/>
            </p:nvSpPr>
            <p:spPr>
              <a:xfrm>
                <a:off x="5723600" y="3498600"/>
                <a:ext cx="870250" cy="867950"/>
              </a:xfrm>
              <a:custGeom>
                <a:avLst/>
                <a:gdLst/>
                <a:ahLst/>
                <a:cxnLst/>
                <a:rect l="l" t="t" r="r" b="b"/>
                <a:pathLst>
                  <a:path w="34810" h="34718" extrusionOk="0">
                    <a:moveTo>
                      <a:pt x="8355" y="776"/>
                    </a:moveTo>
                    <a:cubicBezTo>
                      <a:pt x="10843" y="776"/>
                      <a:pt x="13696" y="1529"/>
                      <a:pt x="16640" y="2945"/>
                    </a:cubicBezTo>
                    <a:cubicBezTo>
                      <a:pt x="19585" y="4474"/>
                      <a:pt x="22621" y="6574"/>
                      <a:pt x="25382" y="9336"/>
                    </a:cubicBezTo>
                    <a:cubicBezTo>
                      <a:pt x="28144" y="12189"/>
                      <a:pt x="30336" y="15133"/>
                      <a:pt x="31751" y="18078"/>
                    </a:cubicBezTo>
                    <a:cubicBezTo>
                      <a:pt x="33189" y="21022"/>
                      <a:pt x="34033" y="23875"/>
                      <a:pt x="34033" y="26341"/>
                    </a:cubicBezTo>
                    <a:cubicBezTo>
                      <a:pt x="34033" y="28623"/>
                      <a:pt x="33371" y="30632"/>
                      <a:pt x="31956" y="31956"/>
                    </a:cubicBezTo>
                    <a:cubicBezTo>
                      <a:pt x="30609" y="33302"/>
                      <a:pt x="28624" y="33964"/>
                      <a:pt x="26341" y="33964"/>
                    </a:cubicBezTo>
                    <a:cubicBezTo>
                      <a:pt x="23853" y="33964"/>
                      <a:pt x="21000" y="33188"/>
                      <a:pt x="18055" y="31773"/>
                    </a:cubicBezTo>
                    <a:cubicBezTo>
                      <a:pt x="15111" y="30335"/>
                      <a:pt x="12167" y="28167"/>
                      <a:pt x="9405" y="25405"/>
                    </a:cubicBezTo>
                    <a:cubicBezTo>
                      <a:pt x="6552" y="22643"/>
                      <a:pt x="4452" y="19607"/>
                      <a:pt x="2945" y="16640"/>
                    </a:cubicBezTo>
                    <a:cubicBezTo>
                      <a:pt x="1507" y="13695"/>
                      <a:pt x="754" y="10842"/>
                      <a:pt x="754" y="8377"/>
                    </a:cubicBezTo>
                    <a:cubicBezTo>
                      <a:pt x="754" y="6095"/>
                      <a:pt x="1416" y="4200"/>
                      <a:pt x="2740" y="2762"/>
                    </a:cubicBezTo>
                    <a:cubicBezTo>
                      <a:pt x="4178" y="1438"/>
                      <a:pt x="6072" y="776"/>
                      <a:pt x="8355" y="776"/>
                    </a:cubicBezTo>
                    <a:close/>
                    <a:moveTo>
                      <a:pt x="8355" y="0"/>
                    </a:moveTo>
                    <a:cubicBezTo>
                      <a:pt x="5890" y="0"/>
                      <a:pt x="3790" y="662"/>
                      <a:pt x="2283" y="2191"/>
                    </a:cubicBezTo>
                    <a:cubicBezTo>
                      <a:pt x="663" y="3812"/>
                      <a:pt x="1" y="5912"/>
                      <a:pt x="1" y="8377"/>
                    </a:cubicBezTo>
                    <a:cubicBezTo>
                      <a:pt x="1" y="11048"/>
                      <a:pt x="754" y="13992"/>
                      <a:pt x="2283" y="17028"/>
                    </a:cubicBezTo>
                    <a:cubicBezTo>
                      <a:pt x="3790" y="19972"/>
                      <a:pt x="5981" y="23122"/>
                      <a:pt x="8834" y="25884"/>
                    </a:cubicBezTo>
                    <a:cubicBezTo>
                      <a:pt x="11687" y="28737"/>
                      <a:pt x="14723" y="30906"/>
                      <a:pt x="17782" y="32435"/>
                    </a:cubicBezTo>
                    <a:cubicBezTo>
                      <a:pt x="20726" y="33964"/>
                      <a:pt x="23762" y="34717"/>
                      <a:pt x="26341" y="34717"/>
                    </a:cubicBezTo>
                    <a:cubicBezTo>
                      <a:pt x="28806" y="34717"/>
                      <a:pt x="30997" y="34055"/>
                      <a:pt x="32527" y="32526"/>
                    </a:cubicBezTo>
                    <a:cubicBezTo>
                      <a:pt x="34033" y="30906"/>
                      <a:pt x="34809" y="28828"/>
                      <a:pt x="34809" y="26341"/>
                    </a:cubicBezTo>
                    <a:cubicBezTo>
                      <a:pt x="34809" y="23693"/>
                      <a:pt x="33942" y="20748"/>
                      <a:pt x="32413" y="17781"/>
                    </a:cubicBezTo>
                    <a:cubicBezTo>
                      <a:pt x="30906" y="14745"/>
                      <a:pt x="28715" y="11618"/>
                      <a:pt x="25862" y="8856"/>
                    </a:cubicBezTo>
                    <a:cubicBezTo>
                      <a:pt x="23100" y="6003"/>
                      <a:pt x="19973" y="3812"/>
                      <a:pt x="17006" y="2283"/>
                    </a:cubicBezTo>
                    <a:cubicBezTo>
                      <a:pt x="13970" y="776"/>
                      <a:pt x="11025" y="0"/>
                      <a:pt x="83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2"/>
              <p:cNvSpPr/>
              <p:nvPr/>
            </p:nvSpPr>
            <p:spPr>
              <a:xfrm>
                <a:off x="6025475" y="3800450"/>
                <a:ext cx="263650" cy="264225"/>
              </a:xfrm>
              <a:custGeom>
                <a:avLst/>
                <a:gdLst/>
                <a:ahLst/>
                <a:cxnLst/>
                <a:rect l="l" t="t" r="r" b="b"/>
                <a:pathLst>
                  <a:path w="10546" h="10569" extrusionOk="0">
                    <a:moveTo>
                      <a:pt x="5319" y="777"/>
                    </a:moveTo>
                    <a:cubicBezTo>
                      <a:pt x="6551" y="777"/>
                      <a:pt x="7692" y="1256"/>
                      <a:pt x="8468" y="2101"/>
                    </a:cubicBezTo>
                    <a:cubicBezTo>
                      <a:pt x="9313" y="2968"/>
                      <a:pt x="9792" y="3995"/>
                      <a:pt x="9792" y="5342"/>
                    </a:cubicBezTo>
                    <a:cubicBezTo>
                      <a:pt x="9792" y="6574"/>
                      <a:pt x="9313" y="7716"/>
                      <a:pt x="8468" y="8469"/>
                    </a:cubicBezTo>
                    <a:cubicBezTo>
                      <a:pt x="7692" y="9336"/>
                      <a:pt x="6551" y="9816"/>
                      <a:pt x="5319" y="9816"/>
                    </a:cubicBezTo>
                    <a:cubicBezTo>
                      <a:pt x="4086" y="9816"/>
                      <a:pt x="2945" y="9336"/>
                      <a:pt x="2077" y="8469"/>
                    </a:cubicBezTo>
                    <a:cubicBezTo>
                      <a:pt x="1324" y="7716"/>
                      <a:pt x="753" y="6574"/>
                      <a:pt x="753" y="5342"/>
                    </a:cubicBezTo>
                    <a:cubicBezTo>
                      <a:pt x="753" y="3995"/>
                      <a:pt x="1324" y="2968"/>
                      <a:pt x="2077" y="2101"/>
                    </a:cubicBezTo>
                    <a:cubicBezTo>
                      <a:pt x="2945" y="1256"/>
                      <a:pt x="4086" y="777"/>
                      <a:pt x="5319" y="777"/>
                    </a:cubicBezTo>
                    <a:close/>
                    <a:moveTo>
                      <a:pt x="5319" y="1"/>
                    </a:moveTo>
                    <a:cubicBezTo>
                      <a:pt x="2374" y="1"/>
                      <a:pt x="0" y="2397"/>
                      <a:pt x="0" y="5342"/>
                    </a:cubicBezTo>
                    <a:cubicBezTo>
                      <a:pt x="0" y="8195"/>
                      <a:pt x="2374" y="10569"/>
                      <a:pt x="5319" y="10569"/>
                    </a:cubicBezTo>
                    <a:cubicBezTo>
                      <a:pt x="8172" y="10569"/>
                      <a:pt x="10546" y="8195"/>
                      <a:pt x="10546" y="5342"/>
                    </a:cubicBezTo>
                    <a:cubicBezTo>
                      <a:pt x="10546" y="2397"/>
                      <a:pt x="8172" y="1"/>
                      <a:pt x="5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8" name="Google Shape;2168;p52"/>
            <p:cNvGrpSpPr/>
            <p:nvPr/>
          </p:nvGrpSpPr>
          <p:grpSpPr>
            <a:xfrm rot="1040850">
              <a:off x="8202194" y="579812"/>
              <a:ext cx="868084" cy="1649219"/>
              <a:chOff x="1783375" y="852575"/>
              <a:chExt cx="663675" cy="1260875"/>
            </a:xfrm>
          </p:grpSpPr>
          <p:sp>
            <p:nvSpPr>
              <p:cNvPr id="2169" name="Google Shape;2169;p52"/>
              <p:cNvSpPr/>
              <p:nvPr/>
            </p:nvSpPr>
            <p:spPr>
              <a:xfrm>
                <a:off x="1845575" y="852575"/>
                <a:ext cx="563250" cy="1260875"/>
              </a:xfrm>
              <a:custGeom>
                <a:avLst/>
                <a:gdLst/>
                <a:ahLst/>
                <a:cxnLst/>
                <a:rect l="l" t="t" r="r" b="b"/>
                <a:pathLst>
                  <a:path w="22530" h="50435" extrusionOk="0">
                    <a:moveTo>
                      <a:pt x="9610" y="15978"/>
                    </a:moveTo>
                    <a:lnTo>
                      <a:pt x="9793" y="16069"/>
                    </a:lnTo>
                    <a:cubicBezTo>
                      <a:pt x="9884" y="16069"/>
                      <a:pt x="9884" y="16069"/>
                      <a:pt x="9976" y="16161"/>
                    </a:cubicBezTo>
                    <a:cubicBezTo>
                      <a:pt x="10843" y="16731"/>
                      <a:pt x="11893" y="17393"/>
                      <a:pt x="12829" y="18169"/>
                    </a:cubicBezTo>
                    <a:cubicBezTo>
                      <a:pt x="13605" y="18626"/>
                      <a:pt x="14175" y="19105"/>
                      <a:pt x="14746" y="19585"/>
                    </a:cubicBezTo>
                    <a:cubicBezTo>
                      <a:pt x="15317" y="20064"/>
                      <a:pt x="15682" y="20634"/>
                      <a:pt x="16161" y="21114"/>
                    </a:cubicBezTo>
                    <a:cubicBezTo>
                      <a:pt x="16823" y="22050"/>
                      <a:pt x="17302" y="23100"/>
                      <a:pt x="17394" y="24241"/>
                    </a:cubicBezTo>
                    <a:cubicBezTo>
                      <a:pt x="17485" y="24720"/>
                      <a:pt x="17485" y="25200"/>
                      <a:pt x="17485" y="25770"/>
                    </a:cubicBezTo>
                    <a:cubicBezTo>
                      <a:pt x="17485" y="27185"/>
                      <a:pt x="17120" y="28441"/>
                      <a:pt x="16549" y="29582"/>
                    </a:cubicBezTo>
                    <a:cubicBezTo>
                      <a:pt x="15979" y="30723"/>
                      <a:pt x="15408" y="31659"/>
                      <a:pt x="14837" y="32526"/>
                    </a:cubicBezTo>
                    <a:cubicBezTo>
                      <a:pt x="14632" y="32800"/>
                      <a:pt x="14358" y="33097"/>
                      <a:pt x="14175" y="33462"/>
                    </a:cubicBezTo>
                    <a:cubicBezTo>
                      <a:pt x="14061" y="33668"/>
                      <a:pt x="13879" y="33850"/>
                      <a:pt x="13787" y="34147"/>
                    </a:cubicBezTo>
                    <a:cubicBezTo>
                      <a:pt x="13696" y="34238"/>
                      <a:pt x="13605" y="34330"/>
                      <a:pt x="13491" y="34421"/>
                    </a:cubicBezTo>
                    <a:lnTo>
                      <a:pt x="13308" y="34718"/>
                    </a:lnTo>
                    <a:lnTo>
                      <a:pt x="13217" y="34604"/>
                    </a:lnTo>
                    <a:lnTo>
                      <a:pt x="12920" y="34604"/>
                    </a:lnTo>
                    <a:cubicBezTo>
                      <a:pt x="12737" y="34512"/>
                      <a:pt x="12646" y="34421"/>
                      <a:pt x="12464" y="34330"/>
                    </a:cubicBezTo>
                    <a:lnTo>
                      <a:pt x="12075" y="34033"/>
                    </a:lnTo>
                    <a:cubicBezTo>
                      <a:pt x="11596" y="33759"/>
                      <a:pt x="11117" y="33371"/>
                      <a:pt x="10637" y="33097"/>
                    </a:cubicBezTo>
                    <a:cubicBezTo>
                      <a:pt x="9793" y="32526"/>
                      <a:pt x="9040" y="31956"/>
                      <a:pt x="8172" y="31180"/>
                    </a:cubicBezTo>
                    <a:cubicBezTo>
                      <a:pt x="7122" y="30335"/>
                      <a:pt x="6369" y="29285"/>
                      <a:pt x="5707" y="27870"/>
                    </a:cubicBezTo>
                    <a:cubicBezTo>
                      <a:pt x="5502" y="27299"/>
                      <a:pt x="5319" y="26729"/>
                      <a:pt x="5228" y="26044"/>
                    </a:cubicBezTo>
                    <a:cubicBezTo>
                      <a:pt x="5045" y="25200"/>
                      <a:pt x="5137" y="24332"/>
                      <a:pt x="5319" y="23396"/>
                    </a:cubicBezTo>
                    <a:cubicBezTo>
                      <a:pt x="5410" y="22826"/>
                      <a:pt x="5707" y="22164"/>
                      <a:pt x="5981" y="21479"/>
                    </a:cubicBezTo>
                    <a:cubicBezTo>
                      <a:pt x="6278" y="20817"/>
                      <a:pt x="6643" y="20155"/>
                      <a:pt x="7122" y="19402"/>
                    </a:cubicBezTo>
                    <a:cubicBezTo>
                      <a:pt x="7693" y="18352"/>
                      <a:pt x="8355" y="17393"/>
                      <a:pt x="9131" y="16343"/>
                    </a:cubicBezTo>
                    <a:cubicBezTo>
                      <a:pt x="9131" y="16252"/>
                      <a:pt x="9222" y="16069"/>
                      <a:pt x="9496" y="15978"/>
                    </a:cubicBezTo>
                    <a:close/>
                    <a:moveTo>
                      <a:pt x="12920" y="0"/>
                    </a:moveTo>
                    <a:cubicBezTo>
                      <a:pt x="12829" y="92"/>
                      <a:pt x="12737" y="92"/>
                      <a:pt x="12737" y="183"/>
                    </a:cubicBezTo>
                    <a:cubicBezTo>
                      <a:pt x="12646" y="274"/>
                      <a:pt x="12646" y="366"/>
                      <a:pt x="12737" y="480"/>
                    </a:cubicBezTo>
                    <a:lnTo>
                      <a:pt x="12737" y="571"/>
                    </a:lnTo>
                    <a:cubicBezTo>
                      <a:pt x="12829" y="1142"/>
                      <a:pt x="12920" y="1621"/>
                      <a:pt x="12920" y="2078"/>
                    </a:cubicBezTo>
                    <a:lnTo>
                      <a:pt x="13034" y="2466"/>
                    </a:lnTo>
                    <a:cubicBezTo>
                      <a:pt x="13125" y="3333"/>
                      <a:pt x="13217" y="4360"/>
                      <a:pt x="13217" y="5410"/>
                    </a:cubicBezTo>
                    <a:cubicBezTo>
                      <a:pt x="13217" y="6551"/>
                      <a:pt x="13034" y="7693"/>
                      <a:pt x="12737" y="8743"/>
                    </a:cubicBezTo>
                    <a:lnTo>
                      <a:pt x="11893" y="10751"/>
                    </a:lnTo>
                    <a:cubicBezTo>
                      <a:pt x="11208" y="12075"/>
                      <a:pt x="10364" y="13308"/>
                      <a:pt x="9610" y="14449"/>
                    </a:cubicBezTo>
                    <a:cubicBezTo>
                      <a:pt x="9610" y="14449"/>
                      <a:pt x="9496" y="14540"/>
                      <a:pt x="9496" y="14631"/>
                    </a:cubicBezTo>
                    <a:lnTo>
                      <a:pt x="9405" y="14746"/>
                    </a:lnTo>
                    <a:lnTo>
                      <a:pt x="9314" y="14746"/>
                    </a:lnTo>
                    <a:cubicBezTo>
                      <a:pt x="9040" y="14746"/>
                      <a:pt x="8834" y="14631"/>
                      <a:pt x="8743" y="14540"/>
                    </a:cubicBezTo>
                    <a:cubicBezTo>
                      <a:pt x="8081" y="14175"/>
                      <a:pt x="7122" y="13490"/>
                      <a:pt x="6278" y="12828"/>
                    </a:cubicBezTo>
                    <a:cubicBezTo>
                      <a:pt x="5616" y="12349"/>
                      <a:pt x="4931" y="11778"/>
                      <a:pt x="4475" y="11208"/>
                    </a:cubicBezTo>
                    <a:cubicBezTo>
                      <a:pt x="3516" y="10363"/>
                      <a:pt x="2854" y="9496"/>
                      <a:pt x="2375" y="8469"/>
                    </a:cubicBezTo>
                    <a:cubicBezTo>
                      <a:pt x="1987" y="7693"/>
                      <a:pt x="1713" y="6848"/>
                      <a:pt x="1325" y="5798"/>
                    </a:cubicBezTo>
                    <a:cubicBezTo>
                      <a:pt x="1051" y="4931"/>
                      <a:pt x="845" y="4086"/>
                      <a:pt x="663" y="3128"/>
                    </a:cubicBezTo>
                    <a:cubicBezTo>
                      <a:pt x="663" y="3036"/>
                      <a:pt x="572" y="2945"/>
                      <a:pt x="572" y="2854"/>
                    </a:cubicBezTo>
                    <a:cubicBezTo>
                      <a:pt x="480" y="2648"/>
                      <a:pt x="366" y="2557"/>
                      <a:pt x="183" y="2557"/>
                    </a:cubicBezTo>
                    <a:cubicBezTo>
                      <a:pt x="92" y="2557"/>
                      <a:pt x="1" y="2648"/>
                      <a:pt x="1" y="2762"/>
                    </a:cubicBezTo>
                    <a:cubicBezTo>
                      <a:pt x="1" y="2945"/>
                      <a:pt x="1" y="3128"/>
                      <a:pt x="92" y="3333"/>
                    </a:cubicBezTo>
                    <a:lnTo>
                      <a:pt x="92" y="3424"/>
                    </a:lnTo>
                    <a:cubicBezTo>
                      <a:pt x="275" y="4566"/>
                      <a:pt x="663" y="5798"/>
                      <a:pt x="1051" y="6939"/>
                    </a:cubicBezTo>
                    <a:cubicBezTo>
                      <a:pt x="1325" y="7601"/>
                      <a:pt x="1507" y="8172"/>
                      <a:pt x="1804" y="8651"/>
                    </a:cubicBezTo>
                    <a:cubicBezTo>
                      <a:pt x="2375" y="9792"/>
                      <a:pt x="3128" y="10842"/>
                      <a:pt x="4087" y="11778"/>
                    </a:cubicBezTo>
                    <a:cubicBezTo>
                      <a:pt x="4840" y="12554"/>
                      <a:pt x="5616" y="13216"/>
                      <a:pt x="6460" y="13787"/>
                    </a:cubicBezTo>
                    <a:cubicBezTo>
                      <a:pt x="6848" y="14061"/>
                      <a:pt x="7214" y="14358"/>
                      <a:pt x="7602" y="14631"/>
                    </a:cubicBezTo>
                    <a:cubicBezTo>
                      <a:pt x="7898" y="14746"/>
                      <a:pt x="8081" y="14928"/>
                      <a:pt x="8264" y="15019"/>
                    </a:cubicBezTo>
                    <a:lnTo>
                      <a:pt x="8355" y="15111"/>
                    </a:lnTo>
                    <a:cubicBezTo>
                      <a:pt x="8469" y="15202"/>
                      <a:pt x="8652" y="15202"/>
                      <a:pt x="8743" y="15499"/>
                    </a:cubicBezTo>
                    <a:lnTo>
                      <a:pt x="8743" y="15590"/>
                    </a:lnTo>
                    <a:cubicBezTo>
                      <a:pt x="8743" y="15773"/>
                      <a:pt x="8560" y="15978"/>
                      <a:pt x="8469" y="16069"/>
                    </a:cubicBezTo>
                    <a:lnTo>
                      <a:pt x="8469" y="16161"/>
                    </a:lnTo>
                    <a:cubicBezTo>
                      <a:pt x="8172" y="16549"/>
                      <a:pt x="7990" y="16823"/>
                      <a:pt x="7784" y="17211"/>
                    </a:cubicBezTo>
                    <a:cubicBezTo>
                      <a:pt x="7419" y="17781"/>
                      <a:pt x="7122" y="18261"/>
                      <a:pt x="6757" y="18831"/>
                    </a:cubicBezTo>
                    <a:cubicBezTo>
                      <a:pt x="6278" y="19493"/>
                      <a:pt x="5890" y="20246"/>
                      <a:pt x="5502" y="21023"/>
                    </a:cubicBezTo>
                    <a:cubicBezTo>
                      <a:pt x="5137" y="21776"/>
                      <a:pt x="4931" y="22529"/>
                      <a:pt x="4749" y="23305"/>
                    </a:cubicBezTo>
                    <a:cubicBezTo>
                      <a:pt x="4475" y="24241"/>
                      <a:pt x="4475" y="25200"/>
                      <a:pt x="4657" y="26158"/>
                    </a:cubicBezTo>
                    <a:cubicBezTo>
                      <a:pt x="4749" y="27003"/>
                      <a:pt x="5045" y="27756"/>
                      <a:pt x="5410" y="28532"/>
                    </a:cubicBezTo>
                    <a:cubicBezTo>
                      <a:pt x="5981" y="29856"/>
                      <a:pt x="6757" y="30815"/>
                      <a:pt x="7602" y="31568"/>
                    </a:cubicBezTo>
                    <a:cubicBezTo>
                      <a:pt x="7898" y="31865"/>
                      <a:pt x="8172" y="32047"/>
                      <a:pt x="8469" y="32230"/>
                    </a:cubicBezTo>
                    <a:lnTo>
                      <a:pt x="8560" y="32321"/>
                    </a:lnTo>
                    <a:cubicBezTo>
                      <a:pt x="9222" y="32800"/>
                      <a:pt x="9884" y="33371"/>
                      <a:pt x="10546" y="33850"/>
                    </a:cubicBezTo>
                    <a:cubicBezTo>
                      <a:pt x="10934" y="34147"/>
                      <a:pt x="11322" y="34330"/>
                      <a:pt x="11687" y="34604"/>
                    </a:cubicBezTo>
                    <a:cubicBezTo>
                      <a:pt x="11893" y="34718"/>
                      <a:pt x="12075" y="34900"/>
                      <a:pt x="12258" y="34992"/>
                    </a:cubicBezTo>
                    <a:cubicBezTo>
                      <a:pt x="12349" y="35083"/>
                      <a:pt x="12464" y="35083"/>
                      <a:pt x="12464" y="35083"/>
                    </a:cubicBezTo>
                    <a:lnTo>
                      <a:pt x="12646" y="35288"/>
                    </a:lnTo>
                    <a:cubicBezTo>
                      <a:pt x="12737" y="35562"/>
                      <a:pt x="12646" y="35745"/>
                      <a:pt x="12555" y="35950"/>
                    </a:cubicBezTo>
                    <a:cubicBezTo>
                      <a:pt x="12075" y="36612"/>
                      <a:pt x="11505" y="37365"/>
                      <a:pt x="10934" y="38415"/>
                    </a:cubicBezTo>
                    <a:cubicBezTo>
                      <a:pt x="10637" y="39077"/>
                      <a:pt x="10272" y="39739"/>
                      <a:pt x="9976" y="40310"/>
                    </a:cubicBezTo>
                    <a:cubicBezTo>
                      <a:pt x="9496" y="41360"/>
                      <a:pt x="9222" y="42410"/>
                      <a:pt x="9131" y="43460"/>
                    </a:cubicBezTo>
                    <a:cubicBezTo>
                      <a:pt x="9040" y="44122"/>
                      <a:pt x="9040" y="44784"/>
                      <a:pt x="9040" y="45651"/>
                    </a:cubicBezTo>
                    <a:cubicBezTo>
                      <a:pt x="9040" y="46404"/>
                      <a:pt x="9131" y="47066"/>
                      <a:pt x="9222" y="47933"/>
                    </a:cubicBezTo>
                    <a:cubicBezTo>
                      <a:pt x="9222" y="48504"/>
                      <a:pt x="9314" y="49166"/>
                      <a:pt x="9496" y="49828"/>
                    </a:cubicBezTo>
                    <a:cubicBezTo>
                      <a:pt x="9496" y="49919"/>
                      <a:pt x="9496" y="50125"/>
                      <a:pt x="9610" y="50216"/>
                    </a:cubicBezTo>
                    <a:cubicBezTo>
                      <a:pt x="9677" y="50350"/>
                      <a:pt x="9744" y="50434"/>
                      <a:pt x="9811" y="50434"/>
                    </a:cubicBezTo>
                    <a:cubicBezTo>
                      <a:pt x="9835" y="50434"/>
                      <a:pt x="9860" y="50423"/>
                      <a:pt x="9884" y="50399"/>
                    </a:cubicBezTo>
                    <a:cubicBezTo>
                      <a:pt x="10067" y="50399"/>
                      <a:pt x="10181" y="50307"/>
                      <a:pt x="10181" y="50125"/>
                    </a:cubicBezTo>
                    <a:lnTo>
                      <a:pt x="10181" y="50011"/>
                    </a:lnTo>
                    <a:cubicBezTo>
                      <a:pt x="10181" y="49919"/>
                      <a:pt x="10067" y="49828"/>
                      <a:pt x="10067" y="49737"/>
                    </a:cubicBezTo>
                    <a:cubicBezTo>
                      <a:pt x="9793" y="48504"/>
                      <a:pt x="9702" y="47066"/>
                      <a:pt x="9610" y="45560"/>
                    </a:cubicBezTo>
                    <a:cubicBezTo>
                      <a:pt x="9610" y="43848"/>
                      <a:pt x="9884" y="42227"/>
                      <a:pt x="10546" y="40698"/>
                    </a:cubicBezTo>
                    <a:cubicBezTo>
                      <a:pt x="11322" y="38895"/>
                      <a:pt x="12349" y="37274"/>
                      <a:pt x="13125" y="36133"/>
                    </a:cubicBezTo>
                    <a:cubicBezTo>
                      <a:pt x="13217" y="35950"/>
                      <a:pt x="13399" y="35859"/>
                      <a:pt x="13605" y="35859"/>
                    </a:cubicBezTo>
                    <a:lnTo>
                      <a:pt x="13696" y="35859"/>
                    </a:lnTo>
                    <a:lnTo>
                      <a:pt x="13787" y="35950"/>
                    </a:lnTo>
                    <a:cubicBezTo>
                      <a:pt x="13879" y="36042"/>
                      <a:pt x="13970" y="36042"/>
                      <a:pt x="14061" y="36133"/>
                    </a:cubicBezTo>
                    <a:lnTo>
                      <a:pt x="14541" y="36430"/>
                    </a:lnTo>
                    <a:cubicBezTo>
                      <a:pt x="15020" y="36795"/>
                      <a:pt x="15499" y="37092"/>
                      <a:pt x="15979" y="37457"/>
                    </a:cubicBezTo>
                    <a:cubicBezTo>
                      <a:pt x="16641" y="37936"/>
                      <a:pt x="17302" y="38507"/>
                      <a:pt x="17964" y="39077"/>
                    </a:cubicBezTo>
                    <a:cubicBezTo>
                      <a:pt x="19014" y="40127"/>
                      <a:pt x="19768" y="41177"/>
                      <a:pt x="20338" y="42318"/>
                    </a:cubicBezTo>
                    <a:cubicBezTo>
                      <a:pt x="20726" y="43368"/>
                      <a:pt x="21206" y="44418"/>
                      <a:pt x="21480" y="45560"/>
                    </a:cubicBezTo>
                    <a:cubicBezTo>
                      <a:pt x="21594" y="46016"/>
                      <a:pt x="21685" y="46404"/>
                      <a:pt x="21776" y="46884"/>
                    </a:cubicBezTo>
                    <a:cubicBezTo>
                      <a:pt x="21868" y="47066"/>
                      <a:pt x="21868" y="47272"/>
                      <a:pt x="21959" y="47454"/>
                    </a:cubicBezTo>
                    <a:cubicBezTo>
                      <a:pt x="21959" y="47637"/>
                      <a:pt x="21959" y="47728"/>
                      <a:pt x="22050" y="47842"/>
                    </a:cubicBezTo>
                    <a:cubicBezTo>
                      <a:pt x="22050" y="47933"/>
                      <a:pt x="22256" y="47933"/>
                      <a:pt x="22347" y="47933"/>
                    </a:cubicBezTo>
                    <a:cubicBezTo>
                      <a:pt x="22438" y="47933"/>
                      <a:pt x="22529" y="47842"/>
                      <a:pt x="22529" y="47728"/>
                    </a:cubicBezTo>
                    <a:lnTo>
                      <a:pt x="22529" y="47363"/>
                    </a:lnTo>
                    <a:cubicBezTo>
                      <a:pt x="22529" y="47272"/>
                      <a:pt x="22438" y="47066"/>
                      <a:pt x="22438" y="46884"/>
                    </a:cubicBezTo>
                    <a:cubicBezTo>
                      <a:pt x="22347" y="46701"/>
                      <a:pt x="22347" y="46404"/>
                      <a:pt x="22256" y="46130"/>
                    </a:cubicBezTo>
                    <a:cubicBezTo>
                      <a:pt x="22050" y="45560"/>
                      <a:pt x="21959" y="44989"/>
                      <a:pt x="21776" y="44418"/>
                    </a:cubicBezTo>
                    <a:cubicBezTo>
                      <a:pt x="21480" y="43551"/>
                      <a:pt x="21206" y="42798"/>
                      <a:pt x="20818" y="42136"/>
                    </a:cubicBezTo>
                    <a:cubicBezTo>
                      <a:pt x="20247" y="40789"/>
                      <a:pt x="19402" y="39648"/>
                      <a:pt x="18261" y="38598"/>
                    </a:cubicBezTo>
                    <a:cubicBezTo>
                      <a:pt x="17599" y="37936"/>
                      <a:pt x="16914" y="37365"/>
                      <a:pt x="16161" y="36795"/>
                    </a:cubicBezTo>
                    <a:cubicBezTo>
                      <a:pt x="15591" y="36430"/>
                      <a:pt x="15020" y="35950"/>
                      <a:pt x="14358" y="35562"/>
                    </a:cubicBezTo>
                    <a:cubicBezTo>
                      <a:pt x="14267" y="35471"/>
                      <a:pt x="14061" y="35380"/>
                      <a:pt x="13970" y="35174"/>
                    </a:cubicBezTo>
                    <a:lnTo>
                      <a:pt x="13970" y="35083"/>
                    </a:lnTo>
                    <a:lnTo>
                      <a:pt x="13970" y="34992"/>
                    </a:lnTo>
                    <a:cubicBezTo>
                      <a:pt x="14061" y="34809"/>
                      <a:pt x="14175" y="34718"/>
                      <a:pt x="14267" y="34512"/>
                    </a:cubicBezTo>
                    <a:lnTo>
                      <a:pt x="14358" y="34421"/>
                    </a:lnTo>
                    <a:lnTo>
                      <a:pt x="14541" y="34033"/>
                    </a:lnTo>
                    <a:cubicBezTo>
                      <a:pt x="15111" y="33280"/>
                      <a:pt x="15682" y="32435"/>
                      <a:pt x="16161" y="31568"/>
                    </a:cubicBezTo>
                    <a:cubicBezTo>
                      <a:pt x="16253" y="31294"/>
                      <a:pt x="16458" y="31088"/>
                      <a:pt x="16549" y="30815"/>
                    </a:cubicBezTo>
                    <a:lnTo>
                      <a:pt x="16823" y="30427"/>
                    </a:lnTo>
                    <a:cubicBezTo>
                      <a:pt x="17394" y="29468"/>
                      <a:pt x="17782" y="28532"/>
                      <a:pt x="17964" y="27482"/>
                    </a:cubicBezTo>
                    <a:cubicBezTo>
                      <a:pt x="18170" y="26432"/>
                      <a:pt x="18170" y="25382"/>
                      <a:pt x="18056" y="24446"/>
                    </a:cubicBezTo>
                    <a:cubicBezTo>
                      <a:pt x="17964" y="23100"/>
                      <a:pt x="17394" y="21867"/>
                      <a:pt x="16641" y="20817"/>
                    </a:cubicBezTo>
                    <a:cubicBezTo>
                      <a:pt x="16253" y="20246"/>
                      <a:pt x="15682" y="19676"/>
                      <a:pt x="15203" y="19196"/>
                    </a:cubicBezTo>
                    <a:cubicBezTo>
                      <a:pt x="14541" y="18626"/>
                      <a:pt x="13970" y="18169"/>
                      <a:pt x="13399" y="17781"/>
                    </a:cubicBezTo>
                    <a:cubicBezTo>
                      <a:pt x="12737" y="17302"/>
                      <a:pt x="12075" y="16823"/>
                      <a:pt x="11505" y="16343"/>
                    </a:cubicBezTo>
                    <a:lnTo>
                      <a:pt x="10843" y="15978"/>
                    </a:lnTo>
                    <a:cubicBezTo>
                      <a:pt x="10752" y="15887"/>
                      <a:pt x="10637" y="15887"/>
                      <a:pt x="10637" y="15773"/>
                    </a:cubicBezTo>
                    <a:cubicBezTo>
                      <a:pt x="10455" y="15681"/>
                      <a:pt x="10364" y="15681"/>
                      <a:pt x="10272" y="15590"/>
                    </a:cubicBezTo>
                    <a:cubicBezTo>
                      <a:pt x="10181" y="15499"/>
                      <a:pt x="10181" y="15408"/>
                      <a:pt x="10067" y="15408"/>
                    </a:cubicBezTo>
                    <a:lnTo>
                      <a:pt x="10067" y="15316"/>
                    </a:lnTo>
                    <a:lnTo>
                      <a:pt x="9884" y="15202"/>
                    </a:lnTo>
                    <a:lnTo>
                      <a:pt x="10364" y="14540"/>
                    </a:lnTo>
                    <a:cubicBezTo>
                      <a:pt x="10455" y="14358"/>
                      <a:pt x="10546" y="14175"/>
                      <a:pt x="10752" y="13970"/>
                    </a:cubicBezTo>
                    <a:cubicBezTo>
                      <a:pt x="10934" y="13490"/>
                      <a:pt x="11208" y="13125"/>
                      <a:pt x="11505" y="12737"/>
                    </a:cubicBezTo>
                    <a:cubicBezTo>
                      <a:pt x="11984" y="11892"/>
                      <a:pt x="12464" y="11025"/>
                      <a:pt x="12829" y="10066"/>
                    </a:cubicBezTo>
                    <a:cubicBezTo>
                      <a:pt x="13399" y="8834"/>
                      <a:pt x="13696" y="7601"/>
                      <a:pt x="13787" y="6369"/>
                    </a:cubicBezTo>
                    <a:cubicBezTo>
                      <a:pt x="13879" y="5501"/>
                      <a:pt x="13787" y="4657"/>
                      <a:pt x="13787" y="3789"/>
                    </a:cubicBezTo>
                    <a:cubicBezTo>
                      <a:pt x="13696" y="3219"/>
                      <a:pt x="13696" y="2648"/>
                      <a:pt x="13605" y="1986"/>
                    </a:cubicBezTo>
                    <a:lnTo>
                      <a:pt x="13491" y="1621"/>
                    </a:lnTo>
                    <a:cubicBezTo>
                      <a:pt x="13491" y="1233"/>
                      <a:pt x="13399" y="845"/>
                      <a:pt x="13308" y="366"/>
                    </a:cubicBezTo>
                    <a:cubicBezTo>
                      <a:pt x="13217" y="92"/>
                      <a:pt x="13125" y="0"/>
                      <a:pt x="129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2"/>
              <p:cNvSpPr/>
              <p:nvPr/>
            </p:nvSpPr>
            <p:spPr>
              <a:xfrm>
                <a:off x="1783375" y="895375"/>
                <a:ext cx="459400" cy="110275"/>
              </a:xfrm>
              <a:custGeom>
                <a:avLst/>
                <a:gdLst/>
                <a:ahLst/>
                <a:cxnLst/>
                <a:rect l="l" t="t" r="r" b="b"/>
                <a:pathLst>
                  <a:path w="18376" h="4411" extrusionOk="0">
                    <a:moveTo>
                      <a:pt x="17805" y="0"/>
                    </a:moveTo>
                    <a:cubicBezTo>
                      <a:pt x="17599" y="0"/>
                      <a:pt x="17417" y="92"/>
                      <a:pt x="17325" y="92"/>
                    </a:cubicBezTo>
                    <a:cubicBezTo>
                      <a:pt x="15408" y="480"/>
                      <a:pt x="13514" y="754"/>
                      <a:pt x="11619" y="1142"/>
                    </a:cubicBezTo>
                    <a:cubicBezTo>
                      <a:pt x="9702" y="1507"/>
                      <a:pt x="7716" y="1895"/>
                      <a:pt x="5821" y="2283"/>
                    </a:cubicBezTo>
                    <a:cubicBezTo>
                      <a:pt x="4109" y="2557"/>
                      <a:pt x="2489" y="2945"/>
                      <a:pt x="777" y="3219"/>
                    </a:cubicBezTo>
                    <a:cubicBezTo>
                      <a:pt x="686" y="3219"/>
                      <a:pt x="572" y="3333"/>
                      <a:pt x="480" y="3333"/>
                    </a:cubicBezTo>
                    <a:cubicBezTo>
                      <a:pt x="206" y="3424"/>
                      <a:pt x="1" y="3698"/>
                      <a:pt x="115" y="3903"/>
                    </a:cubicBezTo>
                    <a:cubicBezTo>
                      <a:pt x="115" y="4177"/>
                      <a:pt x="298" y="4360"/>
                      <a:pt x="572" y="4360"/>
                    </a:cubicBezTo>
                    <a:cubicBezTo>
                      <a:pt x="640" y="4398"/>
                      <a:pt x="706" y="4411"/>
                      <a:pt x="767" y="4411"/>
                    </a:cubicBezTo>
                    <a:cubicBezTo>
                      <a:pt x="889" y="4411"/>
                      <a:pt x="990" y="4360"/>
                      <a:pt x="1051" y="4360"/>
                    </a:cubicBezTo>
                    <a:cubicBezTo>
                      <a:pt x="3813" y="3903"/>
                      <a:pt x="6575" y="3333"/>
                      <a:pt x="9336" y="2762"/>
                    </a:cubicBezTo>
                    <a:lnTo>
                      <a:pt x="9336" y="2854"/>
                    </a:lnTo>
                    <a:cubicBezTo>
                      <a:pt x="9702" y="2762"/>
                      <a:pt x="10090" y="2648"/>
                      <a:pt x="10478" y="2557"/>
                    </a:cubicBezTo>
                    <a:cubicBezTo>
                      <a:pt x="12852" y="2077"/>
                      <a:pt x="15134" y="1712"/>
                      <a:pt x="17508" y="1233"/>
                    </a:cubicBezTo>
                    <a:cubicBezTo>
                      <a:pt x="17599" y="1233"/>
                      <a:pt x="17805" y="1233"/>
                      <a:pt x="17896" y="1142"/>
                    </a:cubicBezTo>
                    <a:cubicBezTo>
                      <a:pt x="18170" y="1050"/>
                      <a:pt x="18375" y="754"/>
                      <a:pt x="18261" y="571"/>
                    </a:cubicBezTo>
                    <a:cubicBezTo>
                      <a:pt x="18261" y="274"/>
                      <a:pt x="18079" y="92"/>
                      <a:pt x="17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2"/>
              <p:cNvSpPr/>
              <p:nvPr/>
            </p:nvSpPr>
            <p:spPr>
              <a:xfrm>
                <a:off x="1914625" y="1482550"/>
                <a:ext cx="453675" cy="109575"/>
              </a:xfrm>
              <a:custGeom>
                <a:avLst/>
                <a:gdLst/>
                <a:ahLst/>
                <a:cxnLst/>
                <a:rect l="l" t="t" r="r" b="b"/>
                <a:pathLst>
                  <a:path w="18147" h="4383" extrusionOk="0">
                    <a:moveTo>
                      <a:pt x="17394" y="1"/>
                    </a:moveTo>
                    <a:cubicBezTo>
                      <a:pt x="17120" y="1"/>
                      <a:pt x="16914" y="1"/>
                      <a:pt x="16732" y="92"/>
                    </a:cubicBezTo>
                    <a:cubicBezTo>
                      <a:pt x="14152" y="571"/>
                      <a:pt x="11505" y="1050"/>
                      <a:pt x="8925" y="1621"/>
                    </a:cubicBezTo>
                    <a:lnTo>
                      <a:pt x="8925" y="1530"/>
                    </a:lnTo>
                    <a:cubicBezTo>
                      <a:pt x="7990" y="1712"/>
                      <a:pt x="7122" y="1895"/>
                      <a:pt x="6164" y="2100"/>
                    </a:cubicBezTo>
                    <a:cubicBezTo>
                      <a:pt x="4360" y="2466"/>
                      <a:pt x="2466" y="2854"/>
                      <a:pt x="663" y="3128"/>
                    </a:cubicBezTo>
                    <a:cubicBezTo>
                      <a:pt x="571" y="3242"/>
                      <a:pt x="457" y="3242"/>
                      <a:pt x="366" y="3242"/>
                    </a:cubicBezTo>
                    <a:cubicBezTo>
                      <a:pt x="183" y="3333"/>
                      <a:pt x="1" y="3607"/>
                      <a:pt x="1" y="3812"/>
                    </a:cubicBezTo>
                    <a:cubicBezTo>
                      <a:pt x="1" y="4086"/>
                      <a:pt x="183" y="4269"/>
                      <a:pt x="457" y="4383"/>
                    </a:cubicBezTo>
                    <a:cubicBezTo>
                      <a:pt x="663" y="4383"/>
                      <a:pt x="845" y="4383"/>
                      <a:pt x="937" y="4269"/>
                    </a:cubicBezTo>
                    <a:cubicBezTo>
                      <a:pt x="3128" y="3904"/>
                      <a:pt x="5319" y="3516"/>
                      <a:pt x="7510" y="3036"/>
                    </a:cubicBezTo>
                    <a:cubicBezTo>
                      <a:pt x="10546" y="2466"/>
                      <a:pt x="13696" y="1895"/>
                      <a:pt x="16732" y="1233"/>
                    </a:cubicBezTo>
                    <a:cubicBezTo>
                      <a:pt x="17006" y="1233"/>
                      <a:pt x="17211" y="1142"/>
                      <a:pt x="17485" y="1142"/>
                    </a:cubicBezTo>
                    <a:cubicBezTo>
                      <a:pt x="17576" y="1142"/>
                      <a:pt x="17782" y="1050"/>
                      <a:pt x="17873" y="959"/>
                    </a:cubicBezTo>
                    <a:cubicBezTo>
                      <a:pt x="18056" y="845"/>
                      <a:pt x="18147" y="662"/>
                      <a:pt x="18147" y="480"/>
                    </a:cubicBezTo>
                    <a:cubicBezTo>
                      <a:pt x="18147" y="183"/>
                      <a:pt x="17964" y="1"/>
                      <a:pt x="176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2"/>
              <p:cNvSpPr/>
              <p:nvPr/>
            </p:nvSpPr>
            <p:spPr>
              <a:xfrm>
                <a:off x="1997375" y="1972150"/>
                <a:ext cx="449675" cy="109600"/>
              </a:xfrm>
              <a:custGeom>
                <a:avLst/>
                <a:gdLst/>
                <a:ahLst/>
                <a:cxnLst/>
                <a:rect l="l" t="t" r="r" b="b"/>
                <a:pathLst>
                  <a:path w="17987" h="4384" extrusionOk="0">
                    <a:moveTo>
                      <a:pt x="16937" y="1"/>
                    </a:moveTo>
                    <a:lnTo>
                      <a:pt x="12668" y="868"/>
                    </a:lnTo>
                    <a:lnTo>
                      <a:pt x="3812" y="2580"/>
                    </a:lnTo>
                    <a:cubicBezTo>
                      <a:pt x="2854" y="2762"/>
                      <a:pt x="1826" y="2945"/>
                      <a:pt x="776" y="3242"/>
                    </a:cubicBezTo>
                    <a:cubicBezTo>
                      <a:pt x="685" y="3242"/>
                      <a:pt x="480" y="3242"/>
                      <a:pt x="388" y="3333"/>
                    </a:cubicBezTo>
                    <a:cubicBezTo>
                      <a:pt x="115" y="3516"/>
                      <a:pt x="0" y="3812"/>
                      <a:pt x="115" y="4086"/>
                    </a:cubicBezTo>
                    <a:cubicBezTo>
                      <a:pt x="206" y="4292"/>
                      <a:pt x="388" y="4383"/>
                      <a:pt x="685" y="4383"/>
                    </a:cubicBezTo>
                    <a:lnTo>
                      <a:pt x="1142" y="4383"/>
                    </a:lnTo>
                    <a:cubicBezTo>
                      <a:pt x="3812" y="3812"/>
                      <a:pt x="6483" y="3333"/>
                      <a:pt x="9131" y="2762"/>
                    </a:cubicBezTo>
                    <a:cubicBezTo>
                      <a:pt x="9815" y="2671"/>
                      <a:pt x="10477" y="2489"/>
                      <a:pt x="11139" y="2374"/>
                    </a:cubicBezTo>
                    <a:cubicBezTo>
                      <a:pt x="13125" y="2009"/>
                      <a:pt x="15134" y="1621"/>
                      <a:pt x="17119" y="1233"/>
                    </a:cubicBezTo>
                    <a:cubicBezTo>
                      <a:pt x="17325" y="1142"/>
                      <a:pt x="17416" y="1142"/>
                      <a:pt x="17599" y="1051"/>
                    </a:cubicBezTo>
                    <a:cubicBezTo>
                      <a:pt x="17804" y="959"/>
                      <a:pt x="17987" y="777"/>
                      <a:pt x="17987" y="480"/>
                    </a:cubicBezTo>
                    <a:cubicBezTo>
                      <a:pt x="17895" y="206"/>
                      <a:pt x="17690" y="1"/>
                      <a:pt x="1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2"/>
              <p:cNvSpPr/>
              <p:nvPr/>
            </p:nvSpPr>
            <p:spPr>
              <a:xfrm>
                <a:off x="1902650" y="1382700"/>
                <a:ext cx="430275" cy="104450"/>
              </a:xfrm>
              <a:custGeom>
                <a:avLst/>
                <a:gdLst/>
                <a:ahLst/>
                <a:cxnLst/>
                <a:rect l="l" t="t" r="r" b="b"/>
                <a:pathLst>
                  <a:path w="17211" h="4178" extrusionOk="0">
                    <a:moveTo>
                      <a:pt x="16343" y="0"/>
                    </a:moveTo>
                    <a:cubicBezTo>
                      <a:pt x="16161" y="0"/>
                      <a:pt x="16069" y="91"/>
                      <a:pt x="15887" y="91"/>
                    </a:cubicBezTo>
                    <a:cubicBezTo>
                      <a:pt x="13399" y="571"/>
                      <a:pt x="10934" y="1050"/>
                      <a:pt x="8469" y="1529"/>
                    </a:cubicBezTo>
                    <a:cubicBezTo>
                      <a:pt x="7601" y="1712"/>
                      <a:pt x="6848" y="1803"/>
                      <a:pt x="5981" y="1986"/>
                    </a:cubicBezTo>
                    <a:cubicBezTo>
                      <a:pt x="4269" y="2374"/>
                      <a:pt x="2466" y="2671"/>
                      <a:pt x="662" y="3036"/>
                    </a:cubicBezTo>
                    <a:cubicBezTo>
                      <a:pt x="571" y="3036"/>
                      <a:pt x="480" y="3036"/>
                      <a:pt x="366" y="3127"/>
                    </a:cubicBezTo>
                    <a:cubicBezTo>
                      <a:pt x="183" y="3241"/>
                      <a:pt x="0" y="3424"/>
                      <a:pt x="0" y="3698"/>
                    </a:cubicBezTo>
                    <a:cubicBezTo>
                      <a:pt x="92" y="3995"/>
                      <a:pt x="274" y="4177"/>
                      <a:pt x="571" y="4177"/>
                    </a:cubicBezTo>
                    <a:lnTo>
                      <a:pt x="936" y="4177"/>
                    </a:lnTo>
                    <a:cubicBezTo>
                      <a:pt x="3127" y="3812"/>
                      <a:pt x="5227" y="3333"/>
                      <a:pt x="7419" y="2945"/>
                    </a:cubicBezTo>
                    <a:cubicBezTo>
                      <a:pt x="10272" y="2374"/>
                      <a:pt x="13125" y="1803"/>
                      <a:pt x="16069" y="1233"/>
                    </a:cubicBezTo>
                    <a:cubicBezTo>
                      <a:pt x="16161" y="1233"/>
                      <a:pt x="16343" y="1233"/>
                      <a:pt x="16549" y="1141"/>
                    </a:cubicBezTo>
                    <a:cubicBezTo>
                      <a:pt x="16640" y="1141"/>
                      <a:pt x="16823" y="1050"/>
                      <a:pt x="16914" y="959"/>
                    </a:cubicBezTo>
                    <a:cubicBezTo>
                      <a:pt x="17211" y="662"/>
                      <a:pt x="17119" y="183"/>
                      <a:pt x="16731" y="91"/>
                    </a:cubicBezTo>
                    <a:cubicBezTo>
                      <a:pt x="16640" y="0"/>
                      <a:pt x="16457" y="0"/>
                      <a:pt x="163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2"/>
              <p:cNvSpPr/>
              <p:nvPr/>
            </p:nvSpPr>
            <p:spPr>
              <a:xfrm>
                <a:off x="1997375" y="1875300"/>
                <a:ext cx="421150" cy="108850"/>
              </a:xfrm>
              <a:custGeom>
                <a:avLst/>
                <a:gdLst/>
                <a:ahLst/>
                <a:cxnLst/>
                <a:rect l="l" t="t" r="r" b="b"/>
                <a:pathLst>
                  <a:path w="16846" h="4354" extrusionOk="0">
                    <a:moveTo>
                      <a:pt x="16146" y="0"/>
                    </a:moveTo>
                    <a:cubicBezTo>
                      <a:pt x="16087" y="0"/>
                      <a:pt x="16035" y="29"/>
                      <a:pt x="15978" y="86"/>
                    </a:cubicBezTo>
                    <a:cubicBezTo>
                      <a:pt x="15796" y="86"/>
                      <a:pt x="15522" y="86"/>
                      <a:pt x="15316" y="177"/>
                    </a:cubicBezTo>
                    <a:cubicBezTo>
                      <a:pt x="11710" y="930"/>
                      <a:pt x="8103" y="1683"/>
                      <a:pt x="4474" y="2368"/>
                    </a:cubicBezTo>
                    <a:cubicBezTo>
                      <a:pt x="3242" y="2642"/>
                      <a:pt x="2009" y="2939"/>
                      <a:pt x="776" y="3121"/>
                    </a:cubicBezTo>
                    <a:cubicBezTo>
                      <a:pt x="685" y="3121"/>
                      <a:pt x="571" y="3213"/>
                      <a:pt x="388" y="3213"/>
                    </a:cubicBezTo>
                    <a:cubicBezTo>
                      <a:pt x="115" y="3395"/>
                      <a:pt x="0" y="3692"/>
                      <a:pt x="115" y="3875"/>
                    </a:cubicBezTo>
                    <a:cubicBezTo>
                      <a:pt x="206" y="4171"/>
                      <a:pt x="388" y="4354"/>
                      <a:pt x="685" y="4354"/>
                    </a:cubicBezTo>
                    <a:cubicBezTo>
                      <a:pt x="868" y="4354"/>
                      <a:pt x="959" y="4354"/>
                      <a:pt x="1142" y="4263"/>
                    </a:cubicBezTo>
                    <a:cubicBezTo>
                      <a:pt x="3630" y="3783"/>
                      <a:pt x="6095" y="3304"/>
                      <a:pt x="8560" y="2733"/>
                    </a:cubicBezTo>
                    <a:cubicBezTo>
                      <a:pt x="10957" y="2254"/>
                      <a:pt x="13422" y="1798"/>
                      <a:pt x="15796" y="1227"/>
                    </a:cubicBezTo>
                    <a:lnTo>
                      <a:pt x="16275" y="1227"/>
                    </a:lnTo>
                    <a:cubicBezTo>
                      <a:pt x="16366" y="1113"/>
                      <a:pt x="16457" y="1113"/>
                      <a:pt x="16549" y="1021"/>
                    </a:cubicBezTo>
                    <a:cubicBezTo>
                      <a:pt x="16754" y="930"/>
                      <a:pt x="16845" y="748"/>
                      <a:pt x="16754" y="451"/>
                    </a:cubicBezTo>
                    <a:cubicBezTo>
                      <a:pt x="16754" y="268"/>
                      <a:pt x="16549" y="86"/>
                      <a:pt x="16366" y="86"/>
                    </a:cubicBezTo>
                    <a:cubicBezTo>
                      <a:pt x="16275" y="29"/>
                      <a:pt x="16206" y="0"/>
                      <a:pt x="161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2"/>
              <p:cNvSpPr/>
              <p:nvPr/>
            </p:nvSpPr>
            <p:spPr>
              <a:xfrm>
                <a:off x="1838175" y="987825"/>
                <a:ext cx="399450" cy="99875"/>
              </a:xfrm>
              <a:custGeom>
                <a:avLst/>
                <a:gdLst/>
                <a:ahLst/>
                <a:cxnLst/>
                <a:rect l="l" t="t" r="r" b="b"/>
                <a:pathLst>
                  <a:path w="15978" h="3995" extrusionOk="0">
                    <a:moveTo>
                      <a:pt x="15316" y="0"/>
                    </a:moveTo>
                    <a:cubicBezTo>
                      <a:pt x="15133" y="0"/>
                      <a:pt x="14928" y="0"/>
                      <a:pt x="14837" y="91"/>
                    </a:cubicBezTo>
                    <a:cubicBezTo>
                      <a:pt x="12851" y="479"/>
                      <a:pt x="10933" y="867"/>
                      <a:pt x="8948" y="1233"/>
                    </a:cubicBezTo>
                    <a:cubicBezTo>
                      <a:pt x="6186" y="1803"/>
                      <a:pt x="3515" y="2283"/>
                      <a:pt x="776" y="2853"/>
                    </a:cubicBezTo>
                    <a:cubicBezTo>
                      <a:pt x="662" y="2944"/>
                      <a:pt x="479" y="2944"/>
                      <a:pt x="388" y="3059"/>
                    </a:cubicBezTo>
                    <a:cubicBezTo>
                      <a:pt x="91" y="3150"/>
                      <a:pt x="0" y="3424"/>
                      <a:pt x="91" y="3721"/>
                    </a:cubicBezTo>
                    <a:cubicBezTo>
                      <a:pt x="206" y="3903"/>
                      <a:pt x="388" y="3994"/>
                      <a:pt x="662" y="3994"/>
                    </a:cubicBezTo>
                    <a:lnTo>
                      <a:pt x="959" y="3994"/>
                    </a:lnTo>
                    <a:cubicBezTo>
                      <a:pt x="3333" y="3515"/>
                      <a:pt x="5706" y="3059"/>
                      <a:pt x="7989" y="2671"/>
                    </a:cubicBezTo>
                    <a:cubicBezTo>
                      <a:pt x="8560" y="2579"/>
                      <a:pt x="9039" y="2374"/>
                      <a:pt x="9518" y="2283"/>
                    </a:cubicBezTo>
                    <a:cubicBezTo>
                      <a:pt x="11322" y="2009"/>
                      <a:pt x="13216" y="1621"/>
                      <a:pt x="15133" y="1233"/>
                    </a:cubicBezTo>
                    <a:cubicBezTo>
                      <a:pt x="15225" y="1233"/>
                      <a:pt x="15407" y="1141"/>
                      <a:pt x="15499" y="1141"/>
                    </a:cubicBezTo>
                    <a:cubicBezTo>
                      <a:pt x="15795" y="1050"/>
                      <a:pt x="15978" y="776"/>
                      <a:pt x="15887" y="479"/>
                    </a:cubicBezTo>
                    <a:cubicBezTo>
                      <a:pt x="15795" y="205"/>
                      <a:pt x="15613" y="0"/>
                      <a:pt x="15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2"/>
              <p:cNvSpPr/>
              <p:nvPr/>
            </p:nvSpPr>
            <p:spPr>
              <a:xfrm>
                <a:off x="1854725" y="1095100"/>
                <a:ext cx="354375" cy="87900"/>
              </a:xfrm>
              <a:custGeom>
                <a:avLst/>
                <a:gdLst/>
                <a:ahLst/>
                <a:cxnLst/>
                <a:rect l="l" t="t" r="r" b="b"/>
                <a:pathLst>
                  <a:path w="14175" h="3516" extrusionOk="0">
                    <a:moveTo>
                      <a:pt x="13421" y="0"/>
                    </a:moveTo>
                    <a:cubicBezTo>
                      <a:pt x="13421" y="0"/>
                      <a:pt x="13330" y="91"/>
                      <a:pt x="13239" y="91"/>
                    </a:cubicBezTo>
                    <a:cubicBezTo>
                      <a:pt x="12668" y="183"/>
                      <a:pt x="12189" y="274"/>
                      <a:pt x="11618" y="365"/>
                    </a:cubicBezTo>
                    <a:cubicBezTo>
                      <a:pt x="10089" y="571"/>
                      <a:pt x="8560" y="845"/>
                      <a:pt x="6962" y="1141"/>
                    </a:cubicBezTo>
                    <a:cubicBezTo>
                      <a:pt x="6574" y="1233"/>
                      <a:pt x="6186" y="1324"/>
                      <a:pt x="5821" y="1415"/>
                    </a:cubicBezTo>
                    <a:cubicBezTo>
                      <a:pt x="5044" y="1507"/>
                      <a:pt x="4200" y="1712"/>
                      <a:pt x="3424" y="1803"/>
                    </a:cubicBezTo>
                    <a:cubicBezTo>
                      <a:pt x="2579" y="1986"/>
                      <a:pt x="1712" y="2077"/>
                      <a:pt x="959" y="2283"/>
                    </a:cubicBezTo>
                    <a:cubicBezTo>
                      <a:pt x="776" y="2283"/>
                      <a:pt x="571" y="2374"/>
                      <a:pt x="479" y="2374"/>
                    </a:cubicBezTo>
                    <a:cubicBezTo>
                      <a:pt x="114" y="2557"/>
                      <a:pt x="0" y="2853"/>
                      <a:pt x="114" y="3127"/>
                    </a:cubicBezTo>
                    <a:cubicBezTo>
                      <a:pt x="206" y="3333"/>
                      <a:pt x="388" y="3515"/>
                      <a:pt x="685" y="3515"/>
                    </a:cubicBezTo>
                    <a:cubicBezTo>
                      <a:pt x="867" y="3515"/>
                      <a:pt x="1050" y="3424"/>
                      <a:pt x="1255" y="3424"/>
                    </a:cubicBezTo>
                    <a:cubicBezTo>
                      <a:pt x="3059" y="3036"/>
                      <a:pt x="4953" y="2762"/>
                      <a:pt x="6756" y="2374"/>
                    </a:cubicBezTo>
                    <a:cubicBezTo>
                      <a:pt x="8674" y="2077"/>
                      <a:pt x="10568" y="1712"/>
                      <a:pt x="12554" y="1415"/>
                    </a:cubicBezTo>
                    <a:cubicBezTo>
                      <a:pt x="12851" y="1324"/>
                      <a:pt x="13125" y="1233"/>
                      <a:pt x="13513" y="1233"/>
                    </a:cubicBezTo>
                    <a:cubicBezTo>
                      <a:pt x="13604" y="1141"/>
                      <a:pt x="13809" y="1141"/>
                      <a:pt x="13901" y="1050"/>
                    </a:cubicBezTo>
                    <a:cubicBezTo>
                      <a:pt x="14083" y="936"/>
                      <a:pt x="14175" y="753"/>
                      <a:pt x="14175" y="480"/>
                    </a:cubicBezTo>
                    <a:cubicBezTo>
                      <a:pt x="14083" y="274"/>
                      <a:pt x="13992" y="91"/>
                      <a:pt x="13809" y="91"/>
                    </a:cubicBezTo>
                    <a:cubicBezTo>
                      <a:pt x="13695" y="0"/>
                      <a:pt x="13513" y="0"/>
                      <a:pt x="13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2"/>
              <p:cNvSpPr/>
              <p:nvPr/>
            </p:nvSpPr>
            <p:spPr>
              <a:xfrm>
                <a:off x="1911775" y="1294825"/>
                <a:ext cx="349825" cy="88500"/>
              </a:xfrm>
              <a:custGeom>
                <a:avLst/>
                <a:gdLst/>
                <a:ahLst/>
                <a:cxnLst/>
                <a:rect l="l" t="t" r="r" b="b"/>
                <a:pathLst>
                  <a:path w="13993" h="3540" extrusionOk="0">
                    <a:moveTo>
                      <a:pt x="13125" y="0"/>
                    </a:moveTo>
                    <a:cubicBezTo>
                      <a:pt x="13034" y="0"/>
                      <a:pt x="12943" y="0"/>
                      <a:pt x="12851" y="91"/>
                    </a:cubicBezTo>
                    <a:cubicBezTo>
                      <a:pt x="11048" y="365"/>
                      <a:pt x="9131" y="753"/>
                      <a:pt x="7236" y="1141"/>
                    </a:cubicBezTo>
                    <a:cubicBezTo>
                      <a:pt x="5524" y="1415"/>
                      <a:pt x="3812" y="1803"/>
                      <a:pt x="2101" y="2077"/>
                    </a:cubicBezTo>
                    <a:cubicBezTo>
                      <a:pt x="1713" y="2191"/>
                      <a:pt x="1256" y="2283"/>
                      <a:pt x="777" y="2374"/>
                    </a:cubicBezTo>
                    <a:cubicBezTo>
                      <a:pt x="685" y="2374"/>
                      <a:pt x="571" y="2465"/>
                      <a:pt x="389" y="2465"/>
                    </a:cubicBezTo>
                    <a:cubicBezTo>
                      <a:pt x="115" y="2648"/>
                      <a:pt x="1" y="2944"/>
                      <a:pt x="115" y="3218"/>
                    </a:cubicBezTo>
                    <a:cubicBezTo>
                      <a:pt x="189" y="3386"/>
                      <a:pt x="325" y="3539"/>
                      <a:pt x="535" y="3539"/>
                    </a:cubicBezTo>
                    <a:cubicBezTo>
                      <a:pt x="581" y="3539"/>
                      <a:pt x="631" y="3532"/>
                      <a:pt x="685" y="3515"/>
                    </a:cubicBezTo>
                    <a:lnTo>
                      <a:pt x="1142" y="3515"/>
                    </a:lnTo>
                    <a:cubicBezTo>
                      <a:pt x="3151" y="3127"/>
                      <a:pt x="5136" y="2762"/>
                      <a:pt x="7145" y="2374"/>
                    </a:cubicBezTo>
                    <a:cubicBezTo>
                      <a:pt x="9039" y="1986"/>
                      <a:pt x="10957" y="1621"/>
                      <a:pt x="12943" y="1233"/>
                    </a:cubicBezTo>
                    <a:cubicBezTo>
                      <a:pt x="13034" y="1233"/>
                      <a:pt x="13239" y="1233"/>
                      <a:pt x="13331" y="1141"/>
                    </a:cubicBezTo>
                    <a:cubicBezTo>
                      <a:pt x="13422" y="1141"/>
                      <a:pt x="13605" y="1050"/>
                      <a:pt x="13696" y="1050"/>
                    </a:cubicBezTo>
                    <a:cubicBezTo>
                      <a:pt x="13901" y="845"/>
                      <a:pt x="13993" y="662"/>
                      <a:pt x="13901" y="479"/>
                    </a:cubicBezTo>
                    <a:cubicBezTo>
                      <a:pt x="13901" y="183"/>
                      <a:pt x="13696" y="91"/>
                      <a:pt x="13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2"/>
              <p:cNvSpPr/>
              <p:nvPr/>
            </p:nvSpPr>
            <p:spPr>
              <a:xfrm>
                <a:off x="1988250" y="1594400"/>
                <a:ext cx="325850" cy="85625"/>
              </a:xfrm>
              <a:custGeom>
                <a:avLst/>
                <a:gdLst/>
                <a:ahLst/>
                <a:cxnLst/>
                <a:rect l="l" t="t" r="r" b="b"/>
                <a:pathLst>
                  <a:path w="13034" h="3425" extrusionOk="0">
                    <a:moveTo>
                      <a:pt x="12349" y="0"/>
                    </a:moveTo>
                    <a:cubicBezTo>
                      <a:pt x="12349" y="0"/>
                      <a:pt x="12257" y="92"/>
                      <a:pt x="12166" y="92"/>
                    </a:cubicBezTo>
                    <a:lnTo>
                      <a:pt x="11778" y="92"/>
                    </a:lnTo>
                    <a:cubicBezTo>
                      <a:pt x="9975" y="480"/>
                      <a:pt x="8172" y="754"/>
                      <a:pt x="6368" y="1142"/>
                    </a:cubicBezTo>
                    <a:cubicBezTo>
                      <a:pt x="5980" y="1142"/>
                      <a:pt x="5615" y="1233"/>
                      <a:pt x="5227" y="1324"/>
                    </a:cubicBezTo>
                    <a:cubicBezTo>
                      <a:pt x="3995" y="1621"/>
                      <a:pt x="2648" y="1803"/>
                      <a:pt x="1324" y="2077"/>
                    </a:cubicBezTo>
                    <a:cubicBezTo>
                      <a:pt x="1141" y="2077"/>
                      <a:pt x="845" y="2192"/>
                      <a:pt x="662" y="2192"/>
                    </a:cubicBezTo>
                    <a:cubicBezTo>
                      <a:pt x="571" y="2192"/>
                      <a:pt x="365" y="2283"/>
                      <a:pt x="274" y="2374"/>
                    </a:cubicBezTo>
                    <a:cubicBezTo>
                      <a:pt x="92" y="2465"/>
                      <a:pt x="0" y="2762"/>
                      <a:pt x="92" y="3036"/>
                    </a:cubicBezTo>
                    <a:cubicBezTo>
                      <a:pt x="183" y="3333"/>
                      <a:pt x="365" y="3424"/>
                      <a:pt x="662" y="3424"/>
                    </a:cubicBezTo>
                    <a:cubicBezTo>
                      <a:pt x="753" y="3424"/>
                      <a:pt x="936" y="3333"/>
                      <a:pt x="1050" y="3333"/>
                    </a:cubicBezTo>
                    <a:cubicBezTo>
                      <a:pt x="2283" y="3127"/>
                      <a:pt x="3515" y="2853"/>
                      <a:pt x="4839" y="2648"/>
                    </a:cubicBezTo>
                    <a:cubicBezTo>
                      <a:pt x="7213" y="2192"/>
                      <a:pt x="9701" y="1712"/>
                      <a:pt x="12166" y="1233"/>
                    </a:cubicBezTo>
                    <a:cubicBezTo>
                      <a:pt x="12257" y="1233"/>
                      <a:pt x="12463" y="1233"/>
                      <a:pt x="12554" y="1142"/>
                    </a:cubicBezTo>
                    <a:cubicBezTo>
                      <a:pt x="12828" y="1050"/>
                      <a:pt x="13033" y="845"/>
                      <a:pt x="13033" y="571"/>
                    </a:cubicBezTo>
                    <a:cubicBezTo>
                      <a:pt x="12919" y="274"/>
                      <a:pt x="12737" y="0"/>
                      <a:pt x="12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2"/>
              <p:cNvSpPr/>
              <p:nvPr/>
            </p:nvSpPr>
            <p:spPr>
              <a:xfrm>
                <a:off x="2028750" y="1791825"/>
                <a:ext cx="323000" cy="90200"/>
              </a:xfrm>
              <a:custGeom>
                <a:avLst/>
                <a:gdLst/>
                <a:ahLst/>
                <a:cxnLst/>
                <a:rect l="l" t="t" r="r" b="b"/>
                <a:pathLst>
                  <a:path w="12920" h="3608" extrusionOk="0">
                    <a:moveTo>
                      <a:pt x="12167" y="1"/>
                    </a:moveTo>
                    <a:cubicBezTo>
                      <a:pt x="11984" y="92"/>
                      <a:pt x="11870" y="92"/>
                      <a:pt x="11779" y="92"/>
                    </a:cubicBezTo>
                    <a:cubicBezTo>
                      <a:pt x="10364" y="366"/>
                      <a:pt x="8926" y="663"/>
                      <a:pt x="7602" y="937"/>
                    </a:cubicBezTo>
                    <a:cubicBezTo>
                      <a:pt x="5319" y="1416"/>
                      <a:pt x="3037" y="1895"/>
                      <a:pt x="754" y="2375"/>
                    </a:cubicBezTo>
                    <a:cubicBezTo>
                      <a:pt x="571" y="2466"/>
                      <a:pt x="457" y="2466"/>
                      <a:pt x="366" y="2557"/>
                    </a:cubicBezTo>
                    <a:cubicBezTo>
                      <a:pt x="92" y="2649"/>
                      <a:pt x="1" y="2945"/>
                      <a:pt x="1" y="3219"/>
                    </a:cubicBezTo>
                    <a:cubicBezTo>
                      <a:pt x="92" y="3516"/>
                      <a:pt x="366" y="3607"/>
                      <a:pt x="663" y="3607"/>
                    </a:cubicBezTo>
                    <a:cubicBezTo>
                      <a:pt x="754" y="3607"/>
                      <a:pt x="845" y="3607"/>
                      <a:pt x="1028" y="3516"/>
                    </a:cubicBezTo>
                    <a:cubicBezTo>
                      <a:pt x="2854" y="3128"/>
                      <a:pt x="4748" y="2740"/>
                      <a:pt x="6552" y="2375"/>
                    </a:cubicBezTo>
                    <a:cubicBezTo>
                      <a:pt x="8355" y="1987"/>
                      <a:pt x="10272" y="1599"/>
                      <a:pt x="12075" y="1233"/>
                    </a:cubicBezTo>
                    <a:cubicBezTo>
                      <a:pt x="12167" y="1233"/>
                      <a:pt x="12258" y="1233"/>
                      <a:pt x="12349" y="1142"/>
                    </a:cubicBezTo>
                    <a:cubicBezTo>
                      <a:pt x="12441" y="1142"/>
                      <a:pt x="12555" y="1028"/>
                      <a:pt x="12646" y="1028"/>
                    </a:cubicBezTo>
                    <a:cubicBezTo>
                      <a:pt x="12829" y="845"/>
                      <a:pt x="12920" y="663"/>
                      <a:pt x="12829" y="457"/>
                    </a:cubicBezTo>
                    <a:cubicBezTo>
                      <a:pt x="12829" y="275"/>
                      <a:pt x="12737" y="92"/>
                      <a:pt x="12441" y="92"/>
                    </a:cubicBezTo>
                    <a:cubicBezTo>
                      <a:pt x="12349" y="1"/>
                      <a:pt x="12258" y="1"/>
                      <a:pt x="12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52"/>
            <p:cNvGrpSpPr/>
            <p:nvPr/>
          </p:nvGrpSpPr>
          <p:grpSpPr>
            <a:xfrm rot="-3962357" flipH="1">
              <a:off x="1070913" y="4404964"/>
              <a:ext cx="668790" cy="615816"/>
              <a:chOff x="3209975" y="1113925"/>
              <a:chExt cx="511300" cy="470800"/>
            </a:xfrm>
          </p:grpSpPr>
          <p:sp>
            <p:nvSpPr>
              <p:cNvPr id="2181" name="Google Shape;2181;p52"/>
              <p:cNvSpPr/>
              <p:nvPr/>
            </p:nvSpPr>
            <p:spPr>
              <a:xfrm>
                <a:off x="3302975" y="1185250"/>
                <a:ext cx="26275" cy="40550"/>
              </a:xfrm>
              <a:custGeom>
                <a:avLst/>
                <a:gdLst/>
                <a:ahLst/>
                <a:cxnLst/>
                <a:rect l="l" t="t" r="r" b="b"/>
                <a:pathLst>
                  <a:path w="1051" h="1622" extrusionOk="0">
                    <a:moveTo>
                      <a:pt x="92" y="1"/>
                    </a:moveTo>
                    <a:cubicBezTo>
                      <a:pt x="1" y="92"/>
                      <a:pt x="1" y="92"/>
                      <a:pt x="1" y="183"/>
                    </a:cubicBezTo>
                    <a:lnTo>
                      <a:pt x="92" y="297"/>
                    </a:lnTo>
                    <a:cubicBezTo>
                      <a:pt x="480" y="571"/>
                      <a:pt x="571" y="959"/>
                      <a:pt x="571" y="1324"/>
                    </a:cubicBezTo>
                    <a:cubicBezTo>
                      <a:pt x="571" y="1439"/>
                      <a:pt x="571" y="1530"/>
                      <a:pt x="663" y="1530"/>
                    </a:cubicBezTo>
                    <a:lnTo>
                      <a:pt x="663" y="1621"/>
                    </a:lnTo>
                    <a:cubicBezTo>
                      <a:pt x="845" y="1621"/>
                      <a:pt x="959" y="1621"/>
                      <a:pt x="959" y="1530"/>
                    </a:cubicBezTo>
                    <a:cubicBezTo>
                      <a:pt x="1051" y="959"/>
                      <a:pt x="845" y="480"/>
                      <a:pt x="389" y="92"/>
                    </a:cubicBezTo>
                    <a:cubicBezTo>
                      <a:pt x="389" y="1"/>
                      <a:pt x="275"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2"/>
              <p:cNvSpPr/>
              <p:nvPr/>
            </p:nvSpPr>
            <p:spPr>
              <a:xfrm>
                <a:off x="3209975" y="1140175"/>
                <a:ext cx="159800" cy="159225"/>
              </a:xfrm>
              <a:custGeom>
                <a:avLst/>
                <a:gdLst/>
                <a:ahLst/>
                <a:cxnLst/>
                <a:rect l="l" t="t" r="r" b="b"/>
                <a:pathLst>
                  <a:path w="6392" h="6369" extrusionOk="0">
                    <a:moveTo>
                      <a:pt x="3241" y="754"/>
                    </a:moveTo>
                    <a:cubicBezTo>
                      <a:pt x="3903" y="754"/>
                      <a:pt x="4474" y="1050"/>
                      <a:pt x="4953" y="1416"/>
                    </a:cubicBezTo>
                    <a:cubicBezTo>
                      <a:pt x="5341" y="1895"/>
                      <a:pt x="5615" y="2466"/>
                      <a:pt x="5615" y="3127"/>
                    </a:cubicBezTo>
                    <a:cubicBezTo>
                      <a:pt x="5615" y="3904"/>
                      <a:pt x="5341" y="4474"/>
                      <a:pt x="4953" y="4953"/>
                    </a:cubicBezTo>
                    <a:cubicBezTo>
                      <a:pt x="4474" y="5319"/>
                      <a:pt x="3903" y="5615"/>
                      <a:pt x="3241" y="5615"/>
                    </a:cubicBezTo>
                    <a:cubicBezTo>
                      <a:pt x="2488" y="5615"/>
                      <a:pt x="1918" y="5319"/>
                      <a:pt x="1438" y="4953"/>
                    </a:cubicBezTo>
                    <a:cubicBezTo>
                      <a:pt x="1050" y="4474"/>
                      <a:pt x="776" y="3904"/>
                      <a:pt x="776" y="3127"/>
                    </a:cubicBezTo>
                    <a:cubicBezTo>
                      <a:pt x="776" y="2466"/>
                      <a:pt x="1050" y="1895"/>
                      <a:pt x="1438" y="1416"/>
                    </a:cubicBezTo>
                    <a:cubicBezTo>
                      <a:pt x="1918" y="1050"/>
                      <a:pt x="2488" y="754"/>
                      <a:pt x="3241" y="754"/>
                    </a:cubicBezTo>
                    <a:close/>
                    <a:moveTo>
                      <a:pt x="3241" y="0"/>
                    </a:moveTo>
                    <a:cubicBezTo>
                      <a:pt x="1438" y="0"/>
                      <a:pt x="0" y="1416"/>
                      <a:pt x="0" y="3127"/>
                    </a:cubicBezTo>
                    <a:cubicBezTo>
                      <a:pt x="0" y="4953"/>
                      <a:pt x="1438" y="6369"/>
                      <a:pt x="3241" y="6369"/>
                    </a:cubicBezTo>
                    <a:cubicBezTo>
                      <a:pt x="4953" y="6369"/>
                      <a:pt x="6391" y="4953"/>
                      <a:pt x="6391" y="3127"/>
                    </a:cubicBezTo>
                    <a:cubicBezTo>
                      <a:pt x="6391" y="1416"/>
                      <a:pt x="4953"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2"/>
              <p:cNvSpPr/>
              <p:nvPr/>
            </p:nvSpPr>
            <p:spPr>
              <a:xfrm>
                <a:off x="3360050" y="1218350"/>
                <a:ext cx="135250" cy="26275"/>
              </a:xfrm>
              <a:custGeom>
                <a:avLst/>
                <a:gdLst/>
                <a:ahLst/>
                <a:cxnLst/>
                <a:rect l="l" t="t" r="r" b="b"/>
                <a:pathLst>
                  <a:path w="5410" h="1051" extrusionOk="0">
                    <a:moveTo>
                      <a:pt x="0" y="0"/>
                    </a:moveTo>
                    <a:lnTo>
                      <a:pt x="0" y="685"/>
                    </a:lnTo>
                    <a:lnTo>
                      <a:pt x="5319" y="1050"/>
                    </a:lnTo>
                    <a:lnTo>
                      <a:pt x="5410" y="29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2"/>
              <p:cNvSpPr/>
              <p:nvPr/>
            </p:nvSpPr>
            <p:spPr>
              <a:xfrm>
                <a:off x="3512400" y="1144725"/>
                <a:ext cx="208875" cy="207175"/>
              </a:xfrm>
              <a:custGeom>
                <a:avLst/>
                <a:gdLst/>
                <a:ahLst/>
                <a:cxnLst/>
                <a:rect l="l" t="t" r="r" b="b"/>
                <a:pathLst>
                  <a:path w="8355" h="8287" extrusionOk="0">
                    <a:moveTo>
                      <a:pt x="4178" y="1"/>
                    </a:moveTo>
                    <a:cubicBezTo>
                      <a:pt x="1713" y="1"/>
                      <a:pt x="1" y="2010"/>
                      <a:pt x="1" y="4201"/>
                    </a:cubicBezTo>
                    <a:cubicBezTo>
                      <a:pt x="92" y="6666"/>
                      <a:pt x="2078" y="8287"/>
                      <a:pt x="4269" y="8287"/>
                    </a:cubicBezTo>
                    <a:cubicBezTo>
                      <a:pt x="6460" y="8287"/>
                      <a:pt x="8355" y="6483"/>
                      <a:pt x="8355" y="4087"/>
                    </a:cubicBezTo>
                    <a:cubicBezTo>
                      <a:pt x="8355" y="1804"/>
                      <a:pt x="6551"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2"/>
              <p:cNvSpPr/>
              <p:nvPr/>
            </p:nvSpPr>
            <p:spPr>
              <a:xfrm>
                <a:off x="3623675" y="1173275"/>
                <a:ext cx="47950" cy="73625"/>
              </a:xfrm>
              <a:custGeom>
                <a:avLst/>
                <a:gdLst/>
                <a:ahLst/>
                <a:cxnLst/>
                <a:rect l="l" t="t" r="r" b="b"/>
                <a:pathLst>
                  <a:path w="1918" h="2945" extrusionOk="0">
                    <a:moveTo>
                      <a:pt x="389" y="0"/>
                    </a:moveTo>
                    <a:cubicBezTo>
                      <a:pt x="297" y="0"/>
                      <a:pt x="115" y="0"/>
                      <a:pt x="1" y="92"/>
                    </a:cubicBezTo>
                    <a:lnTo>
                      <a:pt x="1" y="297"/>
                    </a:lnTo>
                    <a:cubicBezTo>
                      <a:pt x="206" y="297"/>
                      <a:pt x="297" y="388"/>
                      <a:pt x="389" y="480"/>
                    </a:cubicBezTo>
                    <a:cubicBezTo>
                      <a:pt x="777" y="662"/>
                      <a:pt x="1051" y="959"/>
                      <a:pt x="1256" y="1347"/>
                    </a:cubicBezTo>
                    <a:cubicBezTo>
                      <a:pt x="1347" y="1621"/>
                      <a:pt x="1439" y="1803"/>
                      <a:pt x="1439" y="2100"/>
                    </a:cubicBezTo>
                    <a:lnTo>
                      <a:pt x="1439" y="2580"/>
                    </a:lnTo>
                    <a:cubicBezTo>
                      <a:pt x="1439" y="2671"/>
                      <a:pt x="1530" y="2762"/>
                      <a:pt x="1530" y="2853"/>
                    </a:cubicBezTo>
                    <a:cubicBezTo>
                      <a:pt x="1530" y="2853"/>
                      <a:pt x="1621" y="2853"/>
                      <a:pt x="1621" y="2945"/>
                    </a:cubicBezTo>
                    <a:lnTo>
                      <a:pt x="1712" y="2853"/>
                    </a:lnTo>
                    <a:cubicBezTo>
                      <a:pt x="1712" y="2853"/>
                      <a:pt x="1827" y="2853"/>
                      <a:pt x="1827" y="2762"/>
                    </a:cubicBezTo>
                    <a:cubicBezTo>
                      <a:pt x="1918" y="2191"/>
                      <a:pt x="1827" y="1712"/>
                      <a:pt x="1621" y="1142"/>
                    </a:cubicBezTo>
                    <a:cubicBezTo>
                      <a:pt x="1439" y="959"/>
                      <a:pt x="1347" y="662"/>
                      <a:pt x="1142" y="480"/>
                    </a:cubicBezTo>
                    <a:cubicBezTo>
                      <a:pt x="868" y="297"/>
                      <a:pt x="685" y="92"/>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2"/>
              <p:cNvSpPr/>
              <p:nvPr/>
            </p:nvSpPr>
            <p:spPr>
              <a:xfrm>
                <a:off x="3478725" y="1113925"/>
                <a:ext cx="238000" cy="235700"/>
              </a:xfrm>
              <a:custGeom>
                <a:avLst/>
                <a:gdLst/>
                <a:ahLst/>
                <a:cxnLst/>
                <a:rect l="l" t="t" r="r" b="b"/>
                <a:pathLst>
                  <a:path w="9520" h="9428" extrusionOk="0">
                    <a:moveTo>
                      <a:pt x="4771" y="754"/>
                    </a:moveTo>
                    <a:cubicBezTo>
                      <a:pt x="5913" y="754"/>
                      <a:pt x="6849" y="1142"/>
                      <a:pt x="7625" y="1895"/>
                    </a:cubicBezTo>
                    <a:cubicBezTo>
                      <a:pt x="8287" y="2671"/>
                      <a:pt x="8766" y="3607"/>
                      <a:pt x="8766" y="4657"/>
                    </a:cubicBezTo>
                    <a:cubicBezTo>
                      <a:pt x="8766" y="5798"/>
                      <a:pt x="8287" y="6757"/>
                      <a:pt x="7625" y="7510"/>
                    </a:cubicBezTo>
                    <a:cubicBezTo>
                      <a:pt x="6849" y="8172"/>
                      <a:pt x="5913" y="8651"/>
                      <a:pt x="4771" y="8651"/>
                    </a:cubicBezTo>
                    <a:cubicBezTo>
                      <a:pt x="3721" y="8651"/>
                      <a:pt x="2671" y="8172"/>
                      <a:pt x="2010" y="7510"/>
                    </a:cubicBezTo>
                    <a:cubicBezTo>
                      <a:pt x="1233" y="6757"/>
                      <a:pt x="777" y="5798"/>
                      <a:pt x="777" y="4657"/>
                    </a:cubicBezTo>
                    <a:cubicBezTo>
                      <a:pt x="777" y="3607"/>
                      <a:pt x="1233" y="2671"/>
                      <a:pt x="2010" y="1895"/>
                    </a:cubicBezTo>
                    <a:cubicBezTo>
                      <a:pt x="2671" y="1142"/>
                      <a:pt x="3721" y="754"/>
                      <a:pt x="4771" y="754"/>
                    </a:cubicBezTo>
                    <a:close/>
                    <a:moveTo>
                      <a:pt x="4771" y="0"/>
                    </a:moveTo>
                    <a:cubicBezTo>
                      <a:pt x="2192" y="0"/>
                      <a:pt x="1" y="2100"/>
                      <a:pt x="1" y="4657"/>
                    </a:cubicBezTo>
                    <a:cubicBezTo>
                      <a:pt x="1" y="7327"/>
                      <a:pt x="2192" y="9427"/>
                      <a:pt x="4771" y="9427"/>
                    </a:cubicBezTo>
                    <a:cubicBezTo>
                      <a:pt x="7419" y="9427"/>
                      <a:pt x="9519" y="7327"/>
                      <a:pt x="9519" y="4657"/>
                    </a:cubicBezTo>
                    <a:cubicBezTo>
                      <a:pt x="9519" y="2100"/>
                      <a:pt x="7419" y="0"/>
                      <a:pt x="4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2"/>
              <p:cNvSpPr/>
              <p:nvPr/>
            </p:nvSpPr>
            <p:spPr>
              <a:xfrm>
                <a:off x="3469600" y="1470575"/>
                <a:ext cx="25700" cy="40525"/>
              </a:xfrm>
              <a:custGeom>
                <a:avLst/>
                <a:gdLst/>
                <a:ahLst/>
                <a:cxnLst/>
                <a:rect l="l" t="t" r="r" b="b"/>
                <a:pathLst>
                  <a:path w="1028" h="1621" extrusionOk="0">
                    <a:moveTo>
                      <a:pt x="92" y="0"/>
                    </a:moveTo>
                    <a:cubicBezTo>
                      <a:pt x="92" y="92"/>
                      <a:pt x="1" y="92"/>
                      <a:pt x="1" y="183"/>
                    </a:cubicBezTo>
                    <a:cubicBezTo>
                      <a:pt x="92" y="183"/>
                      <a:pt x="92" y="297"/>
                      <a:pt x="92" y="297"/>
                    </a:cubicBezTo>
                    <a:cubicBezTo>
                      <a:pt x="457" y="571"/>
                      <a:pt x="571" y="959"/>
                      <a:pt x="663" y="1324"/>
                    </a:cubicBezTo>
                    <a:lnTo>
                      <a:pt x="663" y="1529"/>
                    </a:lnTo>
                    <a:cubicBezTo>
                      <a:pt x="663" y="1621"/>
                      <a:pt x="663" y="1621"/>
                      <a:pt x="754" y="1621"/>
                    </a:cubicBezTo>
                    <a:cubicBezTo>
                      <a:pt x="845" y="1621"/>
                      <a:pt x="937" y="1621"/>
                      <a:pt x="937" y="1529"/>
                    </a:cubicBezTo>
                    <a:cubicBezTo>
                      <a:pt x="1028" y="959"/>
                      <a:pt x="845" y="480"/>
                      <a:pt x="366" y="92"/>
                    </a:cubicBezTo>
                    <a:cubicBezTo>
                      <a:pt x="366" y="0"/>
                      <a:pt x="275"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2"/>
              <p:cNvSpPr/>
              <p:nvPr/>
            </p:nvSpPr>
            <p:spPr>
              <a:xfrm>
                <a:off x="3374300" y="1425500"/>
                <a:ext cx="159250" cy="159225"/>
              </a:xfrm>
              <a:custGeom>
                <a:avLst/>
                <a:gdLst/>
                <a:ahLst/>
                <a:cxnLst/>
                <a:rect l="l" t="t" r="r" b="b"/>
                <a:pathLst>
                  <a:path w="6370" h="6369" extrusionOk="0">
                    <a:moveTo>
                      <a:pt x="3242" y="753"/>
                    </a:moveTo>
                    <a:cubicBezTo>
                      <a:pt x="3904" y="753"/>
                      <a:pt x="4475" y="959"/>
                      <a:pt x="4954" y="1415"/>
                    </a:cubicBezTo>
                    <a:cubicBezTo>
                      <a:pt x="5319" y="1895"/>
                      <a:pt x="5616" y="2465"/>
                      <a:pt x="5616" y="3127"/>
                    </a:cubicBezTo>
                    <a:cubicBezTo>
                      <a:pt x="5616" y="3812"/>
                      <a:pt x="5319" y="4474"/>
                      <a:pt x="4954" y="4839"/>
                    </a:cubicBezTo>
                    <a:cubicBezTo>
                      <a:pt x="4475" y="5318"/>
                      <a:pt x="3904" y="5615"/>
                      <a:pt x="3242" y="5615"/>
                    </a:cubicBezTo>
                    <a:cubicBezTo>
                      <a:pt x="2557" y="5615"/>
                      <a:pt x="1895" y="5318"/>
                      <a:pt x="1530" y="4839"/>
                    </a:cubicBezTo>
                    <a:cubicBezTo>
                      <a:pt x="1051" y="4474"/>
                      <a:pt x="754" y="3812"/>
                      <a:pt x="754" y="3127"/>
                    </a:cubicBezTo>
                    <a:cubicBezTo>
                      <a:pt x="754" y="2465"/>
                      <a:pt x="1051" y="1895"/>
                      <a:pt x="1530" y="1415"/>
                    </a:cubicBezTo>
                    <a:cubicBezTo>
                      <a:pt x="1895" y="959"/>
                      <a:pt x="2557" y="753"/>
                      <a:pt x="3242" y="753"/>
                    </a:cubicBezTo>
                    <a:close/>
                    <a:moveTo>
                      <a:pt x="3242" y="0"/>
                    </a:moveTo>
                    <a:cubicBezTo>
                      <a:pt x="1416" y="0"/>
                      <a:pt x="1" y="1415"/>
                      <a:pt x="1" y="3127"/>
                    </a:cubicBezTo>
                    <a:cubicBezTo>
                      <a:pt x="1" y="4953"/>
                      <a:pt x="1416" y="6368"/>
                      <a:pt x="3242" y="6368"/>
                    </a:cubicBezTo>
                    <a:cubicBezTo>
                      <a:pt x="4954" y="6368"/>
                      <a:pt x="6369" y="4953"/>
                      <a:pt x="6369" y="3127"/>
                    </a:cubicBezTo>
                    <a:cubicBezTo>
                      <a:pt x="6369" y="1415"/>
                      <a:pt x="4954" y="0"/>
                      <a:pt x="3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2"/>
              <p:cNvSpPr/>
              <p:nvPr/>
            </p:nvSpPr>
            <p:spPr>
              <a:xfrm>
                <a:off x="3481025" y="1325625"/>
                <a:ext cx="81050" cy="123850"/>
              </a:xfrm>
              <a:custGeom>
                <a:avLst/>
                <a:gdLst/>
                <a:ahLst/>
                <a:cxnLst/>
                <a:rect l="l" t="t" r="r" b="b"/>
                <a:pathLst>
                  <a:path w="3242" h="4954" extrusionOk="0">
                    <a:moveTo>
                      <a:pt x="2579" y="1"/>
                    </a:moveTo>
                    <a:lnTo>
                      <a:pt x="0" y="4566"/>
                    </a:lnTo>
                    <a:lnTo>
                      <a:pt x="685" y="4954"/>
                    </a:lnTo>
                    <a:lnTo>
                      <a:pt x="3241" y="389"/>
                    </a:lnTo>
                    <a:lnTo>
                      <a:pt x="25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0" name="Google Shape;2190;p52"/>
            <p:cNvGrpSpPr/>
            <p:nvPr/>
          </p:nvGrpSpPr>
          <p:grpSpPr>
            <a:xfrm rot="-253844" flipH="1">
              <a:off x="8300336" y="2772869"/>
              <a:ext cx="671822" cy="491178"/>
              <a:chOff x="1676675" y="2892575"/>
              <a:chExt cx="513600" cy="375500"/>
            </a:xfrm>
          </p:grpSpPr>
          <p:sp>
            <p:nvSpPr>
              <p:cNvPr id="2191" name="Google Shape;2191;p52"/>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2"/>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2"/>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2"/>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2"/>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2"/>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2"/>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2"/>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CUSTOM_15_1">
    <p:spTree>
      <p:nvGrpSpPr>
        <p:cNvPr id="1" name="Shape 2199"/>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6">
  <p:cSld name="CUSTOM_15_1_1">
    <p:bg>
      <p:bgPr>
        <a:solidFill>
          <a:schemeClr val="accent2"/>
        </a:solidFill>
        <a:effectLst/>
      </p:bgPr>
    </p:bg>
    <p:spTree>
      <p:nvGrpSpPr>
        <p:cNvPr id="1" name="Shape 2200"/>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7">
  <p:cSld name="CUSTOM_15_1_1_1">
    <p:bg>
      <p:bgPr>
        <a:solidFill>
          <a:schemeClr val="accent4"/>
        </a:solidFill>
        <a:effectLst/>
      </p:bgPr>
    </p:bg>
    <p:spTree>
      <p:nvGrpSpPr>
        <p:cNvPr id="1" name="Shape 2201"/>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6"/>
        <p:cNvGrpSpPr/>
        <p:nvPr/>
      </p:nvGrpSpPr>
      <p:grpSpPr>
        <a:xfrm>
          <a:off x="0" y="0"/>
          <a:ext cx="0" cy="0"/>
          <a:chOff x="0" y="0"/>
          <a:chExt cx="0" cy="0"/>
        </a:xfrm>
      </p:grpSpPr>
      <p:sp>
        <p:nvSpPr>
          <p:cNvPr id="227" name="Google Shape;227;p5"/>
          <p:cNvSpPr txBox="1">
            <a:spLocks noGrp="1"/>
          </p:cNvSpPr>
          <p:nvPr>
            <p:ph type="subTitle" idx="1"/>
          </p:nvPr>
        </p:nvSpPr>
        <p:spPr>
          <a:xfrm>
            <a:off x="1290763" y="2611225"/>
            <a:ext cx="2907600" cy="4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1pPr>
            <a:lvl2pPr lvl="1"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2pPr>
            <a:lvl3pPr lvl="2"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3pPr>
            <a:lvl4pPr lvl="3"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4pPr>
            <a:lvl5pPr lvl="4"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5pPr>
            <a:lvl6pPr lvl="5"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6pPr>
            <a:lvl7pPr lvl="6"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7pPr>
            <a:lvl8pPr lvl="7"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8pPr>
            <a:lvl9pPr lvl="8" algn="ctr" rtl="0">
              <a:lnSpc>
                <a:spcPct val="100000"/>
              </a:lnSpc>
              <a:spcBef>
                <a:spcPts val="1600"/>
              </a:spcBef>
              <a:spcAft>
                <a:spcPts val="1600"/>
              </a:spcAft>
              <a:buClr>
                <a:schemeClr val="accent2"/>
              </a:buClr>
              <a:buSzPts val="1800"/>
              <a:buFont typeface="Quicksand"/>
              <a:buNone/>
              <a:defRPr sz="1800" b="1">
                <a:solidFill>
                  <a:schemeClr val="accent2"/>
                </a:solidFill>
                <a:latin typeface="Quicksand"/>
                <a:ea typeface="Quicksand"/>
                <a:cs typeface="Quicksand"/>
                <a:sym typeface="Quicksand"/>
              </a:defRPr>
            </a:lvl9pPr>
          </a:lstStyle>
          <a:p>
            <a:endParaRPr/>
          </a:p>
        </p:txBody>
      </p:sp>
      <p:sp>
        <p:nvSpPr>
          <p:cNvPr id="228" name="Google Shape;228;p5"/>
          <p:cNvSpPr txBox="1">
            <a:spLocks noGrp="1"/>
          </p:cNvSpPr>
          <p:nvPr>
            <p:ph type="subTitle" idx="2"/>
          </p:nvPr>
        </p:nvSpPr>
        <p:spPr>
          <a:xfrm>
            <a:off x="4945638" y="2611225"/>
            <a:ext cx="2907600" cy="4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1pPr>
            <a:lvl2pPr lvl="1"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2pPr>
            <a:lvl3pPr lvl="2"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3pPr>
            <a:lvl4pPr lvl="3"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4pPr>
            <a:lvl5pPr lvl="4"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5pPr>
            <a:lvl6pPr lvl="5"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6pPr>
            <a:lvl7pPr lvl="6"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7pPr>
            <a:lvl8pPr lvl="7" algn="ctr" rtl="0">
              <a:lnSpc>
                <a:spcPct val="100000"/>
              </a:lnSpc>
              <a:spcBef>
                <a:spcPts val="1600"/>
              </a:spcBef>
              <a:spcAft>
                <a:spcPts val="0"/>
              </a:spcAft>
              <a:buClr>
                <a:schemeClr val="accent2"/>
              </a:buClr>
              <a:buSzPts val="1800"/>
              <a:buFont typeface="Quicksand"/>
              <a:buNone/>
              <a:defRPr sz="1800" b="1">
                <a:solidFill>
                  <a:schemeClr val="accent2"/>
                </a:solidFill>
                <a:latin typeface="Quicksand"/>
                <a:ea typeface="Quicksand"/>
                <a:cs typeface="Quicksand"/>
                <a:sym typeface="Quicksand"/>
              </a:defRPr>
            </a:lvl8pPr>
            <a:lvl9pPr lvl="8" algn="ctr" rtl="0">
              <a:lnSpc>
                <a:spcPct val="100000"/>
              </a:lnSpc>
              <a:spcBef>
                <a:spcPts val="1600"/>
              </a:spcBef>
              <a:spcAft>
                <a:spcPts val="1600"/>
              </a:spcAft>
              <a:buClr>
                <a:schemeClr val="accent2"/>
              </a:buClr>
              <a:buSzPts val="1800"/>
              <a:buFont typeface="Quicksand"/>
              <a:buNone/>
              <a:defRPr sz="1800" b="1">
                <a:solidFill>
                  <a:schemeClr val="accent2"/>
                </a:solidFill>
                <a:latin typeface="Quicksand"/>
                <a:ea typeface="Quicksand"/>
                <a:cs typeface="Quicksand"/>
                <a:sym typeface="Quicksand"/>
              </a:defRPr>
            </a:lvl9pPr>
          </a:lstStyle>
          <a:p>
            <a:endParaRPr/>
          </a:p>
        </p:txBody>
      </p:sp>
      <p:sp>
        <p:nvSpPr>
          <p:cNvPr id="229" name="Google Shape;229;p5"/>
          <p:cNvSpPr txBox="1">
            <a:spLocks noGrp="1"/>
          </p:cNvSpPr>
          <p:nvPr>
            <p:ph type="subTitle" idx="3"/>
          </p:nvPr>
        </p:nvSpPr>
        <p:spPr>
          <a:xfrm>
            <a:off x="1290775" y="2993350"/>
            <a:ext cx="2907600" cy="80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0" name="Google Shape;230;p5"/>
          <p:cNvSpPr txBox="1">
            <a:spLocks noGrp="1"/>
          </p:cNvSpPr>
          <p:nvPr>
            <p:ph type="subTitle" idx="4"/>
          </p:nvPr>
        </p:nvSpPr>
        <p:spPr>
          <a:xfrm>
            <a:off x="4945650" y="2993350"/>
            <a:ext cx="2907600" cy="80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1" name="Google Shape;231;p5"/>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grpSp>
        <p:nvGrpSpPr>
          <p:cNvPr id="232" name="Google Shape;232;p5"/>
          <p:cNvGrpSpPr/>
          <p:nvPr/>
        </p:nvGrpSpPr>
        <p:grpSpPr>
          <a:xfrm>
            <a:off x="262593" y="804093"/>
            <a:ext cx="9001414" cy="4151794"/>
            <a:chOff x="262593" y="804093"/>
            <a:chExt cx="9001414" cy="4151794"/>
          </a:xfrm>
        </p:grpSpPr>
        <p:grpSp>
          <p:nvGrpSpPr>
            <p:cNvPr id="233" name="Google Shape;233;p5"/>
            <p:cNvGrpSpPr/>
            <p:nvPr/>
          </p:nvGrpSpPr>
          <p:grpSpPr>
            <a:xfrm flipH="1">
              <a:off x="8191570" y="3432902"/>
              <a:ext cx="1072437" cy="1522985"/>
              <a:chOff x="8701057" y="953702"/>
              <a:chExt cx="1072437" cy="1522985"/>
            </a:xfrm>
          </p:grpSpPr>
          <p:sp>
            <p:nvSpPr>
              <p:cNvPr id="234" name="Google Shape;234;p5"/>
              <p:cNvSpPr/>
              <p:nvPr/>
            </p:nvSpPr>
            <p:spPr>
              <a:xfrm>
                <a:off x="8731519" y="953702"/>
                <a:ext cx="985232" cy="1522985"/>
              </a:xfrm>
              <a:custGeom>
                <a:avLst/>
                <a:gdLst/>
                <a:ahLst/>
                <a:cxnLst/>
                <a:rect l="l" t="t" r="r" b="b"/>
                <a:pathLst>
                  <a:path w="27557" h="42598" extrusionOk="0">
                    <a:moveTo>
                      <a:pt x="17157" y="13955"/>
                    </a:moveTo>
                    <a:cubicBezTo>
                      <a:pt x="17275" y="14072"/>
                      <a:pt x="17275" y="14307"/>
                      <a:pt x="17392" y="14454"/>
                    </a:cubicBezTo>
                    <a:cubicBezTo>
                      <a:pt x="17774" y="15424"/>
                      <a:pt x="18127" y="16275"/>
                      <a:pt x="18362" y="17245"/>
                    </a:cubicBezTo>
                    <a:cubicBezTo>
                      <a:pt x="18626" y="17979"/>
                      <a:pt x="18861" y="18596"/>
                      <a:pt x="18979" y="19213"/>
                    </a:cubicBezTo>
                    <a:cubicBezTo>
                      <a:pt x="19096" y="19830"/>
                      <a:pt x="19096" y="20447"/>
                      <a:pt x="19096" y="21064"/>
                    </a:cubicBezTo>
                    <a:cubicBezTo>
                      <a:pt x="19096" y="21798"/>
                      <a:pt x="18979" y="22533"/>
                      <a:pt x="18626" y="23267"/>
                    </a:cubicBezTo>
                    <a:cubicBezTo>
                      <a:pt x="18509" y="23737"/>
                      <a:pt x="18244" y="24237"/>
                      <a:pt x="17892" y="24589"/>
                    </a:cubicBezTo>
                    <a:cubicBezTo>
                      <a:pt x="17157" y="25706"/>
                      <a:pt x="16158" y="26440"/>
                      <a:pt x="15189" y="26940"/>
                    </a:cubicBezTo>
                    <a:cubicBezTo>
                      <a:pt x="14337" y="27292"/>
                      <a:pt x="13603" y="27674"/>
                      <a:pt x="12751" y="28026"/>
                    </a:cubicBezTo>
                    <a:cubicBezTo>
                      <a:pt x="12251" y="28144"/>
                      <a:pt x="11899" y="28408"/>
                      <a:pt x="11399" y="28526"/>
                    </a:cubicBezTo>
                    <a:lnTo>
                      <a:pt x="11017" y="28643"/>
                    </a:lnTo>
                    <a:cubicBezTo>
                      <a:pt x="10900" y="28643"/>
                      <a:pt x="10782" y="28761"/>
                      <a:pt x="10665" y="28761"/>
                    </a:cubicBezTo>
                    <a:lnTo>
                      <a:pt x="10165" y="28761"/>
                    </a:lnTo>
                    <a:lnTo>
                      <a:pt x="10165" y="28526"/>
                    </a:lnTo>
                    <a:cubicBezTo>
                      <a:pt x="10048" y="28408"/>
                      <a:pt x="10048" y="28262"/>
                      <a:pt x="10048" y="28262"/>
                    </a:cubicBezTo>
                    <a:cubicBezTo>
                      <a:pt x="9930" y="28026"/>
                      <a:pt x="9813" y="27791"/>
                      <a:pt x="9813" y="27527"/>
                    </a:cubicBezTo>
                    <a:cubicBezTo>
                      <a:pt x="9695" y="27292"/>
                      <a:pt x="9548" y="27057"/>
                      <a:pt x="9431" y="26675"/>
                    </a:cubicBezTo>
                    <a:cubicBezTo>
                      <a:pt x="9078" y="25823"/>
                      <a:pt x="8814" y="24971"/>
                      <a:pt x="8579" y="23855"/>
                    </a:cubicBezTo>
                    <a:cubicBezTo>
                      <a:pt x="8344" y="22885"/>
                      <a:pt x="8226" y="21798"/>
                      <a:pt x="8461" y="20565"/>
                    </a:cubicBezTo>
                    <a:cubicBezTo>
                      <a:pt x="8579" y="20065"/>
                      <a:pt x="8697" y="19713"/>
                      <a:pt x="8814" y="19331"/>
                    </a:cubicBezTo>
                    <a:cubicBezTo>
                      <a:pt x="9196" y="18361"/>
                      <a:pt x="9813" y="17627"/>
                      <a:pt x="10547" y="17010"/>
                    </a:cubicBezTo>
                    <a:cubicBezTo>
                      <a:pt x="11017" y="16657"/>
                      <a:pt x="11517" y="16275"/>
                      <a:pt x="12016" y="15923"/>
                    </a:cubicBezTo>
                    <a:cubicBezTo>
                      <a:pt x="12633" y="15659"/>
                      <a:pt x="13221" y="15424"/>
                      <a:pt x="13838" y="15042"/>
                    </a:cubicBezTo>
                    <a:cubicBezTo>
                      <a:pt x="14836" y="14689"/>
                      <a:pt x="15806" y="14307"/>
                      <a:pt x="16658" y="14072"/>
                    </a:cubicBezTo>
                    <a:lnTo>
                      <a:pt x="16775" y="13955"/>
                    </a:lnTo>
                    <a:close/>
                    <a:moveTo>
                      <a:pt x="17392" y="0"/>
                    </a:moveTo>
                    <a:cubicBezTo>
                      <a:pt x="17275" y="0"/>
                      <a:pt x="17157" y="118"/>
                      <a:pt x="17040" y="235"/>
                    </a:cubicBezTo>
                    <a:cubicBezTo>
                      <a:pt x="16893" y="617"/>
                      <a:pt x="16658" y="970"/>
                      <a:pt x="16540" y="1234"/>
                    </a:cubicBezTo>
                    <a:lnTo>
                      <a:pt x="16423" y="1587"/>
                    </a:lnTo>
                    <a:cubicBezTo>
                      <a:pt x="16305" y="2086"/>
                      <a:pt x="16041" y="2556"/>
                      <a:pt x="15923" y="3056"/>
                    </a:cubicBezTo>
                    <a:cubicBezTo>
                      <a:pt x="15806" y="3673"/>
                      <a:pt x="15571" y="4407"/>
                      <a:pt x="15424" y="5141"/>
                    </a:cubicBezTo>
                    <a:cubicBezTo>
                      <a:pt x="15306" y="6228"/>
                      <a:pt x="15306" y="7345"/>
                      <a:pt x="15424" y="8432"/>
                    </a:cubicBezTo>
                    <a:cubicBezTo>
                      <a:pt x="15688" y="9313"/>
                      <a:pt x="15806" y="10047"/>
                      <a:pt x="16041" y="10899"/>
                    </a:cubicBezTo>
                    <a:cubicBezTo>
                      <a:pt x="16158" y="11252"/>
                      <a:pt x="16423" y="11634"/>
                      <a:pt x="16540" y="11986"/>
                    </a:cubicBezTo>
                    <a:cubicBezTo>
                      <a:pt x="16540" y="12251"/>
                      <a:pt x="16658" y="12368"/>
                      <a:pt x="16658" y="12603"/>
                    </a:cubicBezTo>
                    <a:lnTo>
                      <a:pt x="16893" y="13220"/>
                    </a:lnTo>
                    <a:lnTo>
                      <a:pt x="16775" y="13338"/>
                    </a:lnTo>
                    <a:lnTo>
                      <a:pt x="16658" y="13338"/>
                    </a:lnTo>
                    <a:cubicBezTo>
                      <a:pt x="16658" y="13455"/>
                      <a:pt x="16658" y="13455"/>
                      <a:pt x="16540" y="13455"/>
                    </a:cubicBezTo>
                    <a:cubicBezTo>
                      <a:pt x="16423" y="13573"/>
                      <a:pt x="16305" y="13573"/>
                      <a:pt x="16158" y="13573"/>
                    </a:cubicBezTo>
                    <a:cubicBezTo>
                      <a:pt x="16158" y="13573"/>
                      <a:pt x="16041" y="13720"/>
                      <a:pt x="15923" y="13720"/>
                    </a:cubicBezTo>
                    <a:lnTo>
                      <a:pt x="15306" y="13955"/>
                    </a:lnTo>
                    <a:cubicBezTo>
                      <a:pt x="14690" y="14190"/>
                      <a:pt x="14102" y="14454"/>
                      <a:pt x="13485" y="14689"/>
                    </a:cubicBezTo>
                    <a:cubicBezTo>
                      <a:pt x="12986" y="14924"/>
                      <a:pt x="12369" y="15188"/>
                      <a:pt x="11752" y="15541"/>
                    </a:cubicBezTo>
                    <a:cubicBezTo>
                      <a:pt x="11164" y="15776"/>
                      <a:pt x="10665" y="16158"/>
                      <a:pt x="10165" y="16510"/>
                    </a:cubicBezTo>
                    <a:cubicBezTo>
                      <a:pt x="9313" y="17392"/>
                      <a:pt x="8697" y="18244"/>
                      <a:pt x="8344" y="19331"/>
                    </a:cubicBezTo>
                    <a:cubicBezTo>
                      <a:pt x="7962" y="20065"/>
                      <a:pt x="7845" y="20917"/>
                      <a:pt x="7845" y="21916"/>
                    </a:cubicBezTo>
                    <a:cubicBezTo>
                      <a:pt x="7727" y="22768"/>
                      <a:pt x="7845" y="23620"/>
                      <a:pt x="8226" y="24589"/>
                    </a:cubicBezTo>
                    <a:lnTo>
                      <a:pt x="8344" y="24971"/>
                    </a:lnTo>
                    <a:cubicBezTo>
                      <a:pt x="8344" y="25206"/>
                      <a:pt x="8461" y="25324"/>
                      <a:pt x="8461" y="25588"/>
                    </a:cubicBezTo>
                    <a:cubicBezTo>
                      <a:pt x="8697" y="26440"/>
                      <a:pt x="9078" y="27292"/>
                      <a:pt x="9313" y="28026"/>
                    </a:cubicBezTo>
                    <a:lnTo>
                      <a:pt x="9431" y="28408"/>
                    </a:lnTo>
                    <a:lnTo>
                      <a:pt x="9431" y="28526"/>
                    </a:lnTo>
                    <a:cubicBezTo>
                      <a:pt x="9548" y="28643"/>
                      <a:pt x="9548" y="28761"/>
                      <a:pt x="9548" y="28878"/>
                    </a:cubicBezTo>
                    <a:lnTo>
                      <a:pt x="9548" y="28996"/>
                    </a:lnTo>
                    <a:cubicBezTo>
                      <a:pt x="9431" y="29260"/>
                      <a:pt x="9313" y="29260"/>
                      <a:pt x="9196" y="29260"/>
                    </a:cubicBezTo>
                    <a:lnTo>
                      <a:pt x="9196" y="29378"/>
                    </a:lnTo>
                    <a:cubicBezTo>
                      <a:pt x="8579" y="29495"/>
                      <a:pt x="7962" y="29730"/>
                      <a:pt x="7345" y="29995"/>
                    </a:cubicBezTo>
                    <a:cubicBezTo>
                      <a:pt x="6758" y="30347"/>
                      <a:pt x="6023" y="30729"/>
                      <a:pt x="5406" y="31082"/>
                    </a:cubicBezTo>
                    <a:cubicBezTo>
                      <a:pt x="4172" y="31699"/>
                      <a:pt x="3320" y="32551"/>
                      <a:pt x="2468" y="33403"/>
                    </a:cubicBezTo>
                    <a:cubicBezTo>
                      <a:pt x="2087" y="33902"/>
                      <a:pt x="1734" y="34519"/>
                      <a:pt x="1235" y="35253"/>
                    </a:cubicBezTo>
                    <a:cubicBezTo>
                      <a:pt x="1000" y="35606"/>
                      <a:pt x="735" y="36105"/>
                      <a:pt x="500" y="36605"/>
                    </a:cubicBezTo>
                    <a:cubicBezTo>
                      <a:pt x="500" y="36722"/>
                      <a:pt x="383" y="36957"/>
                      <a:pt x="265" y="37075"/>
                    </a:cubicBezTo>
                    <a:cubicBezTo>
                      <a:pt x="148" y="37339"/>
                      <a:pt x="148" y="37457"/>
                      <a:pt x="1" y="37574"/>
                    </a:cubicBezTo>
                    <a:lnTo>
                      <a:pt x="1" y="37809"/>
                    </a:lnTo>
                    <a:cubicBezTo>
                      <a:pt x="1" y="37956"/>
                      <a:pt x="1" y="38074"/>
                      <a:pt x="148" y="38074"/>
                    </a:cubicBezTo>
                    <a:cubicBezTo>
                      <a:pt x="265" y="38074"/>
                      <a:pt x="383" y="38074"/>
                      <a:pt x="383" y="37956"/>
                    </a:cubicBezTo>
                    <a:cubicBezTo>
                      <a:pt x="500" y="37956"/>
                      <a:pt x="500" y="37809"/>
                      <a:pt x="500" y="37692"/>
                    </a:cubicBezTo>
                    <a:cubicBezTo>
                      <a:pt x="618" y="37574"/>
                      <a:pt x="735" y="37457"/>
                      <a:pt x="735" y="37222"/>
                    </a:cubicBezTo>
                    <a:cubicBezTo>
                      <a:pt x="1000" y="36957"/>
                      <a:pt x="1117" y="36605"/>
                      <a:pt x="1352" y="36223"/>
                    </a:cubicBezTo>
                    <a:cubicBezTo>
                      <a:pt x="1852" y="35371"/>
                      <a:pt x="2351" y="34519"/>
                      <a:pt x="2939" y="33784"/>
                    </a:cubicBezTo>
                    <a:cubicBezTo>
                      <a:pt x="3555" y="32933"/>
                      <a:pt x="4407" y="32198"/>
                      <a:pt x="5524" y="31581"/>
                    </a:cubicBezTo>
                    <a:cubicBezTo>
                      <a:pt x="6141" y="31199"/>
                      <a:pt x="6875" y="30847"/>
                      <a:pt x="7492" y="30612"/>
                    </a:cubicBezTo>
                    <a:cubicBezTo>
                      <a:pt x="7962" y="30347"/>
                      <a:pt x="8461" y="30230"/>
                      <a:pt x="8961" y="29995"/>
                    </a:cubicBezTo>
                    <a:lnTo>
                      <a:pt x="9313" y="29877"/>
                    </a:lnTo>
                    <a:cubicBezTo>
                      <a:pt x="9431" y="29730"/>
                      <a:pt x="9548" y="29730"/>
                      <a:pt x="9548" y="29730"/>
                    </a:cubicBezTo>
                    <a:lnTo>
                      <a:pt x="9813" y="29730"/>
                    </a:lnTo>
                    <a:cubicBezTo>
                      <a:pt x="9930" y="29730"/>
                      <a:pt x="10048" y="29877"/>
                      <a:pt x="10048" y="29995"/>
                    </a:cubicBezTo>
                    <a:cubicBezTo>
                      <a:pt x="10547" y="31199"/>
                      <a:pt x="11164" y="32668"/>
                      <a:pt x="11399" y="34284"/>
                    </a:cubicBezTo>
                    <a:cubicBezTo>
                      <a:pt x="11634" y="35753"/>
                      <a:pt x="11517" y="37075"/>
                      <a:pt x="11164" y="38544"/>
                    </a:cubicBezTo>
                    <a:cubicBezTo>
                      <a:pt x="10782" y="39777"/>
                      <a:pt x="10430" y="41011"/>
                      <a:pt x="9930" y="41981"/>
                    </a:cubicBezTo>
                    <a:lnTo>
                      <a:pt x="9930" y="42098"/>
                    </a:lnTo>
                    <a:lnTo>
                      <a:pt x="9813" y="42216"/>
                    </a:lnTo>
                    <a:cubicBezTo>
                      <a:pt x="9813" y="42363"/>
                      <a:pt x="9930" y="42480"/>
                      <a:pt x="9930" y="42598"/>
                    </a:cubicBezTo>
                    <a:cubicBezTo>
                      <a:pt x="10048" y="42598"/>
                      <a:pt x="10165" y="42598"/>
                      <a:pt x="10283" y="42480"/>
                    </a:cubicBezTo>
                    <a:cubicBezTo>
                      <a:pt x="10283" y="42363"/>
                      <a:pt x="10430" y="42216"/>
                      <a:pt x="10430" y="42098"/>
                    </a:cubicBezTo>
                    <a:cubicBezTo>
                      <a:pt x="10665" y="41628"/>
                      <a:pt x="10900" y="41129"/>
                      <a:pt x="11017" y="40629"/>
                    </a:cubicBezTo>
                    <a:cubicBezTo>
                      <a:pt x="11282" y="39895"/>
                      <a:pt x="11517" y="39278"/>
                      <a:pt x="11634" y="38808"/>
                    </a:cubicBezTo>
                    <a:cubicBezTo>
                      <a:pt x="11752" y="38074"/>
                      <a:pt x="11899" y="37457"/>
                      <a:pt x="12016" y="36957"/>
                    </a:cubicBezTo>
                    <a:cubicBezTo>
                      <a:pt x="12134" y="35988"/>
                      <a:pt x="12016" y="35136"/>
                      <a:pt x="11899" y="34137"/>
                    </a:cubicBezTo>
                    <a:cubicBezTo>
                      <a:pt x="11752" y="33549"/>
                      <a:pt x="11634" y="32933"/>
                      <a:pt x="11399" y="32316"/>
                    </a:cubicBezTo>
                    <a:cubicBezTo>
                      <a:pt x="11164" y="31464"/>
                      <a:pt x="10900" y="30612"/>
                      <a:pt x="10665" y="29995"/>
                    </a:cubicBezTo>
                    <a:cubicBezTo>
                      <a:pt x="10547" y="29877"/>
                      <a:pt x="10547" y="29613"/>
                      <a:pt x="10665" y="29495"/>
                    </a:cubicBezTo>
                    <a:lnTo>
                      <a:pt x="10665" y="29378"/>
                    </a:lnTo>
                    <a:lnTo>
                      <a:pt x="10782" y="29378"/>
                    </a:lnTo>
                    <a:cubicBezTo>
                      <a:pt x="10900" y="29260"/>
                      <a:pt x="10900" y="29260"/>
                      <a:pt x="11017" y="29260"/>
                    </a:cubicBezTo>
                    <a:cubicBezTo>
                      <a:pt x="11164" y="29143"/>
                      <a:pt x="11399" y="29143"/>
                      <a:pt x="11517" y="28996"/>
                    </a:cubicBezTo>
                    <a:cubicBezTo>
                      <a:pt x="11899" y="28878"/>
                      <a:pt x="12251" y="28761"/>
                      <a:pt x="12751" y="28643"/>
                    </a:cubicBezTo>
                    <a:cubicBezTo>
                      <a:pt x="13368" y="28408"/>
                      <a:pt x="13955" y="28026"/>
                      <a:pt x="14690" y="27791"/>
                    </a:cubicBezTo>
                    <a:cubicBezTo>
                      <a:pt x="15071" y="27674"/>
                      <a:pt x="15306" y="27410"/>
                      <a:pt x="15571" y="27292"/>
                    </a:cubicBezTo>
                    <a:cubicBezTo>
                      <a:pt x="16423" y="26793"/>
                      <a:pt x="17275" y="26205"/>
                      <a:pt x="18009" y="25206"/>
                    </a:cubicBezTo>
                    <a:cubicBezTo>
                      <a:pt x="18509" y="24736"/>
                      <a:pt x="18861" y="24119"/>
                      <a:pt x="19096" y="23385"/>
                    </a:cubicBezTo>
                    <a:cubicBezTo>
                      <a:pt x="19478" y="22650"/>
                      <a:pt x="19596" y="21798"/>
                      <a:pt x="19596" y="20917"/>
                    </a:cubicBezTo>
                    <a:cubicBezTo>
                      <a:pt x="19596" y="20330"/>
                      <a:pt x="19596" y="19713"/>
                      <a:pt x="19361" y="18978"/>
                    </a:cubicBezTo>
                    <a:cubicBezTo>
                      <a:pt x="19243" y="18244"/>
                      <a:pt x="19096" y="17509"/>
                      <a:pt x="18861" y="16892"/>
                    </a:cubicBezTo>
                    <a:cubicBezTo>
                      <a:pt x="18626" y="16393"/>
                      <a:pt x="18509" y="15923"/>
                      <a:pt x="18244" y="15306"/>
                    </a:cubicBezTo>
                    <a:cubicBezTo>
                      <a:pt x="18127" y="15042"/>
                      <a:pt x="18009" y="14689"/>
                      <a:pt x="17892" y="14307"/>
                    </a:cubicBezTo>
                    <a:lnTo>
                      <a:pt x="17892" y="14190"/>
                    </a:lnTo>
                    <a:cubicBezTo>
                      <a:pt x="17892" y="14072"/>
                      <a:pt x="17774" y="13955"/>
                      <a:pt x="17892" y="13837"/>
                    </a:cubicBezTo>
                    <a:lnTo>
                      <a:pt x="17892" y="13720"/>
                    </a:lnTo>
                    <a:cubicBezTo>
                      <a:pt x="18009" y="13573"/>
                      <a:pt x="18127" y="13455"/>
                      <a:pt x="18244" y="13455"/>
                    </a:cubicBezTo>
                    <a:cubicBezTo>
                      <a:pt x="18509" y="13338"/>
                      <a:pt x="18744" y="13220"/>
                      <a:pt x="18861" y="13220"/>
                    </a:cubicBezTo>
                    <a:cubicBezTo>
                      <a:pt x="19361" y="13103"/>
                      <a:pt x="19713" y="12838"/>
                      <a:pt x="20095" y="12721"/>
                    </a:cubicBezTo>
                    <a:cubicBezTo>
                      <a:pt x="20829" y="12368"/>
                      <a:pt x="21681" y="11986"/>
                      <a:pt x="22416" y="11634"/>
                    </a:cubicBezTo>
                    <a:cubicBezTo>
                      <a:pt x="23385" y="11017"/>
                      <a:pt x="24237" y="10282"/>
                      <a:pt x="24972" y="9430"/>
                    </a:cubicBezTo>
                    <a:cubicBezTo>
                      <a:pt x="25236" y="9049"/>
                      <a:pt x="25589" y="8696"/>
                      <a:pt x="25853" y="8079"/>
                    </a:cubicBezTo>
                    <a:cubicBezTo>
                      <a:pt x="26441" y="7227"/>
                      <a:pt x="26940" y="6375"/>
                      <a:pt x="27439" y="5376"/>
                    </a:cubicBezTo>
                    <a:lnTo>
                      <a:pt x="27439" y="5259"/>
                    </a:lnTo>
                    <a:cubicBezTo>
                      <a:pt x="27557" y="5141"/>
                      <a:pt x="27557" y="5024"/>
                      <a:pt x="27557" y="4906"/>
                    </a:cubicBezTo>
                    <a:cubicBezTo>
                      <a:pt x="27557" y="4759"/>
                      <a:pt x="27557" y="4642"/>
                      <a:pt x="27439" y="4642"/>
                    </a:cubicBezTo>
                    <a:cubicBezTo>
                      <a:pt x="27322" y="4642"/>
                      <a:pt x="27175" y="4642"/>
                      <a:pt x="27057" y="4759"/>
                    </a:cubicBezTo>
                    <a:lnTo>
                      <a:pt x="27057" y="5024"/>
                    </a:lnTo>
                    <a:cubicBezTo>
                      <a:pt x="26705" y="5758"/>
                      <a:pt x="26323" y="6493"/>
                      <a:pt x="25970" y="7110"/>
                    </a:cubicBezTo>
                    <a:cubicBezTo>
                      <a:pt x="25354" y="7962"/>
                      <a:pt x="24972" y="8579"/>
                      <a:pt x="24502" y="9166"/>
                    </a:cubicBezTo>
                    <a:cubicBezTo>
                      <a:pt x="23885" y="9901"/>
                      <a:pt x="23150" y="10517"/>
                      <a:pt x="22298" y="11017"/>
                    </a:cubicBezTo>
                    <a:cubicBezTo>
                      <a:pt x="21681" y="11369"/>
                      <a:pt x="21064" y="11751"/>
                      <a:pt x="20330" y="11986"/>
                    </a:cubicBezTo>
                    <a:cubicBezTo>
                      <a:pt x="19478" y="12368"/>
                      <a:pt x="18626" y="12721"/>
                      <a:pt x="18009" y="12985"/>
                    </a:cubicBezTo>
                    <a:cubicBezTo>
                      <a:pt x="17931" y="12985"/>
                      <a:pt x="17852" y="13037"/>
                      <a:pt x="17731" y="13037"/>
                    </a:cubicBezTo>
                    <a:cubicBezTo>
                      <a:pt x="17670" y="13037"/>
                      <a:pt x="17598" y="13024"/>
                      <a:pt x="17510" y="12985"/>
                    </a:cubicBezTo>
                    <a:lnTo>
                      <a:pt x="17392" y="12985"/>
                    </a:lnTo>
                    <a:lnTo>
                      <a:pt x="17392" y="12838"/>
                    </a:lnTo>
                    <a:cubicBezTo>
                      <a:pt x="17392" y="12721"/>
                      <a:pt x="17275" y="12721"/>
                      <a:pt x="17275" y="12603"/>
                    </a:cubicBezTo>
                    <a:cubicBezTo>
                      <a:pt x="16893" y="11516"/>
                      <a:pt x="16423" y="10400"/>
                      <a:pt x="16158" y="9166"/>
                    </a:cubicBezTo>
                    <a:cubicBezTo>
                      <a:pt x="16041" y="8579"/>
                      <a:pt x="15923" y="7962"/>
                      <a:pt x="15806" y="7345"/>
                    </a:cubicBezTo>
                    <a:cubicBezTo>
                      <a:pt x="15806" y="6375"/>
                      <a:pt x="15806" y="5376"/>
                      <a:pt x="16041" y="4524"/>
                    </a:cubicBezTo>
                    <a:cubicBezTo>
                      <a:pt x="16305" y="3555"/>
                      <a:pt x="16540" y="2821"/>
                      <a:pt x="16893" y="2086"/>
                    </a:cubicBezTo>
                    <a:lnTo>
                      <a:pt x="16893" y="1704"/>
                    </a:lnTo>
                    <a:cubicBezTo>
                      <a:pt x="17157" y="1352"/>
                      <a:pt x="17275" y="970"/>
                      <a:pt x="17392" y="500"/>
                    </a:cubicBezTo>
                    <a:cubicBezTo>
                      <a:pt x="17510" y="500"/>
                      <a:pt x="17510" y="500"/>
                      <a:pt x="17510" y="353"/>
                    </a:cubicBezTo>
                    <a:lnTo>
                      <a:pt x="17510" y="235"/>
                    </a:lnTo>
                    <a:cubicBezTo>
                      <a:pt x="17510" y="118"/>
                      <a:pt x="17510" y="118"/>
                      <a:pt x="17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9248290" y="988347"/>
                <a:ext cx="525204" cy="254236"/>
              </a:xfrm>
              <a:custGeom>
                <a:avLst/>
                <a:gdLst/>
                <a:ahLst/>
                <a:cxnLst/>
                <a:rect l="l" t="t" r="r" b="b"/>
                <a:pathLst>
                  <a:path w="14690" h="7111" extrusionOk="0">
                    <a:moveTo>
                      <a:pt x="617" y="1"/>
                    </a:moveTo>
                    <a:cubicBezTo>
                      <a:pt x="382" y="1"/>
                      <a:pt x="118" y="118"/>
                      <a:pt x="118" y="383"/>
                    </a:cubicBezTo>
                    <a:cubicBezTo>
                      <a:pt x="1" y="500"/>
                      <a:pt x="118" y="735"/>
                      <a:pt x="236" y="853"/>
                    </a:cubicBezTo>
                    <a:cubicBezTo>
                      <a:pt x="382" y="1000"/>
                      <a:pt x="500" y="1000"/>
                      <a:pt x="617" y="1117"/>
                    </a:cubicBezTo>
                    <a:cubicBezTo>
                      <a:pt x="2439" y="1969"/>
                      <a:pt x="4290" y="2704"/>
                      <a:pt x="6258" y="3555"/>
                    </a:cubicBezTo>
                    <a:cubicBezTo>
                      <a:pt x="6493" y="3673"/>
                      <a:pt x="6845" y="3790"/>
                      <a:pt x="7110" y="4055"/>
                    </a:cubicBezTo>
                    <a:cubicBezTo>
                      <a:pt x="9313" y="5024"/>
                      <a:pt x="11516" y="5994"/>
                      <a:pt x="13720" y="6993"/>
                    </a:cubicBezTo>
                    <a:cubicBezTo>
                      <a:pt x="13837" y="6993"/>
                      <a:pt x="13955" y="6993"/>
                      <a:pt x="14072" y="7110"/>
                    </a:cubicBezTo>
                    <a:cubicBezTo>
                      <a:pt x="14337" y="7110"/>
                      <a:pt x="14454" y="6993"/>
                      <a:pt x="14572" y="6728"/>
                    </a:cubicBezTo>
                    <a:cubicBezTo>
                      <a:pt x="14689" y="6493"/>
                      <a:pt x="14572" y="6376"/>
                      <a:pt x="14454" y="6141"/>
                    </a:cubicBezTo>
                    <a:cubicBezTo>
                      <a:pt x="14337" y="6141"/>
                      <a:pt x="14190" y="6141"/>
                      <a:pt x="14190" y="5994"/>
                    </a:cubicBezTo>
                    <a:cubicBezTo>
                      <a:pt x="12868" y="5406"/>
                      <a:pt x="11516" y="4789"/>
                      <a:pt x="10165" y="4290"/>
                    </a:cubicBezTo>
                    <a:cubicBezTo>
                      <a:pt x="8579" y="3555"/>
                      <a:pt x="7110" y="2821"/>
                      <a:pt x="5523" y="2204"/>
                    </a:cubicBezTo>
                    <a:cubicBezTo>
                      <a:pt x="4055" y="1470"/>
                      <a:pt x="2586" y="853"/>
                      <a:pt x="970" y="118"/>
                    </a:cubicBezTo>
                    <a:cubicBezTo>
                      <a:pt x="852" y="118"/>
                      <a:pt x="735"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8933201" y="1649019"/>
                <a:ext cx="520985" cy="254200"/>
              </a:xfrm>
              <a:custGeom>
                <a:avLst/>
                <a:gdLst/>
                <a:ahLst/>
                <a:cxnLst/>
                <a:rect l="l" t="t" r="r" b="b"/>
                <a:pathLst>
                  <a:path w="14572" h="7110" extrusionOk="0">
                    <a:moveTo>
                      <a:pt x="500" y="0"/>
                    </a:moveTo>
                    <a:cubicBezTo>
                      <a:pt x="235" y="0"/>
                      <a:pt x="118" y="147"/>
                      <a:pt x="0" y="382"/>
                    </a:cubicBezTo>
                    <a:cubicBezTo>
                      <a:pt x="0" y="500"/>
                      <a:pt x="0" y="735"/>
                      <a:pt x="235" y="882"/>
                    </a:cubicBezTo>
                    <a:cubicBezTo>
                      <a:pt x="235" y="882"/>
                      <a:pt x="382" y="999"/>
                      <a:pt x="500" y="999"/>
                    </a:cubicBezTo>
                    <a:cubicBezTo>
                      <a:pt x="617" y="1117"/>
                      <a:pt x="852" y="1234"/>
                      <a:pt x="1117" y="1234"/>
                    </a:cubicBezTo>
                    <a:cubicBezTo>
                      <a:pt x="3555" y="2468"/>
                      <a:pt x="5993" y="3555"/>
                      <a:pt x="8461" y="4671"/>
                    </a:cubicBezTo>
                    <a:cubicBezTo>
                      <a:pt x="10165" y="5406"/>
                      <a:pt x="11869" y="6140"/>
                      <a:pt x="13602" y="6992"/>
                    </a:cubicBezTo>
                    <a:cubicBezTo>
                      <a:pt x="13720" y="6992"/>
                      <a:pt x="13837" y="6992"/>
                      <a:pt x="13955" y="7110"/>
                    </a:cubicBezTo>
                    <a:cubicBezTo>
                      <a:pt x="14190" y="7110"/>
                      <a:pt x="14454" y="6992"/>
                      <a:pt x="14454" y="6757"/>
                    </a:cubicBezTo>
                    <a:cubicBezTo>
                      <a:pt x="14571" y="6493"/>
                      <a:pt x="14454" y="6258"/>
                      <a:pt x="14336" y="6140"/>
                    </a:cubicBezTo>
                    <a:cubicBezTo>
                      <a:pt x="14190" y="6140"/>
                      <a:pt x="14190" y="6140"/>
                      <a:pt x="14072" y="6023"/>
                    </a:cubicBezTo>
                    <a:cubicBezTo>
                      <a:pt x="12603" y="5406"/>
                      <a:pt x="11134" y="4671"/>
                      <a:pt x="9665" y="4054"/>
                    </a:cubicBezTo>
                    <a:cubicBezTo>
                      <a:pt x="8931" y="3672"/>
                      <a:pt x="8197" y="3437"/>
                      <a:pt x="7462" y="3085"/>
                    </a:cubicBezTo>
                    <a:cubicBezTo>
                      <a:pt x="5376" y="2086"/>
                      <a:pt x="3320" y="1234"/>
                      <a:pt x="1234" y="265"/>
                    </a:cubicBezTo>
                    <a:cubicBezTo>
                      <a:pt x="1117" y="265"/>
                      <a:pt x="970" y="147"/>
                      <a:pt x="852" y="147"/>
                    </a:cubicBezTo>
                    <a:cubicBezTo>
                      <a:pt x="735" y="0"/>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8701057" y="2209871"/>
                <a:ext cx="512619" cy="250697"/>
              </a:xfrm>
              <a:custGeom>
                <a:avLst/>
                <a:gdLst/>
                <a:ahLst/>
                <a:cxnLst/>
                <a:rect l="l" t="t" r="r" b="b"/>
                <a:pathLst>
                  <a:path w="14338" h="7012" extrusionOk="0">
                    <a:moveTo>
                      <a:pt x="618" y="1"/>
                    </a:moveTo>
                    <a:cubicBezTo>
                      <a:pt x="383" y="1"/>
                      <a:pt x="118" y="118"/>
                      <a:pt x="118" y="353"/>
                    </a:cubicBezTo>
                    <a:cubicBezTo>
                      <a:pt x="1" y="618"/>
                      <a:pt x="118" y="853"/>
                      <a:pt x="265" y="970"/>
                    </a:cubicBezTo>
                    <a:cubicBezTo>
                      <a:pt x="383" y="970"/>
                      <a:pt x="500" y="1088"/>
                      <a:pt x="618" y="1088"/>
                    </a:cubicBezTo>
                    <a:cubicBezTo>
                      <a:pt x="2204" y="1822"/>
                      <a:pt x="3791" y="2557"/>
                      <a:pt x="5406" y="3291"/>
                    </a:cubicBezTo>
                    <a:cubicBezTo>
                      <a:pt x="5876" y="3556"/>
                      <a:pt x="6493" y="3791"/>
                      <a:pt x="6993" y="4026"/>
                    </a:cubicBezTo>
                    <a:cubicBezTo>
                      <a:pt x="9078" y="4878"/>
                      <a:pt x="11135" y="5876"/>
                      <a:pt x="13338" y="6846"/>
                    </a:cubicBezTo>
                    <a:cubicBezTo>
                      <a:pt x="13485" y="6963"/>
                      <a:pt x="13603" y="6963"/>
                      <a:pt x="13720" y="6963"/>
                    </a:cubicBezTo>
                    <a:cubicBezTo>
                      <a:pt x="13789" y="6998"/>
                      <a:pt x="13848" y="7012"/>
                      <a:pt x="13900" y="7012"/>
                    </a:cubicBezTo>
                    <a:cubicBezTo>
                      <a:pt x="14026" y="7012"/>
                      <a:pt x="14116" y="6929"/>
                      <a:pt x="14220" y="6846"/>
                    </a:cubicBezTo>
                    <a:cubicBezTo>
                      <a:pt x="14337" y="6611"/>
                      <a:pt x="14337" y="6346"/>
                      <a:pt x="14220" y="6229"/>
                    </a:cubicBezTo>
                    <a:cubicBezTo>
                      <a:pt x="14073" y="6111"/>
                      <a:pt x="13955" y="5994"/>
                      <a:pt x="13838" y="5994"/>
                    </a:cubicBezTo>
                    <a:cubicBezTo>
                      <a:pt x="12986" y="5612"/>
                      <a:pt x="12251" y="5259"/>
                      <a:pt x="11399" y="4878"/>
                    </a:cubicBezTo>
                    <a:cubicBezTo>
                      <a:pt x="9078" y="3791"/>
                      <a:pt x="6728" y="2821"/>
                      <a:pt x="4407" y="1705"/>
                    </a:cubicBezTo>
                    <a:cubicBezTo>
                      <a:pt x="3320" y="1205"/>
                      <a:pt x="2204" y="735"/>
                      <a:pt x="1117" y="236"/>
                    </a:cubicBezTo>
                    <a:cubicBezTo>
                      <a:pt x="1000" y="118"/>
                      <a:pt x="853" y="118"/>
                      <a:pt x="853" y="118"/>
                    </a:cubicBezTo>
                    <a:cubicBezTo>
                      <a:pt x="735" y="118"/>
                      <a:pt x="735" y="1"/>
                      <a:pt x="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9003562" y="1543978"/>
                <a:ext cx="494743" cy="236360"/>
              </a:xfrm>
              <a:custGeom>
                <a:avLst/>
                <a:gdLst/>
                <a:ahLst/>
                <a:cxnLst/>
                <a:rect l="l" t="t" r="r" b="b"/>
                <a:pathLst>
                  <a:path w="13838" h="6611" extrusionOk="0">
                    <a:moveTo>
                      <a:pt x="471" y="0"/>
                    </a:moveTo>
                    <a:cubicBezTo>
                      <a:pt x="118" y="0"/>
                      <a:pt x="1" y="382"/>
                      <a:pt x="236" y="735"/>
                    </a:cubicBezTo>
                    <a:cubicBezTo>
                      <a:pt x="236" y="882"/>
                      <a:pt x="353" y="882"/>
                      <a:pt x="471" y="999"/>
                    </a:cubicBezTo>
                    <a:cubicBezTo>
                      <a:pt x="617" y="999"/>
                      <a:pt x="735" y="1117"/>
                      <a:pt x="852" y="1117"/>
                    </a:cubicBezTo>
                    <a:cubicBezTo>
                      <a:pt x="3173" y="2204"/>
                      <a:pt x="5494" y="3203"/>
                      <a:pt x="7697" y="4172"/>
                    </a:cubicBezTo>
                    <a:cubicBezTo>
                      <a:pt x="9431" y="5024"/>
                      <a:pt x="11135" y="5758"/>
                      <a:pt x="12839" y="6493"/>
                    </a:cubicBezTo>
                    <a:cubicBezTo>
                      <a:pt x="12956" y="6610"/>
                      <a:pt x="13103" y="6610"/>
                      <a:pt x="13220" y="6610"/>
                    </a:cubicBezTo>
                    <a:cubicBezTo>
                      <a:pt x="13455" y="6610"/>
                      <a:pt x="13573" y="6493"/>
                      <a:pt x="13690" y="6375"/>
                    </a:cubicBezTo>
                    <a:cubicBezTo>
                      <a:pt x="13837" y="6140"/>
                      <a:pt x="13690" y="5876"/>
                      <a:pt x="13573" y="5758"/>
                    </a:cubicBezTo>
                    <a:cubicBezTo>
                      <a:pt x="13455" y="5641"/>
                      <a:pt x="13338" y="5641"/>
                      <a:pt x="13338" y="5641"/>
                    </a:cubicBezTo>
                    <a:cubicBezTo>
                      <a:pt x="11869" y="5024"/>
                      <a:pt x="10518" y="4290"/>
                      <a:pt x="9049" y="3673"/>
                    </a:cubicBezTo>
                    <a:cubicBezTo>
                      <a:pt x="8432" y="3438"/>
                      <a:pt x="7815" y="3203"/>
                      <a:pt x="7081" y="2821"/>
                    </a:cubicBezTo>
                    <a:cubicBezTo>
                      <a:pt x="5142" y="1969"/>
                      <a:pt x="3173" y="1117"/>
                      <a:pt x="1205" y="265"/>
                    </a:cubicBezTo>
                    <a:cubicBezTo>
                      <a:pt x="1088" y="147"/>
                      <a:pt x="970" y="147"/>
                      <a:pt x="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8763053" y="2104865"/>
                <a:ext cx="481050" cy="240543"/>
              </a:xfrm>
              <a:custGeom>
                <a:avLst/>
                <a:gdLst/>
                <a:ahLst/>
                <a:cxnLst/>
                <a:rect l="l" t="t" r="r" b="b"/>
                <a:pathLst>
                  <a:path w="13455" h="6728" extrusionOk="0">
                    <a:moveTo>
                      <a:pt x="588" y="0"/>
                    </a:moveTo>
                    <a:cubicBezTo>
                      <a:pt x="353" y="0"/>
                      <a:pt x="235" y="118"/>
                      <a:pt x="118" y="353"/>
                    </a:cubicBezTo>
                    <a:cubicBezTo>
                      <a:pt x="0" y="470"/>
                      <a:pt x="118" y="617"/>
                      <a:pt x="235" y="852"/>
                    </a:cubicBezTo>
                    <a:lnTo>
                      <a:pt x="353" y="970"/>
                    </a:lnTo>
                    <a:cubicBezTo>
                      <a:pt x="470" y="970"/>
                      <a:pt x="588" y="1087"/>
                      <a:pt x="735" y="1087"/>
                    </a:cubicBezTo>
                    <a:cubicBezTo>
                      <a:pt x="2673" y="2086"/>
                      <a:pt x="4524" y="2938"/>
                      <a:pt x="6463" y="3790"/>
                    </a:cubicBezTo>
                    <a:cubicBezTo>
                      <a:pt x="8431" y="4759"/>
                      <a:pt x="10400" y="5611"/>
                      <a:pt x="12339" y="6610"/>
                    </a:cubicBezTo>
                    <a:cubicBezTo>
                      <a:pt x="12486" y="6610"/>
                      <a:pt x="12603" y="6610"/>
                      <a:pt x="12721" y="6728"/>
                    </a:cubicBezTo>
                    <a:cubicBezTo>
                      <a:pt x="12956" y="6728"/>
                      <a:pt x="13220" y="6610"/>
                      <a:pt x="13337" y="6493"/>
                    </a:cubicBezTo>
                    <a:cubicBezTo>
                      <a:pt x="13455" y="6228"/>
                      <a:pt x="13337" y="5993"/>
                      <a:pt x="13220" y="5876"/>
                    </a:cubicBezTo>
                    <a:cubicBezTo>
                      <a:pt x="13073" y="5758"/>
                      <a:pt x="12956" y="5758"/>
                      <a:pt x="12838" y="5611"/>
                    </a:cubicBezTo>
                    <a:cubicBezTo>
                      <a:pt x="11869" y="5259"/>
                      <a:pt x="10870" y="4759"/>
                      <a:pt x="10018" y="4289"/>
                    </a:cubicBezTo>
                    <a:cubicBezTo>
                      <a:pt x="7080" y="2938"/>
                      <a:pt x="4260" y="1586"/>
                      <a:pt x="1322" y="353"/>
                    </a:cubicBezTo>
                    <a:cubicBezTo>
                      <a:pt x="1205" y="235"/>
                      <a:pt x="970" y="118"/>
                      <a:pt x="852" y="118"/>
                    </a:cubicBezTo>
                    <a:cubicBezTo>
                      <a:pt x="735" y="0"/>
                      <a:pt x="588" y="0"/>
                      <a:pt x="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9230450" y="1100753"/>
                <a:ext cx="455844" cy="222345"/>
              </a:xfrm>
              <a:custGeom>
                <a:avLst/>
                <a:gdLst/>
                <a:ahLst/>
                <a:cxnLst/>
                <a:rect l="l" t="t" r="r" b="b"/>
                <a:pathLst>
                  <a:path w="12750" h="6219" extrusionOk="0">
                    <a:moveTo>
                      <a:pt x="427" y="0"/>
                    </a:moveTo>
                    <a:cubicBezTo>
                      <a:pt x="270" y="0"/>
                      <a:pt x="147" y="124"/>
                      <a:pt x="147" y="294"/>
                    </a:cubicBezTo>
                    <a:cubicBezTo>
                      <a:pt x="0" y="529"/>
                      <a:pt x="0" y="793"/>
                      <a:pt x="264" y="911"/>
                    </a:cubicBezTo>
                    <a:cubicBezTo>
                      <a:pt x="382" y="911"/>
                      <a:pt x="500" y="1028"/>
                      <a:pt x="617" y="1028"/>
                    </a:cubicBezTo>
                    <a:cubicBezTo>
                      <a:pt x="2086" y="1763"/>
                      <a:pt x="3555" y="2380"/>
                      <a:pt x="5024" y="3114"/>
                    </a:cubicBezTo>
                    <a:cubicBezTo>
                      <a:pt x="5406" y="3232"/>
                      <a:pt x="5758" y="3467"/>
                      <a:pt x="6140" y="3584"/>
                    </a:cubicBezTo>
                    <a:cubicBezTo>
                      <a:pt x="8079" y="4466"/>
                      <a:pt x="9930" y="5317"/>
                      <a:pt x="11751" y="6169"/>
                    </a:cubicBezTo>
                    <a:lnTo>
                      <a:pt x="12015" y="6169"/>
                    </a:lnTo>
                    <a:cubicBezTo>
                      <a:pt x="12084" y="6204"/>
                      <a:pt x="12143" y="6218"/>
                      <a:pt x="12195" y="6218"/>
                    </a:cubicBezTo>
                    <a:cubicBezTo>
                      <a:pt x="12319" y="6218"/>
                      <a:pt x="12402" y="6135"/>
                      <a:pt x="12486" y="6052"/>
                    </a:cubicBezTo>
                    <a:cubicBezTo>
                      <a:pt x="12750" y="5934"/>
                      <a:pt x="12632" y="5553"/>
                      <a:pt x="12486" y="5435"/>
                    </a:cubicBezTo>
                    <a:cubicBezTo>
                      <a:pt x="12368" y="5317"/>
                      <a:pt x="12251" y="5317"/>
                      <a:pt x="12133" y="5200"/>
                    </a:cubicBezTo>
                    <a:cubicBezTo>
                      <a:pt x="10047" y="4201"/>
                      <a:pt x="7844" y="3232"/>
                      <a:pt x="5641" y="2262"/>
                    </a:cubicBezTo>
                    <a:cubicBezTo>
                      <a:pt x="4172" y="1528"/>
                      <a:pt x="2585" y="911"/>
                      <a:pt x="999" y="176"/>
                    </a:cubicBezTo>
                    <a:cubicBezTo>
                      <a:pt x="881" y="59"/>
                      <a:pt x="735" y="59"/>
                      <a:pt x="617" y="59"/>
                    </a:cubicBezTo>
                    <a:cubicBezTo>
                      <a:pt x="552" y="18"/>
                      <a:pt x="487" y="0"/>
                      <a:pt x="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9230450" y="1234146"/>
                <a:ext cx="407543" cy="196424"/>
              </a:xfrm>
              <a:custGeom>
                <a:avLst/>
                <a:gdLst/>
                <a:ahLst/>
                <a:cxnLst/>
                <a:rect l="l" t="t" r="r" b="b"/>
                <a:pathLst>
                  <a:path w="11399" h="5494" extrusionOk="0">
                    <a:moveTo>
                      <a:pt x="500" y="0"/>
                    </a:moveTo>
                    <a:cubicBezTo>
                      <a:pt x="382" y="118"/>
                      <a:pt x="147" y="118"/>
                      <a:pt x="147" y="353"/>
                    </a:cubicBezTo>
                    <a:cubicBezTo>
                      <a:pt x="0" y="470"/>
                      <a:pt x="0" y="735"/>
                      <a:pt x="147" y="852"/>
                    </a:cubicBezTo>
                    <a:cubicBezTo>
                      <a:pt x="264" y="970"/>
                      <a:pt x="382" y="970"/>
                      <a:pt x="500" y="1087"/>
                    </a:cubicBezTo>
                    <a:cubicBezTo>
                      <a:pt x="735" y="1205"/>
                      <a:pt x="999" y="1322"/>
                      <a:pt x="1234" y="1469"/>
                    </a:cubicBezTo>
                    <a:cubicBezTo>
                      <a:pt x="2820" y="2057"/>
                      <a:pt x="4289" y="2673"/>
                      <a:pt x="5876" y="3408"/>
                    </a:cubicBezTo>
                    <a:cubicBezTo>
                      <a:pt x="7344" y="4025"/>
                      <a:pt x="8813" y="4642"/>
                      <a:pt x="10282" y="5259"/>
                    </a:cubicBezTo>
                    <a:cubicBezTo>
                      <a:pt x="10429" y="5376"/>
                      <a:pt x="10547" y="5376"/>
                      <a:pt x="10782" y="5494"/>
                    </a:cubicBezTo>
                    <a:cubicBezTo>
                      <a:pt x="10899" y="5494"/>
                      <a:pt x="11164" y="5494"/>
                      <a:pt x="11281" y="5259"/>
                    </a:cubicBezTo>
                    <a:cubicBezTo>
                      <a:pt x="11399" y="5141"/>
                      <a:pt x="11399" y="4759"/>
                      <a:pt x="11164" y="4642"/>
                    </a:cubicBezTo>
                    <a:cubicBezTo>
                      <a:pt x="11017" y="4524"/>
                      <a:pt x="10899" y="4524"/>
                      <a:pt x="10782" y="4407"/>
                    </a:cubicBezTo>
                    <a:cubicBezTo>
                      <a:pt x="10047" y="4142"/>
                      <a:pt x="9430" y="3790"/>
                      <a:pt x="8813" y="3525"/>
                    </a:cubicBezTo>
                    <a:cubicBezTo>
                      <a:pt x="8226" y="3290"/>
                      <a:pt x="7491" y="3055"/>
                      <a:pt x="6874" y="2673"/>
                    </a:cubicBezTo>
                    <a:cubicBezTo>
                      <a:pt x="6493" y="2556"/>
                      <a:pt x="6257" y="2438"/>
                      <a:pt x="5876" y="2321"/>
                    </a:cubicBezTo>
                    <a:cubicBezTo>
                      <a:pt x="4671" y="1822"/>
                      <a:pt x="3437" y="1205"/>
                      <a:pt x="2203" y="735"/>
                    </a:cubicBezTo>
                    <a:cubicBezTo>
                      <a:pt x="1851" y="470"/>
                      <a:pt x="1351" y="353"/>
                      <a:pt x="999" y="118"/>
                    </a:cubicBezTo>
                    <a:lnTo>
                      <a:pt x="735" y="118"/>
                    </a:lnTo>
                    <a:cubicBezTo>
                      <a:pt x="735" y="118"/>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9112787" y="1456813"/>
                <a:ext cx="398104" cy="197497"/>
              </a:xfrm>
              <a:custGeom>
                <a:avLst/>
                <a:gdLst/>
                <a:ahLst/>
                <a:cxnLst/>
                <a:rect l="l" t="t" r="r" b="b"/>
                <a:pathLst>
                  <a:path w="11135" h="5524" extrusionOk="0">
                    <a:moveTo>
                      <a:pt x="618" y="0"/>
                    </a:moveTo>
                    <a:cubicBezTo>
                      <a:pt x="353" y="0"/>
                      <a:pt x="236" y="118"/>
                      <a:pt x="118" y="382"/>
                    </a:cubicBezTo>
                    <a:cubicBezTo>
                      <a:pt x="1" y="500"/>
                      <a:pt x="118" y="735"/>
                      <a:pt x="236" y="852"/>
                    </a:cubicBezTo>
                    <a:cubicBezTo>
                      <a:pt x="236" y="852"/>
                      <a:pt x="353" y="970"/>
                      <a:pt x="500" y="970"/>
                    </a:cubicBezTo>
                    <a:cubicBezTo>
                      <a:pt x="618" y="1116"/>
                      <a:pt x="735" y="1116"/>
                      <a:pt x="853" y="1234"/>
                    </a:cubicBezTo>
                    <a:cubicBezTo>
                      <a:pt x="2322" y="1851"/>
                      <a:pt x="3908" y="2585"/>
                      <a:pt x="5377" y="3173"/>
                    </a:cubicBezTo>
                    <a:cubicBezTo>
                      <a:pt x="6963" y="3907"/>
                      <a:pt x="8579" y="4642"/>
                      <a:pt x="10165" y="5376"/>
                    </a:cubicBezTo>
                    <a:cubicBezTo>
                      <a:pt x="10283" y="5376"/>
                      <a:pt x="10400" y="5523"/>
                      <a:pt x="10518" y="5523"/>
                    </a:cubicBezTo>
                    <a:cubicBezTo>
                      <a:pt x="10782" y="5523"/>
                      <a:pt x="10900" y="5523"/>
                      <a:pt x="11017" y="5259"/>
                    </a:cubicBezTo>
                    <a:cubicBezTo>
                      <a:pt x="11135" y="5141"/>
                      <a:pt x="11135" y="4789"/>
                      <a:pt x="11017" y="4642"/>
                    </a:cubicBezTo>
                    <a:cubicBezTo>
                      <a:pt x="10900" y="4524"/>
                      <a:pt x="10782" y="4524"/>
                      <a:pt x="10635" y="4524"/>
                    </a:cubicBezTo>
                    <a:cubicBezTo>
                      <a:pt x="10283" y="4289"/>
                      <a:pt x="9901" y="4172"/>
                      <a:pt x="9666" y="4054"/>
                    </a:cubicBezTo>
                    <a:cubicBezTo>
                      <a:pt x="8197" y="3437"/>
                      <a:pt x="6846" y="2820"/>
                      <a:pt x="5494" y="2203"/>
                    </a:cubicBezTo>
                    <a:cubicBezTo>
                      <a:pt x="4026" y="1469"/>
                      <a:pt x="2557" y="852"/>
                      <a:pt x="1088" y="118"/>
                    </a:cubicBezTo>
                    <a:lnTo>
                      <a:pt x="853" y="118"/>
                    </a:lnTo>
                    <a:cubicBezTo>
                      <a:pt x="735" y="118"/>
                      <a:pt x="735" y="0"/>
                      <a:pt x="6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8963662" y="1800718"/>
                <a:ext cx="377082" cy="183017"/>
              </a:xfrm>
              <a:custGeom>
                <a:avLst/>
                <a:gdLst/>
                <a:ahLst/>
                <a:cxnLst/>
                <a:rect l="l" t="t" r="r" b="b"/>
                <a:pathLst>
                  <a:path w="10547" h="5119" extrusionOk="0">
                    <a:moveTo>
                      <a:pt x="551" y="1"/>
                    </a:moveTo>
                    <a:cubicBezTo>
                      <a:pt x="382" y="1"/>
                      <a:pt x="226" y="116"/>
                      <a:pt x="118" y="311"/>
                    </a:cubicBezTo>
                    <a:cubicBezTo>
                      <a:pt x="0" y="546"/>
                      <a:pt x="118" y="781"/>
                      <a:pt x="382" y="898"/>
                    </a:cubicBezTo>
                    <a:cubicBezTo>
                      <a:pt x="500" y="1045"/>
                      <a:pt x="617" y="1045"/>
                      <a:pt x="735" y="1045"/>
                    </a:cubicBezTo>
                    <a:cubicBezTo>
                      <a:pt x="2703" y="1897"/>
                      <a:pt x="4524" y="2749"/>
                      <a:pt x="6493" y="3601"/>
                    </a:cubicBezTo>
                    <a:cubicBezTo>
                      <a:pt x="7609" y="4100"/>
                      <a:pt x="8578" y="4571"/>
                      <a:pt x="9548" y="4952"/>
                    </a:cubicBezTo>
                    <a:cubicBezTo>
                      <a:pt x="9665" y="5070"/>
                      <a:pt x="9812" y="5070"/>
                      <a:pt x="9930" y="5070"/>
                    </a:cubicBezTo>
                    <a:cubicBezTo>
                      <a:pt x="9964" y="5104"/>
                      <a:pt x="10009" y="5119"/>
                      <a:pt x="10057" y="5119"/>
                    </a:cubicBezTo>
                    <a:cubicBezTo>
                      <a:pt x="10175" y="5119"/>
                      <a:pt x="10317" y="5036"/>
                      <a:pt x="10400" y="4952"/>
                    </a:cubicBezTo>
                    <a:cubicBezTo>
                      <a:pt x="10547" y="4717"/>
                      <a:pt x="10547" y="4453"/>
                      <a:pt x="10400" y="4335"/>
                    </a:cubicBezTo>
                    <a:cubicBezTo>
                      <a:pt x="10282" y="4218"/>
                      <a:pt x="10165" y="4218"/>
                      <a:pt x="10047" y="4100"/>
                    </a:cubicBezTo>
                    <a:cubicBezTo>
                      <a:pt x="9930" y="3983"/>
                      <a:pt x="9665" y="3983"/>
                      <a:pt x="9548" y="3836"/>
                    </a:cubicBezTo>
                    <a:cubicBezTo>
                      <a:pt x="8461" y="3366"/>
                      <a:pt x="7462" y="2984"/>
                      <a:pt x="6375" y="2514"/>
                    </a:cubicBezTo>
                    <a:cubicBezTo>
                      <a:pt x="6140" y="2367"/>
                      <a:pt x="5758" y="2250"/>
                      <a:pt x="5523" y="2132"/>
                    </a:cubicBezTo>
                    <a:cubicBezTo>
                      <a:pt x="4054" y="1515"/>
                      <a:pt x="2585" y="781"/>
                      <a:pt x="1234" y="164"/>
                    </a:cubicBezTo>
                    <a:cubicBezTo>
                      <a:pt x="1117" y="164"/>
                      <a:pt x="999" y="164"/>
                      <a:pt x="852" y="46"/>
                    </a:cubicBezTo>
                    <a:lnTo>
                      <a:pt x="735" y="46"/>
                    </a:lnTo>
                    <a:cubicBezTo>
                      <a:pt x="673" y="15"/>
                      <a:pt x="611" y="1"/>
                      <a:pt x="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8868059" y="2026067"/>
                <a:ext cx="367643" cy="189703"/>
              </a:xfrm>
              <a:custGeom>
                <a:avLst/>
                <a:gdLst/>
                <a:ahLst/>
                <a:cxnLst/>
                <a:rect l="l" t="t" r="r" b="b"/>
                <a:pathLst>
                  <a:path w="10283" h="5306" extrusionOk="0">
                    <a:moveTo>
                      <a:pt x="471" y="1"/>
                    </a:moveTo>
                    <a:cubicBezTo>
                      <a:pt x="236" y="1"/>
                      <a:pt x="118" y="118"/>
                      <a:pt x="1" y="236"/>
                    </a:cubicBezTo>
                    <a:cubicBezTo>
                      <a:pt x="1" y="353"/>
                      <a:pt x="1" y="618"/>
                      <a:pt x="118" y="735"/>
                    </a:cubicBezTo>
                    <a:cubicBezTo>
                      <a:pt x="118" y="853"/>
                      <a:pt x="236" y="853"/>
                      <a:pt x="353" y="853"/>
                    </a:cubicBezTo>
                    <a:cubicBezTo>
                      <a:pt x="353" y="970"/>
                      <a:pt x="471" y="970"/>
                      <a:pt x="471" y="970"/>
                    </a:cubicBezTo>
                    <a:cubicBezTo>
                      <a:pt x="1940" y="1705"/>
                      <a:pt x="3409" y="2439"/>
                      <a:pt x="4878" y="3056"/>
                    </a:cubicBezTo>
                    <a:cubicBezTo>
                      <a:pt x="6346" y="3790"/>
                      <a:pt x="7815" y="4407"/>
                      <a:pt x="9284" y="5142"/>
                    </a:cubicBezTo>
                    <a:cubicBezTo>
                      <a:pt x="9402" y="5142"/>
                      <a:pt x="9549" y="5259"/>
                      <a:pt x="9549" y="5259"/>
                    </a:cubicBezTo>
                    <a:cubicBezTo>
                      <a:pt x="9612" y="5291"/>
                      <a:pt x="9674" y="5305"/>
                      <a:pt x="9735" y="5305"/>
                    </a:cubicBezTo>
                    <a:cubicBezTo>
                      <a:pt x="9901" y="5305"/>
                      <a:pt x="10050" y="5196"/>
                      <a:pt x="10136" y="5024"/>
                    </a:cubicBezTo>
                    <a:cubicBezTo>
                      <a:pt x="10283" y="4760"/>
                      <a:pt x="10283" y="4525"/>
                      <a:pt x="10019" y="4407"/>
                    </a:cubicBezTo>
                    <a:cubicBezTo>
                      <a:pt x="9901" y="4290"/>
                      <a:pt x="9901" y="4290"/>
                      <a:pt x="9784" y="4290"/>
                    </a:cubicBezTo>
                    <a:cubicBezTo>
                      <a:pt x="7933" y="3409"/>
                      <a:pt x="6111" y="2557"/>
                      <a:pt x="4407" y="1705"/>
                    </a:cubicBezTo>
                    <a:cubicBezTo>
                      <a:pt x="3291" y="1205"/>
                      <a:pt x="2204" y="618"/>
                      <a:pt x="1088" y="118"/>
                    </a:cubicBezTo>
                    <a:cubicBezTo>
                      <a:pt x="970" y="118"/>
                      <a:pt x="853" y="1"/>
                      <a:pt x="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5"/>
            <p:cNvGrpSpPr/>
            <p:nvPr/>
          </p:nvGrpSpPr>
          <p:grpSpPr>
            <a:xfrm rot="-5975703">
              <a:off x="285600" y="871549"/>
              <a:ext cx="616872" cy="568010"/>
              <a:chOff x="3209975" y="1113925"/>
              <a:chExt cx="511300" cy="470800"/>
            </a:xfrm>
          </p:grpSpPr>
          <p:sp>
            <p:nvSpPr>
              <p:cNvPr id="246" name="Google Shape;246;p5"/>
              <p:cNvSpPr/>
              <p:nvPr/>
            </p:nvSpPr>
            <p:spPr>
              <a:xfrm>
                <a:off x="3302975" y="1185250"/>
                <a:ext cx="26275" cy="40550"/>
              </a:xfrm>
              <a:custGeom>
                <a:avLst/>
                <a:gdLst/>
                <a:ahLst/>
                <a:cxnLst/>
                <a:rect l="l" t="t" r="r" b="b"/>
                <a:pathLst>
                  <a:path w="1051" h="1622" extrusionOk="0">
                    <a:moveTo>
                      <a:pt x="92" y="1"/>
                    </a:moveTo>
                    <a:cubicBezTo>
                      <a:pt x="1" y="92"/>
                      <a:pt x="1" y="92"/>
                      <a:pt x="1" y="183"/>
                    </a:cubicBezTo>
                    <a:lnTo>
                      <a:pt x="92" y="297"/>
                    </a:lnTo>
                    <a:cubicBezTo>
                      <a:pt x="480" y="571"/>
                      <a:pt x="571" y="959"/>
                      <a:pt x="571" y="1324"/>
                    </a:cubicBezTo>
                    <a:cubicBezTo>
                      <a:pt x="571" y="1439"/>
                      <a:pt x="571" y="1530"/>
                      <a:pt x="663" y="1530"/>
                    </a:cubicBezTo>
                    <a:lnTo>
                      <a:pt x="663" y="1621"/>
                    </a:lnTo>
                    <a:cubicBezTo>
                      <a:pt x="845" y="1621"/>
                      <a:pt x="959" y="1621"/>
                      <a:pt x="959" y="1530"/>
                    </a:cubicBezTo>
                    <a:cubicBezTo>
                      <a:pt x="1051" y="959"/>
                      <a:pt x="845" y="480"/>
                      <a:pt x="389" y="92"/>
                    </a:cubicBezTo>
                    <a:cubicBezTo>
                      <a:pt x="389" y="1"/>
                      <a:pt x="275"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3209975" y="1140175"/>
                <a:ext cx="159800" cy="159225"/>
              </a:xfrm>
              <a:custGeom>
                <a:avLst/>
                <a:gdLst/>
                <a:ahLst/>
                <a:cxnLst/>
                <a:rect l="l" t="t" r="r" b="b"/>
                <a:pathLst>
                  <a:path w="6392" h="6369" extrusionOk="0">
                    <a:moveTo>
                      <a:pt x="3241" y="754"/>
                    </a:moveTo>
                    <a:cubicBezTo>
                      <a:pt x="3903" y="754"/>
                      <a:pt x="4474" y="1050"/>
                      <a:pt x="4953" y="1416"/>
                    </a:cubicBezTo>
                    <a:cubicBezTo>
                      <a:pt x="5341" y="1895"/>
                      <a:pt x="5615" y="2466"/>
                      <a:pt x="5615" y="3127"/>
                    </a:cubicBezTo>
                    <a:cubicBezTo>
                      <a:pt x="5615" y="3904"/>
                      <a:pt x="5341" y="4474"/>
                      <a:pt x="4953" y="4953"/>
                    </a:cubicBezTo>
                    <a:cubicBezTo>
                      <a:pt x="4474" y="5319"/>
                      <a:pt x="3903" y="5615"/>
                      <a:pt x="3241" y="5615"/>
                    </a:cubicBezTo>
                    <a:cubicBezTo>
                      <a:pt x="2488" y="5615"/>
                      <a:pt x="1918" y="5319"/>
                      <a:pt x="1438" y="4953"/>
                    </a:cubicBezTo>
                    <a:cubicBezTo>
                      <a:pt x="1050" y="4474"/>
                      <a:pt x="776" y="3904"/>
                      <a:pt x="776" y="3127"/>
                    </a:cubicBezTo>
                    <a:cubicBezTo>
                      <a:pt x="776" y="2466"/>
                      <a:pt x="1050" y="1895"/>
                      <a:pt x="1438" y="1416"/>
                    </a:cubicBezTo>
                    <a:cubicBezTo>
                      <a:pt x="1918" y="1050"/>
                      <a:pt x="2488" y="754"/>
                      <a:pt x="3241" y="754"/>
                    </a:cubicBezTo>
                    <a:close/>
                    <a:moveTo>
                      <a:pt x="3241" y="0"/>
                    </a:moveTo>
                    <a:cubicBezTo>
                      <a:pt x="1438" y="0"/>
                      <a:pt x="0" y="1416"/>
                      <a:pt x="0" y="3127"/>
                    </a:cubicBezTo>
                    <a:cubicBezTo>
                      <a:pt x="0" y="4953"/>
                      <a:pt x="1438" y="6369"/>
                      <a:pt x="3241" y="6369"/>
                    </a:cubicBezTo>
                    <a:cubicBezTo>
                      <a:pt x="4953" y="6369"/>
                      <a:pt x="6391" y="4953"/>
                      <a:pt x="6391" y="3127"/>
                    </a:cubicBezTo>
                    <a:cubicBezTo>
                      <a:pt x="6391" y="1416"/>
                      <a:pt x="4953"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3360050" y="1218350"/>
                <a:ext cx="135250" cy="26275"/>
              </a:xfrm>
              <a:custGeom>
                <a:avLst/>
                <a:gdLst/>
                <a:ahLst/>
                <a:cxnLst/>
                <a:rect l="l" t="t" r="r" b="b"/>
                <a:pathLst>
                  <a:path w="5410" h="1051" extrusionOk="0">
                    <a:moveTo>
                      <a:pt x="0" y="0"/>
                    </a:moveTo>
                    <a:lnTo>
                      <a:pt x="0" y="685"/>
                    </a:lnTo>
                    <a:lnTo>
                      <a:pt x="5319" y="1050"/>
                    </a:lnTo>
                    <a:lnTo>
                      <a:pt x="5410" y="29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3512400" y="1144725"/>
                <a:ext cx="208875" cy="207175"/>
              </a:xfrm>
              <a:custGeom>
                <a:avLst/>
                <a:gdLst/>
                <a:ahLst/>
                <a:cxnLst/>
                <a:rect l="l" t="t" r="r" b="b"/>
                <a:pathLst>
                  <a:path w="8355" h="8287" extrusionOk="0">
                    <a:moveTo>
                      <a:pt x="4178" y="1"/>
                    </a:moveTo>
                    <a:cubicBezTo>
                      <a:pt x="1713" y="1"/>
                      <a:pt x="1" y="2010"/>
                      <a:pt x="1" y="4201"/>
                    </a:cubicBezTo>
                    <a:cubicBezTo>
                      <a:pt x="92" y="6666"/>
                      <a:pt x="2078" y="8287"/>
                      <a:pt x="4269" y="8287"/>
                    </a:cubicBezTo>
                    <a:cubicBezTo>
                      <a:pt x="6460" y="8287"/>
                      <a:pt x="8355" y="6483"/>
                      <a:pt x="8355" y="4087"/>
                    </a:cubicBezTo>
                    <a:cubicBezTo>
                      <a:pt x="8355" y="1804"/>
                      <a:pt x="6551"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3623675" y="1173275"/>
                <a:ext cx="47950" cy="73625"/>
              </a:xfrm>
              <a:custGeom>
                <a:avLst/>
                <a:gdLst/>
                <a:ahLst/>
                <a:cxnLst/>
                <a:rect l="l" t="t" r="r" b="b"/>
                <a:pathLst>
                  <a:path w="1918" h="2945" extrusionOk="0">
                    <a:moveTo>
                      <a:pt x="389" y="0"/>
                    </a:moveTo>
                    <a:cubicBezTo>
                      <a:pt x="297" y="0"/>
                      <a:pt x="115" y="0"/>
                      <a:pt x="1" y="92"/>
                    </a:cubicBezTo>
                    <a:lnTo>
                      <a:pt x="1" y="297"/>
                    </a:lnTo>
                    <a:cubicBezTo>
                      <a:pt x="206" y="297"/>
                      <a:pt x="297" y="388"/>
                      <a:pt x="389" y="480"/>
                    </a:cubicBezTo>
                    <a:cubicBezTo>
                      <a:pt x="777" y="662"/>
                      <a:pt x="1051" y="959"/>
                      <a:pt x="1256" y="1347"/>
                    </a:cubicBezTo>
                    <a:cubicBezTo>
                      <a:pt x="1347" y="1621"/>
                      <a:pt x="1439" y="1803"/>
                      <a:pt x="1439" y="2100"/>
                    </a:cubicBezTo>
                    <a:lnTo>
                      <a:pt x="1439" y="2580"/>
                    </a:lnTo>
                    <a:cubicBezTo>
                      <a:pt x="1439" y="2671"/>
                      <a:pt x="1530" y="2762"/>
                      <a:pt x="1530" y="2853"/>
                    </a:cubicBezTo>
                    <a:cubicBezTo>
                      <a:pt x="1530" y="2853"/>
                      <a:pt x="1621" y="2853"/>
                      <a:pt x="1621" y="2945"/>
                    </a:cubicBezTo>
                    <a:lnTo>
                      <a:pt x="1712" y="2853"/>
                    </a:lnTo>
                    <a:cubicBezTo>
                      <a:pt x="1712" y="2853"/>
                      <a:pt x="1827" y="2853"/>
                      <a:pt x="1827" y="2762"/>
                    </a:cubicBezTo>
                    <a:cubicBezTo>
                      <a:pt x="1918" y="2191"/>
                      <a:pt x="1827" y="1712"/>
                      <a:pt x="1621" y="1142"/>
                    </a:cubicBezTo>
                    <a:cubicBezTo>
                      <a:pt x="1439" y="959"/>
                      <a:pt x="1347" y="662"/>
                      <a:pt x="1142" y="480"/>
                    </a:cubicBezTo>
                    <a:cubicBezTo>
                      <a:pt x="868" y="297"/>
                      <a:pt x="685" y="92"/>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3478725" y="1113925"/>
                <a:ext cx="238000" cy="235700"/>
              </a:xfrm>
              <a:custGeom>
                <a:avLst/>
                <a:gdLst/>
                <a:ahLst/>
                <a:cxnLst/>
                <a:rect l="l" t="t" r="r" b="b"/>
                <a:pathLst>
                  <a:path w="9520" h="9428" extrusionOk="0">
                    <a:moveTo>
                      <a:pt x="4771" y="754"/>
                    </a:moveTo>
                    <a:cubicBezTo>
                      <a:pt x="5913" y="754"/>
                      <a:pt x="6849" y="1142"/>
                      <a:pt x="7625" y="1895"/>
                    </a:cubicBezTo>
                    <a:cubicBezTo>
                      <a:pt x="8287" y="2671"/>
                      <a:pt x="8766" y="3607"/>
                      <a:pt x="8766" y="4657"/>
                    </a:cubicBezTo>
                    <a:cubicBezTo>
                      <a:pt x="8766" y="5798"/>
                      <a:pt x="8287" y="6757"/>
                      <a:pt x="7625" y="7510"/>
                    </a:cubicBezTo>
                    <a:cubicBezTo>
                      <a:pt x="6849" y="8172"/>
                      <a:pt x="5913" y="8651"/>
                      <a:pt x="4771" y="8651"/>
                    </a:cubicBezTo>
                    <a:cubicBezTo>
                      <a:pt x="3721" y="8651"/>
                      <a:pt x="2671" y="8172"/>
                      <a:pt x="2010" y="7510"/>
                    </a:cubicBezTo>
                    <a:cubicBezTo>
                      <a:pt x="1233" y="6757"/>
                      <a:pt x="777" y="5798"/>
                      <a:pt x="777" y="4657"/>
                    </a:cubicBezTo>
                    <a:cubicBezTo>
                      <a:pt x="777" y="3607"/>
                      <a:pt x="1233" y="2671"/>
                      <a:pt x="2010" y="1895"/>
                    </a:cubicBezTo>
                    <a:cubicBezTo>
                      <a:pt x="2671" y="1142"/>
                      <a:pt x="3721" y="754"/>
                      <a:pt x="4771" y="754"/>
                    </a:cubicBezTo>
                    <a:close/>
                    <a:moveTo>
                      <a:pt x="4771" y="0"/>
                    </a:moveTo>
                    <a:cubicBezTo>
                      <a:pt x="2192" y="0"/>
                      <a:pt x="1" y="2100"/>
                      <a:pt x="1" y="4657"/>
                    </a:cubicBezTo>
                    <a:cubicBezTo>
                      <a:pt x="1" y="7327"/>
                      <a:pt x="2192" y="9427"/>
                      <a:pt x="4771" y="9427"/>
                    </a:cubicBezTo>
                    <a:cubicBezTo>
                      <a:pt x="7419" y="9427"/>
                      <a:pt x="9519" y="7327"/>
                      <a:pt x="9519" y="4657"/>
                    </a:cubicBezTo>
                    <a:cubicBezTo>
                      <a:pt x="9519" y="2100"/>
                      <a:pt x="7419" y="0"/>
                      <a:pt x="4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3469600" y="1470575"/>
                <a:ext cx="25700" cy="40525"/>
              </a:xfrm>
              <a:custGeom>
                <a:avLst/>
                <a:gdLst/>
                <a:ahLst/>
                <a:cxnLst/>
                <a:rect l="l" t="t" r="r" b="b"/>
                <a:pathLst>
                  <a:path w="1028" h="1621" extrusionOk="0">
                    <a:moveTo>
                      <a:pt x="92" y="0"/>
                    </a:moveTo>
                    <a:cubicBezTo>
                      <a:pt x="92" y="92"/>
                      <a:pt x="1" y="92"/>
                      <a:pt x="1" y="183"/>
                    </a:cubicBezTo>
                    <a:cubicBezTo>
                      <a:pt x="92" y="183"/>
                      <a:pt x="92" y="297"/>
                      <a:pt x="92" y="297"/>
                    </a:cubicBezTo>
                    <a:cubicBezTo>
                      <a:pt x="457" y="571"/>
                      <a:pt x="571" y="959"/>
                      <a:pt x="663" y="1324"/>
                    </a:cubicBezTo>
                    <a:lnTo>
                      <a:pt x="663" y="1529"/>
                    </a:lnTo>
                    <a:cubicBezTo>
                      <a:pt x="663" y="1621"/>
                      <a:pt x="663" y="1621"/>
                      <a:pt x="754" y="1621"/>
                    </a:cubicBezTo>
                    <a:cubicBezTo>
                      <a:pt x="845" y="1621"/>
                      <a:pt x="937" y="1621"/>
                      <a:pt x="937" y="1529"/>
                    </a:cubicBezTo>
                    <a:cubicBezTo>
                      <a:pt x="1028" y="959"/>
                      <a:pt x="845" y="480"/>
                      <a:pt x="366" y="92"/>
                    </a:cubicBezTo>
                    <a:cubicBezTo>
                      <a:pt x="366" y="0"/>
                      <a:pt x="275"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3374300" y="1425500"/>
                <a:ext cx="159250" cy="159225"/>
              </a:xfrm>
              <a:custGeom>
                <a:avLst/>
                <a:gdLst/>
                <a:ahLst/>
                <a:cxnLst/>
                <a:rect l="l" t="t" r="r" b="b"/>
                <a:pathLst>
                  <a:path w="6370" h="6369" extrusionOk="0">
                    <a:moveTo>
                      <a:pt x="3242" y="753"/>
                    </a:moveTo>
                    <a:cubicBezTo>
                      <a:pt x="3904" y="753"/>
                      <a:pt x="4475" y="959"/>
                      <a:pt x="4954" y="1415"/>
                    </a:cubicBezTo>
                    <a:cubicBezTo>
                      <a:pt x="5319" y="1895"/>
                      <a:pt x="5616" y="2465"/>
                      <a:pt x="5616" y="3127"/>
                    </a:cubicBezTo>
                    <a:cubicBezTo>
                      <a:pt x="5616" y="3812"/>
                      <a:pt x="5319" y="4474"/>
                      <a:pt x="4954" y="4839"/>
                    </a:cubicBezTo>
                    <a:cubicBezTo>
                      <a:pt x="4475" y="5318"/>
                      <a:pt x="3904" y="5615"/>
                      <a:pt x="3242" y="5615"/>
                    </a:cubicBezTo>
                    <a:cubicBezTo>
                      <a:pt x="2557" y="5615"/>
                      <a:pt x="1895" y="5318"/>
                      <a:pt x="1530" y="4839"/>
                    </a:cubicBezTo>
                    <a:cubicBezTo>
                      <a:pt x="1051" y="4474"/>
                      <a:pt x="754" y="3812"/>
                      <a:pt x="754" y="3127"/>
                    </a:cubicBezTo>
                    <a:cubicBezTo>
                      <a:pt x="754" y="2465"/>
                      <a:pt x="1051" y="1895"/>
                      <a:pt x="1530" y="1415"/>
                    </a:cubicBezTo>
                    <a:cubicBezTo>
                      <a:pt x="1895" y="959"/>
                      <a:pt x="2557" y="753"/>
                      <a:pt x="3242" y="753"/>
                    </a:cubicBezTo>
                    <a:close/>
                    <a:moveTo>
                      <a:pt x="3242" y="0"/>
                    </a:moveTo>
                    <a:cubicBezTo>
                      <a:pt x="1416" y="0"/>
                      <a:pt x="1" y="1415"/>
                      <a:pt x="1" y="3127"/>
                    </a:cubicBezTo>
                    <a:cubicBezTo>
                      <a:pt x="1" y="4953"/>
                      <a:pt x="1416" y="6368"/>
                      <a:pt x="3242" y="6368"/>
                    </a:cubicBezTo>
                    <a:cubicBezTo>
                      <a:pt x="4954" y="6368"/>
                      <a:pt x="6369" y="4953"/>
                      <a:pt x="6369" y="3127"/>
                    </a:cubicBezTo>
                    <a:cubicBezTo>
                      <a:pt x="6369" y="1415"/>
                      <a:pt x="4954" y="0"/>
                      <a:pt x="3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3481025" y="1325625"/>
                <a:ext cx="81050" cy="123850"/>
              </a:xfrm>
              <a:custGeom>
                <a:avLst/>
                <a:gdLst/>
                <a:ahLst/>
                <a:cxnLst/>
                <a:rect l="l" t="t" r="r" b="b"/>
                <a:pathLst>
                  <a:path w="3242" h="4954" extrusionOk="0">
                    <a:moveTo>
                      <a:pt x="2579" y="1"/>
                    </a:moveTo>
                    <a:lnTo>
                      <a:pt x="0" y="4566"/>
                    </a:lnTo>
                    <a:lnTo>
                      <a:pt x="685" y="4954"/>
                    </a:lnTo>
                    <a:lnTo>
                      <a:pt x="3241" y="389"/>
                    </a:lnTo>
                    <a:lnTo>
                      <a:pt x="25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5"/>
        <p:cNvGrpSpPr/>
        <p:nvPr/>
      </p:nvGrpSpPr>
      <p:grpSpPr>
        <a:xfrm>
          <a:off x="0" y="0"/>
          <a:ext cx="0" cy="0"/>
          <a:chOff x="0" y="0"/>
          <a:chExt cx="0" cy="0"/>
        </a:xfrm>
      </p:grpSpPr>
      <p:sp>
        <p:nvSpPr>
          <p:cNvPr id="256" name="Google Shape;256;p6"/>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grpSp>
        <p:nvGrpSpPr>
          <p:cNvPr id="257" name="Google Shape;257;p6"/>
          <p:cNvGrpSpPr/>
          <p:nvPr/>
        </p:nvGrpSpPr>
        <p:grpSpPr>
          <a:xfrm>
            <a:off x="-287593" y="340481"/>
            <a:ext cx="8962696" cy="5167856"/>
            <a:chOff x="-287593" y="340481"/>
            <a:chExt cx="8962696" cy="5167856"/>
          </a:xfrm>
        </p:grpSpPr>
        <p:grpSp>
          <p:nvGrpSpPr>
            <p:cNvPr id="258" name="Google Shape;258;p6"/>
            <p:cNvGrpSpPr/>
            <p:nvPr/>
          </p:nvGrpSpPr>
          <p:grpSpPr>
            <a:xfrm>
              <a:off x="-287593" y="3985352"/>
              <a:ext cx="1072437" cy="1522985"/>
              <a:chOff x="8701057" y="953702"/>
              <a:chExt cx="1072437" cy="1522985"/>
            </a:xfrm>
          </p:grpSpPr>
          <p:sp>
            <p:nvSpPr>
              <p:cNvPr id="259" name="Google Shape;259;p6"/>
              <p:cNvSpPr/>
              <p:nvPr/>
            </p:nvSpPr>
            <p:spPr>
              <a:xfrm>
                <a:off x="8731519" y="953702"/>
                <a:ext cx="985232" cy="1522985"/>
              </a:xfrm>
              <a:custGeom>
                <a:avLst/>
                <a:gdLst/>
                <a:ahLst/>
                <a:cxnLst/>
                <a:rect l="l" t="t" r="r" b="b"/>
                <a:pathLst>
                  <a:path w="27557" h="42598" extrusionOk="0">
                    <a:moveTo>
                      <a:pt x="17157" y="13955"/>
                    </a:moveTo>
                    <a:cubicBezTo>
                      <a:pt x="17275" y="14072"/>
                      <a:pt x="17275" y="14307"/>
                      <a:pt x="17392" y="14454"/>
                    </a:cubicBezTo>
                    <a:cubicBezTo>
                      <a:pt x="17774" y="15424"/>
                      <a:pt x="18127" y="16275"/>
                      <a:pt x="18362" y="17245"/>
                    </a:cubicBezTo>
                    <a:cubicBezTo>
                      <a:pt x="18626" y="17979"/>
                      <a:pt x="18861" y="18596"/>
                      <a:pt x="18979" y="19213"/>
                    </a:cubicBezTo>
                    <a:cubicBezTo>
                      <a:pt x="19096" y="19830"/>
                      <a:pt x="19096" y="20447"/>
                      <a:pt x="19096" y="21064"/>
                    </a:cubicBezTo>
                    <a:cubicBezTo>
                      <a:pt x="19096" y="21798"/>
                      <a:pt x="18979" y="22533"/>
                      <a:pt x="18626" y="23267"/>
                    </a:cubicBezTo>
                    <a:cubicBezTo>
                      <a:pt x="18509" y="23737"/>
                      <a:pt x="18244" y="24237"/>
                      <a:pt x="17892" y="24589"/>
                    </a:cubicBezTo>
                    <a:cubicBezTo>
                      <a:pt x="17157" y="25706"/>
                      <a:pt x="16158" y="26440"/>
                      <a:pt x="15189" y="26940"/>
                    </a:cubicBezTo>
                    <a:cubicBezTo>
                      <a:pt x="14337" y="27292"/>
                      <a:pt x="13603" y="27674"/>
                      <a:pt x="12751" y="28026"/>
                    </a:cubicBezTo>
                    <a:cubicBezTo>
                      <a:pt x="12251" y="28144"/>
                      <a:pt x="11899" y="28408"/>
                      <a:pt x="11399" y="28526"/>
                    </a:cubicBezTo>
                    <a:lnTo>
                      <a:pt x="11017" y="28643"/>
                    </a:lnTo>
                    <a:cubicBezTo>
                      <a:pt x="10900" y="28643"/>
                      <a:pt x="10782" y="28761"/>
                      <a:pt x="10665" y="28761"/>
                    </a:cubicBezTo>
                    <a:lnTo>
                      <a:pt x="10165" y="28761"/>
                    </a:lnTo>
                    <a:lnTo>
                      <a:pt x="10165" y="28526"/>
                    </a:lnTo>
                    <a:cubicBezTo>
                      <a:pt x="10048" y="28408"/>
                      <a:pt x="10048" y="28262"/>
                      <a:pt x="10048" y="28262"/>
                    </a:cubicBezTo>
                    <a:cubicBezTo>
                      <a:pt x="9930" y="28026"/>
                      <a:pt x="9813" y="27791"/>
                      <a:pt x="9813" y="27527"/>
                    </a:cubicBezTo>
                    <a:cubicBezTo>
                      <a:pt x="9695" y="27292"/>
                      <a:pt x="9548" y="27057"/>
                      <a:pt x="9431" y="26675"/>
                    </a:cubicBezTo>
                    <a:cubicBezTo>
                      <a:pt x="9078" y="25823"/>
                      <a:pt x="8814" y="24971"/>
                      <a:pt x="8579" y="23855"/>
                    </a:cubicBezTo>
                    <a:cubicBezTo>
                      <a:pt x="8344" y="22885"/>
                      <a:pt x="8226" y="21798"/>
                      <a:pt x="8461" y="20565"/>
                    </a:cubicBezTo>
                    <a:cubicBezTo>
                      <a:pt x="8579" y="20065"/>
                      <a:pt x="8697" y="19713"/>
                      <a:pt x="8814" y="19331"/>
                    </a:cubicBezTo>
                    <a:cubicBezTo>
                      <a:pt x="9196" y="18361"/>
                      <a:pt x="9813" y="17627"/>
                      <a:pt x="10547" y="17010"/>
                    </a:cubicBezTo>
                    <a:cubicBezTo>
                      <a:pt x="11017" y="16657"/>
                      <a:pt x="11517" y="16275"/>
                      <a:pt x="12016" y="15923"/>
                    </a:cubicBezTo>
                    <a:cubicBezTo>
                      <a:pt x="12633" y="15659"/>
                      <a:pt x="13221" y="15424"/>
                      <a:pt x="13838" y="15042"/>
                    </a:cubicBezTo>
                    <a:cubicBezTo>
                      <a:pt x="14836" y="14689"/>
                      <a:pt x="15806" y="14307"/>
                      <a:pt x="16658" y="14072"/>
                    </a:cubicBezTo>
                    <a:lnTo>
                      <a:pt x="16775" y="13955"/>
                    </a:lnTo>
                    <a:close/>
                    <a:moveTo>
                      <a:pt x="17392" y="0"/>
                    </a:moveTo>
                    <a:cubicBezTo>
                      <a:pt x="17275" y="0"/>
                      <a:pt x="17157" y="118"/>
                      <a:pt x="17040" y="235"/>
                    </a:cubicBezTo>
                    <a:cubicBezTo>
                      <a:pt x="16893" y="617"/>
                      <a:pt x="16658" y="970"/>
                      <a:pt x="16540" y="1234"/>
                    </a:cubicBezTo>
                    <a:lnTo>
                      <a:pt x="16423" y="1587"/>
                    </a:lnTo>
                    <a:cubicBezTo>
                      <a:pt x="16305" y="2086"/>
                      <a:pt x="16041" y="2556"/>
                      <a:pt x="15923" y="3056"/>
                    </a:cubicBezTo>
                    <a:cubicBezTo>
                      <a:pt x="15806" y="3673"/>
                      <a:pt x="15571" y="4407"/>
                      <a:pt x="15424" y="5141"/>
                    </a:cubicBezTo>
                    <a:cubicBezTo>
                      <a:pt x="15306" y="6228"/>
                      <a:pt x="15306" y="7345"/>
                      <a:pt x="15424" y="8432"/>
                    </a:cubicBezTo>
                    <a:cubicBezTo>
                      <a:pt x="15688" y="9313"/>
                      <a:pt x="15806" y="10047"/>
                      <a:pt x="16041" y="10899"/>
                    </a:cubicBezTo>
                    <a:cubicBezTo>
                      <a:pt x="16158" y="11252"/>
                      <a:pt x="16423" y="11634"/>
                      <a:pt x="16540" y="11986"/>
                    </a:cubicBezTo>
                    <a:cubicBezTo>
                      <a:pt x="16540" y="12251"/>
                      <a:pt x="16658" y="12368"/>
                      <a:pt x="16658" y="12603"/>
                    </a:cubicBezTo>
                    <a:lnTo>
                      <a:pt x="16893" y="13220"/>
                    </a:lnTo>
                    <a:lnTo>
                      <a:pt x="16775" y="13338"/>
                    </a:lnTo>
                    <a:lnTo>
                      <a:pt x="16658" y="13338"/>
                    </a:lnTo>
                    <a:cubicBezTo>
                      <a:pt x="16658" y="13455"/>
                      <a:pt x="16658" y="13455"/>
                      <a:pt x="16540" y="13455"/>
                    </a:cubicBezTo>
                    <a:cubicBezTo>
                      <a:pt x="16423" y="13573"/>
                      <a:pt x="16305" y="13573"/>
                      <a:pt x="16158" y="13573"/>
                    </a:cubicBezTo>
                    <a:cubicBezTo>
                      <a:pt x="16158" y="13573"/>
                      <a:pt x="16041" y="13720"/>
                      <a:pt x="15923" y="13720"/>
                    </a:cubicBezTo>
                    <a:lnTo>
                      <a:pt x="15306" y="13955"/>
                    </a:lnTo>
                    <a:cubicBezTo>
                      <a:pt x="14690" y="14190"/>
                      <a:pt x="14102" y="14454"/>
                      <a:pt x="13485" y="14689"/>
                    </a:cubicBezTo>
                    <a:cubicBezTo>
                      <a:pt x="12986" y="14924"/>
                      <a:pt x="12369" y="15188"/>
                      <a:pt x="11752" y="15541"/>
                    </a:cubicBezTo>
                    <a:cubicBezTo>
                      <a:pt x="11164" y="15776"/>
                      <a:pt x="10665" y="16158"/>
                      <a:pt x="10165" y="16510"/>
                    </a:cubicBezTo>
                    <a:cubicBezTo>
                      <a:pt x="9313" y="17392"/>
                      <a:pt x="8697" y="18244"/>
                      <a:pt x="8344" y="19331"/>
                    </a:cubicBezTo>
                    <a:cubicBezTo>
                      <a:pt x="7962" y="20065"/>
                      <a:pt x="7845" y="20917"/>
                      <a:pt x="7845" y="21916"/>
                    </a:cubicBezTo>
                    <a:cubicBezTo>
                      <a:pt x="7727" y="22768"/>
                      <a:pt x="7845" y="23620"/>
                      <a:pt x="8226" y="24589"/>
                    </a:cubicBezTo>
                    <a:lnTo>
                      <a:pt x="8344" y="24971"/>
                    </a:lnTo>
                    <a:cubicBezTo>
                      <a:pt x="8344" y="25206"/>
                      <a:pt x="8461" y="25324"/>
                      <a:pt x="8461" y="25588"/>
                    </a:cubicBezTo>
                    <a:cubicBezTo>
                      <a:pt x="8697" y="26440"/>
                      <a:pt x="9078" y="27292"/>
                      <a:pt x="9313" y="28026"/>
                    </a:cubicBezTo>
                    <a:lnTo>
                      <a:pt x="9431" y="28408"/>
                    </a:lnTo>
                    <a:lnTo>
                      <a:pt x="9431" y="28526"/>
                    </a:lnTo>
                    <a:cubicBezTo>
                      <a:pt x="9548" y="28643"/>
                      <a:pt x="9548" y="28761"/>
                      <a:pt x="9548" y="28878"/>
                    </a:cubicBezTo>
                    <a:lnTo>
                      <a:pt x="9548" y="28996"/>
                    </a:lnTo>
                    <a:cubicBezTo>
                      <a:pt x="9431" y="29260"/>
                      <a:pt x="9313" y="29260"/>
                      <a:pt x="9196" y="29260"/>
                    </a:cubicBezTo>
                    <a:lnTo>
                      <a:pt x="9196" y="29378"/>
                    </a:lnTo>
                    <a:cubicBezTo>
                      <a:pt x="8579" y="29495"/>
                      <a:pt x="7962" y="29730"/>
                      <a:pt x="7345" y="29995"/>
                    </a:cubicBezTo>
                    <a:cubicBezTo>
                      <a:pt x="6758" y="30347"/>
                      <a:pt x="6023" y="30729"/>
                      <a:pt x="5406" y="31082"/>
                    </a:cubicBezTo>
                    <a:cubicBezTo>
                      <a:pt x="4172" y="31699"/>
                      <a:pt x="3320" y="32551"/>
                      <a:pt x="2468" y="33403"/>
                    </a:cubicBezTo>
                    <a:cubicBezTo>
                      <a:pt x="2087" y="33902"/>
                      <a:pt x="1734" y="34519"/>
                      <a:pt x="1235" y="35253"/>
                    </a:cubicBezTo>
                    <a:cubicBezTo>
                      <a:pt x="1000" y="35606"/>
                      <a:pt x="735" y="36105"/>
                      <a:pt x="500" y="36605"/>
                    </a:cubicBezTo>
                    <a:cubicBezTo>
                      <a:pt x="500" y="36722"/>
                      <a:pt x="383" y="36957"/>
                      <a:pt x="265" y="37075"/>
                    </a:cubicBezTo>
                    <a:cubicBezTo>
                      <a:pt x="148" y="37339"/>
                      <a:pt x="148" y="37457"/>
                      <a:pt x="1" y="37574"/>
                    </a:cubicBezTo>
                    <a:lnTo>
                      <a:pt x="1" y="37809"/>
                    </a:lnTo>
                    <a:cubicBezTo>
                      <a:pt x="1" y="37956"/>
                      <a:pt x="1" y="38074"/>
                      <a:pt x="148" y="38074"/>
                    </a:cubicBezTo>
                    <a:cubicBezTo>
                      <a:pt x="265" y="38074"/>
                      <a:pt x="383" y="38074"/>
                      <a:pt x="383" y="37956"/>
                    </a:cubicBezTo>
                    <a:cubicBezTo>
                      <a:pt x="500" y="37956"/>
                      <a:pt x="500" y="37809"/>
                      <a:pt x="500" y="37692"/>
                    </a:cubicBezTo>
                    <a:cubicBezTo>
                      <a:pt x="618" y="37574"/>
                      <a:pt x="735" y="37457"/>
                      <a:pt x="735" y="37222"/>
                    </a:cubicBezTo>
                    <a:cubicBezTo>
                      <a:pt x="1000" y="36957"/>
                      <a:pt x="1117" y="36605"/>
                      <a:pt x="1352" y="36223"/>
                    </a:cubicBezTo>
                    <a:cubicBezTo>
                      <a:pt x="1852" y="35371"/>
                      <a:pt x="2351" y="34519"/>
                      <a:pt x="2939" y="33784"/>
                    </a:cubicBezTo>
                    <a:cubicBezTo>
                      <a:pt x="3555" y="32933"/>
                      <a:pt x="4407" y="32198"/>
                      <a:pt x="5524" y="31581"/>
                    </a:cubicBezTo>
                    <a:cubicBezTo>
                      <a:pt x="6141" y="31199"/>
                      <a:pt x="6875" y="30847"/>
                      <a:pt x="7492" y="30612"/>
                    </a:cubicBezTo>
                    <a:cubicBezTo>
                      <a:pt x="7962" y="30347"/>
                      <a:pt x="8461" y="30230"/>
                      <a:pt x="8961" y="29995"/>
                    </a:cubicBezTo>
                    <a:lnTo>
                      <a:pt x="9313" y="29877"/>
                    </a:lnTo>
                    <a:cubicBezTo>
                      <a:pt x="9431" y="29730"/>
                      <a:pt x="9548" y="29730"/>
                      <a:pt x="9548" y="29730"/>
                    </a:cubicBezTo>
                    <a:lnTo>
                      <a:pt x="9813" y="29730"/>
                    </a:lnTo>
                    <a:cubicBezTo>
                      <a:pt x="9930" y="29730"/>
                      <a:pt x="10048" y="29877"/>
                      <a:pt x="10048" y="29995"/>
                    </a:cubicBezTo>
                    <a:cubicBezTo>
                      <a:pt x="10547" y="31199"/>
                      <a:pt x="11164" y="32668"/>
                      <a:pt x="11399" y="34284"/>
                    </a:cubicBezTo>
                    <a:cubicBezTo>
                      <a:pt x="11634" y="35753"/>
                      <a:pt x="11517" y="37075"/>
                      <a:pt x="11164" y="38544"/>
                    </a:cubicBezTo>
                    <a:cubicBezTo>
                      <a:pt x="10782" y="39777"/>
                      <a:pt x="10430" y="41011"/>
                      <a:pt x="9930" y="41981"/>
                    </a:cubicBezTo>
                    <a:lnTo>
                      <a:pt x="9930" y="42098"/>
                    </a:lnTo>
                    <a:lnTo>
                      <a:pt x="9813" y="42216"/>
                    </a:lnTo>
                    <a:cubicBezTo>
                      <a:pt x="9813" y="42363"/>
                      <a:pt x="9930" y="42480"/>
                      <a:pt x="9930" y="42598"/>
                    </a:cubicBezTo>
                    <a:cubicBezTo>
                      <a:pt x="10048" y="42598"/>
                      <a:pt x="10165" y="42598"/>
                      <a:pt x="10283" y="42480"/>
                    </a:cubicBezTo>
                    <a:cubicBezTo>
                      <a:pt x="10283" y="42363"/>
                      <a:pt x="10430" y="42216"/>
                      <a:pt x="10430" y="42098"/>
                    </a:cubicBezTo>
                    <a:cubicBezTo>
                      <a:pt x="10665" y="41628"/>
                      <a:pt x="10900" y="41129"/>
                      <a:pt x="11017" y="40629"/>
                    </a:cubicBezTo>
                    <a:cubicBezTo>
                      <a:pt x="11282" y="39895"/>
                      <a:pt x="11517" y="39278"/>
                      <a:pt x="11634" y="38808"/>
                    </a:cubicBezTo>
                    <a:cubicBezTo>
                      <a:pt x="11752" y="38074"/>
                      <a:pt x="11899" y="37457"/>
                      <a:pt x="12016" y="36957"/>
                    </a:cubicBezTo>
                    <a:cubicBezTo>
                      <a:pt x="12134" y="35988"/>
                      <a:pt x="12016" y="35136"/>
                      <a:pt x="11899" y="34137"/>
                    </a:cubicBezTo>
                    <a:cubicBezTo>
                      <a:pt x="11752" y="33549"/>
                      <a:pt x="11634" y="32933"/>
                      <a:pt x="11399" y="32316"/>
                    </a:cubicBezTo>
                    <a:cubicBezTo>
                      <a:pt x="11164" y="31464"/>
                      <a:pt x="10900" y="30612"/>
                      <a:pt x="10665" y="29995"/>
                    </a:cubicBezTo>
                    <a:cubicBezTo>
                      <a:pt x="10547" y="29877"/>
                      <a:pt x="10547" y="29613"/>
                      <a:pt x="10665" y="29495"/>
                    </a:cubicBezTo>
                    <a:lnTo>
                      <a:pt x="10665" y="29378"/>
                    </a:lnTo>
                    <a:lnTo>
                      <a:pt x="10782" y="29378"/>
                    </a:lnTo>
                    <a:cubicBezTo>
                      <a:pt x="10900" y="29260"/>
                      <a:pt x="10900" y="29260"/>
                      <a:pt x="11017" y="29260"/>
                    </a:cubicBezTo>
                    <a:cubicBezTo>
                      <a:pt x="11164" y="29143"/>
                      <a:pt x="11399" y="29143"/>
                      <a:pt x="11517" y="28996"/>
                    </a:cubicBezTo>
                    <a:cubicBezTo>
                      <a:pt x="11899" y="28878"/>
                      <a:pt x="12251" y="28761"/>
                      <a:pt x="12751" y="28643"/>
                    </a:cubicBezTo>
                    <a:cubicBezTo>
                      <a:pt x="13368" y="28408"/>
                      <a:pt x="13955" y="28026"/>
                      <a:pt x="14690" y="27791"/>
                    </a:cubicBezTo>
                    <a:cubicBezTo>
                      <a:pt x="15071" y="27674"/>
                      <a:pt x="15306" y="27410"/>
                      <a:pt x="15571" y="27292"/>
                    </a:cubicBezTo>
                    <a:cubicBezTo>
                      <a:pt x="16423" y="26793"/>
                      <a:pt x="17275" y="26205"/>
                      <a:pt x="18009" y="25206"/>
                    </a:cubicBezTo>
                    <a:cubicBezTo>
                      <a:pt x="18509" y="24736"/>
                      <a:pt x="18861" y="24119"/>
                      <a:pt x="19096" y="23385"/>
                    </a:cubicBezTo>
                    <a:cubicBezTo>
                      <a:pt x="19478" y="22650"/>
                      <a:pt x="19596" y="21798"/>
                      <a:pt x="19596" y="20917"/>
                    </a:cubicBezTo>
                    <a:cubicBezTo>
                      <a:pt x="19596" y="20330"/>
                      <a:pt x="19596" y="19713"/>
                      <a:pt x="19361" y="18978"/>
                    </a:cubicBezTo>
                    <a:cubicBezTo>
                      <a:pt x="19243" y="18244"/>
                      <a:pt x="19096" y="17509"/>
                      <a:pt x="18861" y="16892"/>
                    </a:cubicBezTo>
                    <a:cubicBezTo>
                      <a:pt x="18626" y="16393"/>
                      <a:pt x="18509" y="15923"/>
                      <a:pt x="18244" y="15306"/>
                    </a:cubicBezTo>
                    <a:cubicBezTo>
                      <a:pt x="18127" y="15042"/>
                      <a:pt x="18009" y="14689"/>
                      <a:pt x="17892" y="14307"/>
                    </a:cubicBezTo>
                    <a:lnTo>
                      <a:pt x="17892" y="14190"/>
                    </a:lnTo>
                    <a:cubicBezTo>
                      <a:pt x="17892" y="14072"/>
                      <a:pt x="17774" y="13955"/>
                      <a:pt x="17892" y="13837"/>
                    </a:cubicBezTo>
                    <a:lnTo>
                      <a:pt x="17892" y="13720"/>
                    </a:lnTo>
                    <a:cubicBezTo>
                      <a:pt x="18009" y="13573"/>
                      <a:pt x="18127" y="13455"/>
                      <a:pt x="18244" y="13455"/>
                    </a:cubicBezTo>
                    <a:cubicBezTo>
                      <a:pt x="18509" y="13338"/>
                      <a:pt x="18744" y="13220"/>
                      <a:pt x="18861" y="13220"/>
                    </a:cubicBezTo>
                    <a:cubicBezTo>
                      <a:pt x="19361" y="13103"/>
                      <a:pt x="19713" y="12838"/>
                      <a:pt x="20095" y="12721"/>
                    </a:cubicBezTo>
                    <a:cubicBezTo>
                      <a:pt x="20829" y="12368"/>
                      <a:pt x="21681" y="11986"/>
                      <a:pt x="22416" y="11634"/>
                    </a:cubicBezTo>
                    <a:cubicBezTo>
                      <a:pt x="23385" y="11017"/>
                      <a:pt x="24237" y="10282"/>
                      <a:pt x="24972" y="9430"/>
                    </a:cubicBezTo>
                    <a:cubicBezTo>
                      <a:pt x="25236" y="9049"/>
                      <a:pt x="25589" y="8696"/>
                      <a:pt x="25853" y="8079"/>
                    </a:cubicBezTo>
                    <a:cubicBezTo>
                      <a:pt x="26441" y="7227"/>
                      <a:pt x="26940" y="6375"/>
                      <a:pt x="27439" y="5376"/>
                    </a:cubicBezTo>
                    <a:lnTo>
                      <a:pt x="27439" y="5259"/>
                    </a:lnTo>
                    <a:cubicBezTo>
                      <a:pt x="27557" y="5141"/>
                      <a:pt x="27557" y="5024"/>
                      <a:pt x="27557" y="4906"/>
                    </a:cubicBezTo>
                    <a:cubicBezTo>
                      <a:pt x="27557" y="4759"/>
                      <a:pt x="27557" y="4642"/>
                      <a:pt x="27439" y="4642"/>
                    </a:cubicBezTo>
                    <a:cubicBezTo>
                      <a:pt x="27322" y="4642"/>
                      <a:pt x="27175" y="4642"/>
                      <a:pt x="27057" y="4759"/>
                    </a:cubicBezTo>
                    <a:lnTo>
                      <a:pt x="27057" y="5024"/>
                    </a:lnTo>
                    <a:cubicBezTo>
                      <a:pt x="26705" y="5758"/>
                      <a:pt x="26323" y="6493"/>
                      <a:pt x="25970" y="7110"/>
                    </a:cubicBezTo>
                    <a:cubicBezTo>
                      <a:pt x="25354" y="7962"/>
                      <a:pt x="24972" y="8579"/>
                      <a:pt x="24502" y="9166"/>
                    </a:cubicBezTo>
                    <a:cubicBezTo>
                      <a:pt x="23885" y="9901"/>
                      <a:pt x="23150" y="10517"/>
                      <a:pt x="22298" y="11017"/>
                    </a:cubicBezTo>
                    <a:cubicBezTo>
                      <a:pt x="21681" y="11369"/>
                      <a:pt x="21064" y="11751"/>
                      <a:pt x="20330" y="11986"/>
                    </a:cubicBezTo>
                    <a:cubicBezTo>
                      <a:pt x="19478" y="12368"/>
                      <a:pt x="18626" y="12721"/>
                      <a:pt x="18009" y="12985"/>
                    </a:cubicBezTo>
                    <a:cubicBezTo>
                      <a:pt x="17931" y="12985"/>
                      <a:pt x="17852" y="13037"/>
                      <a:pt x="17731" y="13037"/>
                    </a:cubicBezTo>
                    <a:cubicBezTo>
                      <a:pt x="17670" y="13037"/>
                      <a:pt x="17598" y="13024"/>
                      <a:pt x="17510" y="12985"/>
                    </a:cubicBezTo>
                    <a:lnTo>
                      <a:pt x="17392" y="12985"/>
                    </a:lnTo>
                    <a:lnTo>
                      <a:pt x="17392" y="12838"/>
                    </a:lnTo>
                    <a:cubicBezTo>
                      <a:pt x="17392" y="12721"/>
                      <a:pt x="17275" y="12721"/>
                      <a:pt x="17275" y="12603"/>
                    </a:cubicBezTo>
                    <a:cubicBezTo>
                      <a:pt x="16893" y="11516"/>
                      <a:pt x="16423" y="10400"/>
                      <a:pt x="16158" y="9166"/>
                    </a:cubicBezTo>
                    <a:cubicBezTo>
                      <a:pt x="16041" y="8579"/>
                      <a:pt x="15923" y="7962"/>
                      <a:pt x="15806" y="7345"/>
                    </a:cubicBezTo>
                    <a:cubicBezTo>
                      <a:pt x="15806" y="6375"/>
                      <a:pt x="15806" y="5376"/>
                      <a:pt x="16041" y="4524"/>
                    </a:cubicBezTo>
                    <a:cubicBezTo>
                      <a:pt x="16305" y="3555"/>
                      <a:pt x="16540" y="2821"/>
                      <a:pt x="16893" y="2086"/>
                    </a:cubicBezTo>
                    <a:lnTo>
                      <a:pt x="16893" y="1704"/>
                    </a:lnTo>
                    <a:cubicBezTo>
                      <a:pt x="17157" y="1352"/>
                      <a:pt x="17275" y="970"/>
                      <a:pt x="17392" y="500"/>
                    </a:cubicBezTo>
                    <a:cubicBezTo>
                      <a:pt x="17510" y="500"/>
                      <a:pt x="17510" y="500"/>
                      <a:pt x="17510" y="353"/>
                    </a:cubicBezTo>
                    <a:lnTo>
                      <a:pt x="17510" y="235"/>
                    </a:lnTo>
                    <a:cubicBezTo>
                      <a:pt x="17510" y="118"/>
                      <a:pt x="17510" y="118"/>
                      <a:pt x="17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9248290" y="988347"/>
                <a:ext cx="525204" cy="254236"/>
              </a:xfrm>
              <a:custGeom>
                <a:avLst/>
                <a:gdLst/>
                <a:ahLst/>
                <a:cxnLst/>
                <a:rect l="l" t="t" r="r" b="b"/>
                <a:pathLst>
                  <a:path w="14690" h="7111" extrusionOk="0">
                    <a:moveTo>
                      <a:pt x="617" y="1"/>
                    </a:moveTo>
                    <a:cubicBezTo>
                      <a:pt x="382" y="1"/>
                      <a:pt x="118" y="118"/>
                      <a:pt x="118" y="383"/>
                    </a:cubicBezTo>
                    <a:cubicBezTo>
                      <a:pt x="1" y="500"/>
                      <a:pt x="118" y="735"/>
                      <a:pt x="236" y="853"/>
                    </a:cubicBezTo>
                    <a:cubicBezTo>
                      <a:pt x="382" y="1000"/>
                      <a:pt x="500" y="1000"/>
                      <a:pt x="617" y="1117"/>
                    </a:cubicBezTo>
                    <a:cubicBezTo>
                      <a:pt x="2439" y="1969"/>
                      <a:pt x="4290" y="2704"/>
                      <a:pt x="6258" y="3555"/>
                    </a:cubicBezTo>
                    <a:cubicBezTo>
                      <a:pt x="6493" y="3673"/>
                      <a:pt x="6845" y="3790"/>
                      <a:pt x="7110" y="4055"/>
                    </a:cubicBezTo>
                    <a:cubicBezTo>
                      <a:pt x="9313" y="5024"/>
                      <a:pt x="11516" y="5994"/>
                      <a:pt x="13720" y="6993"/>
                    </a:cubicBezTo>
                    <a:cubicBezTo>
                      <a:pt x="13837" y="6993"/>
                      <a:pt x="13955" y="6993"/>
                      <a:pt x="14072" y="7110"/>
                    </a:cubicBezTo>
                    <a:cubicBezTo>
                      <a:pt x="14337" y="7110"/>
                      <a:pt x="14454" y="6993"/>
                      <a:pt x="14572" y="6728"/>
                    </a:cubicBezTo>
                    <a:cubicBezTo>
                      <a:pt x="14689" y="6493"/>
                      <a:pt x="14572" y="6376"/>
                      <a:pt x="14454" y="6141"/>
                    </a:cubicBezTo>
                    <a:cubicBezTo>
                      <a:pt x="14337" y="6141"/>
                      <a:pt x="14190" y="6141"/>
                      <a:pt x="14190" y="5994"/>
                    </a:cubicBezTo>
                    <a:cubicBezTo>
                      <a:pt x="12868" y="5406"/>
                      <a:pt x="11516" y="4789"/>
                      <a:pt x="10165" y="4290"/>
                    </a:cubicBezTo>
                    <a:cubicBezTo>
                      <a:pt x="8579" y="3555"/>
                      <a:pt x="7110" y="2821"/>
                      <a:pt x="5523" y="2204"/>
                    </a:cubicBezTo>
                    <a:cubicBezTo>
                      <a:pt x="4055" y="1470"/>
                      <a:pt x="2586" y="853"/>
                      <a:pt x="970" y="118"/>
                    </a:cubicBezTo>
                    <a:cubicBezTo>
                      <a:pt x="852" y="118"/>
                      <a:pt x="735"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a:off x="8933201" y="1649019"/>
                <a:ext cx="520985" cy="254200"/>
              </a:xfrm>
              <a:custGeom>
                <a:avLst/>
                <a:gdLst/>
                <a:ahLst/>
                <a:cxnLst/>
                <a:rect l="l" t="t" r="r" b="b"/>
                <a:pathLst>
                  <a:path w="14572" h="7110" extrusionOk="0">
                    <a:moveTo>
                      <a:pt x="500" y="0"/>
                    </a:moveTo>
                    <a:cubicBezTo>
                      <a:pt x="235" y="0"/>
                      <a:pt x="118" y="147"/>
                      <a:pt x="0" y="382"/>
                    </a:cubicBezTo>
                    <a:cubicBezTo>
                      <a:pt x="0" y="500"/>
                      <a:pt x="0" y="735"/>
                      <a:pt x="235" y="882"/>
                    </a:cubicBezTo>
                    <a:cubicBezTo>
                      <a:pt x="235" y="882"/>
                      <a:pt x="382" y="999"/>
                      <a:pt x="500" y="999"/>
                    </a:cubicBezTo>
                    <a:cubicBezTo>
                      <a:pt x="617" y="1117"/>
                      <a:pt x="852" y="1234"/>
                      <a:pt x="1117" y="1234"/>
                    </a:cubicBezTo>
                    <a:cubicBezTo>
                      <a:pt x="3555" y="2468"/>
                      <a:pt x="5993" y="3555"/>
                      <a:pt x="8461" y="4671"/>
                    </a:cubicBezTo>
                    <a:cubicBezTo>
                      <a:pt x="10165" y="5406"/>
                      <a:pt x="11869" y="6140"/>
                      <a:pt x="13602" y="6992"/>
                    </a:cubicBezTo>
                    <a:cubicBezTo>
                      <a:pt x="13720" y="6992"/>
                      <a:pt x="13837" y="6992"/>
                      <a:pt x="13955" y="7110"/>
                    </a:cubicBezTo>
                    <a:cubicBezTo>
                      <a:pt x="14190" y="7110"/>
                      <a:pt x="14454" y="6992"/>
                      <a:pt x="14454" y="6757"/>
                    </a:cubicBezTo>
                    <a:cubicBezTo>
                      <a:pt x="14571" y="6493"/>
                      <a:pt x="14454" y="6258"/>
                      <a:pt x="14336" y="6140"/>
                    </a:cubicBezTo>
                    <a:cubicBezTo>
                      <a:pt x="14190" y="6140"/>
                      <a:pt x="14190" y="6140"/>
                      <a:pt x="14072" y="6023"/>
                    </a:cubicBezTo>
                    <a:cubicBezTo>
                      <a:pt x="12603" y="5406"/>
                      <a:pt x="11134" y="4671"/>
                      <a:pt x="9665" y="4054"/>
                    </a:cubicBezTo>
                    <a:cubicBezTo>
                      <a:pt x="8931" y="3672"/>
                      <a:pt x="8197" y="3437"/>
                      <a:pt x="7462" y="3085"/>
                    </a:cubicBezTo>
                    <a:cubicBezTo>
                      <a:pt x="5376" y="2086"/>
                      <a:pt x="3320" y="1234"/>
                      <a:pt x="1234" y="265"/>
                    </a:cubicBezTo>
                    <a:cubicBezTo>
                      <a:pt x="1117" y="265"/>
                      <a:pt x="970" y="147"/>
                      <a:pt x="852" y="147"/>
                    </a:cubicBezTo>
                    <a:cubicBezTo>
                      <a:pt x="735" y="0"/>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8701057" y="2209871"/>
                <a:ext cx="512619" cy="250697"/>
              </a:xfrm>
              <a:custGeom>
                <a:avLst/>
                <a:gdLst/>
                <a:ahLst/>
                <a:cxnLst/>
                <a:rect l="l" t="t" r="r" b="b"/>
                <a:pathLst>
                  <a:path w="14338" h="7012" extrusionOk="0">
                    <a:moveTo>
                      <a:pt x="618" y="1"/>
                    </a:moveTo>
                    <a:cubicBezTo>
                      <a:pt x="383" y="1"/>
                      <a:pt x="118" y="118"/>
                      <a:pt x="118" y="353"/>
                    </a:cubicBezTo>
                    <a:cubicBezTo>
                      <a:pt x="1" y="618"/>
                      <a:pt x="118" y="853"/>
                      <a:pt x="265" y="970"/>
                    </a:cubicBezTo>
                    <a:cubicBezTo>
                      <a:pt x="383" y="970"/>
                      <a:pt x="500" y="1088"/>
                      <a:pt x="618" y="1088"/>
                    </a:cubicBezTo>
                    <a:cubicBezTo>
                      <a:pt x="2204" y="1822"/>
                      <a:pt x="3791" y="2557"/>
                      <a:pt x="5406" y="3291"/>
                    </a:cubicBezTo>
                    <a:cubicBezTo>
                      <a:pt x="5876" y="3556"/>
                      <a:pt x="6493" y="3791"/>
                      <a:pt x="6993" y="4026"/>
                    </a:cubicBezTo>
                    <a:cubicBezTo>
                      <a:pt x="9078" y="4878"/>
                      <a:pt x="11135" y="5876"/>
                      <a:pt x="13338" y="6846"/>
                    </a:cubicBezTo>
                    <a:cubicBezTo>
                      <a:pt x="13485" y="6963"/>
                      <a:pt x="13603" y="6963"/>
                      <a:pt x="13720" y="6963"/>
                    </a:cubicBezTo>
                    <a:cubicBezTo>
                      <a:pt x="13789" y="6998"/>
                      <a:pt x="13848" y="7012"/>
                      <a:pt x="13900" y="7012"/>
                    </a:cubicBezTo>
                    <a:cubicBezTo>
                      <a:pt x="14026" y="7012"/>
                      <a:pt x="14116" y="6929"/>
                      <a:pt x="14220" y="6846"/>
                    </a:cubicBezTo>
                    <a:cubicBezTo>
                      <a:pt x="14337" y="6611"/>
                      <a:pt x="14337" y="6346"/>
                      <a:pt x="14220" y="6229"/>
                    </a:cubicBezTo>
                    <a:cubicBezTo>
                      <a:pt x="14073" y="6111"/>
                      <a:pt x="13955" y="5994"/>
                      <a:pt x="13838" y="5994"/>
                    </a:cubicBezTo>
                    <a:cubicBezTo>
                      <a:pt x="12986" y="5612"/>
                      <a:pt x="12251" y="5259"/>
                      <a:pt x="11399" y="4878"/>
                    </a:cubicBezTo>
                    <a:cubicBezTo>
                      <a:pt x="9078" y="3791"/>
                      <a:pt x="6728" y="2821"/>
                      <a:pt x="4407" y="1705"/>
                    </a:cubicBezTo>
                    <a:cubicBezTo>
                      <a:pt x="3320" y="1205"/>
                      <a:pt x="2204" y="735"/>
                      <a:pt x="1117" y="236"/>
                    </a:cubicBezTo>
                    <a:cubicBezTo>
                      <a:pt x="1000" y="118"/>
                      <a:pt x="853" y="118"/>
                      <a:pt x="853" y="118"/>
                    </a:cubicBezTo>
                    <a:cubicBezTo>
                      <a:pt x="735" y="118"/>
                      <a:pt x="735" y="1"/>
                      <a:pt x="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9003562" y="1543978"/>
                <a:ext cx="494743" cy="236360"/>
              </a:xfrm>
              <a:custGeom>
                <a:avLst/>
                <a:gdLst/>
                <a:ahLst/>
                <a:cxnLst/>
                <a:rect l="l" t="t" r="r" b="b"/>
                <a:pathLst>
                  <a:path w="13838" h="6611" extrusionOk="0">
                    <a:moveTo>
                      <a:pt x="471" y="0"/>
                    </a:moveTo>
                    <a:cubicBezTo>
                      <a:pt x="118" y="0"/>
                      <a:pt x="1" y="382"/>
                      <a:pt x="236" y="735"/>
                    </a:cubicBezTo>
                    <a:cubicBezTo>
                      <a:pt x="236" y="882"/>
                      <a:pt x="353" y="882"/>
                      <a:pt x="471" y="999"/>
                    </a:cubicBezTo>
                    <a:cubicBezTo>
                      <a:pt x="617" y="999"/>
                      <a:pt x="735" y="1117"/>
                      <a:pt x="852" y="1117"/>
                    </a:cubicBezTo>
                    <a:cubicBezTo>
                      <a:pt x="3173" y="2204"/>
                      <a:pt x="5494" y="3203"/>
                      <a:pt x="7697" y="4172"/>
                    </a:cubicBezTo>
                    <a:cubicBezTo>
                      <a:pt x="9431" y="5024"/>
                      <a:pt x="11135" y="5758"/>
                      <a:pt x="12839" y="6493"/>
                    </a:cubicBezTo>
                    <a:cubicBezTo>
                      <a:pt x="12956" y="6610"/>
                      <a:pt x="13103" y="6610"/>
                      <a:pt x="13220" y="6610"/>
                    </a:cubicBezTo>
                    <a:cubicBezTo>
                      <a:pt x="13455" y="6610"/>
                      <a:pt x="13573" y="6493"/>
                      <a:pt x="13690" y="6375"/>
                    </a:cubicBezTo>
                    <a:cubicBezTo>
                      <a:pt x="13837" y="6140"/>
                      <a:pt x="13690" y="5876"/>
                      <a:pt x="13573" y="5758"/>
                    </a:cubicBezTo>
                    <a:cubicBezTo>
                      <a:pt x="13455" y="5641"/>
                      <a:pt x="13338" y="5641"/>
                      <a:pt x="13338" y="5641"/>
                    </a:cubicBezTo>
                    <a:cubicBezTo>
                      <a:pt x="11869" y="5024"/>
                      <a:pt x="10518" y="4290"/>
                      <a:pt x="9049" y="3673"/>
                    </a:cubicBezTo>
                    <a:cubicBezTo>
                      <a:pt x="8432" y="3438"/>
                      <a:pt x="7815" y="3203"/>
                      <a:pt x="7081" y="2821"/>
                    </a:cubicBezTo>
                    <a:cubicBezTo>
                      <a:pt x="5142" y="1969"/>
                      <a:pt x="3173" y="1117"/>
                      <a:pt x="1205" y="265"/>
                    </a:cubicBezTo>
                    <a:cubicBezTo>
                      <a:pt x="1088" y="147"/>
                      <a:pt x="970" y="147"/>
                      <a:pt x="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a:off x="8763053" y="2104865"/>
                <a:ext cx="481050" cy="240543"/>
              </a:xfrm>
              <a:custGeom>
                <a:avLst/>
                <a:gdLst/>
                <a:ahLst/>
                <a:cxnLst/>
                <a:rect l="l" t="t" r="r" b="b"/>
                <a:pathLst>
                  <a:path w="13455" h="6728" extrusionOk="0">
                    <a:moveTo>
                      <a:pt x="588" y="0"/>
                    </a:moveTo>
                    <a:cubicBezTo>
                      <a:pt x="353" y="0"/>
                      <a:pt x="235" y="118"/>
                      <a:pt x="118" y="353"/>
                    </a:cubicBezTo>
                    <a:cubicBezTo>
                      <a:pt x="0" y="470"/>
                      <a:pt x="118" y="617"/>
                      <a:pt x="235" y="852"/>
                    </a:cubicBezTo>
                    <a:lnTo>
                      <a:pt x="353" y="970"/>
                    </a:lnTo>
                    <a:cubicBezTo>
                      <a:pt x="470" y="970"/>
                      <a:pt x="588" y="1087"/>
                      <a:pt x="735" y="1087"/>
                    </a:cubicBezTo>
                    <a:cubicBezTo>
                      <a:pt x="2673" y="2086"/>
                      <a:pt x="4524" y="2938"/>
                      <a:pt x="6463" y="3790"/>
                    </a:cubicBezTo>
                    <a:cubicBezTo>
                      <a:pt x="8431" y="4759"/>
                      <a:pt x="10400" y="5611"/>
                      <a:pt x="12339" y="6610"/>
                    </a:cubicBezTo>
                    <a:cubicBezTo>
                      <a:pt x="12486" y="6610"/>
                      <a:pt x="12603" y="6610"/>
                      <a:pt x="12721" y="6728"/>
                    </a:cubicBezTo>
                    <a:cubicBezTo>
                      <a:pt x="12956" y="6728"/>
                      <a:pt x="13220" y="6610"/>
                      <a:pt x="13337" y="6493"/>
                    </a:cubicBezTo>
                    <a:cubicBezTo>
                      <a:pt x="13455" y="6228"/>
                      <a:pt x="13337" y="5993"/>
                      <a:pt x="13220" y="5876"/>
                    </a:cubicBezTo>
                    <a:cubicBezTo>
                      <a:pt x="13073" y="5758"/>
                      <a:pt x="12956" y="5758"/>
                      <a:pt x="12838" y="5611"/>
                    </a:cubicBezTo>
                    <a:cubicBezTo>
                      <a:pt x="11869" y="5259"/>
                      <a:pt x="10870" y="4759"/>
                      <a:pt x="10018" y="4289"/>
                    </a:cubicBezTo>
                    <a:cubicBezTo>
                      <a:pt x="7080" y="2938"/>
                      <a:pt x="4260" y="1586"/>
                      <a:pt x="1322" y="353"/>
                    </a:cubicBezTo>
                    <a:cubicBezTo>
                      <a:pt x="1205" y="235"/>
                      <a:pt x="970" y="118"/>
                      <a:pt x="852" y="118"/>
                    </a:cubicBezTo>
                    <a:cubicBezTo>
                      <a:pt x="735" y="0"/>
                      <a:pt x="588" y="0"/>
                      <a:pt x="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a:off x="9230450" y="1100753"/>
                <a:ext cx="455844" cy="222345"/>
              </a:xfrm>
              <a:custGeom>
                <a:avLst/>
                <a:gdLst/>
                <a:ahLst/>
                <a:cxnLst/>
                <a:rect l="l" t="t" r="r" b="b"/>
                <a:pathLst>
                  <a:path w="12750" h="6219" extrusionOk="0">
                    <a:moveTo>
                      <a:pt x="427" y="0"/>
                    </a:moveTo>
                    <a:cubicBezTo>
                      <a:pt x="270" y="0"/>
                      <a:pt x="147" y="124"/>
                      <a:pt x="147" y="294"/>
                    </a:cubicBezTo>
                    <a:cubicBezTo>
                      <a:pt x="0" y="529"/>
                      <a:pt x="0" y="793"/>
                      <a:pt x="264" y="911"/>
                    </a:cubicBezTo>
                    <a:cubicBezTo>
                      <a:pt x="382" y="911"/>
                      <a:pt x="500" y="1028"/>
                      <a:pt x="617" y="1028"/>
                    </a:cubicBezTo>
                    <a:cubicBezTo>
                      <a:pt x="2086" y="1763"/>
                      <a:pt x="3555" y="2380"/>
                      <a:pt x="5024" y="3114"/>
                    </a:cubicBezTo>
                    <a:cubicBezTo>
                      <a:pt x="5406" y="3232"/>
                      <a:pt x="5758" y="3467"/>
                      <a:pt x="6140" y="3584"/>
                    </a:cubicBezTo>
                    <a:cubicBezTo>
                      <a:pt x="8079" y="4466"/>
                      <a:pt x="9930" y="5317"/>
                      <a:pt x="11751" y="6169"/>
                    </a:cubicBezTo>
                    <a:lnTo>
                      <a:pt x="12015" y="6169"/>
                    </a:lnTo>
                    <a:cubicBezTo>
                      <a:pt x="12084" y="6204"/>
                      <a:pt x="12143" y="6218"/>
                      <a:pt x="12195" y="6218"/>
                    </a:cubicBezTo>
                    <a:cubicBezTo>
                      <a:pt x="12319" y="6218"/>
                      <a:pt x="12402" y="6135"/>
                      <a:pt x="12486" y="6052"/>
                    </a:cubicBezTo>
                    <a:cubicBezTo>
                      <a:pt x="12750" y="5934"/>
                      <a:pt x="12632" y="5553"/>
                      <a:pt x="12486" y="5435"/>
                    </a:cubicBezTo>
                    <a:cubicBezTo>
                      <a:pt x="12368" y="5317"/>
                      <a:pt x="12251" y="5317"/>
                      <a:pt x="12133" y="5200"/>
                    </a:cubicBezTo>
                    <a:cubicBezTo>
                      <a:pt x="10047" y="4201"/>
                      <a:pt x="7844" y="3232"/>
                      <a:pt x="5641" y="2262"/>
                    </a:cubicBezTo>
                    <a:cubicBezTo>
                      <a:pt x="4172" y="1528"/>
                      <a:pt x="2585" y="911"/>
                      <a:pt x="999" y="176"/>
                    </a:cubicBezTo>
                    <a:cubicBezTo>
                      <a:pt x="881" y="59"/>
                      <a:pt x="735" y="59"/>
                      <a:pt x="617" y="59"/>
                    </a:cubicBezTo>
                    <a:cubicBezTo>
                      <a:pt x="552" y="18"/>
                      <a:pt x="487" y="0"/>
                      <a:pt x="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9230450" y="1234146"/>
                <a:ext cx="407543" cy="196424"/>
              </a:xfrm>
              <a:custGeom>
                <a:avLst/>
                <a:gdLst/>
                <a:ahLst/>
                <a:cxnLst/>
                <a:rect l="l" t="t" r="r" b="b"/>
                <a:pathLst>
                  <a:path w="11399" h="5494" extrusionOk="0">
                    <a:moveTo>
                      <a:pt x="500" y="0"/>
                    </a:moveTo>
                    <a:cubicBezTo>
                      <a:pt x="382" y="118"/>
                      <a:pt x="147" y="118"/>
                      <a:pt x="147" y="353"/>
                    </a:cubicBezTo>
                    <a:cubicBezTo>
                      <a:pt x="0" y="470"/>
                      <a:pt x="0" y="735"/>
                      <a:pt x="147" y="852"/>
                    </a:cubicBezTo>
                    <a:cubicBezTo>
                      <a:pt x="264" y="970"/>
                      <a:pt x="382" y="970"/>
                      <a:pt x="500" y="1087"/>
                    </a:cubicBezTo>
                    <a:cubicBezTo>
                      <a:pt x="735" y="1205"/>
                      <a:pt x="999" y="1322"/>
                      <a:pt x="1234" y="1469"/>
                    </a:cubicBezTo>
                    <a:cubicBezTo>
                      <a:pt x="2820" y="2057"/>
                      <a:pt x="4289" y="2673"/>
                      <a:pt x="5876" y="3408"/>
                    </a:cubicBezTo>
                    <a:cubicBezTo>
                      <a:pt x="7344" y="4025"/>
                      <a:pt x="8813" y="4642"/>
                      <a:pt x="10282" y="5259"/>
                    </a:cubicBezTo>
                    <a:cubicBezTo>
                      <a:pt x="10429" y="5376"/>
                      <a:pt x="10547" y="5376"/>
                      <a:pt x="10782" y="5494"/>
                    </a:cubicBezTo>
                    <a:cubicBezTo>
                      <a:pt x="10899" y="5494"/>
                      <a:pt x="11164" y="5494"/>
                      <a:pt x="11281" y="5259"/>
                    </a:cubicBezTo>
                    <a:cubicBezTo>
                      <a:pt x="11399" y="5141"/>
                      <a:pt x="11399" y="4759"/>
                      <a:pt x="11164" y="4642"/>
                    </a:cubicBezTo>
                    <a:cubicBezTo>
                      <a:pt x="11017" y="4524"/>
                      <a:pt x="10899" y="4524"/>
                      <a:pt x="10782" y="4407"/>
                    </a:cubicBezTo>
                    <a:cubicBezTo>
                      <a:pt x="10047" y="4142"/>
                      <a:pt x="9430" y="3790"/>
                      <a:pt x="8813" y="3525"/>
                    </a:cubicBezTo>
                    <a:cubicBezTo>
                      <a:pt x="8226" y="3290"/>
                      <a:pt x="7491" y="3055"/>
                      <a:pt x="6874" y="2673"/>
                    </a:cubicBezTo>
                    <a:cubicBezTo>
                      <a:pt x="6493" y="2556"/>
                      <a:pt x="6257" y="2438"/>
                      <a:pt x="5876" y="2321"/>
                    </a:cubicBezTo>
                    <a:cubicBezTo>
                      <a:pt x="4671" y="1822"/>
                      <a:pt x="3437" y="1205"/>
                      <a:pt x="2203" y="735"/>
                    </a:cubicBezTo>
                    <a:cubicBezTo>
                      <a:pt x="1851" y="470"/>
                      <a:pt x="1351" y="353"/>
                      <a:pt x="999" y="118"/>
                    </a:cubicBezTo>
                    <a:lnTo>
                      <a:pt x="735" y="118"/>
                    </a:lnTo>
                    <a:cubicBezTo>
                      <a:pt x="735" y="118"/>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9112787" y="1456813"/>
                <a:ext cx="398104" cy="197497"/>
              </a:xfrm>
              <a:custGeom>
                <a:avLst/>
                <a:gdLst/>
                <a:ahLst/>
                <a:cxnLst/>
                <a:rect l="l" t="t" r="r" b="b"/>
                <a:pathLst>
                  <a:path w="11135" h="5524" extrusionOk="0">
                    <a:moveTo>
                      <a:pt x="618" y="0"/>
                    </a:moveTo>
                    <a:cubicBezTo>
                      <a:pt x="353" y="0"/>
                      <a:pt x="236" y="118"/>
                      <a:pt x="118" y="382"/>
                    </a:cubicBezTo>
                    <a:cubicBezTo>
                      <a:pt x="1" y="500"/>
                      <a:pt x="118" y="735"/>
                      <a:pt x="236" y="852"/>
                    </a:cubicBezTo>
                    <a:cubicBezTo>
                      <a:pt x="236" y="852"/>
                      <a:pt x="353" y="970"/>
                      <a:pt x="500" y="970"/>
                    </a:cubicBezTo>
                    <a:cubicBezTo>
                      <a:pt x="618" y="1116"/>
                      <a:pt x="735" y="1116"/>
                      <a:pt x="853" y="1234"/>
                    </a:cubicBezTo>
                    <a:cubicBezTo>
                      <a:pt x="2322" y="1851"/>
                      <a:pt x="3908" y="2585"/>
                      <a:pt x="5377" y="3173"/>
                    </a:cubicBezTo>
                    <a:cubicBezTo>
                      <a:pt x="6963" y="3907"/>
                      <a:pt x="8579" y="4642"/>
                      <a:pt x="10165" y="5376"/>
                    </a:cubicBezTo>
                    <a:cubicBezTo>
                      <a:pt x="10283" y="5376"/>
                      <a:pt x="10400" y="5523"/>
                      <a:pt x="10518" y="5523"/>
                    </a:cubicBezTo>
                    <a:cubicBezTo>
                      <a:pt x="10782" y="5523"/>
                      <a:pt x="10900" y="5523"/>
                      <a:pt x="11017" y="5259"/>
                    </a:cubicBezTo>
                    <a:cubicBezTo>
                      <a:pt x="11135" y="5141"/>
                      <a:pt x="11135" y="4789"/>
                      <a:pt x="11017" y="4642"/>
                    </a:cubicBezTo>
                    <a:cubicBezTo>
                      <a:pt x="10900" y="4524"/>
                      <a:pt x="10782" y="4524"/>
                      <a:pt x="10635" y="4524"/>
                    </a:cubicBezTo>
                    <a:cubicBezTo>
                      <a:pt x="10283" y="4289"/>
                      <a:pt x="9901" y="4172"/>
                      <a:pt x="9666" y="4054"/>
                    </a:cubicBezTo>
                    <a:cubicBezTo>
                      <a:pt x="8197" y="3437"/>
                      <a:pt x="6846" y="2820"/>
                      <a:pt x="5494" y="2203"/>
                    </a:cubicBezTo>
                    <a:cubicBezTo>
                      <a:pt x="4026" y="1469"/>
                      <a:pt x="2557" y="852"/>
                      <a:pt x="1088" y="118"/>
                    </a:cubicBezTo>
                    <a:lnTo>
                      <a:pt x="853" y="118"/>
                    </a:lnTo>
                    <a:cubicBezTo>
                      <a:pt x="735" y="118"/>
                      <a:pt x="735" y="0"/>
                      <a:pt x="6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a:off x="8963662" y="1800718"/>
                <a:ext cx="377082" cy="183017"/>
              </a:xfrm>
              <a:custGeom>
                <a:avLst/>
                <a:gdLst/>
                <a:ahLst/>
                <a:cxnLst/>
                <a:rect l="l" t="t" r="r" b="b"/>
                <a:pathLst>
                  <a:path w="10547" h="5119" extrusionOk="0">
                    <a:moveTo>
                      <a:pt x="551" y="1"/>
                    </a:moveTo>
                    <a:cubicBezTo>
                      <a:pt x="382" y="1"/>
                      <a:pt x="226" y="116"/>
                      <a:pt x="118" y="311"/>
                    </a:cubicBezTo>
                    <a:cubicBezTo>
                      <a:pt x="0" y="546"/>
                      <a:pt x="118" y="781"/>
                      <a:pt x="382" y="898"/>
                    </a:cubicBezTo>
                    <a:cubicBezTo>
                      <a:pt x="500" y="1045"/>
                      <a:pt x="617" y="1045"/>
                      <a:pt x="735" y="1045"/>
                    </a:cubicBezTo>
                    <a:cubicBezTo>
                      <a:pt x="2703" y="1897"/>
                      <a:pt x="4524" y="2749"/>
                      <a:pt x="6493" y="3601"/>
                    </a:cubicBezTo>
                    <a:cubicBezTo>
                      <a:pt x="7609" y="4100"/>
                      <a:pt x="8578" y="4571"/>
                      <a:pt x="9548" y="4952"/>
                    </a:cubicBezTo>
                    <a:cubicBezTo>
                      <a:pt x="9665" y="5070"/>
                      <a:pt x="9812" y="5070"/>
                      <a:pt x="9930" y="5070"/>
                    </a:cubicBezTo>
                    <a:cubicBezTo>
                      <a:pt x="9964" y="5104"/>
                      <a:pt x="10009" y="5119"/>
                      <a:pt x="10057" y="5119"/>
                    </a:cubicBezTo>
                    <a:cubicBezTo>
                      <a:pt x="10175" y="5119"/>
                      <a:pt x="10317" y="5036"/>
                      <a:pt x="10400" y="4952"/>
                    </a:cubicBezTo>
                    <a:cubicBezTo>
                      <a:pt x="10547" y="4717"/>
                      <a:pt x="10547" y="4453"/>
                      <a:pt x="10400" y="4335"/>
                    </a:cubicBezTo>
                    <a:cubicBezTo>
                      <a:pt x="10282" y="4218"/>
                      <a:pt x="10165" y="4218"/>
                      <a:pt x="10047" y="4100"/>
                    </a:cubicBezTo>
                    <a:cubicBezTo>
                      <a:pt x="9930" y="3983"/>
                      <a:pt x="9665" y="3983"/>
                      <a:pt x="9548" y="3836"/>
                    </a:cubicBezTo>
                    <a:cubicBezTo>
                      <a:pt x="8461" y="3366"/>
                      <a:pt x="7462" y="2984"/>
                      <a:pt x="6375" y="2514"/>
                    </a:cubicBezTo>
                    <a:cubicBezTo>
                      <a:pt x="6140" y="2367"/>
                      <a:pt x="5758" y="2250"/>
                      <a:pt x="5523" y="2132"/>
                    </a:cubicBezTo>
                    <a:cubicBezTo>
                      <a:pt x="4054" y="1515"/>
                      <a:pt x="2585" y="781"/>
                      <a:pt x="1234" y="164"/>
                    </a:cubicBezTo>
                    <a:cubicBezTo>
                      <a:pt x="1117" y="164"/>
                      <a:pt x="999" y="164"/>
                      <a:pt x="852" y="46"/>
                    </a:cubicBezTo>
                    <a:lnTo>
                      <a:pt x="735" y="46"/>
                    </a:lnTo>
                    <a:cubicBezTo>
                      <a:pt x="673" y="15"/>
                      <a:pt x="611" y="1"/>
                      <a:pt x="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a:off x="8868059" y="2026067"/>
                <a:ext cx="367643" cy="189703"/>
              </a:xfrm>
              <a:custGeom>
                <a:avLst/>
                <a:gdLst/>
                <a:ahLst/>
                <a:cxnLst/>
                <a:rect l="l" t="t" r="r" b="b"/>
                <a:pathLst>
                  <a:path w="10283" h="5306" extrusionOk="0">
                    <a:moveTo>
                      <a:pt x="471" y="1"/>
                    </a:moveTo>
                    <a:cubicBezTo>
                      <a:pt x="236" y="1"/>
                      <a:pt x="118" y="118"/>
                      <a:pt x="1" y="236"/>
                    </a:cubicBezTo>
                    <a:cubicBezTo>
                      <a:pt x="1" y="353"/>
                      <a:pt x="1" y="618"/>
                      <a:pt x="118" y="735"/>
                    </a:cubicBezTo>
                    <a:cubicBezTo>
                      <a:pt x="118" y="853"/>
                      <a:pt x="236" y="853"/>
                      <a:pt x="353" y="853"/>
                    </a:cubicBezTo>
                    <a:cubicBezTo>
                      <a:pt x="353" y="970"/>
                      <a:pt x="471" y="970"/>
                      <a:pt x="471" y="970"/>
                    </a:cubicBezTo>
                    <a:cubicBezTo>
                      <a:pt x="1940" y="1705"/>
                      <a:pt x="3409" y="2439"/>
                      <a:pt x="4878" y="3056"/>
                    </a:cubicBezTo>
                    <a:cubicBezTo>
                      <a:pt x="6346" y="3790"/>
                      <a:pt x="7815" y="4407"/>
                      <a:pt x="9284" y="5142"/>
                    </a:cubicBezTo>
                    <a:cubicBezTo>
                      <a:pt x="9402" y="5142"/>
                      <a:pt x="9549" y="5259"/>
                      <a:pt x="9549" y="5259"/>
                    </a:cubicBezTo>
                    <a:cubicBezTo>
                      <a:pt x="9612" y="5291"/>
                      <a:pt x="9674" y="5305"/>
                      <a:pt x="9735" y="5305"/>
                    </a:cubicBezTo>
                    <a:cubicBezTo>
                      <a:pt x="9901" y="5305"/>
                      <a:pt x="10050" y="5196"/>
                      <a:pt x="10136" y="5024"/>
                    </a:cubicBezTo>
                    <a:cubicBezTo>
                      <a:pt x="10283" y="4760"/>
                      <a:pt x="10283" y="4525"/>
                      <a:pt x="10019" y="4407"/>
                    </a:cubicBezTo>
                    <a:cubicBezTo>
                      <a:pt x="9901" y="4290"/>
                      <a:pt x="9901" y="4290"/>
                      <a:pt x="9784" y="4290"/>
                    </a:cubicBezTo>
                    <a:cubicBezTo>
                      <a:pt x="7933" y="3409"/>
                      <a:pt x="6111" y="2557"/>
                      <a:pt x="4407" y="1705"/>
                    </a:cubicBezTo>
                    <a:cubicBezTo>
                      <a:pt x="3291" y="1205"/>
                      <a:pt x="2204" y="618"/>
                      <a:pt x="1088" y="118"/>
                    </a:cubicBezTo>
                    <a:cubicBezTo>
                      <a:pt x="970" y="118"/>
                      <a:pt x="853" y="1"/>
                      <a:pt x="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6"/>
            <p:cNvGrpSpPr/>
            <p:nvPr/>
          </p:nvGrpSpPr>
          <p:grpSpPr>
            <a:xfrm>
              <a:off x="8058220" y="340481"/>
              <a:ext cx="616883" cy="568020"/>
              <a:chOff x="3209975" y="1113925"/>
              <a:chExt cx="511300" cy="470800"/>
            </a:xfrm>
          </p:grpSpPr>
          <p:sp>
            <p:nvSpPr>
              <p:cNvPr id="271" name="Google Shape;271;p6"/>
              <p:cNvSpPr/>
              <p:nvPr/>
            </p:nvSpPr>
            <p:spPr>
              <a:xfrm>
                <a:off x="3302975" y="1185250"/>
                <a:ext cx="26275" cy="40550"/>
              </a:xfrm>
              <a:custGeom>
                <a:avLst/>
                <a:gdLst/>
                <a:ahLst/>
                <a:cxnLst/>
                <a:rect l="l" t="t" r="r" b="b"/>
                <a:pathLst>
                  <a:path w="1051" h="1622" extrusionOk="0">
                    <a:moveTo>
                      <a:pt x="92" y="1"/>
                    </a:moveTo>
                    <a:cubicBezTo>
                      <a:pt x="1" y="92"/>
                      <a:pt x="1" y="92"/>
                      <a:pt x="1" y="183"/>
                    </a:cubicBezTo>
                    <a:lnTo>
                      <a:pt x="92" y="297"/>
                    </a:lnTo>
                    <a:cubicBezTo>
                      <a:pt x="480" y="571"/>
                      <a:pt x="571" y="959"/>
                      <a:pt x="571" y="1324"/>
                    </a:cubicBezTo>
                    <a:cubicBezTo>
                      <a:pt x="571" y="1439"/>
                      <a:pt x="571" y="1530"/>
                      <a:pt x="663" y="1530"/>
                    </a:cubicBezTo>
                    <a:lnTo>
                      <a:pt x="663" y="1621"/>
                    </a:lnTo>
                    <a:cubicBezTo>
                      <a:pt x="845" y="1621"/>
                      <a:pt x="959" y="1621"/>
                      <a:pt x="959" y="1530"/>
                    </a:cubicBezTo>
                    <a:cubicBezTo>
                      <a:pt x="1051" y="959"/>
                      <a:pt x="845" y="480"/>
                      <a:pt x="389" y="92"/>
                    </a:cubicBezTo>
                    <a:cubicBezTo>
                      <a:pt x="389" y="1"/>
                      <a:pt x="275"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a:off x="3209975" y="1140175"/>
                <a:ext cx="159800" cy="159225"/>
              </a:xfrm>
              <a:custGeom>
                <a:avLst/>
                <a:gdLst/>
                <a:ahLst/>
                <a:cxnLst/>
                <a:rect l="l" t="t" r="r" b="b"/>
                <a:pathLst>
                  <a:path w="6392" h="6369" extrusionOk="0">
                    <a:moveTo>
                      <a:pt x="3241" y="754"/>
                    </a:moveTo>
                    <a:cubicBezTo>
                      <a:pt x="3903" y="754"/>
                      <a:pt x="4474" y="1050"/>
                      <a:pt x="4953" y="1416"/>
                    </a:cubicBezTo>
                    <a:cubicBezTo>
                      <a:pt x="5341" y="1895"/>
                      <a:pt x="5615" y="2466"/>
                      <a:pt x="5615" y="3127"/>
                    </a:cubicBezTo>
                    <a:cubicBezTo>
                      <a:pt x="5615" y="3904"/>
                      <a:pt x="5341" y="4474"/>
                      <a:pt x="4953" y="4953"/>
                    </a:cubicBezTo>
                    <a:cubicBezTo>
                      <a:pt x="4474" y="5319"/>
                      <a:pt x="3903" y="5615"/>
                      <a:pt x="3241" y="5615"/>
                    </a:cubicBezTo>
                    <a:cubicBezTo>
                      <a:pt x="2488" y="5615"/>
                      <a:pt x="1918" y="5319"/>
                      <a:pt x="1438" y="4953"/>
                    </a:cubicBezTo>
                    <a:cubicBezTo>
                      <a:pt x="1050" y="4474"/>
                      <a:pt x="776" y="3904"/>
                      <a:pt x="776" y="3127"/>
                    </a:cubicBezTo>
                    <a:cubicBezTo>
                      <a:pt x="776" y="2466"/>
                      <a:pt x="1050" y="1895"/>
                      <a:pt x="1438" y="1416"/>
                    </a:cubicBezTo>
                    <a:cubicBezTo>
                      <a:pt x="1918" y="1050"/>
                      <a:pt x="2488" y="754"/>
                      <a:pt x="3241" y="754"/>
                    </a:cubicBezTo>
                    <a:close/>
                    <a:moveTo>
                      <a:pt x="3241" y="0"/>
                    </a:moveTo>
                    <a:cubicBezTo>
                      <a:pt x="1438" y="0"/>
                      <a:pt x="0" y="1416"/>
                      <a:pt x="0" y="3127"/>
                    </a:cubicBezTo>
                    <a:cubicBezTo>
                      <a:pt x="0" y="4953"/>
                      <a:pt x="1438" y="6369"/>
                      <a:pt x="3241" y="6369"/>
                    </a:cubicBezTo>
                    <a:cubicBezTo>
                      <a:pt x="4953" y="6369"/>
                      <a:pt x="6391" y="4953"/>
                      <a:pt x="6391" y="3127"/>
                    </a:cubicBezTo>
                    <a:cubicBezTo>
                      <a:pt x="6391" y="1416"/>
                      <a:pt x="4953"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3360050" y="1218350"/>
                <a:ext cx="135250" cy="26275"/>
              </a:xfrm>
              <a:custGeom>
                <a:avLst/>
                <a:gdLst/>
                <a:ahLst/>
                <a:cxnLst/>
                <a:rect l="l" t="t" r="r" b="b"/>
                <a:pathLst>
                  <a:path w="5410" h="1051" extrusionOk="0">
                    <a:moveTo>
                      <a:pt x="0" y="0"/>
                    </a:moveTo>
                    <a:lnTo>
                      <a:pt x="0" y="685"/>
                    </a:lnTo>
                    <a:lnTo>
                      <a:pt x="5319" y="1050"/>
                    </a:lnTo>
                    <a:lnTo>
                      <a:pt x="5410" y="29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3512400" y="1144725"/>
                <a:ext cx="208875" cy="207175"/>
              </a:xfrm>
              <a:custGeom>
                <a:avLst/>
                <a:gdLst/>
                <a:ahLst/>
                <a:cxnLst/>
                <a:rect l="l" t="t" r="r" b="b"/>
                <a:pathLst>
                  <a:path w="8355" h="8287" extrusionOk="0">
                    <a:moveTo>
                      <a:pt x="4178" y="1"/>
                    </a:moveTo>
                    <a:cubicBezTo>
                      <a:pt x="1713" y="1"/>
                      <a:pt x="1" y="2010"/>
                      <a:pt x="1" y="4201"/>
                    </a:cubicBezTo>
                    <a:cubicBezTo>
                      <a:pt x="92" y="6666"/>
                      <a:pt x="2078" y="8287"/>
                      <a:pt x="4269" y="8287"/>
                    </a:cubicBezTo>
                    <a:cubicBezTo>
                      <a:pt x="6460" y="8287"/>
                      <a:pt x="8355" y="6483"/>
                      <a:pt x="8355" y="4087"/>
                    </a:cubicBezTo>
                    <a:cubicBezTo>
                      <a:pt x="8355" y="1804"/>
                      <a:pt x="6551"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3623675" y="1173275"/>
                <a:ext cx="47950" cy="73625"/>
              </a:xfrm>
              <a:custGeom>
                <a:avLst/>
                <a:gdLst/>
                <a:ahLst/>
                <a:cxnLst/>
                <a:rect l="l" t="t" r="r" b="b"/>
                <a:pathLst>
                  <a:path w="1918" h="2945" extrusionOk="0">
                    <a:moveTo>
                      <a:pt x="389" y="0"/>
                    </a:moveTo>
                    <a:cubicBezTo>
                      <a:pt x="297" y="0"/>
                      <a:pt x="115" y="0"/>
                      <a:pt x="1" y="92"/>
                    </a:cubicBezTo>
                    <a:lnTo>
                      <a:pt x="1" y="297"/>
                    </a:lnTo>
                    <a:cubicBezTo>
                      <a:pt x="206" y="297"/>
                      <a:pt x="297" y="388"/>
                      <a:pt x="389" y="480"/>
                    </a:cubicBezTo>
                    <a:cubicBezTo>
                      <a:pt x="777" y="662"/>
                      <a:pt x="1051" y="959"/>
                      <a:pt x="1256" y="1347"/>
                    </a:cubicBezTo>
                    <a:cubicBezTo>
                      <a:pt x="1347" y="1621"/>
                      <a:pt x="1439" y="1803"/>
                      <a:pt x="1439" y="2100"/>
                    </a:cubicBezTo>
                    <a:lnTo>
                      <a:pt x="1439" y="2580"/>
                    </a:lnTo>
                    <a:cubicBezTo>
                      <a:pt x="1439" y="2671"/>
                      <a:pt x="1530" y="2762"/>
                      <a:pt x="1530" y="2853"/>
                    </a:cubicBezTo>
                    <a:cubicBezTo>
                      <a:pt x="1530" y="2853"/>
                      <a:pt x="1621" y="2853"/>
                      <a:pt x="1621" y="2945"/>
                    </a:cubicBezTo>
                    <a:lnTo>
                      <a:pt x="1712" y="2853"/>
                    </a:lnTo>
                    <a:cubicBezTo>
                      <a:pt x="1712" y="2853"/>
                      <a:pt x="1827" y="2853"/>
                      <a:pt x="1827" y="2762"/>
                    </a:cubicBezTo>
                    <a:cubicBezTo>
                      <a:pt x="1918" y="2191"/>
                      <a:pt x="1827" y="1712"/>
                      <a:pt x="1621" y="1142"/>
                    </a:cubicBezTo>
                    <a:cubicBezTo>
                      <a:pt x="1439" y="959"/>
                      <a:pt x="1347" y="662"/>
                      <a:pt x="1142" y="480"/>
                    </a:cubicBezTo>
                    <a:cubicBezTo>
                      <a:pt x="868" y="297"/>
                      <a:pt x="685" y="92"/>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a:off x="3478725" y="1113925"/>
                <a:ext cx="238000" cy="235700"/>
              </a:xfrm>
              <a:custGeom>
                <a:avLst/>
                <a:gdLst/>
                <a:ahLst/>
                <a:cxnLst/>
                <a:rect l="l" t="t" r="r" b="b"/>
                <a:pathLst>
                  <a:path w="9520" h="9428" extrusionOk="0">
                    <a:moveTo>
                      <a:pt x="4771" y="754"/>
                    </a:moveTo>
                    <a:cubicBezTo>
                      <a:pt x="5913" y="754"/>
                      <a:pt x="6849" y="1142"/>
                      <a:pt x="7625" y="1895"/>
                    </a:cubicBezTo>
                    <a:cubicBezTo>
                      <a:pt x="8287" y="2671"/>
                      <a:pt x="8766" y="3607"/>
                      <a:pt x="8766" y="4657"/>
                    </a:cubicBezTo>
                    <a:cubicBezTo>
                      <a:pt x="8766" y="5798"/>
                      <a:pt x="8287" y="6757"/>
                      <a:pt x="7625" y="7510"/>
                    </a:cubicBezTo>
                    <a:cubicBezTo>
                      <a:pt x="6849" y="8172"/>
                      <a:pt x="5913" y="8651"/>
                      <a:pt x="4771" y="8651"/>
                    </a:cubicBezTo>
                    <a:cubicBezTo>
                      <a:pt x="3721" y="8651"/>
                      <a:pt x="2671" y="8172"/>
                      <a:pt x="2010" y="7510"/>
                    </a:cubicBezTo>
                    <a:cubicBezTo>
                      <a:pt x="1233" y="6757"/>
                      <a:pt x="777" y="5798"/>
                      <a:pt x="777" y="4657"/>
                    </a:cubicBezTo>
                    <a:cubicBezTo>
                      <a:pt x="777" y="3607"/>
                      <a:pt x="1233" y="2671"/>
                      <a:pt x="2010" y="1895"/>
                    </a:cubicBezTo>
                    <a:cubicBezTo>
                      <a:pt x="2671" y="1142"/>
                      <a:pt x="3721" y="754"/>
                      <a:pt x="4771" y="754"/>
                    </a:cubicBezTo>
                    <a:close/>
                    <a:moveTo>
                      <a:pt x="4771" y="0"/>
                    </a:moveTo>
                    <a:cubicBezTo>
                      <a:pt x="2192" y="0"/>
                      <a:pt x="1" y="2100"/>
                      <a:pt x="1" y="4657"/>
                    </a:cubicBezTo>
                    <a:cubicBezTo>
                      <a:pt x="1" y="7327"/>
                      <a:pt x="2192" y="9427"/>
                      <a:pt x="4771" y="9427"/>
                    </a:cubicBezTo>
                    <a:cubicBezTo>
                      <a:pt x="7419" y="9427"/>
                      <a:pt x="9519" y="7327"/>
                      <a:pt x="9519" y="4657"/>
                    </a:cubicBezTo>
                    <a:cubicBezTo>
                      <a:pt x="9519" y="2100"/>
                      <a:pt x="7419" y="0"/>
                      <a:pt x="4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p:nvPr/>
            </p:nvSpPr>
            <p:spPr>
              <a:xfrm>
                <a:off x="3469600" y="1470575"/>
                <a:ext cx="25700" cy="40525"/>
              </a:xfrm>
              <a:custGeom>
                <a:avLst/>
                <a:gdLst/>
                <a:ahLst/>
                <a:cxnLst/>
                <a:rect l="l" t="t" r="r" b="b"/>
                <a:pathLst>
                  <a:path w="1028" h="1621" extrusionOk="0">
                    <a:moveTo>
                      <a:pt x="92" y="0"/>
                    </a:moveTo>
                    <a:cubicBezTo>
                      <a:pt x="92" y="92"/>
                      <a:pt x="1" y="92"/>
                      <a:pt x="1" y="183"/>
                    </a:cubicBezTo>
                    <a:cubicBezTo>
                      <a:pt x="92" y="183"/>
                      <a:pt x="92" y="297"/>
                      <a:pt x="92" y="297"/>
                    </a:cubicBezTo>
                    <a:cubicBezTo>
                      <a:pt x="457" y="571"/>
                      <a:pt x="571" y="959"/>
                      <a:pt x="663" y="1324"/>
                    </a:cubicBezTo>
                    <a:lnTo>
                      <a:pt x="663" y="1529"/>
                    </a:lnTo>
                    <a:cubicBezTo>
                      <a:pt x="663" y="1621"/>
                      <a:pt x="663" y="1621"/>
                      <a:pt x="754" y="1621"/>
                    </a:cubicBezTo>
                    <a:cubicBezTo>
                      <a:pt x="845" y="1621"/>
                      <a:pt x="937" y="1621"/>
                      <a:pt x="937" y="1529"/>
                    </a:cubicBezTo>
                    <a:cubicBezTo>
                      <a:pt x="1028" y="959"/>
                      <a:pt x="845" y="480"/>
                      <a:pt x="366" y="92"/>
                    </a:cubicBezTo>
                    <a:cubicBezTo>
                      <a:pt x="366" y="0"/>
                      <a:pt x="275"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3374300" y="1425500"/>
                <a:ext cx="159250" cy="159225"/>
              </a:xfrm>
              <a:custGeom>
                <a:avLst/>
                <a:gdLst/>
                <a:ahLst/>
                <a:cxnLst/>
                <a:rect l="l" t="t" r="r" b="b"/>
                <a:pathLst>
                  <a:path w="6370" h="6369" extrusionOk="0">
                    <a:moveTo>
                      <a:pt x="3242" y="753"/>
                    </a:moveTo>
                    <a:cubicBezTo>
                      <a:pt x="3904" y="753"/>
                      <a:pt x="4475" y="959"/>
                      <a:pt x="4954" y="1415"/>
                    </a:cubicBezTo>
                    <a:cubicBezTo>
                      <a:pt x="5319" y="1895"/>
                      <a:pt x="5616" y="2465"/>
                      <a:pt x="5616" y="3127"/>
                    </a:cubicBezTo>
                    <a:cubicBezTo>
                      <a:pt x="5616" y="3812"/>
                      <a:pt x="5319" y="4474"/>
                      <a:pt x="4954" y="4839"/>
                    </a:cubicBezTo>
                    <a:cubicBezTo>
                      <a:pt x="4475" y="5318"/>
                      <a:pt x="3904" y="5615"/>
                      <a:pt x="3242" y="5615"/>
                    </a:cubicBezTo>
                    <a:cubicBezTo>
                      <a:pt x="2557" y="5615"/>
                      <a:pt x="1895" y="5318"/>
                      <a:pt x="1530" y="4839"/>
                    </a:cubicBezTo>
                    <a:cubicBezTo>
                      <a:pt x="1051" y="4474"/>
                      <a:pt x="754" y="3812"/>
                      <a:pt x="754" y="3127"/>
                    </a:cubicBezTo>
                    <a:cubicBezTo>
                      <a:pt x="754" y="2465"/>
                      <a:pt x="1051" y="1895"/>
                      <a:pt x="1530" y="1415"/>
                    </a:cubicBezTo>
                    <a:cubicBezTo>
                      <a:pt x="1895" y="959"/>
                      <a:pt x="2557" y="753"/>
                      <a:pt x="3242" y="753"/>
                    </a:cubicBezTo>
                    <a:close/>
                    <a:moveTo>
                      <a:pt x="3242" y="0"/>
                    </a:moveTo>
                    <a:cubicBezTo>
                      <a:pt x="1416" y="0"/>
                      <a:pt x="1" y="1415"/>
                      <a:pt x="1" y="3127"/>
                    </a:cubicBezTo>
                    <a:cubicBezTo>
                      <a:pt x="1" y="4953"/>
                      <a:pt x="1416" y="6368"/>
                      <a:pt x="3242" y="6368"/>
                    </a:cubicBezTo>
                    <a:cubicBezTo>
                      <a:pt x="4954" y="6368"/>
                      <a:pt x="6369" y="4953"/>
                      <a:pt x="6369" y="3127"/>
                    </a:cubicBezTo>
                    <a:cubicBezTo>
                      <a:pt x="6369" y="1415"/>
                      <a:pt x="4954" y="0"/>
                      <a:pt x="3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3481025" y="1325625"/>
                <a:ext cx="81050" cy="123850"/>
              </a:xfrm>
              <a:custGeom>
                <a:avLst/>
                <a:gdLst/>
                <a:ahLst/>
                <a:cxnLst/>
                <a:rect l="l" t="t" r="r" b="b"/>
                <a:pathLst>
                  <a:path w="3242" h="4954" extrusionOk="0">
                    <a:moveTo>
                      <a:pt x="2579" y="1"/>
                    </a:moveTo>
                    <a:lnTo>
                      <a:pt x="0" y="4566"/>
                    </a:lnTo>
                    <a:lnTo>
                      <a:pt x="685" y="4954"/>
                    </a:lnTo>
                    <a:lnTo>
                      <a:pt x="3241" y="389"/>
                    </a:lnTo>
                    <a:lnTo>
                      <a:pt x="25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5"/>
        <p:cNvGrpSpPr/>
        <p:nvPr/>
      </p:nvGrpSpPr>
      <p:grpSpPr>
        <a:xfrm>
          <a:off x="0" y="0"/>
          <a:ext cx="0" cy="0"/>
          <a:chOff x="0" y="0"/>
          <a:chExt cx="0" cy="0"/>
        </a:xfrm>
      </p:grpSpPr>
      <p:sp>
        <p:nvSpPr>
          <p:cNvPr id="306" name="Google Shape;306;p8"/>
          <p:cNvSpPr txBox="1">
            <a:spLocks noGrp="1"/>
          </p:cNvSpPr>
          <p:nvPr>
            <p:ph type="title"/>
          </p:nvPr>
        </p:nvSpPr>
        <p:spPr>
          <a:xfrm>
            <a:off x="1056000" y="1538263"/>
            <a:ext cx="7032000" cy="14571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7" name="Google Shape;307;p8"/>
          <p:cNvSpPr txBox="1">
            <a:spLocks noGrp="1"/>
          </p:cNvSpPr>
          <p:nvPr>
            <p:ph type="subTitle" idx="1"/>
          </p:nvPr>
        </p:nvSpPr>
        <p:spPr>
          <a:xfrm>
            <a:off x="713225" y="2906538"/>
            <a:ext cx="77325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grpSp>
        <p:nvGrpSpPr>
          <p:cNvPr id="308" name="Google Shape;308;p8"/>
          <p:cNvGrpSpPr/>
          <p:nvPr/>
        </p:nvGrpSpPr>
        <p:grpSpPr>
          <a:xfrm>
            <a:off x="-214084" y="-745766"/>
            <a:ext cx="10063201" cy="6447509"/>
            <a:chOff x="-214084" y="-745766"/>
            <a:chExt cx="10063201" cy="6447509"/>
          </a:xfrm>
        </p:grpSpPr>
        <p:grpSp>
          <p:nvGrpSpPr>
            <p:cNvPr id="309" name="Google Shape;309;p8"/>
            <p:cNvGrpSpPr/>
            <p:nvPr/>
          </p:nvGrpSpPr>
          <p:grpSpPr>
            <a:xfrm flipH="1">
              <a:off x="8022766" y="-49134"/>
              <a:ext cx="1187618" cy="1341688"/>
              <a:chOff x="818450" y="1104925"/>
              <a:chExt cx="984350" cy="1112050"/>
            </a:xfrm>
          </p:grpSpPr>
          <p:sp>
            <p:nvSpPr>
              <p:cNvPr id="310" name="Google Shape;310;p8"/>
              <p:cNvSpPr/>
              <p:nvPr/>
            </p:nvSpPr>
            <p:spPr>
              <a:xfrm>
                <a:off x="1336575" y="1634900"/>
                <a:ext cx="237975" cy="462825"/>
              </a:xfrm>
              <a:custGeom>
                <a:avLst/>
                <a:gdLst/>
                <a:ahLst/>
                <a:cxnLst/>
                <a:rect l="l" t="t" r="r" b="b"/>
                <a:pathLst>
                  <a:path w="9519" h="18513" extrusionOk="0">
                    <a:moveTo>
                      <a:pt x="9222" y="1"/>
                    </a:moveTo>
                    <a:cubicBezTo>
                      <a:pt x="9131" y="183"/>
                      <a:pt x="9040" y="366"/>
                      <a:pt x="8948" y="572"/>
                    </a:cubicBezTo>
                    <a:cubicBezTo>
                      <a:pt x="6004" y="6278"/>
                      <a:pt x="3151" y="12075"/>
                      <a:pt x="183" y="17782"/>
                    </a:cubicBezTo>
                    <a:cubicBezTo>
                      <a:pt x="183" y="17964"/>
                      <a:pt x="92" y="18056"/>
                      <a:pt x="1" y="18261"/>
                    </a:cubicBezTo>
                    <a:lnTo>
                      <a:pt x="1" y="18444"/>
                    </a:lnTo>
                    <a:cubicBezTo>
                      <a:pt x="1" y="18489"/>
                      <a:pt x="24" y="18512"/>
                      <a:pt x="58" y="18512"/>
                    </a:cubicBezTo>
                    <a:cubicBezTo>
                      <a:pt x="92" y="18512"/>
                      <a:pt x="138" y="18489"/>
                      <a:pt x="183" y="18444"/>
                    </a:cubicBezTo>
                    <a:cubicBezTo>
                      <a:pt x="389" y="18261"/>
                      <a:pt x="480" y="18056"/>
                      <a:pt x="571" y="17782"/>
                    </a:cubicBezTo>
                    <a:cubicBezTo>
                      <a:pt x="3516" y="12075"/>
                      <a:pt x="6369" y="6460"/>
                      <a:pt x="9222" y="754"/>
                    </a:cubicBezTo>
                    <a:cubicBezTo>
                      <a:pt x="9313" y="572"/>
                      <a:pt x="9428" y="457"/>
                      <a:pt x="9428" y="275"/>
                    </a:cubicBezTo>
                    <a:cubicBezTo>
                      <a:pt x="9519" y="275"/>
                      <a:pt x="9519" y="183"/>
                      <a:pt x="9519" y="92"/>
                    </a:cubicBezTo>
                    <a:cubicBezTo>
                      <a:pt x="9428" y="1"/>
                      <a:pt x="9313" y="1"/>
                      <a:pt x="92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1260675" y="1845100"/>
                <a:ext cx="147250" cy="286275"/>
              </a:xfrm>
              <a:custGeom>
                <a:avLst/>
                <a:gdLst/>
                <a:ahLst/>
                <a:cxnLst/>
                <a:rect l="l" t="t" r="r" b="b"/>
                <a:pathLst>
                  <a:path w="5890" h="11451" extrusionOk="0">
                    <a:moveTo>
                      <a:pt x="5783" y="1"/>
                    </a:moveTo>
                    <a:cubicBezTo>
                      <a:pt x="5759" y="1"/>
                      <a:pt x="5733" y="12"/>
                      <a:pt x="5707" y="38"/>
                    </a:cubicBezTo>
                    <a:lnTo>
                      <a:pt x="5502" y="244"/>
                    </a:lnTo>
                    <a:cubicBezTo>
                      <a:pt x="3699" y="3850"/>
                      <a:pt x="1895" y="7456"/>
                      <a:pt x="1" y="11177"/>
                    </a:cubicBezTo>
                    <a:lnTo>
                      <a:pt x="1" y="11268"/>
                    </a:lnTo>
                    <a:cubicBezTo>
                      <a:pt x="1" y="11360"/>
                      <a:pt x="92" y="11360"/>
                      <a:pt x="184" y="11451"/>
                    </a:cubicBezTo>
                    <a:cubicBezTo>
                      <a:pt x="184" y="11360"/>
                      <a:pt x="275" y="11360"/>
                      <a:pt x="366" y="11268"/>
                    </a:cubicBezTo>
                    <a:cubicBezTo>
                      <a:pt x="480" y="11177"/>
                      <a:pt x="572" y="10994"/>
                      <a:pt x="572" y="10789"/>
                    </a:cubicBezTo>
                    <a:cubicBezTo>
                      <a:pt x="2283" y="7456"/>
                      <a:pt x="3995" y="4033"/>
                      <a:pt x="5707" y="609"/>
                    </a:cubicBezTo>
                    <a:cubicBezTo>
                      <a:pt x="5799" y="518"/>
                      <a:pt x="5890" y="335"/>
                      <a:pt x="5890" y="244"/>
                    </a:cubicBezTo>
                    <a:lnTo>
                      <a:pt x="5890" y="152"/>
                    </a:lnTo>
                    <a:cubicBezTo>
                      <a:pt x="5890" y="71"/>
                      <a:pt x="5843" y="1"/>
                      <a:pt x="5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818450" y="1104925"/>
                <a:ext cx="984350" cy="1112050"/>
              </a:xfrm>
              <a:custGeom>
                <a:avLst/>
                <a:gdLst/>
                <a:ahLst/>
                <a:cxnLst/>
                <a:rect l="l" t="t" r="r" b="b"/>
                <a:pathLst>
                  <a:path w="39374" h="44482" extrusionOk="0">
                    <a:moveTo>
                      <a:pt x="14829" y="1048"/>
                    </a:moveTo>
                    <a:lnTo>
                      <a:pt x="38415" y="13576"/>
                    </a:lnTo>
                    <a:lnTo>
                      <a:pt x="22843" y="43702"/>
                    </a:lnTo>
                    <a:lnTo>
                      <a:pt x="22843" y="43702"/>
                    </a:lnTo>
                    <a:cubicBezTo>
                      <a:pt x="20071" y="43400"/>
                      <a:pt x="15830" y="42512"/>
                      <a:pt x="11116" y="40122"/>
                    </a:cubicBezTo>
                    <a:cubicBezTo>
                      <a:pt x="6165" y="37547"/>
                      <a:pt x="2804" y="34272"/>
                      <a:pt x="872" y="31995"/>
                    </a:cubicBezTo>
                    <a:lnTo>
                      <a:pt x="872" y="31995"/>
                    </a:lnTo>
                    <a:lnTo>
                      <a:pt x="12737" y="8920"/>
                    </a:lnTo>
                    <a:cubicBezTo>
                      <a:pt x="13986" y="6509"/>
                      <a:pt x="14747" y="3834"/>
                      <a:pt x="14829" y="1048"/>
                    </a:cubicBezTo>
                    <a:close/>
                    <a:moveTo>
                      <a:pt x="14449" y="1"/>
                    </a:moveTo>
                    <a:cubicBezTo>
                      <a:pt x="14380" y="1"/>
                      <a:pt x="14312" y="29"/>
                      <a:pt x="14266" y="87"/>
                    </a:cubicBezTo>
                    <a:cubicBezTo>
                      <a:pt x="14175" y="178"/>
                      <a:pt x="14061" y="269"/>
                      <a:pt x="14061" y="360"/>
                    </a:cubicBezTo>
                    <a:lnTo>
                      <a:pt x="14061" y="543"/>
                    </a:lnTo>
                    <a:cubicBezTo>
                      <a:pt x="14061" y="3305"/>
                      <a:pt x="13399" y="6067"/>
                      <a:pt x="12075" y="8532"/>
                    </a:cubicBezTo>
                    <a:lnTo>
                      <a:pt x="92" y="31836"/>
                    </a:lnTo>
                    <a:cubicBezTo>
                      <a:pt x="0" y="32042"/>
                      <a:pt x="0" y="32133"/>
                      <a:pt x="92" y="32316"/>
                    </a:cubicBezTo>
                    <a:cubicBezTo>
                      <a:pt x="1986" y="34507"/>
                      <a:pt x="5501" y="38022"/>
                      <a:pt x="10842" y="40784"/>
                    </a:cubicBezTo>
                    <a:cubicBezTo>
                      <a:pt x="15681" y="43340"/>
                      <a:pt x="20155" y="44116"/>
                      <a:pt x="23008" y="44482"/>
                    </a:cubicBezTo>
                    <a:cubicBezTo>
                      <a:pt x="23191" y="44482"/>
                      <a:pt x="23305" y="44390"/>
                      <a:pt x="23396" y="44299"/>
                    </a:cubicBezTo>
                    <a:lnTo>
                      <a:pt x="39283" y="13576"/>
                    </a:lnTo>
                    <a:cubicBezTo>
                      <a:pt x="39374" y="13394"/>
                      <a:pt x="39374" y="13211"/>
                      <a:pt x="39169" y="13097"/>
                    </a:cubicBezTo>
                    <a:lnTo>
                      <a:pt x="14631" y="87"/>
                    </a:lnTo>
                    <a:cubicBezTo>
                      <a:pt x="14586" y="29"/>
                      <a:pt x="14517" y="1"/>
                      <a:pt x="144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1108325" y="1355550"/>
                <a:ext cx="128425" cy="76025"/>
              </a:xfrm>
              <a:custGeom>
                <a:avLst/>
                <a:gdLst/>
                <a:ahLst/>
                <a:cxnLst/>
                <a:rect l="l" t="t" r="r" b="b"/>
                <a:pathLst>
                  <a:path w="5137" h="3041" extrusionOk="0">
                    <a:moveTo>
                      <a:pt x="422" y="0"/>
                    </a:moveTo>
                    <a:cubicBezTo>
                      <a:pt x="287" y="0"/>
                      <a:pt x="159" y="85"/>
                      <a:pt x="92" y="219"/>
                    </a:cubicBezTo>
                    <a:cubicBezTo>
                      <a:pt x="1" y="424"/>
                      <a:pt x="1" y="607"/>
                      <a:pt x="183" y="698"/>
                    </a:cubicBezTo>
                    <a:lnTo>
                      <a:pt x="4566" y="2981"/>
                    </a:lnTo>
                    <a:cubicBezTo>
                      <a:pt x="4641" y="3018"/>
                      <a:pt x="4721" y="3041"/>
                      <a:pt x="4795" y="3041"/>
                    </a:cubicBezTo>
                    <a:cubicBezTo>
                      <a:pt x="4899" y="3041"/>
                      <a:pt x="4992" y="2996"/>
                      <a:pt x="5045" y="2889"/>
                    </a:cubicBezTo>
                    <a:cubicBezTo>
                      <a:pt x="5136" y="2707"/>
                      <a:pt x="5136" y="2410"/>
                      <a:pt x="4954" y="2319"/>
                    </a:cubicBezTo>
                    <a:lnTo>
                      <a:pt x="571" y="36"/>
                    </a:lnTo>
                    <a:cubicBezTo>
                      <a:pt x="522" y="12"/>
                      <a:pt x="472" y="0"/>
                      <a:pt x="4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a:off x="1039275" y="1481650"/>
                <a:ext cx="111875" cy="65975"/>
              </a:xfrm>
              <a:custGeom>
                <a:avLst/>
                <a:gdLst/>
                <a:ahLst/>
                <a:cxnLst/>
                <a:rect l="l" t="t" r="r" b="b"/>
                <a:pathLst>
                  <a:path w="4475" h="2639" extrusionOk="0">
                    <a:moveTo>
                      <a:pt x="501" y="1"/>
                    </a:moveTo>
                    <a:cubicBezTo>
                      <a:pt x="345" y="1"/>
                      <a:pt x="176" y="85"/>
                      <a:pt x="92" y="219"/>
                    </a:cubicBezTo>
                    <a:cubicBezTo>
                      <a:pt x="1" y="425"/>
                      <a:pt x="92" y="607"/>
                      <a:pt x="297" y="698"/>
                    </a:cubicBezTo>
                    <a:lnTo>
                      <a:pt x="3813" y="2593"/>
                    </a:lnTo>
                    <a:cubicBezTo>
                      <a:pt x="3863" y="2625"/>
                      <a:pt x="3915" y="2639"/>
                      <a:pt x="3967" y="2639"/>
                    </a:cubicBezTo>
                    <a:cubicBezTo>
                      <a:pt x="4100" y="2639"/>
                      <a:pt x="4226" y="2542"/>
                      <a:pt x="4292" y="2410"/>
                    </a:cubicBezTo>
                    <a:cubicBezTo>
                      <a:pt x="4474" y="2228"/>
                      <a:pt x="4383" y="2022"/>
                      <a:pt x="4201" y="1931"/>
                    </a:cubicBezTo>
                    <a:lnTo>
                      <a:pt x="663" y="37"/>
                    </a:lnTo>
                    <a:cubicBezTo>
                      <a:pt x="614" y="12"/>
                      <a:pt x="558"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973075" y="1607775"/>
                <a:ext cx="130700" cy="77700"/>
              </a:xfrm>
              <a:custGeom>
                <a:avLst/>
                <a:gdLst/>
                <a:ahLst/>
                <a:cxnLst/>
                <a:rect l="l" t="t" r="r" b="b"/>
                <a:pathLst>
                  <a:path w="5228" h="3108" extrusionOk="0">
                    <a:moveTo>
                      <a:pt x="452" y="0"/>
                    </a:moveTo>
                    <a:cubicBezTo>
                      <a:pt x="324" y="0"/>
                      <a:pt x="159" y="85"/>
                      <a:pt x="92" y="219"/>
                    </a:cubicBezTo>
                    <a:cubicBezTo>
                      <a:pt x="1" y="401"/>
                      <a:pt x="92" y="607"/>
                      <a:pt x="275" y="698"/>
                    </a:cubicBezTo>
                    <a:lnTo>
                      <a:pt x="4566" y="3072"/>
                    </a:lnTo>
                    <a:cubicBezTo>
                      <a:pt x="4615" y="3096"/>
                      <a:pt x="4670" y="3107"/>
                      <a:pt x="4728" y="3107"/>
                    </a:cubicBezTo>
                    <a:cubicBezTo>
                      <a:pt x="4884" y="3107"/>
                      <a:pt x="5053" y="3023"/>
                      <a:pt x="5137" y="2889"/>
                    </a:cubicBezTo>
                    <a:cubicBezTo>
                      <a:pt x="5228" y="2684"/>
                      <a:pt x="5137" y="2501"/>
                      <a:pt x="4931" y="2410"/>
                    </a:cubicBezTo>
                    <a:lnTo>
                      <a:pt x="572" y="36"/>
                    </a:lnTo>
                    <a:cubicBezTo>
                      <a:pt x="541" y="11"/>
                      <a:pt x="499" y="0"/>
                      <a:pt x="4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906325" y="1733625"/>
                <a:ext cx="109575" cy="66575"/>
              </a:xfrm>
              <a:custGeom>
                <a:avLst/>
                <a:gdLst/>
                <a:ahLst/>
                <a:cxnLst/>
                <a:rect l="l" t="t" r="r" b="b"/>
                <a:pathLst>
                  <a:path w="4383" h="2663" extrusionOk="0">
                    <a:moveTo>
                      <a:pt x="417" y="1"/>
                    </a:moveTo>
                    <a:cubicBezTo>
                      <a:pt x="283" y="1"/>
                      <a:pt x="158" y="97"/>
                      <a:pt x="92" y="229"/>
                    </a:cubicBezTo>
                    <a:cubicBezTo>
                      <a:pt x="0" y="412"/>
                      <a:pt x="0" y="617"/>
                      <a:pt x="183" y="800"/>
                    </a:cubicBezTo>
                    <a:lnTo>
                      <a:pt x="3812" y="2603"/>
                    </a:lnTo>
                    <a:cubicBezTo>
                      <a:pt x="3850" y="2641"/>
                      <a:pt x="3919" y="2663"/>
                      <a:pt x="3994" y="2663"/>
                    </a:cubicBezTo>
                    <a:cubicBezTo>
                      <a:pt x="4099" y="2663"/>
                      <a:pt x="4215" y="2618"/>
                      <a:pt x="4269" y="2511"/>
                    </a:cubicBezTo>
                    <a:cubicBezTo>
                      <a:pt x="4383" y="2329"/>
                      <a:pt x="4269" y="2032"/>
                      <a:pt x="4086" y="1941"/>
                    </a:cubicBezTo>
                    <a:lnTo>
                      <a:pt x="571" y="46"/>
                    </a:lnTo>
                    <a:cubicBezTo>
                      <a:pt x="521" y="15"/>
                      <a:pt x="468"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8"/>
            <p:cNvGrpSpPr/>
            <p:nvPr/>
          </p:nvGrpSpPr>
          <p:grpSpPr>
            <a:xfrm rot="1552486" flipH="1">
              <a:off x="8443882" y="4041451"/>
              <a:ext cx="1310804" cy="733881"/>
              <a:chOff x="373925" y="3403875"/>
              <a:chExt cx="1086500" cy="608300"/>
            </a:xfrm>
          </p:grpSpPr>
          <p:sp>
            <p:nvSpPr>
              <p:cNvPr id="318" name="Google Shape;318;p8"/>
              <p:cNvSpPr/>
              <p:nvPr/>
            </p:nvSpPr>
            <p:spPr>
              <a:xfrm>
                <a:off x="416725" y="3403875"/>
                <a:ext cx="1038575" cy="547275"/>
              </a:xfrm>
              <a:custGeom>
                <a:avLst/>
                <a:gdLst/>
                <a:ahLst/>
                <a:cxnLst/>
                <a:rect l="l" t="t" r="r" b="b"/>
                <a:pathLst>
                  <a:path w="41543" h="21891" extrusionOk="0">
                    <a:moveTo>
                      <a:pt x="38233" y="0"/>
                    </a:moveTo>
                    <a:cubicBezTo>
                      <a:pt x="38119" y="91"/>
                      <a:pt x="38027" y="91"/>
                      <a:pt x="37936" y="91"/>
                    </a:cubicBezTo>
                    <a:cubicBezTo>
                      <a:pt x="37365" y="274"/>
                      <a:pt x="36795" y="457"/>
                      <a:pt x="36224" y="662"/>
                    </a:cubicBezTo>
                    <a:cubicBezTo>
                      <a:pt x="35083" y="1027"/>
                      <a:pt x="34033" y="1415"/>
                      <a:pt x="32892" y="1803"/>
                    </a:cubicBezTo>
                    <a:cubicBezTo>
                      <a:pt x="32138" y="1986"/>
                      <a:pt x="31385" y="2283"/>
                      <a:pt x="30609" y="2557"/>
                    </a:cubicBezTo>
                    <a:cubicBezTo>
                      <a:pt x="29673" y="2853"/>
                      <a:pt x="28623" y="3219"/>
                      <a:pt x="27573" y="3515"/>
                    </a:cubicBezTo>
                    <a:cubicBezTo>
                      <a:pt x="26523" y="3880"/>
                      <a:pt x="25473" y="4177"/>
                      <a:pt x="24538" y="4565"/>
                    </a:cubicBezTo>
                    <a:cubicBezTo>
                      <a:pt x="23396" y="4930"/>
                      <a:pt x="22255" y="5318"/>
                      <a:pt x="21114" y="5707"/>
                    </a:cubicBezTo>
                    <a:cubicBezTo>
                      <a:pt x="20338" y="5980"/>
                      <a:pt x="19584" y="6163"/>
                      <a:pt x="18831" y="6460"/>
                    </a:cubicBezTo>
                    <a:cubicBezTo>
                      <a:pt x="17576" y="6848"/>
                      <a:pt x="16435" y="7213"/>
                      <a:pt x="15293" y="7692"/>
                    </a:cubicBezTo>
                    <a:cubicBezTo>
                      <a:pt x="14540" y="7875"/>
                      <a:pt x="13787" y="8172"/>
                      <a:pt x="13125" y="8354"/>
                    </a:cubicBezTo>
                    <a:cubicBezTo>
                      <a:pt x="11869" y="8834"/>
                      <a:pt x="10728" y="9222"/>
                      <a:pt x="9496" y="9587"/>
                    </a:cubicBezTo>
                    <a:cubicBezTo>
                      <a:pt x="8742" y="9884"/>
                      <a:pt x="8080" y="10066"/>
                      <a:pt x="7304" y="10363"/>
                    </a:cubicBezTo>
                    <a:cubicBezTo>
                      <a:pt x="6163" y="10728"/>
                      <a:pt x="5136" y="11116"/>
                      <a:pt x="3995" y="11413"/>
                    </a:cubicBezTo>
                    <a:cubicBezTo>
                      <a:pt x="3127" y="11778"/>
                      <a:pt x="2283" y="12075"/>
                      <a:pt x="1324" y="12349"/>
                    </a:cubicBezTo>
                    <a:cubicBezTo>
                      <a:pt x="1027" y="12440"/>
                      <a:pt x="754" y="12554"/>
                      <a:pt x="457" y="12645"/>
                    </a:cubicBezTo>
                    <a:cubicBezTo>
                      <a:pt x="92" y="12828"/>
                      <a:pt x="0" y="13125"/>
                      <a:pt x="92" y="13490"/>
                    </a:cubicBezTo>
                    <a:lnTo>
                      <a:pt x="92" y="13581"/>
                    </a:lnTo>
                    <a:cubicBezTo>
                      <a:pt x="183" y="13969"/>
                      <a:pt x="366" y="14357"/>
                      <a:pt x="457" y="14722"/>
                    </a:cubicBezTo>
                    <a:cubicBezTo>
                      <a:pt x="845" y="15978"/>
                      <a:pt x="1324" y="17210"/>
                      <a:pt x="1712" y="18352"/>
                    </a:cubicBezTo>
                    <a:cubicBezTo>
                      <a:pt x="1986" y="19196"/>
                      <a:pt x="2283" y="19972"/>
                      <a:pt x="2465" y="20726"/>
                    </a:cubicBezTo>
                    <a:cubicBezTo>
                      <a:pt x="2557" y="20999"/>
                      <a:pt x="2648" y="21205"/>
                      <a:pt x="2739" y="21479"/>
                    </a:cubicBezTo>
                    <a:cubicBezTo>
                      <a:pt x="2909" y="21723"/>
                      <a:pt x="3125" y="21890"/>
                      <a:pt x="3361" y="21890"/>
                    </a:cubicBezTo>
                    <a:cubicBezTo>
                      <a:pt x="3412" y="21890"/>
                      <a:pt x="3463" y="21883"/>
                      <a:pt x="3515" y="21867"/>
                    </a:cubicBezTo>
                    <a:lnTo>
                      <a:pt x="3607" y="21867"/>
                    </a:lnTo>
                    <a:cubicBezTo>
                      <a:pt x="4177" y="21684"/>
                      <a:pt x="4657" y="21479"/>
                      <a:pt x="5227" y="21296"/>
                    </a:cubicBezTo>
                    <a:cubicBezTo>
                      <a:pt x="5981" y="20999"/>
                      <a:pt x="6734" y="20817"/>
                      <a:pt x="7419" y="20543"/>
                    </a:cubicBezTo>
                    <a:cubicBezTo>
                      <a:pt x="8560" y="20155"/>
                      <a:pt x="9701" y="19767"/>
                      <a:pt x="10842" y="19402"/>
                    </a:cubicBezTo>
                    <a:cubicBezTo>
                      <a:pt x="11687" y="19105"/>
                      <a:pt x="12440" y="18831"/>
                      <a:pt x="13216" y="18626"/>
                    </a:cubicBezTo>
                    <a:cubicBezTo>
                      <a:pt x="14449" y="18146"/>
                      <a:pt x="15681" y="17781"/>
                      <a:pt x="16823" y="17393"/>
                    </a:cubicBezTo>
                    <a:cubicBezTo>
                      <a:pt x="17576" y="17119"/>
                      <a:pt x="18352" y="16822"/>
                      <a:pt x="19105" y="16640"/>
                    </a:cubicBezTo>
                    <a:cubicBezTo>
                      <a:pt x="20155" y="16252"/>
                      <a:pt x="21296" y="15864"/>
                      <a:pt x="22438" y="15499"/>
                    </a:cubicBezTo>
                    <a:cubicBezTo>
                      <a:pt x="22826" y="15407"/>
                      <a:pt x="23191" y="15202"/>
                      <a:pt x="23579" y="15111"/>
                    </a:cubicBezTo>
                    <a:cubicBezTo>
                      <a:pt x="24332" y="14837"/>
                      <a:pt x="25108" y="14631"/>
                      <a:pt x="25861" y="14357"/>
                    </a:cubicBezTo>
                    <a:cubicBezTo>
                      <a:pt x="27003" y="13969"/>
                      <a:pt x="28235" y="13581"/>
                      <a:pt x="29376" y="13125"/>
                    </a:cubicBezTo>
                    <a:cubicBezTo>
                      <a:pt x="30130" y="12919"/>
                      <a:pt x="30906" y="12645"/>
                      <a:pt x="31659" y="12349"/>
                    </a:cubicBezTo>
                    <a:cubicBezTo>
                      <a:pt x="32983" y="11983"/>
                      <a:pt x="34238" y="11504"/>
                      <a:pt x="35562" y="11025"/>
                    </a:cubicBezTo>
                    <a:cubicBezTo>
                      <a:pt x="36315" y="10728"/>
                      <a:pt x="37183" y="10454"/>
                      <a:pt x="38027" y="10157"/>
                    </a:cubicBezTo>
                    <a:cubicBezTo>
                      <a:pt x="39077" y="9884"/>
                      <a:pt x="40036" y="9496"/>
                      <a:pt x="41086" y="9222"/>
                    </a:cubicBezTo>
                    <a:cubicBezTo>
                      <a:pt x="41177" y="9130"/>
                      <a:pt x="41268" y="9130"/>
                      <a:pt x="41268" y="9016"/>
                    </a:cubicBezTo>
                    <a:cubicBezTo>
                      <a:pt x="41451" y="8925"/>
                      <a:pt x="41542" y="8742"/>
                      <a:pt x="41542" y="8560"/>
                    </a:cubicBezTo>
                    <a:lnTo>
                      <a:pt x="41542" y="8263"/>
                    </a:lnTo>
                    <a:cubicBezTo>
                      <a:pt x="41360" y="7784"/>
                      <a:pt x="41268" y="7418"/>
                      <a:pt x="41086" y="6939"/>
                    </a:cubicBezTo>
                    <a:cubicBezTo>
                      <a:pt x="40789" y="6072"/>
                      <a:pt x="40607" y="5318"/>
                      <a:pt x="40310" y="4565"/>
                    </a:cubicBezTo>
                    <a:cubicBezTo>
                      <a:pt x="40127" y="4086"/>
                      <a:pt x="39945" y="3607"/>
                      <a:pt x="39830" y="3127"/>
                    </a:cubicBezTo>
                    <a:cubicBezTo>
                      <a:pt x="39557" y="2283"/>
                      <a:pt x="39169" y="1415"/>
                      <a:pt x="38895" y="571"/>
                    </a:cubicBezTo>
                    <a:cubicBezTo>
                      <a:pt x="38895" y="457"/>
                      <a:pt x="38895" y="365"/>
                      <a:pt x="38803" y="274"/>
                    </a:cubicBezTo>
                    <a:cubicBezTo>
                      <a:pt x="38689" y="91"/>
                      <a:pt x="38415" y="0"/>
                      <a:pt x="38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927425" y="3518000"/>
                <a:ext cx="394925" cy="135250"/>
              </a:xfrm>
              <a:custGeom>
                <a:avLst/>
                <a:gdLst/>
                <a:ahLst/>
                <a:cxnLst/>
                <a:rect l="l" t="t" r="r" b="b"/>
                <a:pathLst>
                  <a:path w="15797" h="5410" extrusionOk="0">
                    <a:moveTo>
                      <a:pt x="15522" y="0"/>
                    </a:moveTo>
                    <a:cubicBezTo>
                      <a:pt x="15408" y="0"/>
                      <a:pt x="15225" y="92"/>
                      <a:pt x="15043" y="92"/>
                    </a:cubicBezTo>
                    <a:cubicBezTo>
                      <a:pt x="14381" y="365"/>
                      <a:pt x="13696" y="571"/>
                      <a:pt x="13034" y="753"/>
                    </a:cubicBezTo>
                    <a:cubicBezTo>
                      <a:pt x="12098" y="1142"/>
                      <a:pt x="11140" y="1415"/>
                      <a:pt x="10272" y="1712"/>
                    </a:cubicBezTo>
                    <a:cubicBezTo>
                      <a:pt x="10181" y="1803"/>
                      <a:pt x="10090" y="1803"/>
                      <a:pt x="9998" y="1803"/>
                    </a:cubicBezTo>
                    <a:cubicBezTo>
                      <a:pt x="9131" y="2077"/>
                      <a:pt x="8378" y="2374"/>
                      <a:pt x="7533" y="2648"/>
                    </a:cubicBezTo>
                    <a:cubicBezTo>
                      <a:pt x="6575" y="2945"/>
                      <a:pt x="5616" y="3219"/>
                      <a:pt x="4680" y="3607"/>
                    </a:cubicBezTo>
                    <a:cubicBezTo>
                      <a:pt x="4566" y="3607"/>
                      <a:pt x="4566" y="3607"/>
                      <a:pt x="4475" y="3698"/>
                    </a:cubicBezTo>
                    <a:cubicBezTo>
                      <a:pt x="3539" y="3995"/>
                      <a:pt x="2580" y="4269"/>
                      <a:pt x="1622" y="4657"/>
                    </a:cubicBezTo>
                    <a:cubicBezTo>
                      <a:pt x="1256" y="4748"/>
                      <a:pt x="868" y="4839"/>
                      <a:pt x="480" y="4931"/>
                    </a:cubicBezTo>
                    <a:cubicBezTo>
                      <a:pt x="389" y="5022"/>
                      <a:pt x="206" y="5136"/>
                      <a:pt x="115" y="5136"/>
                    </a:cubicBezTo>
                    <a:cubicBezTo>
                      <a:pt x="1" y="5227"/>
                      <a:pt x="1" y="5319"/>
                      <a:pt x="115" y="5410"/>
                    </a:cubicBezTo>
                    <a:lnTo>
                      <a:pt x="298" y="5410"/>
                    </a:lnTo>
                    <a:cubicBezTo>
                      <a:pt x="389" y="5410"/>
                      <a:pt x="480" y="5410"/>
                      <a:pt x="572" y="5319"/>
                    </a:cubicBezTo>
                    <a:cubicBezTo>
                      <a:pt x="1439" y="5022"/>
                      <a:pt x="2398" y="4748"/>
                      <a:pt x="3242" y="4451"/>
                    </a:cubicBezTo>
                    <a:cubicBezTo>
                      <a:pt x="3333" y="4360"/>
                      <a:pt x="3425" y="4360"/>
                      <a:pt x="3539" y="4360"/>
                    </a:cubicBezTo>
                    <a:cubicBezTo>
                      <a:pt x="4383" y="4086"/>
                      <a:pt x="5251" y="3789"/>
                      <a:pt x="6187" y="3515"/>
                    </a:cubicBezTo>
                    <a:cubicBezTo>
                      <a:pt x="7054" y="3219"/>
                      <a:pt x="7990" y="2853"/>
                      <a:pt x="8857" y="2557"/>
                    </a:cubicBezTo>
                    <a:lnTo>
                      <a:pt x="9040" y="2557"/>
                    </a:lnTo>
                    <a:cubicBezTo>
                      <a:pt x="9907" y="2169"/>
                      <a:pt x="10752" y="1895"/>
                      <a:pt x="11710" y="1598"/>
                    </a:cubicBezTo>
                    <a:cubicBezTo>
                      <a:pt x="12555" y="1324"/>
                      <a:pt x="13422" y="1027"/>
                      <a:pt x="14381" y="753"/>
                    </a:cubicBezTo>
                    <a:cubicBezTo>
                      <a:pt x="14564" y="662"/>
                      <a:pt x="14655" y="662"/>
                      <a:pt x="14837" y="571"/>
                    </a:cubicBezTo>
                    <a:cubicBezTo>
                      <a:pt x="15134" y="457"/>
                      <a:pt x="15408" y="365"/>
                      <a:pt x="15705" y="274"/>
                    </a:cubicBezTo>
                    <a:cubicBezTo>
                      <a:pt x="15796" y="274"/>
                      <a:pt x="15796" y="183"/>
                      <a:pt x="15796" y="183"/>
                    </a:cubicBezTo>
                    <a:lnTo>
                      <a:pt x="157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373925" y="3442925"/>
                <a:ext cx="1086500" cy="569250"/>
              </a:xfrm>
              <a:custGeom>
                <a:avLst/>
                <a:gdLst/>
                <a:ahLst/>
                <a:cxnLst/>
                <a:rect l="l" t="t" r="r" b="b"/>
                <a:pathLst>
                  <a:path w="43460" h="22770" extrusionOk="0">
                    <a:moveTo>
                      <a:pt x="39851" y="846"/>
                    </a:moveTo>
                    <a:lnTo>
                      <a:pt x="42501" y="8710"/>
                    </a:lnTo>
                    <a:lnTo>
                      <a:pt x="3516" y="21925"/>
                    </a:lnTo>
                    <a:lnTo>
                      <a:pt x="936" y="14119"/>
                    </a:lnTo>
                    <a:lnTo>
                      <a:pt x="936" y="14119"/>
                    </a:lnTo>
                    <a:lnTo>
                      <a:pt x="39851" y="846"/>
                    </a:lnTo>
                    <a:close/>
                    <a:moveTo>
                      <a:pt x="40179" y="1"/>
                    </a:moveTo>
                    <a:cubicBezTo>
                      <a:pt x="40132" y="1"/>
                      <a:pt x="40084" y="12"/>
                      <a:pt x="40036" y="36"/>
                    </a:cubicBezTo>
                    <a:lnTo>
                      <a:pt x="274" y="13549"/>
                    </a:lnTo>
                    <a:cubicBezTo>
                      <a:pt x="92" y="13549"/>
                      <a:pt x="0" y="13845"/>
                      <a:pt x="92" y="14028"/>
                    </a:cubicBezTo>
                    <a:lnTo>
                      <a:pt x="2945" y="22496"/>
                    </a:lnTo>
                    <a:cubicBezTo>
                      <a:pt x="3036" y="22587"/>
                      <a:pt x="3036" y="22679"/>
                      <a:pt x="3127" y="22770"/>
                    </a:cubicBezTo>
                    <a:lnTo>
                      <a:pt x="3424" y="22770"/>
                    </a:lnTo>
                    <a:lnTo>
                      <a:pt x="43163" y="9280"/>
                    </a:lnTo>
                    <a:cubicBezTo>
                      <a:pt x="43254" y="9166"/>
                      <a:pt x="43369" y="9166"/>
                      <a:pt x="43369" y="9075"/>
                    </a:cubicBezTo>
                    <a:cubicBezTo>
                      <a:pt x="43460" y="8983"/>
                      <a:pt x="43460" y="8892"/>
                      <a:pt x="43369" y="8801"/>
                    </a:cubicBezTo>
                    <a:lnTo>
                      <a:pt x="40515" y="241"/>
                    </a:lnTo>
                    <a:cubicBezTo>
                      <a:pt x="40431" y="90"/>
                      <a:pt x="40310" y="1"/>
                      <a:pt x="40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533125" y="3830700"/>
                <a:ext cx="61650" cy="138700"/>
              </a:xfrm>
              <a:custGeom>
                <a:avLst/>
                <a:gdLst/>
                <a:ahLst/>
                <a:cxnLst/>
                <a:rect l="l" t="t" r="r" b="b"/>
                <a:pathLst>
                  <a:path w="2466" h="5548" extrusionOk="0">
                    <a:moveTo>
                      <a:pt x="438" y="0"/>
                    </a:moveTo>
                    <a:cubicBezTo>
                      <a:pt x="387" y="0"/>
                      <a:pt x="331" y="15"/>
                      <a:pt x="275" y="46"/>
                    </a:cubicBezTo>
                    <a:cubicBezTo>
                      <a:pt x="92" y="137"/>
                      <a:pt x="1" y="320"/>
                      <a:pt x="92" y="503"/>
                    </a:cubicBezTo>
                    <a:lnTo>
                      <a:pt x="1713" y="5273"/>
                    </a:lnTo>
                    <a:cubicBezTo>
                      <a:pt x="1713" y="5456"/>
                      <a:pt x="1986" y="5547"/>
                      <a:pt x="2192" y="5547"/>
                    </a:cubicBezTo>
                    <a:cubicBezTo>
                      <a:pt x="2375" y="5456"/>
                      <a:pt x="2466" y="5273"/>
                      <a:pt x="2375" y="5068"/>
                    </a:cubicBezTo>
                    <a:lnTo>
                      <a:pt x="754" y="229"/>
                    </a:lnTo>
                    <a:cubicBezTo>
                      <a:pt x="688" y="97"/>
                      <a:pt x="574"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777925" y="3747625"/>
                <a:ext cx="61650" cy="138450"/>
              </a:xfrm>
              <a:custGeom>
                <a:avLst/>
                <a:gdLst/>
                <a:ahLst/>
                <a:cxnLst/>
                <a:rect l="l" t="t" r="r" b="b"/>
                <a:pathLst>
                  <a:path w="2466" h="5538" extrusionOk="0">
                    <a:moveTo>
                      <a:pt x="448" y="1"/>
                    </a:moveTo>
                    <a:cubicBezTo>
                      <a:pt x="390" y="1"/>
                      <a:pt x="330" y="12"/>
                      <a:pt x="275" y="37"/>
                    </a:cubicBezTo>
                    <a:cubicBezTo>
                      <a:pt x="92" y="37"/>
                      <a:pt x="1" y="311"/>
                      <a:pt x="92" y="516"/>
                    </a:cubicBezTo>
                    <a:lnTo>
                      <a:pt x="1713" y="5264"/>
                    </a:lnTo>
                    <a:cubicBezTo>
                      <a:pt x="1804" y="5446"/>
                      <a:pt x="1987" y="5538"/>
                      <a:pt x="2192" y="5538"/>
                    </a:cubicBezTo>
                    <a:cubicBezTo>
                      <a:pt x="2375" y="5446"/>
                      <a:pt x="2466" y="5264"/>
                      <a:pt x="2375" y="4967"/>
                    </a:cubicBezTo>
                    <a:lnTo>
                      <a:pt x="754" y="219"/>
                    </a:lnTo>
                    <a:cubicBezTo>
                      <a:pt x="754" y="86"/>
                      <a:pt x="607" y="1"/>
                      <a:pt x="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1022725" y="3664325"/>
                <a:ext cx="61650" cy="137300"/>
              </a:xfrm>
              <a:custGeom>
                <a:avLst/>
                <a:gdLst/>
                <a:ahLst/>
                <a:cxnLst/>
                <a:rect l="l" t="t" r="r" b="b"/>
                <a:pathLst>
                  <a:path w="2466" h="5492" extrusionOk="0">
                    <a:moveTo>
                      <a:pt x="534" y="0"/>
                    </a:moveTo>
                    <a:cubicBezTo>
                      <a:pt x="487" y="0"/>
                      <a:pt x="438" y="12"/>
                      <a:pt x="389" y="36"/>
                    </a:cubicBezTo>
                    <a:cubicBezTo>
                      <a:pt x="92" y="36"/>
                      <a:pt x="1" y="310"/>
                      <a:pt x="92" y="515"/>
                    </a:cubicBezTo>
                    <a:lnTo>
                      <a:pt x="1713" y="5263"/>
                    </a:lnTo>
                    <a:cubicBezTo>
                      <a:pt x="1779" y="5395"/>
                      <a:pt x="1904" y="5491"/>
                      <a:pt x="2038" y="5491"/>
                    </a:cubicBezTo>
                    <a:cubicBezTo>
                      <a:pt x="2089" y="5491"/>
                      <a:pt x="2141" y="5477"/>
                      <a:pt x="2192" y="5446"/>
                    </a:cubicBezTo>
                    <a:cubicBezTo>
                      <a:pt x="2375" y="5446"/>
                      <a:pt x="2466" y="5172"/>
                      <a:pt x="2466" y="4989"/>
                    </a:cubicBezTo>
                    <a:lnTo>
                      <a:pt x="868" y="219"/>
                    </a:lnTo>
                    <a:cubicBezTo>
                      <a:pt x="785" y="85"/>
                      <a:pt x="664" y="0"/>
                      <a:pt x="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663800" y="3811550"/>
                <a:ext cx="54800" cy="115925"/>
              </a:xfrm>
              <a:custGeom>
                <a:avLst/>
                <a:gdLst/>
                <a:ahLst/>
                <a:cxnLst/>
                <a:rect l="l" t="t" r="r" b="b"/>
                <a:pathLst>
                  <a:path w="2192" h="4637" extrusionOk="0">
                    <a:moveTo>
                      <a:pt x="431" y="1"/>
                    </a:moveTo>
                    <a:cubicBezTo>
                      <a:pt x="381" y="1"/>
                      <a:pt x="329" y="12"/>
                      <a:pt x="275" y="36"/>
                    </a:cubicBezTo>
                    <a:cubicBezTo>
                      <a:pt x="92" y="127"/>
                      <a:pt x="1" y="333"/>
                      <a:pt x="1" y="515"/>
                    </a:cubicBezTo>
                    <a:lnTo>
                      <a:pt x="1325" y="4419"/>
                    </a:lnTo>
                    <a:cubicBezTo>
                      <a:pt x="1391" y="4552"/>
                      <a:pt x="1519" y="4637"/>
                      <a:pt x="1655" y="4637"/>
                    </a:cubicBezTo>
                    <a:cubicBezTo>
                      <a:pt x="1704" y="4637"/>
                      <a:pt x="1755" y="4626"/>
                      <a:pt x="1804" y="4601"/>
                    </a:cubicBezTo>
                    <a:cubicBezTo>
                      <a:pt x="1986" y="4510"/>
                      <a:pt x="2192" y="4327"/>
                      <a:pt x="2101" y="4122"/>
                    </a:cubicBezTo>
                    <a:lnTo>
                      <a:pt x="754" y="242"/>
                    </a:lnTo>
                    <a:cubicBezTo>
                      <a:pt x="687" y="90"/>
                      <a:pt x="570" y="1"/>
                      <a:pt x="4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908600" y="3728250"/>
                <a:ext cx="54800" cy="116125"/>
              </a:xfrm>
              <a:custGeom>
                <a:avLst/>
                <a:gdLst/>
                <a:ahLst/>
                <a:cxnLst/>
                <a:rect l="l" t="t" r="r" b="b"/>
                <a:pathLst>
                  <a:path w="2192" h="4645" extrusionOk="0">
                    <a:moveTo>
                      <a:pt x="454" y="0"/>
                    </a:moveTo>
                    <a:cubicBezTo>
                      <a:pt x="400" y="0"/>
                      <a:pt x="345" y="12"/>
                      <a:pt x="297" y="36"/>
                    </a:cubicBezTo>
                    <a:cubicBezTo>
                      <a:pt x="92" y="150"/>
                      <a:pt x="1" y="332"/>
                      <a:pt x="92" y="515"/>
                    </a:cubicBezTo>
                    <a:lnTo>
                      <a:pt x="1439" y="4327"/>
                    </a:lnTo>
                    <a:cubicBezTo>
                      <a:pt x="1439" y="4529"/>
                      <a:pt x="1589" y="4645"/>
                      <a:pt x="1741" y="4645"/>
                    </a:cubicBezTo>
                    <a:cubicBezTo>
                      <a:pt x="1794" y="4645"/>
                      <a:pt x="1848" y="4630"/>
                      <a:pt x="1895" y="4601"/>
                    </a:cubicBezTo>
                    <a:cubicBezTo>
                      <a:pt x="2101" y="4509"/>
                      <a:pt x="2192" y="4327"/>
                      <a:pt x="2101" y="4144"/>
                    </a:cubicBezTo>
                    <a:lnTo>
                      <a:pt x="754" y="241"/>
                    </a:lnTo>
                    <a:cubicBezTo>
                      <a:pt x="754" y="90"/>
                      <a:pt x="605" y="0"/>
                      <a:pt x="4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1153400" y="3645250"/>
                <a:ext cx="54825" cy="115850"/>
              </a:xfrm>
              <a:custGeom>
                <a:avLst/>
                <a:gdLst/>
                <a:ahLst/>
                <a:cxnLst/>
                <a:rect l="l" t="t" r="r" b="b"/>
                <a:pathLst>
                  <a:path w="2193" h="4634" extrusionOk="0">
                    <a:moveTo>
                      <a:pt x="543" y="0"/>
                    </a:moveTo>
                    <a:cubicBezTo>
                      <a:pt x="492" y="0"/>
                      <a:pt x="439" y="14"/>
                      <a:pt x="389" y="46"/>
                    </a:cubicBezTo>
                    <a:cubicBezTo>
                      <a:pt x="92" y="46"/>
                      <a:pt x="1" y="320"/>
                      <a:pt x="92" y="502"/>
                    </a:cubicBezTo>
                    <a:lnTo>
                      <a:pt x="1439" y="4314"/>
                    </a:lnTo>
                    <a:cubicBezTo>
                      <a:pt x="1515" y="4466"/>
                      <a:pt x="1653" y="4633"/>
                      <a:pt x="1816" y="4633"/>
                    </a:cubicBezTo>
                    <a:cubicBezTo>
                      <a:pt x="1849" y="4633"/>
                      <a:pt x="1883" y="4626"/>
                      <a:pt x="1918" y="4611"/>
                    </a:cubicBezTo>
                    <a:cubicBezTo>
                      <a:pt x="2101" y="4497"/>
                      <a:pt x="2192" y="4314"/>
                      <a:pt x="2101" y="4132"/>
                    </a:cubicBezTo>
                    <a:lnTo>
                      <a:pt x="868" y="229"/>
                    </a:lnTo>
                    <a:cubicBezTo>
                      <a:pt x="802" y="96"/>
                      <a:pt x="676" y="0"/>
                      <a:pt x="5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8"/>
            <p:cNvGrpSpPr/>
            <p:nvPr/>
          </p:nvGrpSpPr>
          <p:grpSpPr>
            <a:xfrm flipH="1">
              <a:off x="4008280" y="-270543"/>
              <a:ext cx="435492" cy="906100"/>
              <a:chOff x="3885600" y="970650"/>
              <a:chExt cx="297325" cy="618625"/>
            </a:xfrm>
          </p:grpSpPr>
          <p:sp>
            <p:nvSpPr>
              <p:cNvPr id="328" name="Google Shape;328;p8"/>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8"/>
            <p:cNvGrpSpPr/>
            <p:nvPr/>
          </p:nvGrpSpPr>
          <p:grpSpPr>
            <a:xfrm flipH="1">
              <a:off x="-69981" y="3895546"/>
              <a:ext cx="1384729" cy="1384762"/>
              <a:chOff x="5623750" y="3398725"/>
              <a:chExt cx="1069950" cy="1069975"/>
            </a:xfrm>
          </p:grpSpPr>
          <p:sp>
            <p:nvSpPr>
              <p:cNvPr id="334" name="Google Shape;334;p8"/>
              <p:cNvSpPr/>
              <p:nvPr/>
            </p:nvSpPr>
            <p:spPr>
              <a:xfrm>
                <a:off x="6068275" y="3843250"/>
                <a:ext cx="249375" cy="247675"/>
              </a:xfrm>
              <a:custGeom>
                <a:avLst/>
                <a:gdLst/>
                <a:ahLst/>
                <a:cxnLst/>
                <a:rect l="l" t="t" r="r" b="b"/>
                <a:pathLst>
                  <a:path w="9975" h="9907" extrusionOk="0">
                    <a:moveTo>
                      <a:pt x="5045" y="1"/>
                    </a:moveTo>
                    <a:cubicBezTo>
                      <a:pt x="2283" y="1"/>
                      <a:pt x="91" y="2192"/>
                      <a:pt x="0" y="4954"/>
                    </a:cubicBezTo>
                    <a:cubicBezTo>
                      <a:pt x="0" y="7716"/>
                      <a:pt x="2283" y="9907"/>
                      <a:pt x="5045" y="9907"/>
                    </a:cubicBezTo>
                    <a:cubicBezTo>
                      <a:pt x="7692" y="9907"/>
                      <a:pt x="9975" y="7807"/>
                      <a:pt x="9975" y="4954"/>
                    </a:cubicBezTo>
                    <a:cubicBezTo>
                      <a:pt x="9975" y="1918"/>
                      <a:pt x="7510" y="1"/>
                      <a:pt x="5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5856550" y="3398725"/>
                <a:ext cx="603775" cy="1069975"/>
              </a:xfrm>
              <a:custGeom>
                <a:avLst/>
                <a:gdLst/>
                <a:ahLst/>
                <a:cxnLst/>
                <a:rect l="l" t="t" r="r" b="b"/>
                <a:pathLst>
                  <a:path w="24151" h="42799" extrusionOk="0">
                    <a:moveTo>
                      <a:pt x="12076" y="777"/>
                    </a:moveTo>
                    <a:cubicBezTo>
                      <a:pt x="13605" y="777"/>
                      <a:pt x="15020" y="1233"/>
                      <a:pt x="16367" y="2283"/>
                    </a:cubicBezTo>
                    <a:cubicBezTo>
                      <a:pt x="18353" y="3813"/>
                      <a:pt x="20156" y="6483"/>
                      <a:pt x="21388" y="9702"/>
                    </a:cubicBezTo>
                    <a:cubicBezTo>
                      <a:pt x="22644" y="13034"/>
                      <a:pt x="23397" y="17028"/>
                      <a:pt x="23397" y="21411"/>
                    </a:cubicBezTo>
                    <a:cubicBezTo>
                      <a:pt x="23397" y="27117"/>
                      <a:pt x="22073" y="32344"/>
                      <a:pt x="19973" y="36042"/>
                    </a:cubicBezTo>
                    <a:cubicBezTo>
                      <a:pt x="18923" y="37959"/>
                      <a:pt x="17691" y="39374"/>
                      <a:pt x="16367" y="40424"/>
                    </a:cubicBezTo>
                    <a:cubicBezTo>
                      <a:pt x="15020" y="41474"/>
                      <a:pt x="13605" y="42045"/>
                      <a:pt x="12076" y="42045"/>
                    </a:cubicBezTo>
                    <a:cubicBezTo>
                      <a:pt x="10546" y="42045"/>
                      <a:pt x="9040" y="41474"/>
                      <a:pt x="7693" y="40424"/>
                    </a:cubicBezTo>
                    <a:cubicBezTo>
                      <a:pt x="5707" y="38895"/>
                      <a:pt x="3904" y="36339"/>
                      <a:pt x="2672" y="33006"/>
                    </a:cubicBezTo>
                    <a:cubicBezTo>
                      <a:pt x="1416" y="29674"/>
                      <a:pt x="754" y="25679"/>
                      <a:pt x="754" y="21411"/>
                    </a:cubicBezTo>
                    <a:cubicBezTo>
                      <a:pt x="754" y="15613"/>
                      <a:pt x="1987" y="10363"/>
                      <a:pt x="4087" y="6666"/>
                    </a:cubicBezTo>
                    <a:cubicBezTo>
                      <a:pt x="5137" y="4863"/>
                      <a:pt x="6369" y="3333"/>
                      <a:pt x="7693" y="2283"/>
                    </a:cubicBezTo>
                    <a:cubicBezTo>
                      <a:pt x="9040" y="1233"/>
                      <a:pt x="10546" y="777"/>
                      <a:pt x="12076" y="777"/>
                    </a:cubicBezTo>
                    <a:close/>
                    <a:moveTo>
                      <a:pt x="12076" y="1"/>
                    </a:moveTo>
                    <a:cubicBezTo>
                      <a:pt x="10364" y="1"/>
                      <a:pt x="8743" y="571"/>
                      <a:pt x="7237" y="1713"/>
                    </a:cubicBezTo>
                    <a:cubicBezTo>
                      <a:pt x="5045" y="3333"/>
                      <a:pt x="3242" y="6095"/>
                      <a:pt x="1987" y="9519"/>
                    </a:cubicBezTo>
                    <a:cubicBezTo>
                      <a:pt x="663" y="12851"/>
                      <a:pt x="1" y="16937"/>
                      <a:pt x="1" y="21411"/>
                    </a:cubicBezTo>
                    <a:cubicBezTo>
                      <a:pt x="1" y="27208"/>
                      <a:pt x="1325" y="32527"/>
                      <a:pt x="3425" y="36430"/>
                    </a:cubicBezTo>
                    <a:cubicBezTo>
                      <a:pt x="4566" y="38324"/>
                      <a:pt x="5799" y="39945"/>
                      <a:pt x="7237" y="40995"/>
                    </a:cubicBezTo>
                    <a:cubicBezTo>
                      <a:pt x="8743" y="42136"/>
                      <a:pt x="10364" y="42798"/>
                      <a:pt x="12076" y="42798"/>
                    </a:cubicBezTo>
                    <a:cubicBezTo>
                      <a:pt x="13787" y="42798"/>
                      <a:pt x="15408" y="42136"/>
                      <a:pt x="16823" y="40995"/>
                    </a:cubicBezTo>
                    <a:cubicBezTo>
                      <a:pt x="19014" y="39374"/>
                      <a:pt x="20818" y="36612"/>
                      <a:pt x="22073" y="33303"/>
                    </a:cubicBezTo>
                    <a:cubicBezTo>
                      <a:pt x="23397" y="29879"/>
                      <a:pt x="24150" y="25770"/>
                      <a:pt x="24150" y="21411"/>
                    </a:cubicBezTo>
                    <a:cubicBezTo>
                      <a:pt x="24150" y="15499"/>
                      <a:pt x="22826" y="10181"/>
                      <a:pt x="20635" y="6278"/>
                    </a:cubicBezTo>
                    <a:cubicBezTo>
                      <a:pt x="19585" y="4383"/>
                      <a:pt x="18261" y="2763"/>
                      <a:pt x="16823" y="1713"/>
                    </a:cubicBezTo>
                    <a:cubicBezTo>
                      <a:pt x="15408" y="571"/>
                      <a:pt x="13787" y="1"/>
                      <a:pt x="120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5723600" y="3498600"/>
                <a:ext cx="870250" cy="867950"/>
              </a:xfrm>
              <a:custGeom>
                <a:avLst/>
                <a:gdLst/>
                <a:ahLst/>
                <a:cxnLst/>
                <a:rect l="l" t="t" r="r" b="b"/>
                <a:pathLst>
                  <a:path w="34810" h="34718" extrusionOk="0">
                    <a:moveTo>
                      <a:pt x="26341" y="776"/>
                    </a:moveTo>
                    <a:cubicBezTo>
                      <a:pt x="28624" y="776"/>
                      <a:pt x="30609" y="1438"/>
                      <a:pt x="31956" y="2762"/>
                    </a:cubicBezTo>
                    <a:cubicBezTo>
                      <a:pt x="33371" y="4200"/>
                      <a:pt x="34033" y="6095"/>
                      <a:pt x="34033" y="8377"/>
                    </a:cubicBezTo>
                    <a:cubicBezTo>
                      <a:pt x="34033" y="10842"/>
                      <a:pt x="33189" y="13695"/>
                      <a:pt x="31751" y="16640"/>
                    </a:cubicBezTo>
                    <a:cubicBezTo>
                      <a:pt x="30336" y="19607"/>
                      <a:pt x="28144" y="22643"/>
                      <a:pt x="25382" y="25405"/>
                    </a:cubicBezTo>
                    <a:cubicBezTo>
                      <a:pt x="22621" y="28167"/>
                      <a:pt x="19585" y="30335"/>
                      <a:pt x="16640" y="31773"/>
                    </a:cubicBezTo>
                    <a:cubicBezTo>
                      <a:pt x="13696" y="33188"/>
                      <a:pt x="10843" y="33964"/>
                      <a:pt x="8355" y="33964"/>
                    </a:cubicBezTo>
                    <a:cubicBezTo>
                      <a:pt x="6072" y="33964"/>
                      <a:pt x="4178" y="33302"/>
                      <a:pt x="2740" y="31956"/>
                    </a:cubicBezTo>
                    <a:cubicBezTo>
                      <a:pt x="1416" y="30632"/>
                      <a:pt x="754" y="28623"/>
                      <a:pt x="754" y="26341"/>
                    </a:cubicBezTo>
                    <a:cubicBezTo>
                      <a:pt x="754" y="23875"/>
                      <a:pt x="1507" y="21022"/>
                      <a:pt x="2945" y="18078"/>
                    </a:cubicBezTo>
                    <a:cubicBezTo>
                      <a:pt x="4452" y="15133"/>
                      <a:pt x="6552" y="12189"/>
                      <a:pt x="9405" y="9336"/>
                    </a:cubicBezTo>
                    <a:cubicBezTo>
                      <a:pt x="12167" y="6574"/>
                      <a:pt x="15111" y="4474"/>
                      <a:pt x="18055" y="2945"/>
                    </a:cubicBezTo>
                    <a:cubicBezTo>
                      <a:pt x="21000" y="1529"/>
                      <a:pt x="23853" y="776"/>
                      <a:pt x="26341" y="776"/>
                    </a:cubicBezTo>
                    <a:close/>
                    <a:moveTo>
                      <a:pt x="26341" y="0"/>
                    </a:moveTo>
                    <a:cubicBezTo>
                      <a:pt x="23762" y="0"/>
                      <a:pt x="20726" y="776"/>
                      <a:pt x="17782" y="2283"/>
                    </a:cubicBezTo>
                    <a:cubicBezTo>
                      <a:pt x="14723" y="3812"/>
                      <a:pt x="11687" y="6003"/>
                      <a:pt x="8834" y="8856"/>
                    </a:cubicBezTo>
                    <a:cubicBezTo>
                      <a:pt x="5981" y="11618"/>
                      <a:pt x="3790" y="14745"/>
                      <a:pt x="2283" y="17781"/>
                    </a:cubicBezTo>
                    <a:cubicBezTo>
                      <a:pt x="754" y="20748"/>
                      <a:pt x="1" y="23693"/>
                      <a:pt x="1" y="26341"/>
                    </a:cubicBezTo>
                    <a:cubicBezTo>
                      <a:pt x="1" y="28828"/>
                      <a:pt x="663" y="30906"/>
                      <a:pt x="2283" y="32526"/>
                    </a:cubicBezTo>
                    <a:cubicBezTo>
                      <a:pt x="3790" y="34055"/>
                      <a:pt x="5890" y="34717"/>
                      <a:pt x="8355" y="34717"/>
                    </a:cubicBezTo>
                    <a:cubicBezTo>
                      <a:pt x="11025" y="34717"/>
                      <a:pt x="13970" y="33964"/>
                      <a:pt x="17006" y="32435"/>
                    </a:cubicBezTo>
                    <a:cubicBezTo>
                      <a:pt x="19973" y="30906"/>
                      <a:pt x="23100" y="28737"/>
                      <a:pt x="25862" y="25884"/>
                    </a:cubicBezTo>
                    <a:cubicBezTo>
                      <a:pt x="28715" y="23122"/>
                      <a:pt x="30906" y="19972"/>
                      <a:pt x="32413" y="17028"/>
                    </a:cubicBezTo>
                    <a:cubicBezTo>
                      <a:pt x="33942" y="13992"/>
                      <a:pt x="34809" y="11048"/>
                      <a:pt x="34809" y="8377"/>
                    </a:cubicBezTo>
                    <a:cubicBezTo>
                      <a:pt x="34809" y="5912"/>
                      <a:pt x="34033" y="3812"/>
                      <a:pt x="32527" y="2191"/>
                    </a:cubicBezTo>
                    <a:cubicBezTo>
                      <a:pt x="30997" y="662"/>
                      <a:pt x="28806" y="0"/>
                      <a:pt x="26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5623750" y="3632125"/>
                <a:ext cx="1069950" cy="603750"/>
              </a:xfrm>
              <a:custGeom>
                <a:avLst/>
                <a:gdLst/>
                <a:ahLst/>
                <a:cxnLst/>
                <a:rect l="l" t="t" r="r" b="b"/>
                <a:pathLst>
                  <a:path w="42798" h="24150" extrusionOk="0">
                    <a:moveTo>
                      <a:pt x="21388" y="754"/>
                    </a:moveTo>
                    <a:cubicBezTo>
                      <a:pt x="27094" y="754"/>
                      <a:pt x="32321" y="1986"/>
                      <a:pt x="36041" y="4086"/>
                    </a:cubicBezTo>
                    <a:cubicBezTo>
                      <a:pt x="37936" y="5136"/>
                      <a:pt x="39374" y="6369"/>
                      <a:pt x="40401" y="7692"/>
                    </a:cubicBezTo>
                    <a:cubicBezTo>
                      <a:pt x="41451" y="9016"/>
                      <a:pt x="42022" y="10546"/>
                      <a:pt x="42022" y="12075"/>
                    </a:cubicBezTo>
                    <a:cubicBezTo>
                      <a:pt x="42022" y="13581"/>
                      <a:pt x="41451" y="15019"/>
                      <a:pt x="40401" y="16343"/>
                    </a:cubicBezTo>
                    <a:cubicBezTo>
                      <a:pt x="38895" y="18352"/>
                      <a:pt x="36315" y="20155"/>
                      <a:pt x="32983" y="21388"/>
                    </a:cubicBezTo>
                    <a:cubicBezTo>
                      <a:pt x="29673" y="22620"/>
                      <a:pt x="25679" y="23396"/>
                      <a:pt x="21388" y="23396"/>
                    </a:cubicBezTo>
                    <a:cubicBezTo>
                      <a:pt x="15590" y="23396"/>
                      <a:pt x="10454" y="22049"/>
                      <a:pt x="6642" y="19972"/>
                    </a:cubicBezTo>
                    <a:cubicBezTo>
                      <a:pt x="4839" y="18922"/>
                      <a:pt x="3310" y="17690"/>
                      <a:pt x="2283" y="16343"/>
                    </a:cubicBezTo>
                    <a:cubicBezTo>
                      <a:pt x="1233" y="15019"/>
                      <a:pt x="753" y="13581"/>
                      <a:pt x="753" y="12075"/>
                    </a:cubicBezTo>
                    <a:cubicBezTo>
                      <a:pt x="753" y="10546"/>
                      <a:pt x="1233" y="9016"/>
                      <a:pt x="2283" y="7692"/>
                    </a:cubicBezTo>
                    <a:cubicBezTo>
                      <a:pt x="3789" y="5707"/>
                      <a:pt x="6460" y="3881"/>
                      <a:pt x="9701" y="2648"/>
                    </a:cubicBezTo>
                    <a:cubicBezTo>
                      <a:pt x="13011" y="1415"/>
                      <a:pt x="17005" y="754"/>
                      <a:pt x="21388" y="754"/>
                    </a:cubicBezTo>
                    <a:close/>
                    <a:moveTo>
                      <a:pt x="21388" y="0"/>
                    </a:moveTo>
                    <a:cubicBezTo>
                      <a:pt x="15499" y="0"/>
                      <a:pt x="10158" y="1233"/>
                      <a:pt x="6277" y="3424"/>
                    </a:cubicBezTo>
                    <a:cubicBezTo>
                      <a:pt x="4360" y="4451"/>
                      <a:pt x="2739" y="5798"/>
                      <a:pt x="1712" y="7213"/>
                    </a:cubicBezTo>
                    <a:cubicBezTo>
                      <a:pt x="571" y="8742"/>
                      <a:pt x="0" y="10363"/>
                      <a:pt x="0" y="12075"/>
                    </a:cubicBezTo>
                    <a:cubicBezTo>
                      <a:pt x="0" y="13787"/>
                      <a:pt x="571" y="15407"/>
                      <a:pt x="1712" y="16823"/>
                    </a:cubicBezTo>
                    <a:cubicBezTo>
                      <a:pt x="3310" y="19014"/>
                      <a:pt x="6072" y="20817"/>
                      <a:pt x="9496" y="22049"/>
                    </a:cubicBezTo>
                    <a:cubicBezTo>
                      <a:pt x="12828" y="23396"/>
                      <a:pt x="16914" y="24149"/>
                      <a:pt x="21388" y="24149"/>
                    </a:cubicBezTo>
                    <a:cubicBezTo>
                      <a:pt x="27185" y="24149"/>
                      <a:pt x="32526" y="22826"/>
                      <a:pt x="36407" y="20634"/>
                    </a:cubicBezTo>
                    <a:cubicBezTo>
                      <a:pt x="38324" y="19584"/>
                      <a:pt x="39945" y="18261"/>
                      <a:pt x="40972" y="16823"/>
                    </a:cubicBezTo>
                    <a:cubicBezTo>
                      <a:pt x="42113" y="15407"/>
                      <a:pt x="42798" y="13787"/>
                      <a:pt x="42798" y="12075"/>
                    </a:cubicBezTo>
                    <a:cubicBezTo>
                      <a:pt x="42798" y="10363"/>
                      <a:pt x="42113" y="8742"/>
                      <a:pt x="40972" y="7213"/>
                    </a:cubicBezTo>
                    <a:cubicBezTo>
                      <a:pt x="39374" y="5022"/>
                      <a:pt x="36612" y="3219"/>
                      <a:pt x="33280" y="1986"/>
                    </a:cubicBezTo>
                    <a:cubicBezTo>
                      <a:pt x="29856" y="662"/>
                      <a:pt x="25770" y="0"/>
                      <a:pt x="21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5723600" y="3498600"/>
                <a:ext cx="870250" cy="867950"/>
              </a:xfrm>
              <a:custGeom>
                <a:avLst/>
                <a:gdLst/>
                <a:ahLst/>
                <a:cxnLst/>
                <a:rect l="l" t="t" r="r" b="b"/>
                <a:pathLst>
                  <a:path w="34810" h="34718" extrusionOk="0">
                    <a:moveTo>
                      <a:pt x="8355" y="776"/>
                    </a:moveTo>
                    <a:cubicBezTo>
                      <a:pt x="10843" y="776"/>
                      <a:pt x="13696" y="1529"/>
                      <a:pt x="16640" y="2945"/>
                    </a:cubicBezTo>
                    <a:cubicBezTo>
                      <a:pt x="19585" y="4474"/>
                      <a:pt x="22621" y="6574"/>
                      <a:pt x="25382" y="9336"/>
                    </a:cubicBezTo>
                    <a:cubicBezTo>
                      <a:pt x="28144" y="12189"/>
                      <a:pt x="30336" y="15133"/>
                      <a:pt x="31751" y="18078"/>
                    </a:cubicBezTo>
                    <a:cubicBezTo>
                      <a:pt x="33189" y="21022"/>
                      <a:pt x="34033" y="23875"/>
                      <a:pt x="34033" y="26341"/>
                    </a:cubicBezTo>
                    <a:cubicBezTo>
                      <a:pt x="34033" y="28623"/>
                      <a:pt x="33371" y="30632"/>
                      <a:pt x="31956" y="31956"/>
                    </a:cubicBezTo>
                    <a:cubicBezTo>
                      <a:pt x="30609" y="33302"/>
                      <a:pt x="28624" y="33964"/>
                      <a:pt x="26341" y="33964"/>
                    </a:cubicBezTo>
                    <a:cubicBezTo>
                      <a:pt x="23853" y="33964"/>
                      <a:pt x="21000" y="33188"/>
                      <a:pt x="18055" y="31773"/>
                    </a:cubicBezTo>
                    <a:cubicBezTo>
                      <a:pt x="15111" y="30335"/>
                      <a:pt x="12167" y="28167"/>
                      <a:pt x="9405" y="25405"/>
                    </a:cubicBezTo>
                    <a:cubicBezTo>
                      <a:pt x="6552" y="22643"/>
                      <a:pt x="4452" y="19607"/>
                      <a:pt x="2945" y="16640"/>
                    </a:cubicBezTo>
                    <a:cubicBezTo>
                      <a:pt x="1507" y="13695"/>
                      <a:pt x="754" y="10842"/>
                      <a:pt x="754" y="8377"/>
                    </a:cubicBezTo>
                    <a:cubicBezTo>
                      <a:pt x="754" y="6095"/>
                      <a:pt x="1416" y="4200"/>
                      <a:pt x="2740" y="2762"/>
                    </a:cubicBezTo>
                    <a:cubicBezTo>
                      <a:pt x="4178" y="1438"/>
                      <a:pt x="6072" y="776"/>
                      <a:pt x="8355" y="776"/>
                    </a:cubicBezTo>
                    <a:close/>
                    <a:moveTo>
                      <a:pt x="8355" y="0"/>
                    </a:moveTo>
                    <a:cubicBezTo>
                      <a:pt x="5890" y="0"/>
                      <a:pt x="3790" y="662"/>
                      <a:pt x="2283" y="2191"/>
                    </a:cubicBezTo>
                    <a:cubicBezTo>
                      <a:pt x="663" y="3812"/>
                      <a:pt x="1" y="5912"/>
                      <a:pt x="1" y="8377"/>
                    </a:cubicBezTo>
                    <a:cubicBezTo>
                      <a:pt x="1" y="11048"/>
                      <a:pt x="754" y="13992"/>
                      <a:pt x="2283" y="17028"/>
                    </a:cubicBezTo>
                    <a:cubicBezTo>
                      <a:pt x="3790" y="19972"/>
                      <a:pt x="5981" y="23122"/>
                      <a:pt x="8834" y="25884"/>
                    </a:cubicBezTo>
                    <a:cubicBezTo>
                      <a:pt x="11687" y="28737"/>
                      <a:pt x="14723" y="30906"/>
                      <a:pt x="17782" y="32435"/>
                    </a:cubicBezTo>
                    <a:cubicBezTo>
                      <a:pt x="20726" y="33964"/>
                      <a:pt x="23762" y="34717"/>
                      <a:pt x="26341" y="34717"/>
                    </a:cubicBezTo>
                    <a:cubicBezTo>
                      <a:pt x="28806" y="34717"/>
                      <a:pt x="30997" y="34055"/>
                      <a:pt x="32527" y="32526"/>
                    </a:cubicBezTo>
                    <a:cubicBezTo>
                      <a:pt x="34033" y="30906"/>
                      <a:pt x="34809" y="28828"/>
                      <a:pt x="34809" y="26341"/>
                    </a:cubicBezTo>
                    <a:cubicBezTo>
                      <a:pt x="34809" y="23693"/>
                      <a:pt x="33942" y="20748"/>
                      <a:pt x="32413" y="17781"/>
                    </a:cubicBezTo>
                    <a:cubicBezTo>
                      <a:pt x="30906" y="14745"/>
                      <a:pt x="28715" y="11618"/>
                      <a:pt x="25862" y="8856"/>
                    </a:cubicBezTo>
                    <a:cubicBezTo>
                      <a:pt x="23100" y="6003"/>
                      <a:pt x="19973" y="3812"/>
                      <a:pt x="17006" y="2283"/>
                    </a:cubicBezTo>
                    <a:cubicBezTo>
                      <a:pt x="13970" y="776"/>
                      <a:pt x="11025" y="0"/>
                      <a:pt x="83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6025475" y="3800450"/>
                <a:ext cx="263650" cy="264225"/>
              </a:xfrm>
              <a:custGeom>
                <a:avLst/>
                <a:gdLst/>
                <a:ahLst/>
                <a:cxnLst/>
                <a:rect l="l" t="t" r="r" b="b"/>
                <a:pathLst>
                  <a:path w="10546" h="10569" extrusionOk="0">
                    <a:moveTo>
                      <a:pt x="5319" y="777"/>
                    </a:moveTo>
                    <a:cubicBezTo>
                      <a:pt x="6551" y="777"/>
                      <a:pt x="7692" y="1256"/>
                      <a:pt x="8468" y="2101"/>
                    </a:cubicBezTo>
                    <a:cubicBezTo>
                      <a:pt x="9313" y="2968"/>
                      <a:pt x="9792" y="3995"/>
                      <a:pt x="9792" y="5342"/>
                    </a:cubicBezTo>
                    <a:cubicBezTo>
                      <a:pt x="9792" y="6574"/>
                      <a:pt x="9313" y="7716"/>
                      <a:pt x="8468" y="8469"/>
                    </a:cubicBezTo>
                    <a:cubicBezTo>
                      <a:pt x="7692" y="9336"/>
                      <a:pt x="6551" y="9816"/>
                      <a:pt x="5319" y="9816"/>
                    </a:cubicBezTo>
                    <a:cubicBezTo>
                      <a:pt x="4086" y="9816"/>
                      <a:pt x="2945" y="9336"/>
                      <a:pt x="2077" y="8469"/>
                    </a:cubicBezTo>
                    <a:cubicBezTo>
                      <a:pt x="1324" y="7716"/>
                      <a:pt x="753" y="6574"/>
                      <a:pt x="753" y="5342"/>
                    </a:cubicBezTo>
                    <a:cubicBezTo>
                      <a:pt x="753" y="3995"/>
                      <a:pt x="1324" y="2968"/>
                      <a:pt x="2077" y="2101"/>
                    </a:cubicBezTo>
                    <a:cubicBezTo>
                      <a:pt x="2945" y="1256"/>
                      <a:pt x="4086" y="777"/>
                      <a:pt x="5319" y="777"/>
                    </a:cubicBezTo>
                    <a:close/>
                    <a:moveTo>
                      <a:pt x="5319" y="1"/>
                    </a:moveTo>
                    <a:cubicBezTo>
                      <a:pt x="2374" y="1"/>
                      <a:pt x="0" y="2397"/>
                      <a:pt x="0" y="5342"/>
                    </a:cubicBezTo>
                    <a:cubicBezTo>
                      <a:pt x="0" y="8195"/>
                      <a:pt x="2374" y="10569"/>
                      <a:pt x="5319" y="10569"/>
                    </a:cubicBezTo>
                    <a:cubicBezTo>
                      <a:pt x="8172" y="10569"/>
                      <a:pt x="10546" y="8195"/>
                      <a:pt x="10546" y="5342"/>
                    </a:cubicBezTo>
                    <a:cubicBezTo>
                      <a:pt x="10546" y="2397"/>
                      <a:pt x="8172" y="1"/>
                      <a:pt x="5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 name="Google Shape;340;p8"/>
            <p:cNvGrpSpPr/>
            <p:nvPr/>
          </p:nvGrpSpPr>
          <p:grpSpPr>
            <a:xfrm flipH="1">
              <a:off x="2425765" y="4507520"/>
              <a:ext cx="1658711" cy="1194223"/>
              <a:chOff x="4023125" y="3843250"/>
              <a:chExt cx="1281650" cy="922750"/>
            </a:xfrm>
          </p:grpSpPr>
          <p:sp>
            <p:nvSpPr>
              <p:cNvPr id="341" name="Google Shape;341;p8"/>
              <p:cNvSpPr/>
              <p:nvPr/>
            </p:nvSpPr>
            <p:spPr>
              <a:xfrm>
                <a:off x="4403725" y="4271225"/>
                <a:ext cx="307025" cy="233425"/>
              </a:xfrm>
              <a:custGeom>
                <a:avLst/>
                <a:gdLst/>
                <a:ahLst/>
                <a:cxnLst/>
                <a:rect l="l" t="t" r="r" b="b"/>
                <a:pathLst>
                  <a:path w="12281" h="9337" extrusionOk="0">
                    <a:moveTo>
                      <a:pt x="183" y="1"/>
                    </a:moveTo>
                    <a:lnTo>
                      <a:pt x="92" y="115"/>
                    </a:lnTo>
                    <a:lnTo>
                      <a:pt x="1" y="206"/>
                    </a:lnTo>
                    <a:cubicBezTo>
                      <a:pt x="92" y="206"/>
                      <a:pt x="92" y="297"/>
                      <a:pt x="92" y="297"/>
                    </a:cubicBezTo>
                    <a:cubicBezTo>
                      <a:pt x="297" y="480"/>
                      <a:pt x="389" y="571"/>
                      <a:pt x="571" y="685"/>
                    </a:cubicBezTo>
                    <a:lnTo>
                      <a:pt x="11413" y="8948"/>
                    </a:lnTo>
                    <a:cubicBezTo>
                      <a:pt x="11596" y="9039"/>
                      <a:pt x="11801" y="9131"/>
                      <a:pt x="11984" y="9336"/>
                    </a:cubicBezTo>
                    <a:lnTo>
                      <a:pt x="12167" y="9336"/>
                    </a:lnTo>
                    <a:cubicBezTo>
                      <a:pt x="12281" y="9336"/>
                      <a:pt x="12281" y="9245"/>
                      <a:pt x="12281" y="9131"/>
                    </a:cubicBezTo>
                    <a:cubicBezTo>
                      <a:pt x="12167" y="8948"/>
                      <a:pt x="11984" y="8857"/>
                      <a:pt x="11801" y="8674"/>
                    </a:cubicBezTo>
                    <a:cubicBezTo>
                      <a:pt x="8081" y="5912"/>
                      <a:pt x="4474" y="3150"/>
                      <a:pt x="754" y="389"/>
                    </a:cubicBezTo>
                    <a:cubicBezTo>
                      <a:pt x="571" y="297"/>
                      <a:pt x="480" y="206"/>
                      <a:pt x="297" y="115"/>
                    </a:cubicBezTo>
                    <a:cubicBezTo>
                      <a:pt x="297" y="1"/>
                      <a:pt x="297"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a:off x="4505875" y="4283200"/>
                <a:ext cx="202025" cy="154675"/>
              </a:xfrm>
              <a:custGeom>
                <a:avLst/>
                <a:gdLst/>
                <a:ahLst/>
                <a:cxnLst/>
                <a:rect l="l" t="t" r="r" b="b"/>
                <a:pathLst>
                  <a:path w="8081" h="6187" extrusionOk="0">
                    <a:moveTo>
                      <a:pt x="206" y="1"/>
                    </a:moveTo>
                    <a:cubicBezTo>
                      <a:pt x="92" y="1"/>
                      <a:pt x="0" y="92"/>
                      <a:pt x="92" y="298"/>
                    </a:cubicBezTo>
                    <a:cubicBezTo>
                      <a:pt x="206" y="389"/>
                      <a:pt x="480" y="480"/>
                      <a:pt x="662" y="663"/>
                    </a:cubicBezTo>
                    <a:cubicBezTo>
                      <a:pt x="2854" y="2375"/>
                      <a:pt x="5045" y="4087"/>
                      <a:pt x="7327" y="5799"/>
                    </a:cubicBezTo>
                    <a:cubicBezTo>
                      <a:pt x="7419" y="5913"/>
                      <a:pt x="7624" y="6004"/>
                      <a:pt x="7807" y="6095"/>
                    </a:cubicBezTo>
                    <a:cubicBezTo>
                      <a:pt x="7807" y="6187"/>
                      <a:pt x="7898" y="6187"/>
                      <a:pt x="7898" y="6187"/>
                    </a:cubicBezTo>
                    <a:cubicBezTo>
                      <a:pt x="7989" y="6187"/>
                      <a:pt x="7989" y="6095"/>
                      <a:pt x="8081" y="6004"/>
                    </a:cubicBezTo>
                    <a:cubicBezTo>
                      <a:pt x="7989" y="5913"/>
                      <a:pt x="7989" y="5913"/>
                      <a:pt x="7898" y="5799"/>
                    </a:cubicBezTo>
                    <a:cubicBezTo>
                      <a:pt x="7807" y="5707"/>
                      <a:pt x="7715" y="5616"/>
                      <a:pt x="7624" y="5525"/>
                    </a:cubicBezTo>
                    <a:cubicBezTo>
                      <a:pt x="5342" y="3813"/>
                      <a:pt x="2945" y="2010"/>
                      <a:pt x="662" y="298"/>
                    </a:cubicBezTo>
                    <a:cubicBezTo>
                      <a:pt x="571" y="206"/>
                      <a:pt x="480"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4636550" y="4354550"/>
                <a:ext cx="119275" cy="94050"/>
              </a:xfrm>
              <a:custGeom>
                <a:avLst/>
                <a:gdLst/>
                <a:ahLst/>
                <a:cxnLst/>
                <a:rect l="l" t="t" r="r" b="b"/>
                <a:pathLst>
                  <a:path w="4771" h="3762" extrusionOk="0">
                    <a:moveTo>
                      <a:pt x="297" y="0"/>
                    </a:moveTo>
                    <a:cubicBezTo>
                      <a:pt x="206" y="0"/>
                      <a:pt x="115" y="0"/>
                      <a:pt x="0" y="206"/>
                    </a:cubicBezTo>
                    <a:cubicBezTo>
                      <a:pt x="115" y="297"/>
                      <a:pt x="206" y="388"/>
                      <a:pt x="388" y="479"/>
                    </a:cubicBezTo>
                    <a:cubicBezTo>
                      <a:pt x="1621" y="1529"/>
                      <a:pt x="2968" y="2488"/>
                      <a:pt x="4292" y="3515"/>
                    </a:cubicBezTo>
                    <a:cubicBezTo>
                      <a:pt x="4383" y="3629"/>
                      <a:pt x="4474" y="3721"/>
                      <a:pt x="4566" y="3721"/>
                    </a:cubicBezTo>
                    <a:cubicBezTo>
                      <a:pt x="4566" y="3751"/>
                      <a:pt x="4578" y="3761"/>
                      <a:pt x="4598" y="3761"/>
                    </a:cubicBezTo>
                    <a:cubicBezTo>
                      <a:pt x="4639" y="3761"/>
                      <a:pt x="4710" y="3721"/>
                      <a:pt x="4771" y="3721"/>
                    </a:cubicBezTo>
                    <a:lnTo>
                      <a:pt x="4771" y="3629"/>
                    </a:lnTo>
                    <a:lnTo>
                      <a:pt x="4771" y="3515"/>
                    </a:lnTo>
                    <a:cubicBezTo>
                      <a:pt x="4771" y="3424"/>
                      <a:pt x="4680" y="3333"/>
                      <a:pt x="4566" y="3241"/>
                    </a:cubicBezTo>
                    <a:cubicBezTo>
                      <a:pt x="3242" y="2283"/>
                      <a:pt x="1918" y="1233"/>
                      <a:pt x="480" y="206"/>
                    </a:cubicBezTo>
                    <a:cubicBezTo>
                      <a:pt x="480" y="91"/>
                      <a:pt x="388" y="91"/>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8"/>
              <p:cNvSpPr/>
              <p:nvPr/>
            </p:nvSpPr>
            <p:spPr>
              <a:xfrm>
                <a:off x="4817450" y="4452125"/>
                <a:ext cx="380625" cy="156950"/>
              </a:xfrm>
              <a:custGeom>
                <a:avLst/>
                <a:gdLst/>
                <a:ahLst/>
                <a:cxnLst/>
                <a:rect l="l" t="t" r="r" b="b"/>
                <a:pathLst>
                  <a:path w="15225" h="6278" extrusionOk="0">
                    <a:moveTo>
                      <a:pt x="15133" y="0"/>
                    </a:moveTo>
                    <a:cubicBezTo>
                      <a:pt x="15133" y="0"/>
                      <a:pt x="15019" y="0"/>
                      <a:pt x="14928" y="91"/>
                    </a:cubicBezTo>
                    <a:cubicBezTo>
                      <a:pt x="14745" y="91"/>
                      <a:pt x="14654" y="183"/>
                      <a:pt x="14449" y="297"/>
                    </a:cubicBezTo>
                    <a:cubicBezTo>
                      <a:pt x="9998" y="2009"/>
                      <a:pt x="5433" y="3812"/>
                      <a:pt x="867" y="5615"/>
                    </a:cubicBezTo>
                    <a:cubicBezTo>
                      <a:pt x="571" y="5707"/>
                      <a:pt x="388" y="5798"/>
                      <a:pt x="183" y="5889"/>
                    </a:cubicBezTo>
                    <a:cubicBezTo>
                      <a:pt x="0" y="6095"/>
                      <a:pt x="91" y="6186"/>
                      <a:pt x="297" y="6277"/>
                    </a:cubicBezTo>
                    <a:cubicBezTo>
                      <a:pt x="479" y="6186"/>
                      <a:pt x="662" y="6095"/>
                      <a:pt x="959" y="6003"/>
                    </a:cubicBezTo>
                    <a:cubicBezTo>
                      <a:pt x="2945" y="5227"/>
                      <a:pt x="5044" y="4383"/>
                      <a:pt x="7030" y="3515"/>
                    </a:cubicBezTo>
                    <a:cubicBezTo>
                      <a:pt x="9610" y="2579"/>
                      <a:pt x="12166" y="1529"/>
                      <a:pt x="14654" y="571"/>
                    </a:cubicBezTo>
                    <a:cubicBezTo>
                      <a:pt x="14837" y="480"/>
                      <a:pt x="15019" y="388"/>
                      <a:pt x="15133" y="388"/>
                    </a:cubicBezTo>
                    <a:cubicBezTo>
                      <a:pt x="15225" y="297"/>
                      <a:pt x="15225" y="297"/>
                      <a:pt x="15225" y="183"/>
                    </a:cubicBezTo>
                    <a:cubicBezTo>
                      <a:pt x="15225" y="183"/>
                      <a:pt x="15225" y="91"/>
                      <a:pt x="15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8"/>
              <p:cNvSpPr/>
              <p:nvPr/>
            </p:nvSpPr>
            <p:spPr>
              <a:xfrm>
                <a:off x="4758100" y="4542275"/>
                <a:ext cx="287625" cy="118025"/>
              </a:xfrm>
              <a:custGeom>
                <a:avLst/>
                <a:gdLst/>
                <a:ahLst/>
                <a:cxnLst/>
                <a:rect l="l" t="t" r="r" b="b"/>
                <a:pathLst>
                  <a:path w="11505" h="4721" extrusionOk="0">
                    <a:moveTo>
                      <a:pt x="11230" y="1"/>
                    </a:moveTo>
                    <a:cubicBezTo>
                      <a:pt x="11025" y="1"/>
                      <a:pt x="10934" y="115"/>
                      <a:pt x="10751" y="206"/>
                    </a:cubicBezTo>
                    <a:cubicBezTo>
                      <a:pt x="9039" y="868"/>
                      <a:pt x="7418" y="1530"/>
                      <a:pt x="5707" y="2192"/>
                    </a:cubicBezTo>
                    <a:cubicBezTo>
                      <a:pt x="3995" y="2854"/>
                      <a:pt x="2374" y="3539"/>
                      <a:pt x="662" y="4200"/>
                    </a:cubicBezTo>
                    <a:cubicBezTo>
                      <a:pt x="480" y="4292"/>
                      <a:pt x="183" y="4292"/>
                      <a:pt x="0" y="4474"/>
                    </a:cubicBezTo>
                    <a:lnTo>
                      <a:pt x="0" y="4680"/>
                    </a:lnTo>
                    <a:cubicBezTo>
                      <a:pt x="61" y="4680"/>
                      <a:pt x="122" y="4720"/>
                      <a:pt x="183" y="4720"/>
                    </a:cubicBezTo>
                    <a:cubicBezTo>
                      <a:pt x="213" y="4720"/>
                      <a:pt x="244" y="4710"/>
                      <a:pt x="274" y="4680"/>
                    </a:cubicBezTo>
                    <a:cubicBezTo>
                      <a:pt x="388" y="4680"/>
                      <a:pt x="571" y="4566"/>
                      <a:pt x="662" y="4566"/>
                    </a:cubicBezTo>
                    <a:cubicBezTo>
                      <a:pt x="4086" y="3242"/>
                      <a:pt x="7601" y="1827"/>
                      <a:pt x="11025" y="480"/>
                    </a:cubicBezTo>
                    <a:cubicBezTo>
                      <a:pt x="11116" y="389"/>
                      <a:pt x="11322" y="389"/>
                      <a:pt x="11413" y="297"/>
                    </a:cubicBezTo>
                    <a:cubicBezTo>
                      <a:pt x="11504" y="297"/>
                      <a:pt x="11504" y="206"/>
                      <a:pt x="11504" y="115"/>
                    </a:cubicBezTo>
                    <a:lnTo>
                      <a:pt x="114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8"/>
              <p:cNvSpPr/>
              <p:nvPr/>
            </p:nvSpPr>
            <p:spPr>
              <a:xfrm>
                <a:off x="4042525" y="3843250"/>
                <a:ext cx="1262250" cy="748700"/>
              </a:xfrm>
              <a:custGeom>
                <a:avLst/>
                <a:gdLst/>
                <a:ahLst/>
                <a:cxnLst/>
                <a:rect l="l" t="t" r="r" b="b"/>
                <a:pathLst>
                  <a:path w="50490" h="29948" extrusionOk="0">
                    <a:moveTo>
                      <a:pt x="23488" y="868"/>
                    </a:moveTo>
                    <a:lnTo>
                      <a:pt x="49349" y="20361"/>
                    </a:lnTo>
                    <a:lnTo>
                      <a:pt x="27185" y="29103"/>
                    </a:lnTo>
                    <a:lnTo>
                      <a:pt x="1210" y="9655"/>
                    </a:lnTo>
                    <a:lnTo>
                      <a:pt x="1210" y="9655"/>
                    </a:lnTo>
                    <a:lnTo>
                      <a:pt x="23488" y="868"/>
                    </a:lnTo>
                    <a:close/>
                    <a:moveTo>
                      <a:pt x="23396" y="1"/>
                    </a:moveTo>
                    <a:lnTo>
                      <a:pt x="274" y="9131"/>
                    </a:lnTo>
                    <a:cubicBezTo>
                      <a:pt x="92" y="9245"/>
                      <a:pt x="92" y="9336"/>
                      <a:pt x="0" y="9427"/>
                    </a:cubicBezTo>
                    <a:cubicBezTo>
                      <a:pt x="0" y="9610"/>
                      <a:pt x="92" y="9701"/>
                      <a:pt x="183" y="9816"/>
                    </a:cubicBezTo>
                    <a:lnTo>
                      <a:pt x="26911" y="29879"/>
                    </a:lnTo>
                    <a:cubicBezTo>
                      <a:pt x="26957" y="29925"/>
                      <a:pt x="27003" y="29947"/>
                      <a:pt x="27048" y="29947"/>
                    </a:cubicBezTo>
                    <a:cubicBezTo>
                      <a:pt x="27094" y="29947"/>
                      <a:pt x="27140" y="29925"/>
                      <a:pt x="27185" y="29879"/>
                    </a:cubicBezTo>
                    <a:lnTo>
                      <a:pt x="50216" y="20840"/>
                    </a:lnTo>
                    <a:cubicBezTo>
                      <a:pt x="50399" y="20749"/>
                      <a:pt x="50490" y="20658"/>
                      <a:pt x="50490" y="20543"/>
                    </a:cubicBezTo>
                    <a:cubicBezTo>
                      <a:pt x="50490" y="20361"/>
                      <a:pt x="50490" y="20269"/>
                      <a:pt x="50307" y="20178"/>
                    </a:cubicBezTo>
                    <a:lnTo>
                      <a:pt x="23761" y="115"/>
                    </a:lnTo>
                    <a:cubicBezTo>
                      <a:pt x="23670" y="1"/>
                      <a:pt x="23488" y="1"/>
                      <a:pt x="23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8"/>
              <p:cNvSpPr/>
              <p:nvPr/>
            </p:nvSpPr>
            <p:spPr>
              <a:xfrm>
                <a:off x="4023125" y="4070625"/>
                <a:ext cx="1281650" cy="695375"/>
              </a:xfrm>
              <a:custGeom>
                <a:avLst/>
                <a:gdLst/>
                <a:ahLst/>
                <a:cxnLst/>
                <a:rect l="l" t="t" r="r" b="b"/>
                <a:pathLst>
                  <a:path w="51266" h="27815" extrusionOk="0">
                    <a:moveTo>
                      <a:pt x="1191" y="0"/>
                    </a:moveTo>
                    <a:cubicBezTo>
                      <a:pt x="1052" y="0"/>
                      <a:pt x="935" y="90"/>
                      <a:pt x="868" y="241"/>
                    </a:cubicBezTo>
                    <a:cubicBezTo>
                      <a:pt x="480" y="994"/>
                      <a:pt x="114" y="2136"/>
                      <a:pt x="0" y="3574"/>
                    </a:cubicBezTo>
                    <a:lnTo>
                      <a:pt x="0" y="3939"/>
                    </a:lnTo>
                    <a:cubicBezTo>
                      <a:pt x="0" y="5559"/>
                      <a:pt x="480" y="6883"/>
                      <a:pt x="868" y="7568"/>
                    </a:cubicBezTo>
                    <a:cubicBezTo>
                      <a:pt x="868" y="7659"/>
                      <a:pt x="868" y="7659"/>
                      <a:pt x="959" y="7751"/>
                    </a:cubicBezTo>
                    <a:cubicBezTo>
                      <a:pt x="9815" y="14416"/>
                      <a:pt x="18740" y="21058"/>
                      <a:pt x="27687" y="27723"/>
                    </a:cubicBezTo>
                    <a:cubicBezTo>
                      <a:pt x="27779" y="27814"/>
                      <a:pt x="27870" y="27814"/>
                      <a:pt x="27961" y="27814"/>
                    </a:cubicBezTo>
                    <a:lnTo>
                      <a:pt x="50992" y="18684"/>
                    </a:lnTo>
                    <a:cubicBezTo>
                      <a:pt x="51175" y="18593"/>
                      <a:pt x="51266" y="18410"/>
                      <a:pt x="51266" y="18205"/>
                    </a:cubicBezTo>
                    <a:cubicBezTo>
                      <a:pt x="51199" y="18071"/>
                      <a:pt x="51083" y="17986"/>
                      <a:pt x="50910" y="17986"/>
                    </a:cubicBezTo>
                    <a:cubicBezTo>
                      <a:pt x="50846" y="17986"/>
                      <a:pt x="50775" y="17998"/>
                      <a:pt x="50695" y="18022"/>
                    </a:cubicBezTo>
                    <a:lnTo>
                      <a:pt x="27894" y="27015"/>
                    </a:lnTo>
                    <a:lnTo>
                      <a:pt x="27894" y="27015"/>
                    </a:lnTo>
                    <a:cubicBezTo>
                      <a:pt x="19105" y="20401"/>
                      <a:pt x="10227" y="13697"/>
                      <a:pt x="1461" y="7106"/>
                    </a:cubicBezTo>
                    <a:lnTo>
                      <a:pt x="1461" y="7106"/>
                    </a:lnTo>
                    <a:cubicBezTo>
                      <a:pt x="1183" y="6427"/>
                      <a:pt x="776" y="5348"/>
                      <a:pt x="776" y="3939"/>
                    </a:cubicBezTo>
                    <a:lnTo>
                      <a:pt x="776" y="3574"/>
                    </a:lnTo>
                    <a:cubicBezTo>
                      <a:pt x="868" y="2227"/>
                      <a:pt x="1256" y="1177"/>
                      <a:pt x="1530" y="606"/>
                    </a:cubicBezTo>
                    <a:cubicBezTo>
                      <a:pt x="1621" y="424"/>
                      <a:pt x="1530" y="150"/>
                      <a:pt x="1347" y="36"/>
                    </a:cubicBezTo>
                    <a:cubicBezTo>
                      <a:pt x="1293" y="12"/>
                      <a:pt x="1240" y="0"/>
                      <a:pt x="1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8"/>
              <p:cNvSpPr/>
              <p:nvPr/>
            </p:nvSpPr>
            <p:spPr>
              <a:xfrm>
                <a:off x="4686775" y="4572525"/>
                <a:ext cx="45100" cy="191400"/>
              </a:xfrm>
              <a:custGeom>
                <a:avLst/>
                <a:gdLst/>
                <a:ahLst/>
                <a:cxnLst/>
                <a:rect l="l" t="t" r="r" b="b"/>
                <a:pathLst>
                  <a:path w="1804" h="7656" extrusionOk="0">
                    <a:moveTo>
                      <a:pt x="1365" y="0"/>
                    </a:moveTo>
                    <a:cubicBezTo>
                      <a:pt x="1230" y="0"/>
                      <a:pt x="1116" y="97"/>
                      <a:pt x="1050" y="229"/>
                    </a:cubicBezTo>
                    <a:cubicBezTo>
                      <a:pt x="959" y="229"/>
                      <a:pt x="0" y="1849"/>
                      <a:pt x="0" y="4040"/>
                    </a:cubicBezTo>
                    <a:cubicBezTo>
                      <a:pt x="0" y="5068"/>
                      <a:pt x="274" y="6323"/>
                      <a:pt x="1050" y="7464"/>
                    </a:cubicBezTo>
                    <a:cubicBezTo>
                      <a:pt x="1106" y="7577"/>
                      <a:pt x="1198" y="7655"/>
                      <a:pt x="1308" y="7655"/>
                    </a:cubicBezTo>
                    <a:cubicBezTo>
                      <a:pt x="1376" y="7655"/>
                      <a:pt x="1451" y="7625"/>
                      <a:pt x="1529" y="7555"/>
                    </a:cubicBezTo>
                    <a:cubicBezTo>
                      <a:pt x="1712" y="7464"/>
                      <a:pt x="1803" y="7259"/>
                      <a:pt x="1621" y="7076"/>
                    </a:cubicBezTo>
                    <a:cubicBezTo>
                      <a:pt x="959" y="6026"/>
                      <a:pt x="753" y="4976"/>
                      <a:pt x="753" y="4040"/>
                    </a:cubicBezTo>
                    <a:cubicBezTo>
                      <a:pt x="753" y="3082"/>
                      <a:pt x="959" y="2214"/>
                      <a:pt x="1233" y="1552"/>
                    </a:cubicBezTo>
                    <a:cubicBezTo>
                      <a:pt x="1324" y="1279"/>
                      <a:pt x="1415" y="982"/>
                      <a:pt x="1529" y="799"/>
                    </a:cubicBezTo>
                    <a:cubicBezTo>
                      <a:pt x="1529" y="708"/>
                      <a:pt x="1621" y="708"/>
                      <a:pt x="1621" y="617"/>
                    </a:cubicBezTo>
                    <a:cubicBezTo>
                      <a:pt x="1803" y="411"/>
                      <a:pt x="1712" y="137"/>
                      <a:pt x="1529" y="46"/>
                    </a:cubicBezTo>
                    <a:cubicBezTo>
                      <a:pt x="1473" y="14"/>
                      <a:pt x="1417" y="0"/>
                      <a:pt x="1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8"/>
              <p:cNvSpPr/>
              <p:nvPr/>
            </p:nvSpPr>
            <p:spPr>
              <a:xfrm>
                <a:off x="5247700" y="4356825"/>
                <a:ext cx="40525" cy="180900"/>
              </a:xfrm>
              <a:custGeom>
                <a:avLst/>
                <a:gdLst/>
                <a:ahLst/>
                <a:cxnLst/>
                <a:rect l="l" t="t" r="r" b="b"/>
                <a:pathLst>
                  <a:path w="1621" h="7236" extrusionOk="0">
                    <a:moveTo>
                      <a:pt x="959" y="0"/>
                    </a:moveTo>
                    <a:cubicBezTo>
                      <a:pt x="959" y="0"/>
                      <a:pt x="0" y="1621"/>
                      <a:pt x="0" y="3812"/>
                    </a:cubicBezTo>
                    <a:cubicBezTo>
                      <a:pt x="0" y="4862"/>
                      <a:pt x="206" y="6095"/>
                      <a:pt x="959" y="7236"/>
                    </a:cubicBezTo>
                    <a:lnTo>
                      <a:pt x="1621" y="6848"/>
                    </a:lnTo>
                    <a:cubicBezTo>
                      <a:pt x="959" y="5821"/>
                      <a:pt x="776" y="4771"/>
                      <a:pt x="776" y="3812"/>
                    </a:cubicBezTo>
                    <a:cubicBezTo>
                      <a:pt x="776" y="2854"/>
                      <a:pt x="959" y="2009"/>
                      <a:pt x="1233" y="1347"/>
                    </a:cubicBezTo>
                    <a:cubicBezTo>
                      <a:pt x="1347" y="1050"/>
                      <a:pt x="1438" y="776"/>
                      <a:pt x="1530" y="685"/>
                    </a:cubicBezTo>
                    <a:cubicBezTo>
                      <a:pt x="1530" y="571"/>
                      <a:pt x="1621" y="480"/>
                      <a:pt x="1621" y="480"/>
                    </a:cubicBezTo>
                    <a:lnTo>
                      <a:pt x="1621" y="388"/>
                    </a:lnTo>
                    <a:lnTo>
                      <a:pt x="9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8"/>
              <p:cNvSpPr/>
              <p:nvPr/>
            </p:nvSpPr>
            <p:spPr>
              <a:xfrm>
                <a:off x="4244525" y="3947350"/>
                <a:ext cx="409175" cy="179850"/>
              </a:xfrm>
              <a:custGeom>
                <a:avLst/>
                <a:gdLst/>
                <a:ahLst/>
                <a:cxnLst/>
                <a:rect l="l" t="t" r="r" b="b"/>
                <a:pathLst>
                  <a:path w="16367" h="7194" extrusionOk="0">
                    <a:moveTo>
                      <a:pt x="15955" y="1"/>
                    </a:moveTo>
                    <a:cubicBezTo>
                      <a:pt x="15900" y="1"/>
                      <a:pt x="15845" y="12"/>
                      <a:pt x="15796" y="36"/>
                    </a:cubicBezTo>
                    <a:lnTo>
                      <a:pt x="274" y="6496"/>
                    </a:lnTo>
                    <a:cubicBezTo>
                      <a:pt x="92" y="6587"/>
                      <a:pt x="0" y="6793"/>
                      <a:pt x="92" y="6975"/>
                    </a:cubicBezTo>
                    <a:cubicBezTo>
                      <a:pt x="92" y="7109"/>
                      <a:pt x="251" y="7194"/>
                      <a:pt x="408" y="7194"/>
                    </a:cubicBezTo>
                    <a:cubicBezTo>
                      <a:pt x="465" y="7194"/>
                      <a:pt x="522" y="7182"/>
                      <a:pt x="571" y="7158"/>
                    </a:cubicBezTo>
                    <a:lnTo>
                      <a:pt x="16069" y="790"/>
                    </a:lnTo>
                    <a:cubicBezTo>
                      <a:pt x="16252" y="698"/>
                      <a:pt x="16366" y="402"/>
                      <a:pt x="16252" y="219"/>
                    </a:cubicBezTo>
                    <a:cubicBezTo>
                      <a:pt x="16252" y="85"/>
                      <a:pt x="16105" y="1"/>
                      <a:pt x="15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8"/>
            <p:cNvGrpSpPr/>
            <p:nvPr/>
          </p:nvGrpSpPr>
          <p:grpSpPr>
            <a:xfrm flipH="1">
              <a:off x="1128783" y="33285"/>
              <a:ext cx="1028048" cy="581969"/>
              <a:chOff x="6229750" y="1900825"/>
              <a:chExt cx="794350" cy="449675"/>
            </a:xfrm>
          </p:grpSpPr>
          <p:sp>
            <p:nvSpPr>
              <p:cNvPr id="352" name="Google Shape;352;p8"/>
              <p:cNvSpPr/>
              <p:nvPr/>
            </p:nvSpPr>
            <p:spPr>
              <a:xfrm>
                <a:off x="6303375" y="2084000"/>
                <a:ext cx="319000" cy="166650"/>
              </a:xfrm>
              <a:custGeom>
                <a:avLst/>
                <a:gdLst/>
                <a:ahLst/>
                <a:cxnLst/>
                <a:rect l="l" t="t" r="r" b="b"/>
                <a:pathLst>
                  <a:path w="12760" h="6666" extrusionOk="0">
                    <a:moveTo>
                      <a:pt x="12554" y="0"/>
                    </a:moveTo>
                    <a:cubicBezTo>
                      <a:pt x="12463" y="92"/>
                      <a:pt x="12280" y="183"/>
                      <a:pt x="12189" y="183"/>
                    </a:cubicBezTo>
                    <a:cubicBezTo>
                      <a:pt x="10934" y="868"/>
                      <a:pt x="9701" y="1438"/>
                      <a:pt x="8468" y="2100"/>
                    </a:cubicBezTo>
                    <a:cubicBezTo>
                      <a:pt x="5798" y="3424"/>
                      <a:pt x="3150" y="4748"/>
                      <a:pt x="480" y="6186"/>
                    </a:cubicBezTo>
                    <a:cubicBezTo>
                      <a:pt x="388" y="6186"/>
                      <a:pt x="297" y="6277"/>
                      <a:pt x="206" y="6369"/>
                    </a:cubicBezTo>
                    <a:cubicBezTo>
                      <a:pt x="91" y="6369"/>
                      <a:pt x="91" y="6460"/>
                      <a:pt x="0" y="6460"/>
                    </a:cubicBezTo>
                    <a:cubicBezTo>
                      <a:pt x="0" y="6574"/>
                      <a:pt x="91" y="6665"/>
                      <a:pt x="206" y="6665"/>
                    </a:cubicBezTo>
                    <a:cubicBezTo>
                      <a:pt x="297" y="6665"/>
                      <a:pt x="480" y="6574"/>
                      <a:pt x="571" y="6460"/>
                    </a:cubicBezTo>
                    <a:cubicBezTo>
                      <a:pt x="1347" y="6186"/>
                      <a:pt x="2009" y="5798"/>
                      <a:pt x="2671" y="5433"/>
                    </a:cubicBezTo>
                    <a:cubicBezTo>
                      <a:pt x="5912" y="3812"/>
                      <a:pt x="9130" y="2192"/>
                      <a:pt x="12280" y="571"/>
                    </a:cubicBezTo>
                    <a:cubicBezTo>
                      <a:pt x="12463" y="480"/>
                      <a:pt x="12554" y="388"/>
                      <a:pt x="12760" y="297"/>
                    </a:cubicBezTo>
                    <a:lnTo>
                      <a:pt x="12760" y="92"/>
                    </a:lnTo>
                    <a:cubicBezTo>
                      <a:pt x="12760" y="0"/>
                      <a:pt x="12645" y="0"/>
                      <a:pt x="125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6339325" y="2181575"/>
                <a:ext cx="144950" cy="73625"/>
              </a:xfrm>
              <a:custGeom>
                <a:avLst/>
                <a:gdLst/>
                <a:ahLst/>
                <a:cxnLst/>
                <a:rect l="l" t="t" r="r" b="b"/>
                <a:pathLst>
                  <a:path w="5798" h="2945" extrusionOk="0">
                    <a:moveTo>
                      <a:pt x="5615" y="0"/>
                    </a:moveTo>
                    <a:cubicBezTo>
                      <a:pt x="5410" y="0"/>
                      <a:pt x="5227" y="183"/>
                      <a:pt x="5045" y="274"/>
                    </a:cubicBezTo>
                    <a:cubicBezTo>
                      <a:pt x="3515" y="959"/>
                      <a:pt x="2077" y="1712"/>
                      <a:pt x="571" y="2466"/>
                    </a:cubicBezTo>
                    <a:cubicBezTo>
                      <a:pt x="480" y="2557"/>
                      <a:pt x="274" y="2557"/>
                      <a:pt x="183" y="2671"/>
                    </a:cubicBezTo>
                    <a:cubicBezTo>
                      <a:pt x="91" y="2671"/>
                      <a:pt x="91" y="2762"/>
                      <a:pt x="0" y="2854"/>
                    </a:cubicBezTo>
                    <a:cubicBezTo>
                      <a:pt x="91" y="2854"/>
                      <a:pt x="91" y="2945"/>
                      <a:pt x="91" y="2945"/>
                    </a:cubicBezTo>
                    <a:lnTo>
                      <a:pt x="365" y="2945"/>
                    </a:lnTo>
                    <a:cubicBezTo>
                      <a:pt x="480" y="2854"/>
                      <a:pt x="662" y="2762"/>
                      <a:pt x="845" y="2762"/>
                    </a:cubicBezTo>
                    <a:cubicBezTo>
                      <a:pt x="1803" y="2283"/>
                      <a:pt x="2648" y="1804"/>
                      <a:pt x="3607" y="1324"/>
                    </a:cubicBezTo>
                    <a:lnTo>
                      <a:pt x="5318" y="480"/>
                    </a:lnTo>
                    <a:cubicBezTo>
                      <a:pt x="5410" y="480"/>
                      <a:pt x="5615" y="389"/>
                      <a:pt x="5707" y="274"/>
                    </a:cubicBezTo>
                    <a:cubicBezTo>
                      <a:pt x="5798" y="183"/>
                      <a:pt x="5707" y="92"/>
                      <a:pt x="5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6229750" y="1900825"/>
                <a:ext cx="794350" cy="449675"/>
              </a:xfrm>
              <a:custGeom>
                <a:avLst/>
                <a:gdLst/>
                <a:ahLst/>
                <a:cxnLst/>
                <a:rect l="l" t="t" r="r" b="b"/>
                <a:pathLst>
                  <a:path w="31774" h="17987" extrusionOk="0">
                    <a:moveTo>
                      <a:pt x="30997" y="777"/>
                    </a:moveTo>
                    <a:lnTo>
                      <a:pt x="30997" y="868"/>
                    </a:lnTo>
                    <a:lnTo>
                      <a:pt x="27870" y="5045"/>
                    </a:lnTo>
                    <a:lnTo>
                      <a:pt x="3904" y="16937"/>
                    </a:lnTo>
                    <a:cubicBezTo>
                      <a:pt x="3607" y="17119"/>
                      <a:pt x="3242" y="17211"/>
                      <a:pt x="2945" y="17211"/>
                    </a:cubicBezTo>
                    <a:cubicBezTo>
                      <a:pt x="2101" y="17211"/>
                      <a:pt x="1325" y="16754"/>
                      <a:pt x="959" y="15978"/>
                    </a:cubicBezTo>
                    <a:cubicBezTo>
                      <a:pt x="754" y="15613"/>
                      <a:pt x="754" y="15316"/>
                      <a:pt x="754" y="14928"/>
                    </a:cubicBezTo>
                    <a:cubicBezTo>
                      <a:pt x="754" y="14175"/>
                      <a:pt x="1142" y="13330"/>
                      <a:pt x="2009" y="12942"/>
                    </a:cubicBezTo>
                    <a:lnTo>
                      <a:pt x="25976" y="1050"/>
                    </a:lnTo>
                    <a:lnTo>
                      <a:pt x="30997" y="777"/>
                    </a:lnTo>
                    <a:close/>
                    <a:moveTo>
                      <a:pt x="30906" y="0"/>
                    </a:moveTo>
                    <a:lnTo>
                      <a:pt x="25862" y="297"/>
                    </a:lnTo>
                    <a:lnTo>
                      <a:pt x="25679" y="297"/>
                    </a:lnTo>
                    <a:lnTo>
                      <a:pt x="1621" y="12280"/>
                    </a:lnTo>
                    <a:cubicBezTo>
                      <a:pt x="571" y="12851"/>
                      <a:pt x="1" y="13901"/>
                      <a:pt x="1" y="14928"/>
                    </a:cubicBezTo>
                    <a:cubicBezTo>
                      <a:pt x="1" y="15326"/>
                      <a:pt x="64" y="15724"/>
                      <a:pt x="202" y="16069"/>
                    </a:cubicBezTo>
                    <a:lnTo>
                      <a:pt x="183" y="16069"/>
                    </a:lnTo>
                    <a:cubicBezTo>
                      <a:pt x="183" y="16184"/>
                      <a:pt x="297" y="16275"/>
                      <a:pt x="297" y="16275"/>
                    </a:cubicBezTo>
                    <a:cubicBezTo>
                      <a:pt x="754" y="17325"/>
                      <a:pt x="1804" y="17987"/>
                      <a:pt x="2945" y="17987"/>
                    </a:cubicBezTo>
                    <a:cubicBezTo>
                      <a:pt x="3425" y="17987"/>
                      <a:pt x="3813" y="17781"/>
                      <a:pt x="4292" y="17599"/>
                    </a:cubicBezTo>
                    <a:lnTo>
                      <a:pt x="28258" y="5707"/>
                    </a:lnTo>
                    <a:cubicBezTo>
                      <a:pt x="28350" y="5707"/>
                      <a:pt x="28350" y="5615"/>
                      <a:pt x="28441" y="5615"/>
                    </a:cubicBezTo>
                    <a:lnTo>
                      <a:pt x="31682" y="1347"/>
                    </a:lnTo>
                    <a:cubicBezTo>
                      <a:pt x="31774" y="1142"/>
                      <a:pt x="31774" y="959"/>
                      <a:pt x="31774" y="868"/>
                    </a:cubicBezTo>
                    <a:cubicBezTo>
                      <a:pt x="31774" y="662"/>
                      <a:pt x="31682" y="388"/>
                      <a:pt x="31568" y="297"/>
                    </a:cubicBezTo>
                    <a:cubicBezTo>
                      <a:pt x="31386" y="92"/>
                      <a:pt x="31203" y="0"/>
                      <a:pt x="30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a:off x="6867150" y="1917375"/>
                <a:ext cx="73650" cy="123850"/>
              </a:xfrm>
              <a:custGeom>
                <a:avLst/>
                <a:gdLst/>
                <a:ahLst/>
                <a:cxnLst/>
                <a:rect l="l" t="t" r="r" b="b"/>
                <a:pathLst>
                  <a:path w="2946" h="4954" extrusionOk="0">
                    <a:moveTo>
                      <a:pt x="1" y="0"/>
                    </a:moveTo>
                    <a:lnTo>
                      <a:pt x="1" y="115"/>
                    </a:lnTo>
                    <a:cubicBezTo>
                      <a:pt x="1" y="685"/>
                      <a:pt x="92" y="1621"/>
                      <a:pt x="571" y="2762"/>
                    </a:cubicBezTo>
                    <a:cubicBezTo>
                      <a:pt x="1142" y="3904"/>
                      <a:pt x="1986" y="4680"/>
                      <a:pt x="2466" y="4953"/>
                    </a:cubicBezTo>
                    <a:lnTo>
                      <a:pt x="2945" y="4383"/>
                    </a:lnTo>
                    <a:cubicBezTo>
                      <a:pt x="2557" y="4109"/>
                      <a:pt x="1804" y="3424"/>
                      <a:pt x="1233" y="2397"/>
                    </a:cubicBezTo>
                    <a:cubicBezTo>
                      <a:pt x="845" y="1438"/>
                      <a:pt x="754" y="571"/>
                      <a:pt x="754" y="115"/>
                    </a:cubicBezTo>
                    <a:lnTo>
                      <a:pt x="7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6933350" y="1912800"/>
                <a:ext cx="47950" cy="71350"/>
              </a:xfrm>
              <a:custGeom>
                <a:avLst/>
                <a:gdLst/>
                <a:ahLst/>
                <a:cxnLst/>
                <a:rect l="l" t="t" r="r" b="b"/>
                <a:pathLst>
                  <a:path w="1918" h="2854" extrusionOk="0">
                    <a:moveTo>
                      <a:pt x="776" y="1"/>
                    </a:moveTo>
                    <a:lnTo>
                      <a:pt x="0" y="92"/>
                    </a:lnTo>
                    <a:cubicBezTo>
                      <a:pt x="114" y="480"/>
                      <a:pt x="206" y="1051"/>
                      <a:pt x="571" y="1621"/>
                    </a:cubicBezTo>
                    <a:cubicBezTo>
                      <a:pt x="776" y="2192"/>
                      <a:pt x="1142" y="2580"/>
                      <a:pt x="1438" y="2854"/>
                    </a:cubicBezTo>
                    <a:lnTo>
                      <a:pt x="1918" y="2375"/>
                    </a:lnTo>
                    <a:cubicBezTo>
                      <a:pt x="1712" y="2101"/>
                      <a:pt x="1438" y="1804"/>
                      <a:pt x="1256" y="1325"/>
                    </a:cubicBezTo>
                    <a:cubicBezTo>
                      <a:pt x="959" y="754"/>
                      <a:pt x="868" y="298"/>
                      <a:pt x="7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8"/>
              <p:cNvSpPr/>
              <p:nvPr/>
            </p:nvSpPr>
            <p:spPr>
              <a:xfrm>
                <a:off x="6952750" y="1917375"/>
                <a:ext cx="57075" cy="50250"/>
              </a:xfrm>
              <a:custGeom>
                <a:avLst/>
                <a:gdLst/>
                <a:ahLst/>
                <a:cxnLst/>
                <a:rect l="l" t="t" r="r" b="b"/>
                <a:pathLst>
                  <a:path w="2283" h="2010" extrusionOk="0">
                    <a:moveTo>
                      <a:pt x="2077" y="0"/>
                    </a:moveTo>
                    <a:lnTo>
                      <a:pt x="0" y="115"/>
                    </a:lnTo>
                    <a:cubicBezTo>
                      <a:pt x="92" y="480"/>
                      <a:pt x="183" y="868"/>
                      <a:pt x="366" y="1142"/>
                    </a:cubicBezTo>
                    <a:cubicBezTo>
                      <a:pt x="480" y="1438"/>
                      <a:pt x="662" y="1712"/>
                      <a:pt x="845" y="2009"/>
                    </a:cubicBezTo>
                    <a:lnTo>
                      <a:pt x="2192" y="297"/>
                    </a:lnTo>
                    <a:cubicBezTo>
                      <a:pt x="2283" y="206"/>
                      <a:pt x="2192" y="115"/>
                      <a:pt x="2192" y="115"/>
                    </a:cubicBezTo>
                    <a:cubicBezTo>
                      <a:pt x="2192" y="115"/>
                      <a:pt x="2192" y="0"/>
                      <a:pt x="20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358;p8"/>
            <p:cNvGrpSpPr/>
            <p:nvPr/>
          </p:nvGrpSpPr>
          <p:grpSpPr>
            <a:xfrm flipH="1">
              <a:off x="1730628" y="4234648"/>
              <a:ext cx="618919" cy="804701"/>
              <a:chOff x="5050250" y="3454900"/>
              <a:chExt cx="478225" cy="621775"/>
            </a:xfrm>
          </p:grpSpPr>
          <p:sp>
            <p:nvSpPr>
              <p:cNvPr id="359" name="Google Shape;359;p8"/>
              <p:cNvSpPr/>
              <p:nvPr/>
            </p:nvSpPr>
            <p:spPr>
              <a:xfrm>
                <a:off x="5129000" y="3693750"/>
                <a:ext cx="352100" cy="328425"/>
              </a:xfrm>
              <a:custGeom>
                <a:avLst/>
                <a:gdLst/>
                <a:ahLst/>
                <a:cxnLst/>
                <a:rect l="l" t="t" r="r" b="b"/>
                <a:pathLst>
                  <a:path w="14084" h="13137" extrusionOk="0">
                    <a:moveTo>
                      <a:pt x="11025" y="0"/>
                    </a:moveTo>
                    <a:cubicBezTo>
                      <a:pt x="11025" y="92"/>
                      <a:pt x="11025" y="183"/>
                      <a:pt x="10934" y="274"/>
                    </a:cubicBezTo>
                    <a:cubicBezTo>
                      <a:pt x="10843" y="662"/>
                      <a:pt x="10660" y="1050"/>
                      <a:pt x="10363" y="1416"/>
                    </a:cubicBezTo>
                    <a:cubicBezTo>
                      <a:pt x="10181" y="1712"/>
                      <a:pt x="9884" y="2100"/>
                      <a:pt x="9519" y="2374"/>
                    </a:cubicBezTo>
                    <a:cubicBezTo>
                      <a:pt x="8743" y="3127"/>
                      <a:pt x="7807" y="3698"/>
                      <a:pt x="6848" y="4177"/>
                    </a:cubicBezTo>
                    <a:cubicBezTo>
                      <a:pt x="6369" y="4474"/>
                      <a:pt x="5798" y="4748"/>
                      <a:pt x="5319" y="5045"/>
                    </a:cubicBezTo>
                    <a:cubicBezTo>
                      <a:pt x="5136" y="5136"/>
                      <a:pt x="4954" y="5227"/>
                      <a:pt x="4748" y="5319"/>
                    </a:cubicBezTo>
                    <a:lnTo>
                      <a:pt x="4748" y="4954"/>
                    </a:lnTo>
                    <a:cubicBezTo>
                      <a:pt x="4840" y="4474"/>
                      <a:pt x="4474" y="3904"/>
                      <a:pt x="3995" y="3812"/>
                    </a:cubicBezTo>
                    <a:cubicBezTo>
                      <a:pt x="3853" y="3737"/>
                      <a:pt x="3713" y="3701"/>
                      <a:pt x="3575" y="3701"/>
                    </a:cubicBezTo>
                    <a:cubicBezTo>
                      <a:pt x="3336" y="3701"/>
                      <a:pt x="3100" y="3807"/>
                      <a:pt x="2854" y="3995"/>
                    </a:cubicBezTo>
                    <a:cubicBezTo>
                      <a:pt x="2192" y="4565"/>
                      <a:pt x="2375" y="5615"/>
                      <a:pt x="3128" y="5981"/>
                    </a:cubicBezTo>
                    <a:cubicBezTo>
                      <a:pt x="3242" y="5981"/>
                      <a:pt x="3242" y="6095"/>
                      <a:pt x="3333" y="6095"/>
                    </a:cubicBezTo>
                    <a:cubicBezTo>
                      <a:pt x="3036" y="6369"/>
                      <a:pt x="2671" y="6665"/>
                      <a:pt x="2375" y="6848"/>
                    </a:cubicBezTo>
                    <a:cubicBezTo>
                      <a:pt x="2101" y="7236"/>
                      <a:pt x="1804" y="7510"/>
                      <a:pt x="1530" y="7898"/>
                    </a:cubicBezTo>
                    <a:lnTo>
                      <a:pt x="1325" y="7898"/>
                    </a:lnTo>
                    <a:cubicBezTo>
                      <a:pt x="1142" y="7989"/>
                      <a:pt x="1051" y="8081"/>
                      <a:pt x="845" y="8081"/>
                    </a:cubicBezTo>
                    <a:cubicBezTo>
                      <a:pt x="275" y="8560"/>
                      <a:pt x="1" y="9404"/>
                      <a:pt x="389" y="10180"/>
                    </a:cubicBezTo>
                    <a:cubicBezTo>
                      <a:pt x="571" y="10454"/>
                      <a:pt x="754" y="10660"/>
                      <a:pt x="1051" y="10842"/>
                    </a:cubicBezTo>
                    <a:cubicBezTo>
                      <a:pt x="2516" y="12379"/>
                      <a:pt x="4269" y="13136"/>
                      <a:pt x="6224" y="13136"/>
                    </a:cubicBezTo>
                    <a:cubicBezTo>
                      <a:pt x="6796" y="13136"/>
                      <a:pt x="7385" y="13072"/>
                      <a:pt x="7990" y="12942"/>
                    </a:cubicBezTo>
                    <a:cubicBezTo>
                      <a:pt x="9793" y="12554"/>
                      <a:pt x="11231" y="11596"/>
                      <a:pt x="12258" y="10180"/>
                    </a:cubicBezTo>
                    <a:cubicBezTo>
                      <a:pt x="13605" y="8263"/>
                      <a:pt x="14084" y="6186"/>
                      <a:pt x="13513" y="3904"/>
                    </a:cubicBezTo>
                    <a:cubicBezTo>
                      <a:pt x="13217" y="2466"/>
                      <a:pt x="12463" y="1233"/>
                      <a:pt x="11322" y="183"/>
                    </a:cubicBezTo>
                    <a:cubicBezTo>
                      <a:pt x="11231" y="92"/>
                      <a:pt x="11231" y="0"/>
                      <a:pt x="1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8"/>
              <p:cNvSpPr/>
              <p:nvPr/>
            </p:nvSpPr>
            <p:spPr>
              <a:xfrm>
                <a:off x="5133575" y="3834950"/>
                <a:ext cx="45100" cy="41075"/>
              </a:xfrm>
              <a:custGeom>
                <a:avLst/>
                <a:gdLst/>
                <a:ahLst/>
                <a:cxnLst/>
                <a:rect l="l" t="t" r="r" b="b"/>
                <a:pathLst>
                  <a:path w="1804" h="1643" extrusionOk="0">
                    <a:moveTo>
                      <a:pt x="971" y="1"/>
                    </a:moveTo>
                    <a:cubicBezTo>
                      <a:pt x="871" y="1"/>
                      <a:pt x="767" y="19"/>
                      <a:pt x="662" y="59"/>
                    </a:cubicBezTo>
                    <a:cubicBezTo>
                      <a:pt x="297" y="150"/>
                      <a:pt x="0" y="629"/>
                      <a:pt x="206" y="1017"/>
                    </a:cubicBezTo>
                    <a:cubicBezTo>
                      <a:pt x="278" y="1381"/>
                      <a:pt x="597" y="1643"/>
                      <a:pt x="954" y="1643"/>
                    </a:cubicBezTo>
                    <a:cubicBezTo>
                      <a:pt x="1045" y="1643"/>
                      <a:pt x="1140" y="1625"/>
                      <a:pt x="1233" y="1588"/>
                    </a:cubicBezTo>
                    <a:cubicBezTo>
                      <a:pt x="1621" y="1474"/>
                      <a:pt x="1804" y="1017"/>
                      <a:pt x="1712" y="538"/>
                    </a:cubicBezTo>
                    <a:cubicBezTo>
                      <a:pt x="1641" y="235"/>
                      <a:pt x="1332" y="1"/>
                      <a:pt x="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8"/>
              <p:cNvSpPr/>
              <p:nvPr/>
            </p:nvSpPr>
            <p:spPr>
              <a:xfrm>
                <a:off x="5354975" y="3703450"/>
                <a:ext cx="83350" cy="177500"/>
              </a:xfrm>
              <a:custGeom>
                <a:avLst/>
                <a:gdLst/>
                <a:ahLst/>
                <a:cxnLst/>
                <a:rect l="l" t="t" r="r" b="b"/>
                <a:pathLst>
                  <a:path w="3334" h="7100" extrusionOk="0">
                    <a:moveTo>
                      <a:pt x="183" y="0"/>
                    </a:moveTo>
                    <a:cubicBezTo>
                      <a:pt x="92" y="92"/>
                      <a:pt x="1" y="183"/>
                      <a:pt x="92" y="274"/>
                    </a:cubicBezTo>
                    <a:cubicBezTo>
                      <a:pt x="366" y="457"/>
                      <a:pt x="662" y="754"/>
                      <a:pt x="936" y="936"/>
                    </a:cubicBezTo>
                    <a:cubicBezTo>
                      <a:pt x="1233" y="1233"/>
                      <a:pt x="1416" y="1507"/>
                      <a:pt x="1712" y="1804"/>
                    </a:cubicBezTo>
                    <a:cubicBezTo>
                      <a:pt x="1895" y="2078"/>
                      <a:pt x="2078" y="2374"/>
                      <a:pt x="2283" y="2739"/>
                    </a:cubicBezTo>
                    <a:cubicBezTo>
                      <a:pt x="2374" y="3036"/>
                      <a:pt x="2557" y="3424"/>
                      <a:pt x="2648" y="3698"/>
                    </a:cubicBezTo>
                    <a:cubicBezTo>
                      <a:pt x="2762" y="4086"/>
                      <a:pt x="2762" y="4451"/>
                      <a:pt x="2854" y="4839"/>
                    </a:cubicBezTo>
                    <a:cubicBezTo>
                      <a:pt x="2945" y="5136"/>
                      <a:pt x="2945" y="5501"/>
                      <a:pt x="2854" y="5889"/>
                    </a:cubicBezTo>
                    <a:cubicBezTo>
                      <a:pt x="2854" y="6277"/>
                      <a:pt x="2762" y="6643"/>
                      <a:pt x="2762" y="7031"/>
                    </a:cubicBezTo>
                    <a:cubicBezTo>
                      <a:pt x="2808" y="7076"/>
                      <a:pt x="2831" y="7099"/>
                      <a:pt x="2865" y="7099"/>
                    </a:cubicBezTo>
                    <a:cubicBezTo>
                      <a:pt x="2899" y="7099"/>
                      <a:pt x="2945" y="7076"/>
                      <a:pt x="3036" y="7031"/>
                    </a:cubicBezTo>
                    <a:cubicBezTo>
                      <a:pt x="3036" y="6939"/>
                      <a:pt x="3128" y="6848"/>
                      <a:pt x="3128" y="6734"/>
                    </a:cubicBezTo>
                    <a:cubicBezTo>
                      <a:pt x="3219" y="6369"/>
                      <a:pt x="3333" y="5889"/>
                      <a:pt x="3333" y="5501"/>
                    </a:cubicBezTo>
                    <a:cubicBezTo>
                      <a:pt x="3219" y="3789"/>
                      <a:pt x="2648" y="2283"/>
                      <a:pt x="1507" y="1028"/>
                    </a:cubicBezTo>
                    <a:cubicBezTo>
                      <a:pt x="1233" y="662"/>
                      <a:pt x="845" y="366"/>
                      <a:pt x="480" y="183"/>
                    </a:cubicBezTo>
                    <a:cubicBezTo>
                      <a:pt x="366" y="92"/>
                      <a:pt x="274"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5388075" y="3834700"/>
                <a:ext cx="26275" cy="78575"/>
              </a:xfrm>
              <a:custGeom>
                <a:avLst/>
                <a:gdLst/>
                <a:ahLst/>
                <a:cxnLst/>
                <a:rect l="l" t="t" r="r" b="b"/>
                <a:pathLst>
                  <a:path w="1051" h="3143" extrusionOk="0">
                    <a:moveTo>
                      <a:pt x="811" y="0"/>
                    </a:moveTo>
                    <a:cubicBezTo>
                      <a:pt x="759" y="0"/>
                      <a:pt x="708" y="23"/>
                      <a:pt x="662" y="69"/>
                    </a:cubicBezTo>
                    <a:lnTo>
                      <a:pt x="662" y="343"/>
                    </a:lnTo>
                    <a:cubicBezTo>
                      <a:pt x="662" y="1119"/>
                      <a:pt x="480" y="1963"/>
                      <a:pt x="92" y="2625"/>
                    </a:cubicBezTo>
                    <a:cubicBezTo>
                      <a:pt x="92" y="2739"/>
                      <a:pt x="0" y="2831"/>
                      <a:pt x="0" y="2922"/>
                    </a:cubicBezTo>
                    <a:lnTo>
                      <a:pt x="0" y="3013"/>
                    </a:lnTo>
                    <a:cubicBezTo>
                      <a:pt x="0" y="3078"/>
                      <a:pt x="46" y="3142"/>
                      <a:pt x="105" y="3142"/>
                    </a:cubicBezTo>
                    <a:cubicBezTo>
                      <a:pt x="130" y="3142"/>
                      <a:pt x="156" y="3131"/>
                      <a:pt x="183" y="3105"/>
                    </a:cubicBezTo>
                    <a:cubicBezTo>
                      <a:pt x="297" y="3013"/>
                      <a:pt x="388" y="3013"/>
                      <a:pt x="388" y="2922"/>
                    </a:cubicBezTo>
                    <a:cubicBezTo>
                      <a:pt x="868" y="2055"/>
                      <a:pt x="1050" y="1119"/>
                      <a:pt x="959" y="160"/>
                    </a:cubicBezTo>
                    <a:lnTo>
                      <a:pt x="959" y="69"/>
                    </a:lnTo>
                    <a:cubicBezTo>
                      <a:pt x="913" y="23"/>
                      <a:pt x="862" y="0"/>
                      <a:pt x="8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5050250" y="3458075"/>
                <a:ext cx="478225" cy="618600"/>
              </a:xfrm>
              <a:custGeom>
                <a:avLst/>
                <a:gdLst/>
                <a:ahLst/>
                <a:cxnLst/>
                <a:rect l="l" t="t" r="r" b="b"/>
                <a:pathLst>
                  <a:path w="19129" h="24744" extrusionOk="0">
                    <a:moveTo>
                      <a:pt x="6666" y="1051"/>
                    </a:moveTo>
                    <a:lnTo>
                      <a:pt x="8469" y="6004"/>
                    </a:lnTo>
                    <a:lnTo>
                      <a:pt x="8560" y="6278"/>
                    </a:lnTo>
                    <a:lnTo>
                      <a:pt x="8674" y="6483"/>
                    </a:lnTo>
                    <a:lnTo>
                      <a:pt x="9610" y="6483"/>
                    </a:lnTo>
                    <a:cubicBezTo>
                      <a:pt x="13125" y="6483"/>
                      <a:pt x="16458" y="8674"/>
                      <a:pt x="17805" y="12189"/>
                    </a:cubicBezTo>
                    <a:cubicBezTo>
                      <a:pt x="18170" y="13239"/>
                      <a:pt x="18375" y="14175"/>
                      <a:pt x="18375" y="15225"/>
                    </a:cubicBezTo>
                    <a:cubicBezTo>
                      <a:pt x="18375" y="18740"/>
                      <a:pt x="16184" y="22164"/>
                      <a:pt x="12555" y="23396"/>
                    </a:cubicBezTo>
                    <a:cubicBezTo>
                      <a:pt x="11619" y="23785"/>
                      <a:pt x="10569" y="23967"/>
                      <a:pt x="9610" y="23967"/>
                    </a:cubicBezTo>
                    <a:cubicBezTo>
                      <a:pt x="6004" y="23967"/>
                      <a:pt x="2671" y="21799"/>
                      <a:pt x="1348" y="18261"/>
                    </a:cubicBezTo>
                    <a:cubicBezTo>
                      <a:pt x="959" y="17234"/>
                      <a:pt x="777" y="16184"/>
                      <a:pt x="777" y="15225"/>
                    </a:cubicBezTo>
                    <a:cubicBezTo>
                      <a:pt x="777" y="12463"/>
                      <a:pt x="2101" y="9815"/>
                      <a:pt x="4383" y="8195"/>
                    </a:cubicBezTo>
                    <a:lnTo>
                      <a:pt x="4566" y="7989"/>
                    </a:lnTo>
                    <a:lnTo>
                      <a:pt x="4475" y="7533"/>
                    </a:lnTo>
                    <a:lnTo>
                      <a:pt x="2580" y="2489"/>
                    </a:lnTo>
                    <a:lnTo>
                      <a:pt x="6666" y="1051"/>
                    </a:lnTo>
                    <a:close/>
                    <a:moveTo>
                      <a:pt x="7054" y="1"/>
                    </a:moveTo>
                    <a:lnTo>
                      <a:pt x="1621" y="2009"/>
                    </a:lnTo>
                    <a:lnTo>
                      <a:pt x="3683" y="7700"/>
                    </a:lnTo>
                    <a:lnTo>
                      <a:pt x="3683" y="7700"/>
                    </a:lnTo>
                    <a:cubicBezTo>
                      <a:pt x="1353" y="9509"/>
                      <a:pt x="1" y="12281"/>
                      <a:pt x="1" y="15225"/>
                    </a:cubicBezTo>
                    <a:cubicBezTo>
                      <a:pt x="1" y="16275"/>
                      <a:pt x="206" y="17416"/>
                      <a:pt x="686" y="18558"/>
                    </a:cubicBezTo>
                    <a:cubicBezTo>
                      <a:pt x="2101" y="22369"/>
                      <a:pt x="5707" y="24743"/>
                      <a:pt x="9610" y="24743"/>
                    </a:cubicBezTo>
                    <a:cubicBezTo>
                      <a:pt x="10660" y="24743"/>
                      <a:pt x="11801" y="24538"/>
                      <a:pt x="12851" y="24173"/>
                    </a:cubicBezTo>
                    <a:cubicBezTo>
                      <a:pt x="16755" y="22735"/>
                      <a:pt x="19128" y="19128"/>
                      <a:pt x="19128" y="15225"/>
                    </a:cubicBezTo>
                    <a:cubicBezTo>
                      <a:pt x="19128" y="14084"/>
                      <a:pt x="18946" y="13034"/>
                      <a:pt x="18558" y="11893"/>
                    </a:cubicBezTo>
                    <a:cubicBezTo>
                      <a:pt x="17120" y="8104"/>
                      <a:pt x="13422" y="5707"/>
                      <a:pt x="9610" y="5707"/>
                    </a:cubicBezTo>
                    <a:lnTo>
                      <a:pt x="9131" y="5707"/>
                    </a:lnTo>
                    <a:lnTo>
                      <a:pt x="70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8"/>
              <p:cNvSpPr/>
              <p:nvPr/>
            </p:nvSpPr>
            <p:spPr>
              <a:xfrm>
                <a:off x="5074225" y="3454900"/>
                <a:ext cx="175775" cy="75675"/>
              </a:xfrm>
              <a:custGeom>
                <a:avLst/>
                <a:gdLst/>
                <a:ahLst/>
                <a:cxnLst/>
                <a:rect l="l" t="t" r="r" b="b"/>
                <a:pathLst>
                  <a:path w="7031" h="3027" extrusionOk="0">
                    <a:moveTo>
                      <a:pt x="6616" y="1"/>
                    </a:moveTo>
                    <a:cubicBezTo>
                      <a:pt x="6566" y="1"/>
                      <a:pt x="6514" y="12"/>
                      <a:pt x="6460" y="36"/>
                    </a:cubicBezTo>
                    <a:lnTo>
                      <a:pt x="297" y="2319"/>
                    </a:lnTo>
                    <a:cubicBezTo>
                      <a:pt x="92" y="2319"/>
                      <a:pt x="0" y="2616"/>
                      <a:pt x="92" y="2798"/>
                    </a:cubicBezTo>
                    <a:cubicBezTo>
                      <a:pt x="158" y="2930"/>
                      <a:pt x="284" y="3026"/>
                      <a:pt x="417" y="3026"/>
                    </a:cubicBezTo>
                    <a:cubicBezTo>
                      <a:pt x="468" y="3026"/>
                      <a:pt x="521" y="3012"/>
                      <a:pt x="571" y="2981"/>
                    </a:cubicBezTo>
                    <a:lnTo>
                      <a:pt x="6757" y="698"/>
                    </a:lnTo>
                    <a:cubicBezTo>
                      <a:pt x="6939" y="607"/>
                      <a:pt x="7031" y="424"/>
                      <a:pt x="6939" y="242"/>
                    </a:cubicBezTo>
                    <a:cubicBezTo>
                      <a:pt x="6872" y="90"/>
                      <a:pt x="6755" y="1"/>
                      <a:pt x="6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8"/>
            <p:cNvSpPr/>
            <p:nvPr/>
          </p:nvSpPr>
          <p:spPr>
            <a:xfrm flipH="1">
              <a:off x="-138547" y="-390527"/>
              <a:ext cx="1167568" cy="1320706"/>
            </a:xfrm>
            <a:custGeom>
              <a:avLst/>
              <a:gdLst/>
              <a:ahLst/>
              <a:cxnLst/>
              <a:rect l="l" t="t" r="r" b="b"/>
              <a:pathLst>
                <a:path w="31816" h="35989" extrusionOk="0">
                  <a:moveTo>
                    <a:pt x="11986" y="1"/>
                  </a:moveTo>
                  <a:cubicBezTo>
                    <a:pt x="11869" y="2351"/>
                    <a:pt x="11252" y="4554"/>
                    <a:pt x="10165" y="6611"/>
                  </a:cubicBezTo>
                  <a:lnTo>
                    <a:pt x="0" y="25853"/>
                  </a:lnTo>
                  <a:cubicBezTo>
                    <a:pt x="2321" y="28791"/>
                    <a:pt x="5259" y="31111"/>
                    <a:pt x="8578" y="32815"/>
                  </a:cubicBezTo>
                  <a:cubicBezTo>
                    <a:pt x="11634" y="34402"/>
                    <a:pt x="14924" y="35518"/>
                    <a:pt x="18361" y="35988"/>
                  </a:cubicBezTo>
                  <a:lnTo>
                    <a:pt x="31816" y="10782"/>
                  </a:lnTo>
                  <a:lnTo>
                    <a:pt x="119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 name="Google Shape;366;p8"/>
            <p:cNvGrpSpPr/>
            <p:nvPr/>
          </p:nvGrpSpPr>
          <p:grpSpPr>
            <a:xfrm flipH="1">
              <a:off x="-214084" y="-452809"/>
              <a:ext cx="1187618" cy="1341688"/>
              <a:chOff x="818450" y="1104925"/>
              <a:chExt cx="984350" cy="1112050"/>
            </a:xfrm>
          </p:grpSpPr>
          <p:sp>
            <p:nvSpPr>
              <p:cNvPr id="367" name="Google Shape;367;p8"/>
              <p:cNvSpPr/>
              <p:nvPr/>
            </p:nvSpPr>
            <p:spPr>
              <a:xfrm>
                <a:off x="1336575" y="1634900"/>
                <a:ext cx="237975" cy="462825"/>
              </a:xfrm>
              <a:custGeom>
                <a:avLst/>
                <a:gdLst/>
                <a:ahLst/>
                <a:cxnLst/>
                <a:rect l="l" t="t" r="r" b="b"/>
                <a:pathLst>
                  <a:path w="9519" h="18513" extrusionOk="0">
                    <a:moveTo>
                      <a:pt x="9222" y="1"/>
                    </a:moveTo>
                    <a:cubicBezTo>
                      <a:pt x="9131" y="183"/>
                      <a:pt x="9040" y="366"/>
                      <a:pt x="8948" y="572"/>
                    </a:cubicBezTo>
                    <a:cubicBezTo>
                      <a:pt x="6004" y="6278"/>
                      <a:pt x="3151" y="12075"/>
                      <a:pt x="183" y="17782"/>
                    </a:cubicBezTo>
                    <a:cubicBezTo>
                      <a:pt x="183" y="17964"/>
                      <a:pt x="92" y="18056"/>
                      <a:pt x="1" y="18261"/>
                    </a:cubicBezTo>
                    <a:lnTo>
                      <a:pt x="1" y="18444"/>
                    </a:lnTo>
                    <a:cubicBezTo>
                      <a:pt x="1" y="18489"/>
                      <a:pt x="24" y="18512"/>
                      <a:pt x="58" y="18512"/>
                    </a:cubicBezTo>
                    <a:cubicBezTo>
                      <a:pt x="92" y="18512"/>
                      <a:pt x="138" y="18489"/>
                      <a:pt x="183" y="18444"/>
                    </a:cubicBezTo>
                    <a:cubicBezTo>
                      <a:pt x="389" y="18261"/>
                      <a:pt x="480" y="18056"/>
                      <a:pt x="571" y="17782"/>
                    </a:cubicBezTo>
                    <a:cubicBezTo>
                      <a:pt x="3516" y="12075"/>
                      <a:pt x="6369" y="6460"/>
                      <a:pt x="9222" y="754"/>
                    </a:cubicBezTo>
                    <a:cubicBezTo>
                      <a:pt x="9313" y="572"/>
                      <a:pt x="9428" y="457"/>
                      <a:pt x="9428" y="275"/>
                    </a:cubicBezTo>
                    <a:cubicBezTo>
                      <a:pt x="9519" y="275"/>
                      <a:pt x="9519" y="183"/>
                      <a:pt x="9519" y="92"/>
                    </a:cubicBezTo>
                    <a:cubicBezTo>
                      <a:pt x="9428" y="1"/>
                      <a:pt x="9313" y="1"/>
                      <a:pt x="92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p:nvPr/>
            </p:nvSpPr>
            <p:spPr>
              <a:xfrm>
                <a:off x="1260675" y="1845100"/>
                <a:ext cx="147250" cy="286275"/>
              </a:xfrm>
              <a:custGeom>
                <a:avLst/>
                <a:gdLst/>
                <a:ahLst/>
                <a:cxnLst/>
                <a:rect l="l" t="t" r="r" b="b"/>
                <a:pathLst>
                  <a:path w="5890" h="11451" extrusionOk="0">
                    <a:moveTo>
                      <a:pt x="5783" y="1"/>
                    </a:moveTo>
                    <a:cubicBezTo>
                      <a:pt x="5759" y="1"/>
                      <a:pt x="5733" y="12"/>
                      <a:pt x="5707" y="38"/>
                    </a:cubicBezTo>
                    <a:lnTo>
                      <a:pt x="5502" y="244"/>
                    </a:lnTo>
                    <a:cubicBezTo>
                      <a:pt x="3699" y="3850"/>
                      <a:pt x="1895" y="7456"/>
                      <a:pt x="1" y="11177"/>
                    </a:cubicBezTo>
                    <a:lnTo>
                      <a:pt x="1" y="11268"/>
                    </a:lnTo>
                    <a:cubicBezTo>
                      <a:pt x="1" y="11360"/>
                      <a:pt x="92" y="11360"/>
                      <a:pt x="184" y="11451"/>
                    </a:cubicBezTo>
                    <a:cubicBezTo>
                      <a:pt x="184" y="11360"/>
                      <a:pt x="275" y="11360"/>
                      <a:pt x="366" y="11268"/>
                    </a:cubicBezTo>
                    <a:cubicBezTo>
                      <a:pt x="480" y="11177"/>
                      <a:pt x="572" y="10994"/>
                      <a:pt x="572" y="10789"/>
                    </a:cubicBezTo>
                    <a:cubicBezTo>
                      <a:pt x="2283" y="7456"/>
                      <a:pt x="3995" y="4033"/>
                      <a:pt x="5707" y="609"/>
                    </a:cubicBezTo>
                    <a:cubicBezTo>
                      <a:pt x="5799" y="518"/>
                      <a:pt x="5890" y="335"/>
                      <a:pt x="5890" y="244"/>
                    </a:cubicBezTo>
                    <a:lnTo>
                      <a:pt x="5890" y="152"/>
                    </a:lnTo>
                    <a:cubicBezTo>
                      <a:pt x="5890" y="71"/>
                      <a:pt x="5843" y="1"/>
                      <a:pt x="5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818450" y="1104925"/>
                <a:ext cx="984350" cy="1112050"/>
              </a:xfrm>
              <a:custGeom>
                <a:avLst/>
                <a:gdLst/>
                <a:ahLst/>
                <a:cxnLst/>
                <a:rect l="l" t="t" r="r" b="b"/>
                <a:pathLst>
                  <a:path w="39374" h="44482" extrusionOk="0">
                    <a:moveTo>
                      <a:pt x="14829" y="1048"/>
                    </a:moveTo>
                    <a:lnTo>
                      <a:pt x="38415" y="13576"/>
                    </a:lnTo>
                    <a:lnTo>
                      <a:pt x="22843" y="43702"/>
                    </a:lnTo>
                    <a:lnTo>
                      <a:pt x="22843" y="43702"/>
                    </a:lnTo>
                    <a:cubicBezTo>
                      <a:pt x="20071" y="43400"/>
                      <a:pt x="15830" y="42512"/>
                      <a:pt x="11116" y="40122"/>
                    </a:cubicBezTo>
                    <a:cubicBezTo>
                      <a:pt x="6165" y="37547"/>
                      <a:pt x="2804" y="34272"/>
                      <a:pt x="872" y="31995"/>
                    </a:cubicBezTo>
                    <a:lnTo>
                      <a:pt x="872" y="31995"/>
                    </a:lnTo>
                    <a:lnTo>
                      <a:pt x="12737" y="8920"/>
                    </a:lnTo>
                    <a:cubicBezTo>
                      <a:pt x="13986" y="6509"/>
                      <a:pt x="14747" y="3834"/>
                      <a:pt x="14829" y="1048"/>
                    </a:cubicBezTo>
                    <a:close/>
                    <a:moveTo>
                      <a:pt x="14449" y="1"/>
                    </a:moveTo>
                    <a:cubicBezTo>
                      <a:pt x="14380" y="1"/>
                      <a:pt x="14312" y="29"/>
                      <a:pt x="14266" y="87"/>
                    </a:cubicBezTo>
                    <a:cubicBezTo>
                      <a:pt x="14175" y="178"/>
                      <a:pt x="14061" y="269"/>
                      <a:pt x="14061" y="360"/>
                    </a:cubicBezTo>
                    <a:lnTo>
                      <a:pt x="14061" y="543"/>
                    </a:lnTo>
                    <a:cubicBezTo>
                      <a:pt x="14061" y="3305"/>
                      <a:pt x="13399" y="6067"/>
                      <a:pt x="12075" y="8532"/>
                    </a:cubicBezTo>
                    <a:lnTo>
                      <a:pt x="92" y="31836"/>
                    </a:lnTo>
                    <a:cubicBezTo>
                      <a:pt x="0" y="32042"/>
                      <a:pt x="0" y="32133"/>
                      <a:pt x="92" y="32316"/>
                    </a:cubicBezTo>
                    <a:cubicBezTo>
                      <a:pt x="1986" y="34507"/>
                      <a:pt x="5501" y="38022"/>
                      <a:pt x="10842" y="40784"/>
                    </a:cubicBezTo>
                    <a:cubicBezTo>
                      <a:pt x="15681" y="43340"/>
                      <a:pt x="20155" y="44116"/>
                      <a:pt x="23008" y="44482"/>
                    </a:cubicBezTo>
                    <a:cubicBezTo>
                      <a:pt x="23191" y="44482"/>
                      <a:pt x="23305" y="44390"/>
                      <a:pt x="23396" y="44299"/>
                    </a:cubicBezTo>
                    <a:lnTo>
                      <a:pt x="39283" y="13576"/>
                    </a:lnTo>
                    <a:cubicBezTo>
                      <a:pt x="39374" y="13394"/>
                      <a:pt x="39374" y="13211"/>
                      <a:pt x="39169" y="13097"/>
                    </a:cubicBezTo>
                    <a:lnTo>
                      <a:pt x="14631" y="87"/>
                    </a:lnTo>
                    <a:cubicBezTo>
                      <a:pt x="14586" y="29"/>
                      <a:pt x="14517" y="1"/>
                      <a:pt x="144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1108325" y="1355550"/>
                <a:ext cx="128425" cy="76025"/>
              </a:xfrm>
              <a:custGeom>
                <a:avLst/>
                <a:gdLst/>
                <a:ahLst/>
                <a:cxnLst/>
                <a:rect l="l" t="t" r="r" b="b"/>
                <a:pathLst>
                  <a:path w="5137" h="3041" extrusionOk="0">
                    <a:moveTo>
                      <a:pt x="422" y="0"/>
                    </a:moveTo>
                    <a:cubicBezTo>
                      <a:pt x="287" y="0"/>
                      <a:pt x="159" y="85"/>
                      <a:pt x="92" y="219"/>
                    </a:cubicBezTo>
                    <a:cubicBezTo>
                      <a:pt x="1" y="424"/>
                      <a:pt x="1" y="607"/>
                      <a:pt x="183" y="698"/>
                    </a:cubicBezTo>
                    <a:lnTo>
                      <a:pt x="4566" y="2981"/>
                    </a:lnTo>
                    <a:cubicBezTo>
                      <a:pt x="4641" y="3018"/>
                      <a:pt x="4721" y="3041"/>
                      <a:pt x="4795" y="3041"/>
                    </a:cubicBezTo>
                    <a:cubicBezTo>
                      <a:pt x="4899" y="3041"/>
                      <a:pt x="4992" y="2996"/>
                      <a:pt x="5045" y="2889"/>
                    </a:cubicBezTo>
                    <a:cubicBezTo>
                      <a:pt x="5136" y="2707"/>
                      <a:pt x="5136" y="2410"/>
                      <a:pt x="4954" y="2319"/>
                    </a:cubicBezTo>
                    <a:lnTo>
                      <a:pt x="571" y="36"/>
                    </a:lnTo>
                    <a:cubicBezTo>
                      <a:pt x="522" y="12"/>
                      <a:pt x="472" y="0"/>
                      <a:pt x="4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1039275" y="1481650"/>
                <a:ext cx="111875" cy="65975"/>
              </a:xfrm>
              <a:custGeom>
                <a:avLst/>
                <a:gdLst/>
                <a:ahLst/>
                <a:cxnLst/>
                <a:rect l="l" t="t" r="r" b="b"/>
                <a:pathLst>
                  <a:path w="4475" h="2639" extrusionOk="0">
                    <a:moveTo>
                      <a:pt x="501" y="1"/>
                    </a:moveTo>
                    <a:cubicBezTo>
                      <a:pt x="345" y="1"/>
                      <a:pt x="176" y="85"/>
                      <a:pt x="92" y="219"/>
                    </a:cubicBezTo>
                    <a:cubicBezTo>
                      <a:pt x="1" y="425"/>
                      <a:pt x="92" y="607"/>
                      <a:pt x="297" y="698"/>
                    </a:cubicBezTo>
                    <a:lnTo>
                      <a:pt x="3813" y="2593"/>
                    </a:lnTo>
                    <a:cubicBezTo>
                      <a:pt x="3863" y="2625"/>
                      <a:pt x="3915" y="2639"/>
                      <a:pt x="3967" y="2639"/>
                    </a:cubicBezTo>
                    <a:cubicBezTo>
                      <a:pt x="4100" y="2639"/>
                      <a:pt x="4226" y="2542"/>
                      <a:pt x="4292" y="2410"/>
                    </a:cubicBezTo>
                    <a:cubicBezTo>
                      <a:pt x="4474" y="2228"/>
                      <a:pt x="4383" y="2022"/>
                      <a:pt x="4201" y="1931"/>
                    </a:cubicBezTo>
                    <a:lnTo>
                      <a:pt x="663" y="37"/>
                    </a:lnTo>
                    <a:cubicBezTo>
                      <a:pt x="614" y="12"/>
                      <a:pt x="558"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973075" y="1607775"/>
                <a:ext cx="130700" cy="77700"/>
              </a:xfrm>
              <a:custGeom>
                <a:avLst/>
                <a:gdLst/>
                <a:ahLst/>
                <a:cxnLst/>
                <a:rect l="l" t="t" r="r" b="b"/>
                <a:pathLst>
                  <a:path w="5228" h="3108" extrusionOk="0">
                    <a:moveTo>
                      <a:pt x="452" y="0"/>
                    </a:moveTo>
                    <a:cubicBezTo>
                      <a:pt x="324" y="0"/>
                      <a:pt x="159" y="85"/>
                      <a:pt x="92" y="219"/>
                    </a:cubicBezTo>
                    <a:cubicBezTo>
                      <a:pt x="1" y="401"/>
                      <a:pt x="92" y="607"/>
                      <a:pt x="275" y="698"/>
                    </a:cubicBezTo>
                    <a:lnTo>
                      <a:pt x="4566" y="3072"/>
                    </a:lnTo>
                    <a:cubicBezTo>
                      <a:pt x="4615" y="3096"/>
                      <a:pt x="4670" y="3107"/>
                      <a:pt x="4728" y="3107"/>
                    </a:cubicBezTo>
                    <a:cubicBezTo>
                      <a:pt x="4884" y="3107"/>
                      <a:pt x="5053" y="3023"/>
                      <a:pt x="5137" y="2889"/>
                    </a:cubicBezTo>
                    <a:cubicBezTo>
                      <a:pt x="5228" y="2684"/>
                      <a:pt x="5137" y="2501"/>
                      <a:pt x="4931" y="2410"/>
                    </a:cubicBezTo>
                    <a:lnTo>
                      <a:pt x="572" y="36"/>
                    </a:lnTo>
                    <a:cubicBezTo>
                      <a:pt x="541" y="11"/>
                      <a:pt x="499" y="0"/>
                      <a:pt x="4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a:off x="906325" y="1733625"/>
                <a:ext cx="109575" cy="66575"/>
              </a:xfrm>
              <a:custGeom>
                <a:avLst/>
                <a:gdLst/>
                <a:ahLst/>
                <a:cxnLst/>
                <a:rect l="l" t="t" r="r" b="b"/>
                <a:pathLst>
                  <a:path w="4383" h="2663" extrusionOk="0">
                    <a:moveTo>
                      <a:pt x="417" y="1"/>
                    </a:moveTo>
                    <a:cubicBezTo>
                      <a:pt x="283" y="1"/>
                      <a:pt x="158" y="97"/>
                      <a:pt x="92" y="229"/>
                    </a:cubicBezTo>
                    <a:cubicBezTo>
                      <a:pt x="0" y="412"/>
                      <a:pt x="0" y="617"/>
                      <a:pt x="183" y="800"/>
                    </a:cubicBezTo>
                    <a:lnTo>
                      <a:pt x="3812" y="2603"/>
                    </a:lnTo>
                    <a:cubicBezTo>
                      <a:pt x="3850" y="2641"/>
                      <a:pt x="3919" y="2663"/>
                      <a:pt x="3994" y="2663"/>
                    </a:cubicBezTo>
                    <a:cubicBezTo>
                      <a:pt x="4099" y="2663"/>
                      <a:pt x="4215" y="2618"/>
                      <a:pt x="4269" y="2511"/>
                    </a:cubicBezTo>
                    <a:cubicBezTo>
                      <a:pt x="4383" y="2329"/>
                      <a:pt x="4269" y="2032"/>
                      <a:pt x="4086" y="1941"/>
                    </a:cubicBezTo>
                    <a:lnTo>
                      <a:pt x="571" y="46"/>
                    </a:lnTo>
                    <a:cubicBezTo>
                      <a:pt x="521" y="15"/>
                      <a:pt x="468"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8"/>
            <p:cNvGrpSpPr/>
            <p:nvPr/>
          </p:nvGrpSpPr>
          <p:grpSpPr>
            <a:xfrm rot="1362064" flipH="1">
              <a:off x="7102315" y="-642137"/>
              <a:ext cx="868108" cy="1649265"/>
              <a:chOff x="1783375" y="852575"/>
              <a:chExt cx="663675" cy="1260875"/>
            </a:xfrm>
          </p:grpSpPr>
          <p:sp>
            <p:nvSpPr>
              <p:cNvPr id="375" name="Google Shape;375;p8"/>
              <p:cNvSpPr/>
              <p:nvPr/>
            </p:nvSpPr>
            <p:spPr>
              <a:xfrm>
                <a:off x="1845575" y="852575"/>
                <a:ext cx="563250" cy="1260875"/>
              </a:xfrm>
              <a:custGeom>
                <a:avLst/>
                <a:gdLst/>
                <a:ahLst/>
                <a:cxnLst/>
                <a:rect l="l" t="t" r="r" b="b"/>
                <a:pathLst>
                  <a:path w="22530" h="50435" extrusionOk="0">
                    <a:moveTo>
                      <a:pt x="9610" y="15978"/>
                    </a:moveTo>
                    <a:lnTo>
                      <a:pt x="9793" y="16069"/>
                    </a:lnTo>
                    <a:cubicBezTo>
                      <a:pt x="9884" y="16069"/>
                      <a:pt x="9884" y="16069"/>
                      <a:pt x="9976" y="16161"/>
                    </a:cubicBezTo>
                    <a:cubicBezTo>
                      <a:pt x="10843" y="16731"/>
                      <a:pt x="11893" y="17393"/>
                      <a:pt x="12829" y="18169"/>
                    </a:cubicBezTo>
                    <a:cubicBezTo>
                      <a:pt x="13605" y="18626"/>
                      <a:pt x="14175" y="19105"/>
                      <a:pt x="14746" y="19585"/>
                    </a:cubicBezTo>
                    <a:cubicBezTo>
                      <a:pt x="15317" y="20064"/>
                      <a:pt x="15682" y="20634"/>
                      <a:pt x="16161" y="21114"/>
                    </a:cubicBezTo>
                    <a:cubicBezTo>
                      <a:pt x="16823" y="22050"/>
                      <a:pt x="17302" y="23100"/>
                      <a:pt x="17394" y="24241"/>
                    </a:cubicBezTo>
                    <a:cubicBezTo>
                      <a:pt x="17485" y="24720"/>
                      <a:pt x="17485" y="25200"/>
                      <a:pt x="17485" y="25770"/>
                    </a:cubicBezTo>
                    <a:cubicBezTo>
                      <a:pt x="17485" y="27185"/>
                      <a:pt x="17120" y="28441"/>
                      <a:pt x="16549" y="29582"/>
                    </a:cubicBezTo>
                    <a:cubicBezTo>
                      <a:pt x="15979" y="30723"/>
                      <a:pt x="15408" y="31659"/>
                      <a:pt x="14837" y="32526"/>
                    </a:cubicBezTo>
                    <a:cubicBezTo>
                      <a:pt x="14632" y="32800"/>
                      <a:pt x="14358" y="33097"/>
                      <a:pt x="14175" y="33462"/>
                    </a:cubicBezTo>
                    <a:cubicBezTo>
                      <a:pt x="14061" y="33668"/>
                      <a:pt x="13879" y="33850"/>
                      <a:pt x="13787" y="34147"/>
                    </a:cubicBezTo>
                    <a:cubicBezTo>
                      <a:pt x="13696" y="34238"/>
                      <a:pt x="13605" y="34330"/>
                      <a:pt x="13491" y="34421"/>
                    </a:cubicBezTo>
                    <a:lnTo>
                      <a:pt x="13308" y="34718"/>
                    </a:lnTo>
                    <a:lnTo>
                      <a:pt x="13217" y="34604"/>
                    </a:lnTo>
                    <a:lnTo>
                      <a:pt x="12920" y="34604"/>
                    </a:lnTo>
                    <a:cubicBezTo>
                      <a:pt x="12737" y="34512"/>
                      <a:pt x="12646" y="34421"/>
                      <a:pt x="12464" y="34330"/>
                    </a:cubicBezTo>
                    <a:lnTo>
                      <a:pt x="12075" y="34033"/>
                    </a:lnTo>
                    <a:cubicBezTo>
                      <a:pt x="11596" y="33759"/>
                      <a:pt x="11117" y="33371"/>
                      <a:pt x="10637" y="33097"/>
                    </a:cubicBezTo>
                    <a:cubicBezTo>
                      <a:pt x="9793" y="32526"/>
                      <a:pt x="9040" y="31956"/>
                      <a:pt x="8172" y="31180"/>
                    </a:cubicBezTo>
                    <a:cubicBezTo>
                      <a:pt x="7122" y="30335"/>
                      <a:pt x="6369" y="29285"/>
                      <a:pt x="5707" y="27870"/>
                    </a:cubicBezTo>
                    <a:cubicBezTo>
                      <a:pt x="5502" y="27299"/>
                      <a:pt x="5319" y="26729"/>
                      <a:pt x="5228" y="26044"/>
                    </a:cubicBezTo>
                    <a:cubicBezTo>
                      <a:pt x="5045" y="25200"/>
                      <a:pt x="5137" y="24332"/>
                      <a:pt x="5319" y="23396"/>
                    </a:cubicBezTo>
                    <a:cubicBezTo>
                      <a:pt x="5410" y="22826"/>
                      <a:pt x="5707" y="22164"/>
                      <a:pt x="5981" y="21479"/>
                    </a:cubicBezTo>
                    <a:cubicBezTo>
                      <a:pt x="6278" y="20817"/>
                      <a:pt x="6643" y="20155"/>
                      <a:pt x="7122" y="19402"/>
                    </a:cubicBezTo>
                    <a:cubicBezTo>
                      <a:pt x="7693" y="18352"/>
                      <a:pt x="8355" y="17393"/>
                      <a:pt x="9131" y="16343"/>
                    </a:cubicBezTo>
                    <a:cubicBezTo>
                      <a:pt x="9131" y="16252"/>
                      <a:pt x="9222" y="16069"/>
                      <a:pt x="9496" y="15978"/>
                    </a:cubicBezTo>
                    <a:close/>
                    <a:moveTo>
                      <a:pt x="12920" y="0"/>
                    </a:moveTo>
                    <a:cubicBezTo>
                      <a:pt x="12829" y="92"/>
                      <a:pt x="12737" y="92"/>
                      <a:pt x="12737" y="183"/>
                    </a:cubicBezTo>
                    <a:cubicBezTo>
                      <a:pt x="12646" y="274"/>
                      <a:pt x="12646" y="366"/>
                      <a:pt x="12737" y="480"/>
                    </a:cubicBezTo>
                    <a:lnTo>
                      <a:pt x="12737" y="571"/>
                    </a:lnTo>
                    <a:cubicBezTo>
                      <a:pt x="12829" y="1142"/>
                      <a:pt x="12920" y="1621"/>
                      <a:pt x="12920" y="2078"/>
                    </a:cubicBezTo>
                    <a:lnTo>
                      <a:pt x="13034" y="2466"/>
                    </a:lnTo>
                    <a:cubicBezTo>
                      <a:pt x="13125" y="3333"/>
                      <a:pt x="13217" y="4360"/>
                      <a:pt x="13217" y="5410"/>
                    </a:cubicBezTo>
                    <a:cubicBezTo>
                      <a:pt x="13217" y="6551"/>
                      <a:pt x="13034" y="7693"/>
                      <a:pt x="12737" y="8743"/>
                    </a:cubicBezTo>
                    <a:lnTo>
                      <a:pt x="11893" y="10751"/>
                    </a:lnTo>
                    <a:cubicBezTo>
                      <a:pt x="11208" y="12075"/>
                      <a:pt x="10364" y="13308"/>
                      <a:pt x="9610" y="14449"/>
                    </a:cubicBezTo>
                    <a:cubicBezTo>
                      <a:pt x="9610" y="14449"/>
                      <a:pt x="9496" y="14540"/>
                      <a:pt x="9496" y="14631"/>
                    </a:cubicBezTo>
                    <a:lnTo>
                      <a:pt x="9405" y="14746"/>
                    </a:lnTo>
                    <a:lnTo>
                      <a:pt x="9314" y="14746"/>
                    </a:lnTo>
                    <a:cubicBezTo>
                      <a:pt x="9040" y="14746"/>
                      <a:pt x="8834" y="14631"/>
                      <a:pt x="8743" y="14540"/>
                    </a:cubicBezTo>
                    <a:cubicBezTo>
                      <a:pt x="8081" y="14175"/>
                      <a:pt x="7122" y="13490"/>
                      <a:pt x="6278" y="12828"/>
                    </a:cubicBezTo>
                    <a:cubicBezTo>
                      <a:pt x="5616" y="12349"/>
                      <a:pt x="4931" y="11778"/>
                      <a:pt x="4475" y="11208"/>
                    </a:cubicBezTo>
                    <a:cubicBezTo>
                      <a:pt x="3516" y="10363"/>
                      <a:pt x="2854" y="9496"/>
                      <a:pt x="2375" y="8469"/>
                    </a:cubicBezTo>
                    <a:cubicBezTo>
                      <a:pt x="1987" y="7693"/>
                      <a:pt x="1713" y="6848"/>
                      <a:pt x="1325" y="5798"/>
                    </a:cubicBezTo>
                    <a:cubicBezTo>
                      <a:pt x="1051" y="4931"/>
                      <a:pt x="845" y="4086"/>
                      <a:pt x="663" y="3128"/>
                    </a:cubicBezTo>
                    <a:cubicBezTo>
                      <a:pt x="663" y="3036"/>
                      <a:pt x="572" y="2945"/>
                      <a:pt x="572" y="2854"/>
                    </a:cubicBezTo>
                    <a:cubicBezTo>
                      <a:pt x="480" y="2648"/>
                      <a:pt x="366" y="2557"/>
                      <a:pt x="183" y="2557"/>
                    </a:cubicBezTo>
                    <a:cubicBezTo>
                      <a:pt x="92" y="2557"/>
                      <a:pt x="1" y="2648"/>
                      <a:pt x="1" y="2762"/>
                    </a:cubicBezTo>
                    <a:cubicBezTo>
                      <a:pt x="1" y="2945"/>
                      <a:pt x="1" y="3128"/>
                      <a:pt x="92" y="3333"/>
                    </a:cubicBezTo>
                    <a:lnTo>
                      <a:pt x="92" y="3424"/>
                    </a:lnTo>
                    <a:cubicBezTo>
                      <a:pt x="275" y="4566"/>
                      <a:pt x="663" y="5798"/>
                      <a:pt x="1051" y="6939"/>
                    </a:cubicBezTo>
                    <a:cubicBezTo>
                      <a:pt x="1325" y="7601"/>
                      <a:pt x="1507" y="8172"/>
                      <a:pt x="1804" y="8651"/>
                    </a:cubicBezTo>
                    <a:cubicBezTo>
                      <a:pt x="2375" y="9792"/>
                      <a:pt x="3128" y="10842"/>
                      <a:pt x="4087" y="11778"/>
                    </a:cubicBezTo>
                    <a:cubicBezTo>
                      <a:pt x="4840" y="12554"/>
                      <a:pt x="5616" y="13216"/>
                      <a:pt x="6460" y="13787"/>
                    </a:cubicBezTo>
                    <a:cubicBezTo>
                      <a:pt x="6848" y="14061"/>
                      <a:pt x="7214" y="14358"/>
                      <a:pt x="7602" y="14631"/>
                    </a:cubicBezTo>
                    <a:cubicBezTo>
                      <a:pt x="7898" y="14746"/>
                      <a:pt x="8081" y="14928"/>
                      <a:pt x="8264" y="15019"/>
                    </a:cubicBezTo>
                    <a:lnTo>
                      <a:pt x="8355" y="15111"/>
                    </a:lnTo>
                    <a:cubicBezTo>
                      <a:pt x="8469" y="15202"/>
                      <a:pt x="8652" y="15202"/>
                      <a:pt x="8743" y="15499"/>
                    </a:cubicBezTo>
                    <a:lnTo>
                      <a:pt x="8743" y="15590"/>
                    </a:lnTo>
                    <a:cubicBezTo>
                      <a:pt x="8743" y="15773"/>
                      <a:pt x="8560" y="15978"/>
                      <a:pt x="8469" y="16069"/>
                    </a:cubicBezTo>
                    <a:lnTo>
                      <a:pt x="8469" y="16161"/>
                    </a:lnTo>
                    <a:cubicBezTo>
                      <a:pt x="8172" y="16549"/>
                      <a:pt x="7990" y="16823"/>
                      <a:pt x="7784" y="17211"/>
                    </a:cubicBezTo>
                    <a:cubicBezTo>
                      <a:pt x="7419" y="17781"/>
                      <a:pt x="7122" y="18261"/>
                      <a:pt x="6757" y="18831"/>
                    </a:cubicBezTo>
                    <a:cubicBezTo>
                      <a:pt x="6278" y="19493"/>
                      <a:pt x="5890" y="20246"/>
                      <a:pt x="5502" y="21023"/>
                    </a:cubicBezTo>
                    <a:cubicBezTo>
                      <a:pt x="5137" y="21776"/>
                      <a:pt x="4931" y="22529"/>
                      <a:pt x="4749" y="23305"/>
                    </a:cubicBezTo>
                    <a:cubicBezTo>
                      <a:pt x="4475" y="24241"/>
                      <a:pt x="4475" y="25200"/>
                      <a:pt x="4657" y="26158"/>
                    </a:cubicBezTo>
                    <a:cubicBezTo>
                      <a:pt x="4749" y="27003"/>
                      <a:pt x="5045" y="27756"/>
                      <a:pt x="5410" y="28532"/>
                    </a:cubicBezTo>
                    <a:cubicBezTo>
                      <a:pt x="5981" y="29856"/>
                      <a:pt x="6757" y="30815"/>
                      <a:pt x="7602" y="31568"/>
                    </a:cubicBezTo>
                    <a:cubicBezTo>
                      <a:pt x="7898" y="31865"/>
                      <a:pt x="8172" y="32047"/>
                      <a:pt x="8469" y="32230"/>
                    </a:cubicBezTo>
                    <a:lnTo>
                      <a:pt x="8560" y="32321"/>
                    </a:lnTo>
                    <a:cubicBezTo>
                      <a:pt x="9222" y="32800"/>
                      <a:pt x="9884" y="33371"/>
                      <a:pt x="10546" y="33850"/>
                    </a:cubicBezTo>
                    <a:cubicBezTo>
                      <a:pt x="10934" y="34147"/>
                      <a:pt x="11322" y="34330"/>
                      <a:pt x="11687" y="34604"/>
                    </a:cubicBezTo>
                    <a:cubicBezTo>
                      <a:pt x="11893" y="34718"/>
                      <a:pt x="12075" y="34900"/>
                      <a:pt x="12258" y="34992"/>
                    </a:cubicBezTo>
                    <a:cubicBezTo>
                      <a:pt x="12349" y="35083"/>
                      <a:pt x="12464" y="35083"/>
                      <a:pt x="12464" y="35083"/>
                    </a:cubicBezTo>
                    <a:lnTo>
                      <a:pt x="12646" y="35288"/>
                    </a:lnTo>
                    <a:cubicBezTo>
                      <a:pt x="12737" y="35562"/>
                      <a:pt x="12646" y="35745"/>
                      <a:pt x="12555" y="35950"/>
                    </a:cubicBezTo>
                    <a:cubicBezTo>
                      <a:pt x="12075" y="36612"/>
                      <a:pt x="11505" y="37365"/>
                      <a:pt x="10934" y="38415"/>
                    </a:cubicBezTo>
                    <a:cubicBezTo>
                      <a:pt x="10637" y="39077"/>
                      <a:pt x="10272" y="39739"/>
                      <a:pt x="9976" y="40310"/>
                    </a:cubicBezTo>
                    <a:cubicBezTo>
                      <a:pt x="9496" y="41360"/>
                      <a:pt x="9222" y="42410"/>
                      <a:pt x="9131" y="43460"/>
                    </a:cubicBezTo>
                    <a:cubicBezTo>
                      <a:pt x="9040" y="44122"/>
                      <a:pt x="9040" y="44784"/>
                      <a:pt x="9040" y="45651"/>
                    </a:cubicBezTo>
                    <a:cubicBezTo>
                      <a:pt x="9040" y="46404"/>
                      <a:pt x="9131" y="47066"/>
                      <a:pt x="9222" y="47933"/>
                    </a:cubicBezTo>
                    <a:cubicBezTo>
                      <a:pt x="9222" y="48504"/>
                      <a:pt x="9314" y="49166"/>
                      <a:pt x="9496" y="49828"/>
                    </a:cubicBezTo>
                    <a:cubicBezTo>
                      <a:pt x="9496" y="49919"/>
                      <a:pt x="9496" y="50125"/>
                      <a:pt x="9610" y="50216"/>
                    </a:cubicBezTo>
                    <a:cubicBezTo>
                      <a:pt x="9677" y="50350"/>
                      <a:pt x="9744" y="50434"/>
                      <a:pt x="9811" y="50434"/>
                    </a:cubicBezTo>
                    <a:cubicBezTo>
                      <a:pt x="9835" y="50434"/>
                      <a:pt x="9860" y="50423"/>
                      <a:pt x="9884" y="50399"/>
                    </a:cubicBezTo>
                    <a:cubicBezTo>
                      <a:pt x="10067" y="50399"/>
                      <a:pt x="10181" y="50307"/>
                      <a:pt x="10181" y="50125"/>
                    </a:cubicBezTo>
                    <a:lnTo>
                      <a:pt x="10181" y="50011"/>
                    </a:lnTo>
                    <a:cubicBezTo>
                      <a:pt x="10181" y="49919"/>
                      <a:pt x="10067" y="49828"/>
                      <a:pt x="10067" y="49737"/>
                    </a:cubicBezTo>
                    <a:cubicBezTo>
                      <a:pt x="9793" y="48504"/>
                      <a:pt x="9702" y="47066"/>
                      <a:pt x="9610" y="45560"/>
                    </a:cubicBezTo>
                    <a:cubicBezTo>
                      <a:pt x="9610" y="43848"/>
                      <a:pt x="9884" y="42227"/>
                      <a:pt x="10546" y="40698"/>
                    </a:cubicBezTo>
                    <a:cubicBezTo>
                      <a:pt x="11322" y="38895"/>
                      <a:pt x="12349" y="37274"/>
                      <a:pt x="13125" y="36133"/>
                    </a:cubicBezTo>
                    <a:cubicBezTo>
                      <a:pt x="13217" y="35950"/>
                      <a:pt x="13399" y="35859"/>
                      <a:pt x="13605" y="35859"/>
                    </a:cubicBezTo>
                    <a:lnTo>
                      <a:pt x="13696" y="35859"/>
                    </a:lnTo>
                    <a:lnTo>
                      <a:pt x="13787" y="35950"/>
                    </a:lnTo>
                    <a:cubicBezTo>
                      <a:pt x="13879" y="36042"/>
                      <a:pt x="13970" y="36042"/>
                      <a:pt x="14061" y="36133"/>
                    </a:cubicBezTo>
                    <a:lnTo>
                      <a:pt x="14541" y="36430"/>
                    </a:lnTo>
                    <a:cubicBezTo>
                      <a:pt x="15020" y="36795"/>
                      <a:pt x="15499" y="37092"/>
                      <a:pt x="15979" y="37457"/>
                    </a:cubicBezTo>
                    <a:cubicBezTo>
                      <a:pt x="16641" y="37936"/>
                      <a:pt x="17302" y="38507"/>
                      <a:pt x="17964" y="39077"/>
                    </a:cubicBezTo>
                    <a:cubicBezTo>
                      <a:pt x="19014" y="40127"/>
                      <a:pt x="19768" y="41177"/>
                      <a:pt x="20338" y="42318"/>
                    </a:cubicBezTo>
                    <a:cubicBezTo>
                      <a:pt x="20726" y="43368"/>
                      <a:pt x="21206" y="44418"/>
                      <a:pt x="21480" y="45560"/>
                    </a:cubicBezTo>
                    <a:cubicBezTo>
                      <a:pt x="21594" y="46016"/>
                      <a:pt x="21685" y="46404"/>
                      <a:pt x="21776" y="46884"/>
                    </a:cubicBezTo>
                    <a:cubicBezTo>
                      <a:pt x="21868" y="47066"/>
                      <a:pt x="21868" y="47272"/>
                      <a:pt x="21959" y="47454"/>
                    </a:cubicBezTo>
                    <a:cubicBezTo>
                      <a:pt x="21959" y="47637"/>
                      <a:pt x="21959" y="47728"/>
                      <a:pt x="22050" y="47842"/>
                    </a:cubicBezTo>
                    <a:cubicBezTo>
                      <a:pt x="22050" y="47933"/>
                      <a:pt x="22256" y="47933"/>
                      <a:pt x="22347" y="47933"/>
                    </a:cubicBezTo>
                    <a:cubicBezTo>
                      <a:pt x="22438" y="47933"/>
                      <a:pt x="22529" y="47842"/>
                      <a:pt x="22529" y="47728"/>
                    </a:cubicBezTo>
                    <a:lnTo>
                      <a:pt x="22529" y="47363"/>
                    </a:lnTo>
                    <a:cubicBezTo>
                      <a:pt x="22529" y="47272"/>
                      <a:pt x="22438" y="47066"/>
                      <a:pt x="22438" y="46884"/>
                    </a:cubicBezTo>
                    <a:cubicBezTo>
                      <a:pt x="22347" y="46701"/>
                      <a:pt x="22347" y="46404"/>
                      <a:pt x="22256" y="46130"/>
                    </a:cubicBezTo>
                    <a:cubicBezTo>
                      <a:pt x="22050" y="45560"/>
                      <a:pt x="21959" y="44989"/>
                      <a:pt x="21776" y="44418"/>
                    </a:cubicBezTo>
                    <a:cubicBezTo>
                      <a:pt x="21480" y="43551"/>
                      <a:pt x="21206" y="42798"/>
                      <a:pt x="20818" y="42136"/>
                    </a:cubicBezTo>
                    <a:cubicBezTo>
                      <a:pt x="20247" y="40789"/>
                      <a:pt x="19402" y="39648"/>
                      <a:pt x="18261" y="38598"/>
                    </a:cubicBezTo>
                    <a:cubicBezTo>
                      <a:pt x="17599" y="37936"/>
                      <a:pt x="16914" y="37365"/>
                      <a:pt x="16161" y="36795"/>
                    </a:cubicBezTo>
                    <a:cubicBezTo>
                      <a:pt x="15591" y="36430"/>
                      <a:pt x="15020" y="35950"/>
                      <a:pt x="14358" y="35562"/>
                    </a:cubicBezTo>
                    <a:cubicBezTo>
                      <a:pt x="14267" y="35471"/>
                      <a:pt x="14061" y="35380"/>
                      <a:pt x="13970" y="35174"/>
                    </a:cubicBezTo>
                    <a:lnTo>
                      <a:pt x="13970" y="35083"/>
                    </a:lnTo>
                    <a:lnTo>
                      <a:pt x="13970" y="34992"/>
                    </a:lnTo>
                    <a:cubicBezTo>
                      <a:pt x="14061" y="34809"/>
                      <a:pt x="14175" y="34718"/>
                      <a:pt x="14267" y="34512"/>
                    </a:cubicBezTo>
                    <a:lnTo>
                      <a:pt x="14358" y="34421"/>
                    </a:lnTo>
                    <a:lnTo>
                      <a:pt x="14541" y="34033"/>
                    </a:lnTo>
                    <a:cubicBezTo>
                      <a:pt x="15111" y="33280"/>
                      <a:pt x="15682" y="32435"/>
                      <a:pt x="16161" y="31568"/>
                    </a:cubicBezTo>
                    <a:cubicBezTo>
                      <a:pt x="16253" y="31294"/>
                      <a:pt x="16458" y="31088"/>
                      <a:pt x="16549" y="30815"/>
                    </a:cubicBezTo>
                    <a:lnTo>
                      <a:pt x="16823" y="30427"/>
                    </a:lnTo>
                    <a:cubicBezTo>
                      <a:pt x="17394" y="29468"/>
                      <a:pt x="17782" y="28532"/>
                      <a:pt x="17964" y="27482"/>
                    </a:cubicBezTo>
                    <a:cubicBezTo>
                      <a:pt x="18170" y="26432"/>
                      <a:pt x="18170" y="25382"/>
                      <a:pt x="18056" y="24446"/>
                    </a:cubicBezTo>
                    <a:cubicBezTo>
                      <a:pt x="17964" y="23100"/>
                      <a:pt x="17394" y="21867"/>
                      <a:pt x="16641" y="20817"/>
                    </a:cubicBezTo>
                    <a:cubicBezTo>
                      <a:pt x="16253" y="20246"/>
                      <a:pt x="15682" y="19676"/>
                      <a:pt x="15203" y="19196"/>
                    </a:cubicBezTo>
                    <a:cubicBezTo>
                      <a:pt x="14541" y="18626"/>
                      <a:pt x="13970" y="18169"/>
                      <a:pt x="13399" y="17781"/>
                    </a:cubicBezTo>
                    <a:cubicBezTo>
                      <a:pt x="12737" y="17302"/>
                      <a:pt x="12075" y="16823"/>
                      <a:pt x="11505" y="16343"/>
                    </a:cubicBezTo>
                    <a:lnTo>
                      <a:pt x="10843" y="15978"/>
                    </a:lnTo>
                    <a:cubicBezTo>
                      <a:pt x="10752" y="15887"/>
                      <a:pt x="10637" y="15887"/>
                      <a:pt x="10637" y="15773"/>
                    </a:cubicBezTo>
                    <a:cubicBezTo>
                      <a:pt x="10455" y="15681"/>
                      <a:pt x="10364" y="15681"/>
                      <a:pt x="10272" y="15590"/>
                    </a:cubicBezTo>
                    <a:cubicBezTo>
                      <a:pt x="10181" y="15499"/>
                      <a:pt x="10181" y="15408"/>
                      <a:pt x="10067" y="15408"/>
                    </a:cubicBezTo>
                    <a:lnTo>
                      <a:pt x="10067" y="15316"/>
                    </a:lnTo>
                    <a:lnTo>
                      <a:pt x="9884" y="15202"/>
                    </a:lnTo>
                    <a:lnTo>
                      <a:pt x="10364" y="14540"/>
                    </a:lnTo>
                    <a:cubicBezTo>
                      <a:pt x="10455" y="14358"/>
                      <a:pt x="10546" y="14175"/>
                      <a:pt x="10752" y="13970"/>
                    </a:cubicBezTo>
                    <a:cubicBezTo>
                      <a:pt x="10934" y="13490"/>
                      <a:pt x="11208" y="13125"/>
                      <a:pt x="11505" y="12737"/>
                    </a:cubicBezTo>
                    <a:cubicBezTo>
                      <a:pt x="11984" y="11892"/>
                      <a:pt x="12464" y="11025"/>
                      <a:pt x="12829" y="10066"/>
                    </a:cubicBezTo>
                    <a:cubicBezTo>
                      <a:pt x="13399" y="8834"/>
                      <a:pt x="13696" y="7601"/>
                      <a:pt x="13787" y="6369"/>
                    </a:cubicBezTo>
                    <a:cubicBezTo>
                      <a:pt x="13879" y="5501"/>
                      <a:pt x="13787" y="4657"/>
                      <a:pt x="13787" y="3789"/>
                    </a:cubicBezTo>
                    <a:cubicBezTo>
                      <a:pt x="13696" y="3219"/>
                      <a:pt x="13696" y="2648"/>
                      <a:pt x="13605" y="1986"/>
                    </a:cubicBezTo>
                    <a:lnTo>
                      <a:pt x="13491" y="1621"/>
                    </a:lnTo>
                    <a:cubicBezTo>
                      <a:pt x="13491" y="1233"/>
                      <a:pt x="13399" y="845"/>
                      <a:pt x="13308" y="366"/>
                    </a:cubicBezTo>
                    <a:cubicBezTo>
                      <a:pt x="13217" y="92"/>
                      <a:pt x="13125" y="0"/>
                      <a:pt x="129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a:off x="1783375" y="895375"/>
                <a:ext cx="459400" cy="110275"/>
              </a:xfrm>
              <a:custGeom>
                <a:avLst/>
                <a:gdLst/>
                <a:ahLst/>
                <a:cxnLst/>
                <a:rect l="l" t="t" r="r" b="b"/>
                <a:pathLst>
                  <a:path w="18376" h="4411" extrusionOk="0">
                    <a:moveTo>
                      <a:pt x="17805" y="0"/>
                    </a:moveTo>
                    <a:cubicBezTo>
                      <a:pt x="17599" y="0"/>
                      <a:pt x="17417" y="92"/>
                      <a:pt x="17325" y="92"/>
                    </a:cubicBezTo>
                    <a:cubicBezTo>
                      <a:pt x="15408" y="480"/>
                      <a:pt x="13514" y="754"/>
                      <a:pt x="11619" y="1142"/>
                    </a:cubicBezTo>
                    <a:cubicBezTo>
                      <a:pt x="9702" y="1507"/>
                      <a:pt x="7716" y="1895"/>
                      <a:pt x="5821" y="2283"/>
                    </a:cubicBezTo>
                    <a:cubicBezTo>
                      <a:pt x="4109" y="2557"/>
                      <a:pt x="2489" y="2945"/>
                      <a:pt x="777" y="3219"/>
                    </a:cubicBezTo>
                    <a:cubicBezTo>
                      <a:pt x="686" y="3219"/>
                      <a:pt x="572" y="3333"/>
                      <a:pt x="480" y="3333"/>
                    </a:cubicBezTo>
                    <a:cubicBezTo>
                      <a:pt x="206" y="3424"/>
                      <a:pt x="1" y="3698"/>
                      <a:pt x="115" y="3903"/>
                    </a:cubicBezTo>
                    <a:cubicBezTo>
                      <a:pt x="115" y="4177"/>
                      <a:pt x="298" y="4360"/>
                      <a:pt x="572" y="4360"/>
                    </a:cubicBezTo>
                    <a:cubicBezTo>
                      <a:pt x="640" y="4398"/>
                      <a:pt x="706" y="4411"/>
                      <a:pt x="767" y="4411"/>
                    </a:cubicBezTo>
                    <a:cubicBezTo>
                      <a:pt x="889" y="4411"/>
                      <a:pt x="990" y="4360"/>
                      <a:pt x="1051" y="4360"/>
                    </a:cubicBezTo>
                    <a:cubicBezTo>
                      <a:pt x="3813" y="3903"/>
                      <a:pt x="6575" y="3333"/>
                      <a:pt x="9336" y="2762"/>
                    </a:cubicBezTo>
                    <a:lnTo>
                      <a:pt x="9336" y="2854"/>
                    </a:lnTo>
                    <a:cubicBezTo>
                      <a:pt x="9702" y="2762"/>
                      <a:pt x="10090" y="2648"/>
                      <a:pt x="10478" y="2557"/>
                    </a:cubicBezTo>
                    <a:cubicBezTo>
                      <a:pt x="12852" y="2077"/>
                      <a:pt x="15134" y="1712"/>
                      <a:pt x="17508" y="1233"/>
                    </a:cubicBezTo>
                    <a:cubicBezTo>
                      <a:pt x="17599" y="1233"/>
                      <a:pt x="17805" y="1233"/>
                      <a:pt x="17896" y="1142"/>
                    </a:cubicBezTo>
                    <a:cubicBezTo>
                      <a:pt x="18170" y="1050"/>
                      <a:pt x="18375" y="754"/>
                      <a:pt x="18261" y="571"/>
                    </a:cubicBezTo>
                    <a:cubicBezTo>
                      <a:pt x="18261" y="274"/>
                      <a:pt x="18079" y="92"/>
                      <a:pt x="17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a:off x="1914625" y="1482550"/>
                <a:ext cx="453675" cy="109575"/>
              </a:xfrm>
              <a:custGeom>
                <a:avLst/>
                <a:gdLst/>
                <a:ahLst/>
                <a:cxnLst/>
                <a:rect l="l" t="t" r="r" b="b"/>
                <a:pathLst>
                  <a:path w="18147" h="4383" extrusionOk="0">
                    <a:moveTo>
                      <a:pt x="17394" y="1"/>
                    </a:moveTo>
                    <a:cubicBezTo>
                      <a:pt x="17120" y="1"/>
                      <a:pt x="16914" y="1"/>
                      <a:pt x="16732" y="92"/>
                    </a:cubicBezTo>
                    <a:cubicBezTo>
                      <a:pt x="14152" y="571"/>
                      <a:pt x="11505" y="1050"/>
                      <a:pt x="8925" y="1621"/>
                    </a:cubicBezTo>
                    <a:lnTo>
                      <a:pt x="8925" y="1530"/>
                    </a:lnTo>
                    <a:cubicBezTo>
                      <a:pt x="7990" y="1712"/>
                      <a:pt x="7122" y="1895"/>
                      <a:pt x="6164" y="2100"/>
                    </a:cubicBezTo>
                    <a:cubicBezTo>
                      <a:pt x="4360" y="2466"/>
                      <a:pt x="2466" y="2854"/>
                      <a:pt x="663" y="3128"/>
                    </a:cubicBezTo>
                    <a:cubicBezTo>
                      <a:pt x="571" y="3242"/>
                      <a:pt x="457" y="3242"/>
                      <a:pt x="366" y="3242"/>
                    </a:cubicBezTo>
                    <a:cubicBezTo>
                      <a:pt x="183" y="3333"/>
                      <a:pt x="1" y="3607"/>
                      <a:pt x="1" y="3812"/>
                    </a:cubicBezTo>
                    <a:cubicBezTo>
                      <a:pt x="1" y="4086"/>
                      <a:pt x="183" y="4269"/>
                      <a:pt x="457" y="4383"/>
                    </a:cubicBezTo>
                    <a:cubicBezTo>
                      <a:pt x="663" y="4383"/>
                      <a:pt x="845" y="4383"/>
                      <a:pt x="937" y="4269"/>
                    </a:cubicBezTo>
                    <a:cubicBezTo>
                      <a:pt x="3128" y="3904"/>
                      <a:pt x="5319" y="3516"/>
                      <a:pt x="7510" y="3036"/>
                    </a:cubicBezTo>
                    <a:cubicBezTo>
                      <a:pt x="10546" y="2466"/>
                      <a:pt x="13696" y="1895"/>
                      <a:pt x="16732" y="1233"/>
                    </a:cubicBezTo>
                    <a:cubicBezTo>
                      <a:pt x="17006" y="1233"/>
                      <a:pt x="17211" y="1142"/>
                      <a:pt x="17485" y="1142"/>
                    </a:cubicBezTo>
                    <a:cubicBezTo>
                      <a:pt x="17576" y="1142"/>
                      <a:pt x="17782" y="1050"/>
                      <a:pt x="17873" y="959"/>
                    </a:cubicBezTo>
                    <a:cubicBezTo>
                      <a:pt x="18056" y="845"/>
                      <a:pt x="18147" y="662"/>
                      <a:pt x="18147" y="480"/>
                    </a:cubicBezTo>
                    <a:cubicBezTo>
                      <a:pt x="18147" y="183"/>
                      <a:pt x="17964" y="1"/>
                      <a:pt x="176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1997375" y="1972150"/>
                <a:ext cx="449675" cy="109600"/>
              </a:xfrm>
              <a:custGeom>
                <a:avLst/>
                <a:gdLst/>
                <a:ahLst/>
                <a:cxnLst/>
                <a:rect l="l" t="t" r="r" b="b"/>
                <a:pathLst>
                  <a:path w="17987" h="4384" extrusionOk="0">
                    <a:moveTo>
                      <a:pt x="16937" y="1"/>
                    </a:moveTo>
                    <a:lnTo>
                      <a:pt x="12668" y="868"/>
                    </a:lnTo>
                    <a:lnTo>
                      <a:pt x="3812" y="2580"/>
                    </a:lnTo>
                    <a:cubicBezTo>
                      <a:pt x="2854" y="2762"/>
                      <a:pt x="1826" y="2945"/>
                      <a:pt x="776" y="3242"/>
                    </a:cubicBezTo>
                    <a:cubicBezTo>
                      <a:pt x="685" y="3242"/>
                      <a:pt x="480" y="3242"/>
                      <a:pt x="388" y="3333"/>
                    </a:cubicBezTo>
                    <a:cubicBezTo>
                      <a:pt x="115" y="3516"/>
                      <a:pt x="0" y="3812"/>
                      <a:pt x="115" y="4086"/>
                    </a:cubicBezTo>
                    <a:cubicBezTo>
                      <a:pt x="206" y="4292"/>
                      <a:pt x="388" y="4383"/>
                      <a:pt x="685" y="4383"/>
                    </a:cubicBezTo>
                    <a:lnTo>
                      <a:pt x="1142" y="4383"/>
                    </a:lnTo>
                    <a:cubicBezTo>
                      <a:pt x="3812" y="3812"/>
                      <a:pt x="6483" y="3333"/>
                      <a:pt x="9131" y="2762"/>
                    </a:cubicBezTo>
                    <a:cubicBezTo>
                      <a:pt x="9815" y="2671"/>
                      <a:pt x="10477" y="2489"/>
                      <a:pt x="11139" y="2374"/>
                    </a:cubicBezTo>
                    <a:cubicBezTo>
                      <a:pt x="13125" y="2009"/>
                      <a:pt x="15134" y="1621"/>
                      <a:pt x="17119" y="1233"/>
                    </a:cubicBezTo>
                    <a:cubicBezTo>
                      <a:pt x="17325" y="1142"/>
                      <a:pt x="17416" y="1142"/>
                      <a:pt x="17599" y="1051"/>
                    </a:cubicBezTo>
                    <a:cubicBezTo>
                      <a:pt x="17804" y="959"/>
                      <a:pt x="17987" y="777"/>
                      <a:pt x="17987" y="480"/>
                    </a:cubicBezTo>
                    <a:cubicBezTo>
                      <a:pt x="17895" y="206"/>
                      <a:pt x="17690" y="1"/>
                      <a:pt x="1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1902650" y="1382700"/>
                <a:ext cx="430275" cy="104450"/>
              </a:xfrm>
              <a:custGeom>
                <a:avLst/>
                <a:gdLst/>
                <a:ahLst/>
                <a:cxnLst/>
                <a:rect l="l" t="t" r="r" b="b"/>
                <a:pathLst>
                  <a:path w="17211" h="4178" extrusionOk="0">
                    <a:moveTo>
                      <a:pt x="16343" y="0"/>
                    </a:moveTo>
                    <a:cubicBezTo>
                      <a:pt x="16161" y="0"/>
                      <a:pt x="16069" y="91"/>
                      <a:pt x="15887" y="91"/>
                    </a:cubicBezTo>
                    <a:cubicBezTo>
                      <a:pt x="13399" y="571"/>
                      <a:pt x="10934" y="1050"/>
                      <a:pt x="8469" y="1529"/>
                    </a:cubicBezTo>
                    <a:cubicBezTo>
                      <a:pt x="7601" y="1712"/>
                      <a:pt x="6848" y="1803"/>
                      <a:pt x="5981" y="1986"/>
                    </a:cubicBezTo>
                    <a:cubicBezTo>
                      <a:pt x="4269" y="2374"/>
                      <a:pt x="2466" y="2671"/>
                      <a:pt x="662" y="3036"/>
                    </a:cubicBezTo>
                    <a:cubicBezTo>
                      <a:pt x="571" y="3036"/>
                      <a:pt x="480" y="3036"/>
                      <a:pt x="366" y="3127"/>
                    </a:cubicBezTo>
                    <a:cubicBezTo>
                      <a:pt x="183" y="3241"/>
                      <a:pt x="0" y="3424"/>
                      <a:pt x="0" y="3698"/>
                    </a:cubicBezTo>
                    <a:cubicBezTo>
                      <a:pt x="92" y="3995"/>
                      <a:pt x="274" y="4177"/>
                      <a:pt x="571" y="4177"/>
                    </a:cubicBezTo>
                    <a:lnTo>
                      <a:pt x="936" y="4177"/>
                    </a:lnTo>
                    <a:cubicBezTo>
                      <a:pt x="3127" y="3812"/>
                      <a:pt x="5227" y="3333"/>
                      <a:pt x="7419" y="2945"/>
                    </a:cubicBezTo>
                    <a:cubicBezTo>
                      <a:pt x="10272" y="2374"/>
                      <a:pt x="13125" y="1803"/>
                      <a:pt x="16069" y="1233"/>
                    </a:cubicBezTo>
                    <a:cubicBezTo>
                      <a:pt x="16161" y="1233"/>
                      <a:pt x="16343" y="1233"/>
                      <a:pt x="16549" y="1141"/>
                    </a:cubicBezTo>
                    <a:cubicBezTo>
                      <a:pt x="16640" y="1141"/>
                      <a:pt x="16823" y="1050"/>
                      <a:pt x="16914" y="959"/>
                    </a:cubicBezTo>
                    <a:cubicBezTo>
                      <a:pt x="17211" y="662"/>
                      <a:pt x="17119" y="183"/>
                      <a:pt x="16731" y="91"/>
                    </a:cubicBezTo>
                    <a:cubicBezTo>
                      <a:pt x="16640" y="0"/>
                      <a:pt x="16457" y="0"/>
                      <a:pt x="163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997375" y="1875300"/>
                <a:ext cx="421150" cy="108850"/>
              </a:xfrm>
              <a:custGeom>
                <a:avLst/>
                <a:gdLst/>
                <a:ahLst/>
                <a:cxnLst/>
                <a:rect l="l" t="t" r="r" b="b"/>
                <a:pathLst>
                  <a:path w="16846" h="4354" extrusionOk="0">
                    <a:moveTo>
                      <a:pt x="16146" y="0"/>
                    </a:moveTo>
                    <a:cubicBezTo>
                      <a:pt x="16087" y="0"/>
                      <a:pt x="16035" y="29"/>
                      <a:pt x="15978" y="86"/>
                    </a:cubicBezTo>
                    <a:cubicBezTo>
                      <a:pt x="15796" y="86"/>
                      <a:pt x="15522" y="86"/>
                      <a:pt x="15316" y="177"/>
                    </a:cubicBezTo>
                    <a:cubicBezTo>
                      <a:pt x="11710" y="930"/>
                      <a:pt x="8103" y="1683"/>
                      <a:pt x="4474" y="2368"/>
                    </a:cubicBezTo>
                    <a:cubicBezTo>
                      <a:pt x="3242" y="2642"/>
                      <a:pt x="2009" y="2939"/>
                      <a:pt x="776" y="3121"/>
                    </a:cubicBezTo>
                    <a:cubicBezTo>
                      <a:pt x="685" y="3121"/>
                      <a:pt x="571" y="3213"/>
                      <a:pt x="388" y="3213"/>
                    </a:cubicBezTo>
                    <a:cubicBezTo>
                      <a:pt x="115" y="3395"/>
                      <a:pt x="0" y="3692"/>
                      <a:pt x="115" y="3875"/>
                    </a:cubicBezTo>
                    <a:cubicBezTo>
                      <a:pt x="206" y="4171"/>
                      <a:pt x="388" y="4354"/>
                      <a:pt x="685" y="4354"/>
                    </a:cubicBezTo>
                    <a:cubicBezTo>
                      <a:pt x="868" y="4354"/>
                      <a:pt x="959" y="4354"/>
                      <a:pt x="1142" y="4263"/>
                    </a:cubicBezTo>
                    <a:cubicBezTo>
                      <a:pt x="3630" y="3783"/>
                      <a:pt x="6095" y="3304"/>
                      <a:pt x="8560" y="2733"/>
                    </a:cubicBezTo>
                    <a:cubicBezTo>
                      <a:pt x="10957" y="2254"/>
                      <a:pt x="13422" y="1798"/>
                      <a:pt x="15796" y="1227"/>
                    </a:cubicBezTo>
                    <a:lnTo>
                      <a:pt x="16275" y="1227"/>
                    </a:lnTo>
                    <a:cubicBezTo>
                      <a:pt x="16366" y="1113"/>
                      <a:pt x="16457" y="1113"/>
                      <a:pt x="16549" y="1021"/>
                    </a:cubicBezTo>
                    <a:cubicBezTo>
                      <a:pt x="16754" y="930"/>
                      <a:pt x="16845" y="748"/>
                      <a:pt x="16754" y="451"/>
                    </a:cubicBezTo>
                    <a:cubicBezTo>
                      <a:pt x="16754" y="268"/>
                      <a:pt x="16549" y="86"/>
                      <a:pt x="16366" y="86"/>
                    </a:cubicBezTo>
                    <a:cubicBezTo>
                      <a:pt x="16275" y="29"/>
                      <a:pt x="16206" y="0"/>
                      <a:pt x="161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838175" y="987825"/>
                <a:ext cx="399450" cy="99875"/>
              </a:xfrm>
              <a:custGeom>
                <a:avLst/>
                <a:gdLst/>
                <a:ahLst/>
                <a:cxnLst/>
                <a:rect l="l" t="t" r="r" b="b"/>
                <a:pathLst>
                  <a:path w="15978" h="3995" extrusionOk="0">
                    <a:moveTo>
                      <a:pt x="15316" y="0"/>
                    </a:moveTo>
                    <a:cubicBezTo>
                      <a:pt x="15133" y="0"/>
                      <a:pt x="14928" y="0"/>
                      <a:pt x="14837" y="91"/>
                    </a:cubicBezTo>
                    <a:cubicBezTo>
                      <a:pt x="12851" y="479"/>
                      <a:pt x="10933" y="867"/>
                      <a:pt x="8948" y="1233"/>
                    </a:cubicBezTo>
                    <a:cubicBezTo>
                      <a:pt x="6186" y="1803"/>
                      <a:pt x="3515" y="2283"/>
                      <a:pt x="776" y="2853"/>
                    </a:cubicBezTo>
                    <a:cubicBezTo>
                      <a:pt x="662" y="2944"/>
                      <a:pt x="479" y="2944"/>
                      <a:pt x="388" y="3059"/>
                    </a:cubicBezTo>
                    <a:cubicBezTo>
                      <a:pt x="91" y="3150"/>
                      <a:pt x="0" y="3424"/>
                      <a:pt x="91" y="3721"/>
                    </a:cubicBezTo>
                    <a:cubicBezTo>
                      <a:pt x="206" y="3903"/>
                      <a:pt x="388" y="3994"/>
                      <a:pt x="662" y="3994"/>
                    </a:cubicBezTo>
                    <a:lnTo>
                      <a:pt x="959" y="3994"/>
                    </a:lnTo>
                    <a:cubicBezTo>
                      <a:pt x="3333" y="3515"/>
                      <a:pt x="5706" y="3059"/>
                      <a:pt x="7989" y="2671"/>
                    </a:cubicBezTo>
                    <a:cubicBezTo>
                      <a:pt x="8560" y="2579"/>
                      <a:pt x="9039" y="2374"/>
                      <a:pt x="9518" y="2283"/>
                    </a:cubicBezTo>
                    <a:cubicBezTo>
                      <a:pt x="11322" y="2009"/>
                      <a:pt x="13216" y="1621"/>
                      <a:pt x="15133" y="1233"/>
                    </a:cubicBezTo>
                    <a:cubicBezTo>
                      <a:pt x="15225" y="1233"/>
                      <a:pt x="15407" y="1141"/>
                      <a:pt x="15499" y="1141"/>
                    </a:cubicBezTo>
                    <a:cubicBezTo>
                      <a:pt x="15795" y="1050"/>
                      <a:pt x="15978" y="776"/>
                      <a:pt x="15887" y="479"/>
                    </a:cubicBezTo>
                    <a:cubicBezTo>
                      <a:pt x="15795" y="205"/>
                      <a:pt x="15613" y="0"/>
                      <a:pt x="15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854725" y="1095100"/>
                <a:ext cx="354375" cy="87900"/>
              </a:xfrm>
              <a:custGeom>
                <a:avLst/>
                <a:gdLst/>
                <a:ahLst/>
                <a:cxnLst/>
                <a:rect l="l" t="t" r="r" b="b"/>
                <a:pathLst>
                  <a:path w="14175" h="3516" extrusionOk="0">
                    <a:moveTo>
                      <a:pt x="13421" y="0"/>
                    </a:moveTo>
                    <a:cubicBezTo>
                      <a:pt x="13421" y="0"/>
                      <a:pt x="13330" y="91"/>
                      <a:pt x="13239" y="91"/>
                    </a:cubicBezTo>
                    <a:cubicBezTo>
                      <a:pt x="12668" y="183"/>
                      <a:pt x="12189" y="274"/>
                      <a:pt x="11618" y="365"/>
                    </a:cubicBezTo>
                    <a:cubicBezTo>
                      <a:pt x="10089" y="571"/>
                      <a:pt x="8560" y="845"/>
                      <a:pt x="6962" y="1141"/>
                    </a:cubicBezTo>
                    <a:cubicBezTo>
                      <a:pt x="6574" y="1233"/>
                      <a:pt x="6186" y="1324"/>
                      <a:pt x="5821" y="1415"/>
                    </a:cubicBezTo>
                    <a:cubicBezTo>
                      <a:pt x="5044" y="1507"/>
                      <a:pt x="4200" y="1712"/>
                      <a:pt x="3424" y="1803"/>
                    </a:cubicBezTo>
                    <a:cubicBezTo>
                      <a:pt x="2579" y="1986"/>
                      <a:pt x="1712" y="2077"/>
                      <a:pt x="959" y="2283"/>
                    </a:cubicBezTo>
                    <a:cubicBezTo>
                      <a:pt x="776" y="2283"/>
                      <a:pt x="571" y="2374"/>
                      <a:pt x="479" y="2374"/>
                    </a:cubicBezTo>
                    <a:cubicBezTo>
                      <a:pt x="114" y="2557"/>
                      <a:pt x="0" y="2853"/>
                      <a:pt x="114" y="3127"/>
                    </a:cubicBezTo>
                    <a:cubicBezTo>
                      <a:pt x="206" y="3333"/>
                      <a:pt x="388" y="3515"/>
                      <a:pt x="685" y="3515"/>
                    </a:cubicBezTo>
                    <a:cubicBezTo>
                      <a:pt x="867" y="3515"/>
                      <a:pt x="1050" y="3424"/>
                      <a:pt x="1255" y="3424"/>
                    </a:cubicBezTo>
                    <a:cubicBezTo>
                      <a:pt x="3059" y="3036"/>
                      <a:pt x="4953" y="2762"/>
                      <a:pt x="6756" y="2374"/>
                    </a:cubicBezTo>
                    <a:cubicBezTo>
                      <a:pt x="8674" y="2077"/>
                      <a:pt x="10568" y="1712"/>
                      <a:pt x="12554" y="1415"/>
                    </a:cubicBezTo>
                    <a:cubicBezTo>
                      <a:pt x="12851" y="1324"/>
                      <a:pt x="13125" y="1233"/>
                      <a:pt x="13513" y="1233"/>
                    </a:cubicBezTo>
                    <a:cubicBezTo>
                      <a:pt x="13604" y="1141"/>
                      <a:pt x="13809" y="1141"/>
                      <a:pt x="13901" y="1050"/>
                    </a:cubicBezTo>
                    <a:cubicBezTo>
                      <a:pt x="14083" y="936"/>
                      <a:pt x="14175" y="753"/>
                      <a:pt x="14175" y="480"/>
                    </a:cubicBezTo>
                    <a:cubicBezTo>
                      <a:pt x="14083" y="274"/>
                      <a:pt x="13992" y="91"/>
                      <a:pt x="13809" y="91"/>
                    </a:cubicBezTo>
                    <a:cubicBezTo>
                      <a:pt x="13695" y="0"/>
                      <a:pt x="13513" y="0"/>
                      <a:pt x="13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911775" y="1294825"/>
                <a:ext cx="349825" cy="88500"/>
              </a:xfrm>
              <a:custGeom>
                <a:avLst/>
                <a:gdLst/>
                <a:ahLst/>
                <a:cxnLst/>
                <a:rect l="l" t="t" r="r" b="b"/>
                <a:pathLst>
                  <a:path w="13993" h="3540" extrusionOk="0">
                    <a:moveTo>
                      <a:pt x="13125" y="0"/>
                    </a:moveTo>
                    <a:cubicBezTo>
                      <a:pt x="13034" y="0"/>
                      <a:pt x="12943" y="0"/>
                      <a:pt x="12851" y="91"/>
                    </a:cubicBezTo>
                    <a:cubicBezTo>
                      <a:pt x="11048" y="365"/>
                      <a:pt x="9131" y="753"/>
                      <a:pt x="7236" y="1141"/>
                    </a:cubicBezTo>
                    <a:cubicBezTo>
                      <a:pt x="5524" y="1415"/>
                      <a:pt x="3812" y="1803"/>
                      <a:pt x="2101" y="2077"/>
                    </a:cubicBezTo>
                    <a:cubicBezTo>
                      <a:pt x="1713" y="2191"/>
                      <a:pt x="1256" y="2283"/>
                      <a:pt x="777" y="2374"/>
                    </a:cubicBezTo>
                    <a:cubicBezTo>
                      <a:pt x="685" y="2374"/>
                      <a:pt x="571" y="2465"/>
                      <a:pt x="389" y="2465"/>
                    </a:cubicBezTo>
                    <a:cubicBezTo>
                      <a:pt x="115" y="2648"/>
                      <a:pt x="1" y="2944"/>
                      <a:pt x="115" y="3218"/>
                    </a:cubicBezTo>
                    <a:cubicBezTo>
                      <a:pt x="189" y="3386"/>
                      <a:pt x="325" y="3539"/>
                      <a:pt x="535" y="3539"/>
                    </a:cubicBezTo>
                    <a:cubicBezTo>
                      <a:pt x="581" y="3539"/>
                      <a:pt x="631" y="3532"/>
                      <a:pt x="685" y="3515"/>
                    </a:cubicBezTo>
                    <a:lnTo>
                      <a:pt x="1142" y="3515"/>
                    </a:lnTo>
                    <a:cubicBezTo>
                      <a:pt x="3151" y="3127"/>
                      <a:pt x="5136" y="2762"/>
                      <a:pt x="7145" y="2374"/>
                    </a:cubicBezTo>
                    <a:cubicBezTo>
                      <a:pt x="9039" y="1986"/>
                      <a:pt x="10957" y="1621"/>
                      <a:pt x="12943" y="1233"/>
                    </a:cubicBezTo>
                    <a:cubicBezTo>
                      <a:pt x="13034" y="1233"/>
                      <a:pt x="13239" y="1233"/>
                      <a:pt x="13331" y="1141"/>
                    </a:cubicBezTo>
                    <a:cubicBezTo>
                      <a:pt x="13422" y="1141"/>
                      <a:pt x="13605" y="1050"/>
                      <a:pt x="13696" y="1050"/>
                    </a:cubicBezTo>
                    <a:cubicBezTo>
                      <a:pt x="13901" y="845"/>
                      <a:pt x="13993" y="662"/>
                      <a:pt x="13901" y="479"/>
                    </a:cubicBezTo>
                    <a:cubicBezTo>
                      <a:pt x="13901" y="183"/>
                      <a:pt x="13696" y="91"/>
                      <a:pt x="13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988250" y="1594400"/>
                <a:ext cx="325850" cy="85625"/>
              </a:xfrm>
              <a:custGeom>
                <a:avLst/>
                <a:gdLst/>
                <a:ahLst/>
                <a:cxnLst/>
                <a:rect l="l" t="t" r="r" b="b"/>
                <a:pathLst>
                  <a:path w="13034" h="3425" extrusionOk="0">
                    <a:moveTo>
                      <a:pt x="12349" y="0"/>
                    </a:moveTo>
                    <a:cubicBezTo>
                      <a:pt x="12349" y="0"/>
                      <a:pt x="12257" y="92"/>
                      <a:pt x="12166" y="92"/>
                    </a:cubicBezTo>
                    <a:lnTo>
                      <a:pt x="11778" y="92"/>
                    </a:lnTo>
                    <a:cubicBezTo>
                      <a:pt x="9975" y="480"/>
                      <a:pt x="8172" y="754"/>
                      <a:pt x="6368" y="1142"/>
                    </a:cubicBezTo>
                    <a:cubicBezTo>
                      <a:pt x="5980" y="1142"/>
                      <a:pt x="5615" y="1233"/>
                      <a:pt x="5227" y="1324"/>
                    </a:cubicBezTo>
                    <a:cubicBezTo>
                      <a:pt x="3995" y="1621"/>
                      <a:pt x="2648" y="1803"/>
                      <a:pt x="1324" y="2077"/>
                    </a:cubicBezTo>
                    <a:cubicBezTo>
                      <a:pt x="1141" y="2077"/>
                      <a:pt x="845" y="2192"/>
                      <a:pt x="662" y="2192"/>
                    </a:cubicBezTo>
                    <a:cubicBezTo>
                      <a:pt x="571" y="2192"/>
                      <a:pt x="365" y="2283"/>
                      <a:pt x="274" y="2374"/>
                    </a:cubicBezTo>
                    <a:cubicBezTo>
                      <a:pt x="92" y="2465"/>
                      <a:pt x="0" y="2762"/>
                      <a:pt x="92" y="3036"/>
                    </a:cubicBezTo>
                    <a:cubicBezTo>
                      <a:pt x="183" y="3333"/>
                      <a:pt x="365" y="3424"/>
                      <a:pt x="662" y="3424"/>
                    </a:cubicBezTo>
                    <a:cubicBezTo>
                      <a:pt x="753" y="3424"/>
                      <a:pt x="936" y="3333"/>
                      <a:pt x="1050" y="3333"/>
                    </a:cubicBezTo>
                    <a:cubicBezTo>
                      <a:pt x="2283" y="3127"/>
                      <a:pt x="3515" y="2853"/>
                      <a:pt x="4839" y="2648"/>
                    </a:cubicBezTo>
                    <a:cubicBezTo>
                      <a:pt x="7213" y="2192"/>
                      <a:pt x="9701" y="1712"/>
                      <a:pt x="12166" y="1233"/>
                    </a:cubicBezTo>
                    <a:cubicBezTo>
                      <a:pt x="12257" y="1233"/>
                      <a:pt x="12463" y="1233"/>
                      <a:pt x="12554" y="1142"/>
                    </a:cubicBezTo>
                    <a:cubicBezTo>
                      <a:pt x="12828" y="1050"/>
                      <a:pt x="13033" y="845"/>
                      <a:pt x="13033" y="571"/>
                    </a:cubicBezTo>
                    <a:cubicBezTo>
                      <a:pt x="12919" y="274"/>
                      <a:pt x="12737" y="0"/>
                      <a:pt x="12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2028750" y="1791825"/>
                <a:ext cx="323000" cy="90200"/>
              </a:xfrm>
              <a:custGeom>
                <a:avLst/>
                <a:gdLst/>
                <a:ahLst/>
                <a:cxnLst/>
                <a:rect l="l" t="t" r="r" b="b"/>
                <a:pathLst>
                  <a:path w="12920" h="3608" extrusionOk="0">
                    <a:moveTo>
                      <a:pt x="12167" y="1"/>
                    </a:moveTo>
                    <a:cubicBezTo>
                      <a:pt x="11984" y="92"/>
                      <a:pt x="11870" y="92"/>
                      <a:pt x="11779" y="92"/>
                    </a:cubicBezTo>
                    <a:cubicBezTo>
                      <a:pt x="10364" y="366"/>
                      <a:pt x="8926" y="663"/>
                      <a:pt x="7602" y="937"/>
                    </a:cubicBezTo>
                    <a:cubicBezTo>
                      <a:pt x="5319" y="1416"/>
                      <a:pt x="3037" y="1895"/>
                      <a:pt x="754" y="2375"/>
                    </a:cubicBezTo>
                    <a:cubicBezTo>
                      <a:pt x="571" y="2466"/>
                      <a:pt x="457" y="2466"/>
                      <a:pt x="366" y="2557"/>
                    </a:cubicBezTo>
                    <a:cubicBezTo>
                      <a:pt x="92" y="2649"/>
                      <a:pt x="1" y="2945"/>
                      <a:pt x="1" y="3219"/>
                    </a:cubicBezTo>
                    <a:cubicBezTo>
                      <a:pt x="92" y="3516"/>
                      <a:pt x="366" y="3607"/>
                      <a:pt x="663" y="3607"/>
                    </a:cubicBezTo>
                    <a:cubicBezTo>
                      <a:pt x="754" y="3607"/>
                      <a:pt x="845" y="3607"/>
                      <a:pt x="1028" y="3516"/>
                    </a:cubicBezTo>
                    <a:cubicBezTo>
                      <a:pt x="2854" y="3128"/>
                      <a:pt x="4748" y="2740"/>
                      <a:pt x="6552" y="2375"/>
                    </a:cubicBezTo>
                    <a:cubicBezTo>
                      <a:pt x="8355" y="1987"/>
                      <a:pt x="10272" y="1599"/>
                      <a:pt x="12075" y="1233"/>
                    </a:cubicBezTo>
                    <a:cubicBezTo>
                      <a:pt x="12167" y="1233"/>
                      <a:pt x="12258" y="1233"/>
                      <a:pt x="12349" y="1142"/>
                    </a:cubicBezTo>
                    <a:cubicBezTo>
                      <a:pt x="12441" y="1142"/>
                      <a:pt x="12555" y="1028"/>
                      <a:pt x="12646" y="1028"/>
                    </a:cubicBezTo>
                    <a:cubicBezTo>
                      <a:pt x="12829" y="845"/>
                      <a:pt x="12920" y="663"/>
                      <a:pt x="12829" y="457"/>
                    </a:cubicBezTo>
                    <a:cubicBezTo>
                      <a:pt x="12829" y="275"/>
                      <a:pt x="12737" y="92"/>
                      <a:pt x="12441" y="92"/>
                    </a:cubicBezTo>
                    <a:cubicBezTo>
                      <a:pt x="12349" y="1"/>
                      <a:pt x="12258" y="1"/>
                      <a:pt x="12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8"/>
            <p:cNvGrpSpPr/>
            <p:nvPr/>
          </p:nvGrpSpPr>
          <p:grpSpPr>
            <a:xfrm flipH="1">
              <a:off x="5843701" y="-118177"/>
              <a:ext cx="693436" cy="776004"/>
              <a:chOff x="2508650" y="1095875"/>
              <a:chExt cx="530150" cy="593275"/>
            </a:xfrm>
          </p:grpSpPr>
          <p:sp>
            <p:nvSpPr>
              <p:cNvPr id="387" name="Google Shape;387;p8"/>
              <p:cNvSpPr/>
              <p:nvPr/>
            </p:nvSpPr>
            <p:spPr>
              <a:xfrm>
                <a:off x="2551450" y="1352550"/>
                <a:ext cx="380650" cy="282550"/>
              </a:xfrm>
              <a:custGeom>
                <a:avLst/>
                <a:gdLst/>
                <a:ahLst/>
                <a:cxnLst/>
                <a:rect l="l" t="t" r="r" b="b"/>
                <a:pathLst>
                  <a:path w="15226" h="11302" extrusionOk="0">
                    <a:moveTo>
                      <a:pt x="6958" y="0"/>
                    </a:moveTo>
                    <a:cubicBezTo>
                      <a:pt x="6272" y="0"/>
                      <a:pt x="5721" y="670"/>
                      <a:pt x="5798" y="1389"/>
                    </a:cubicBezTo>
                    <a:lnTo>
                      <a:pt x="5798" y="1594"/>
                    </a:lnTo>
                    <a:cubicBezTo>
                      <a:pt x="5433" y="1480"/>
                      <a:pt x="5045" y="1389"/>
                      <a:pt x="4657" y="1297"/>
                    </a:cubicBezTo>
                    <a:cubicBezTo>
                      <a:pt x="4201" y="1206"/>
                      <a:pt x="3813" y="1206"/>
                      <a:pt x="3333" y="1115"/>
                    </a:cubicBezTo>
                    <a:cubicBezTo>
                      <a:pt x="3333" y="1115"/>
                      <a:pt x="3242" y="1024"/>
                      <a:pt x="3151" y="909"/>
                    </a:cubicBezTo>
                    <a:cubicBezTo>
                      <a:pt x="3059" y="818"/>
                      <a:pt x="2854" y="727"/>
                      <a:pt x="2763" y="727"/>
                    </a:cubicBezTo>
                    <a:cubicBezTo>
                      <a:pt x="2567" y="656"/>
                      <a:pt x="2370" y="621"/>
                      <a:pt x="2178" y="621"/>
                    </a:cubicBezTo>
                    <a:cubicBezTo>
                      <a:pt x="1634" y="621"/>
                      <a:pt x="1138" y="899"/>
                      <a:pt x="868" y="1389"/>
                    </a:cubicBezTo>
                    <a:cubicBezTo>
                      <a:pt x="663" y="1685"/>
                      <a:pt x="571" y="2051"/>
                      <a:pt x="571" y="2347"/>
                    </a:cubicBezTo>
                    <a:cubicBezTo>
                      <a:pt x="1" y="5109"/>
                      <a:pt x="777" y="7392"/>
                      <a:pt x="2763" y="9286"/>
                    </a:cubicBezTo>
                    <a:cubicBezTo>
                      <a:pt x="4087" y="10519"/>
                      <a:pt x="5616" y="11181"/>
                      <a:pt x="7419" y="11295"/>
                    </a:cubicBezTo>
                    <a:cubicBezTo>
                      <a:pt x="7532" y="11299"/>
                      <a:pt x="7645" y="11301"/>
                      <a:pt x="7756" y="11301"/>
                    </a:cubicBezTo>
                    <a:cubicBezTo>
                      <a:pt x="9975" y="11301"/>
                      <a:pt x="11788" y="10437"/>
                      <a:pt x="13331" y="8807"/>
                    </a:cubicBezTo>
                    <a:cubicBezTo>
                      <a:pt x="14358" y="7757"/>
                      <a:pt x="14929" y="6433"/>
                      <a:pt x="15134" y="4904"/>
                    </a:cubicBezTo>
                    <a:cubicBezTo>
                      <a:pt x="15225" y="4813"/>
                      <a:pt x="15225" y="4721"/>
                      <a:pt x="15134" y="4630"/>
                    </a:cubicBezTo>
                    <a:lnTo>
                      <a:pt x="14929" y="4630"/>
                    </a:lnTo>
                    <a:cubicBezTo>
                      <a:pt x="14472" y="4813"/>
                      <a:pt x="14084" y="4813"/>
                      <a:pt x="13696" y="4813"/>
                    </a:cubicBezTo>
                    <a:cubicBezTo>
                      <a:pt x="13217" y="4813"/>
                      <a:pt x="12851" y="4721"/>
                      <a:pt x="12372" y="4630"/>
                    </a:cubicBezTo>
                    <a:cubicBezTo>
                      <a:pt x="11322" y="4447"/>
                      <a:pt x="10272" y="3968"/>
                      <a:pt x="9336" y="3489"/>
                    </a:cubicBezTo>
                    <a:cubicBezTo>
                      <a:pt x="8857" y="3192"/>
                      <a:pt x="8286" y="2918"/>
                      <a:pt x="7807" y="2621"/>
                    </a:cubicBezTo>
                    <a:cubicBezTo>
                      <a:pt x="7624" y="2530"/>
                      <a:pt x="7510" y="2439"/>
                      <a:pt x="7328" y="2347"/>
                    </a:cubicBezTo>
                    <a:cubicBezTo>
                      <a:pt x="7419" y="2256"/>
                      <a:pt x="7510" y="2256"/>
                      <a:pt x="7510" y="2165"/>
                    </a:cubicBezTo>
                    <a:cubicBezTo>
                      <a:pt x="7990" y="1868"/>
                      <a:pt x="8286" y="1389"/>
                      <a:pt x="8081" y="818"/>
                    </a:cubicBezTo>
                    <a:cubicBezTo>
                      <a:pt x="7990" y="453"/>
                      <a:pt x="7716" y="156"/>
                      <a:pt x="7328" y="65"/>
                    </a:cubicBezTo>
                    <a:cubicBezTo>
                      <a:pt x="7202" y="21"/>
                      <a:pt x="7078" y="0"/>
                      <a:pt x="69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2634775" y="1330925"/>
                <a:ext cx="47375" cy="41500"/>
              </a:xfrm>
              <a:custGeom>
                <a:avLst/>
                <a:gdLst/>
                <a:ahLst/>
                <a:cxnLst/>
                <a:rect l="l" t="t" r="r" b="b"/>
                <a:pathLst>
                  <a:path w="1895" h="1660" extrusionOk="0">
                    <a:moveTo>
                      <a:pt x="1005" y="1"/>
                    </a:moveTo>
                    <a:cubicBezTo>
                      <a:pt x="731" y="1"/>
                      <a:pt x="461" y="127"/>
                      <a:pt x="297" y="359"/>
                    </a:cubicBezTo>
                    <a:cubicBezTo>
                      <a:pt x="0" y="747"/>
                      <a:pt x="92" y="1204"/>
                      <a:pt x="480" y="1500"/>
                    </a:cubicBezTo>
                    <a:cubicBezTo>
                      <a:pt x="633" y="1609"/>
                      <a:pt x="796" y="1660"/>
                      <a:pt x="957" y="1660"/>
                    </a:cubicBezTo>
                    <a:cubicBezTo>
                      <a:pt x="1203" y="1660"/>
                      <a:pt x="1441" y="1539"/>
                      <a:pt x="1621" y="1318"/>
                    </a:cubicBezTo>
                    <a:cubicBezTo>
                      <a:pt x="1895" y="1021"/>
                      <a:pt x="1803" y="451"/>
                      <a:pt x="1530" y="177"/>
                    </a:cubicBezTo>
                    <a:cubicBezTo>
                      <a:pt x="1374" y="58"/>
                      <a:pt x="1189" y="1"/>
                      <a:pt x="10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2787125" y="1435200"/>
                <a:ext cx="111875" cy="156925"/>
              </a:xfrm>
              <a:custGeom>
                <a:avLst/>
                <a:gdLst/>
                <a:ahLst/>
                <a:cxnLst/>
                <a:rect l="l" t="t" r="r" b="b"/>
                <a:pathLst>
                  <a:path w="4475" h="6277" extrusionOk="0">
                    <a:moveTo>
                      <a:pt x="4360" y="0"/>
                    </a:moveTo>
                    <a:cubicBezTo>
                      <a:pt x="4269" y="0"/>
                      <a:pt x="4178" y="0"/>
                      <a:pt x="4086" y="91"/>
                    </a:cubicBezTo>
                    <a:cubicBezTo>
                      <a:pt x="4086" y="457"/>
                      <a:pt x="4086" y="845"/>
                      <a:pt x="3995" y="1141"/>
                    </a:cubicBezTo>
                    <a:cubicBezTo>
                      <a:pt x="3995" y="1507"/>
                      <a:pt x="3904" y="1895"/>
                      <a:pt x="3790" y="2168"/>
                    </a:cubicBezTo>
                    <a:cubicBezTo>
                      <a:pt x="3607" y="2556"/>
                      <a:pt x="3516" y="2944"/>
                      <a:pt x="3333" y="3218"/>
                    </a:cubicBezTo>
                    <a:cubicBezTo>
                      <a:pt x="3128" y="3515"/>
                      <a:pt x="2945" y="3789"/>
                      <a:pt x="2763" y="4086"/>
                    </a:cubicBezTo>
                    <a:lnTo>
                      <a:pt x="1895" y="4930"/>
                    </a:lnTo>
                    <a:cubicBezTo>
                      <a:pt x="1713" y="5136"/>
                      <a:pt x="1325" y="5318"/>
                      <a:pt x="1051" y="5501"/>
                    </a:cubicBezTo>
                    <a:cubicBezTo>
                      <a:pt x="754" y="5706"/>
                      <a:pt x="366" y="5889"/>
                      <a:pt x="92" y="5980"/>
                    </a:cubicBezTo>
                    <a:cubicBezTo>
                      <a:pt x="1" y="6163"/>
                      <a:pt x="1" y="6163"/>
                      <a:pt x="183" y="6277"/>
                    </a:cubicBezTo>
                    <a:cubicBezTo>
                      <a:pt x="275" y="6277"/>
                      <a:pt x="366" y="6277"/>
                      <a:pt x="480" y="6163"/>
                    </a:cubicBezTo>
                    <a:cubicBezTo>
                      <a:pt x="845" y="6072"/>
                      <a:pt x="1233" y="5889"/>
                      <a:pt x="1621" y="5592"/>
                    </a:cubicBezTo>
                    <a:cubicBezTo>
                      <a:pt x="2945" y="4656"/>
                      <a:pt x="3904" y="3310"/>
                      <a:pt x="4269" y="1712"/>
                    </a:cubicBezTo>
                    <a:cubicBezTo>
                      <a:pt x="4474" y="1233"/>
                      <a:pt x="4474" y="845"/>
                      <a:pt x="4474" y="365"/>
                    </a:cubicBezTo>
                    <a:cubicBezTo>
                      <a:pt x="4474" y="274"/>
                      <a:pt x="4474" y="91"/>
                      <a:pt x="4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2739200" y="1546450"/>
                <a:ext cx="78775" cy="34725"/>
              </a:xfrm>
              <a:custGeom>
                <a:avLst/>
                <a:gdLst/>
                <a:ahLst/>
                <a:cxnLst/>
                <a:rect l="l" t="t" r="r" b="b"/>
                <a:pathLst>
                  <a:path w="3151" h="1389" extrusionOk="0">
                    <a:moveTo>
                      <a:pt x="2968" y="1"/>
                    </a:moveTo>
                    <a:cubicBezTo>
                      <a:pt x="2853" y="1"/>
                      <a:pt x="2762" y="115"/>
                      <a:pt x="2671" y="115"/>
                    </a:cubicBezTo>
                    <a:cubicBezTo>
                      <a:pt x="2009" y="686"/>
                      <a:pt x="1347" y="868"/>
                      <a:pt x="480" y="1051"/>
                    </a:cubicBezTo>
                    <a:lnTo>
                      <a:pt x="206" y="1051"/>
                    </a:lnTo>
                    <a:cubicBezTo>
                      <a:pt x="206" y="1051"/>
                      <a:pt x="114" y="1051"/>
                      <a:pt x="114" y="1142"/>
                    </a:cubicBezTo>
                    <a:cubicBezTo>
                      <a:pt x="0" y="1142"/>
                      <a:pt x="0" y="1256"/>
                      <a:pt x="114" y="1348"/>
                    </a:cubicBezTo>
                    <a:lnTo>
                      <a:pt x="206" y="1348"/>
                    </a:lnTo>
                    <a:cubicBezTo>
                      <a:pt x="267" y="1348"/>
                      <a:pt x="327" y="1388"/>
                      <a:pt x="388" y="1388"/>
                    </a:cubicBezTo>
                    <a:cubicBezTo>
                      <a:pt x="419" y="1388"/>
                      <a:pt x="449" y="1378"/>
                      <a:pt x="480" y="1348"/>
                    </a:cubicBezTo>
                    <a:cubicBezTo>
                      <a:pt x="1438" y="1256"/>
                      <a:pt x="2283" y="960"/>
                      <a:pt x="3059" y="389"/>
                    </a:cubicBezTo>
                    <a:lnTo>
                      <a:pt x="3059" y="298"/>
                    </a:lnTo>
                    <a:cubicBezTo>
                      <a:pt x="3150" y="115"/>
                      <a:pt x="3059" y="1"/>
                      <a:pt x="2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2508650" y="1104225"/>
                <a:ext cx="518750" cy="584925"/>
              </a:xfrm>
              <a:custGeom>
                <a:avLst/>
                <a:gdLst/>
                <a:ahLst/>
                <a:cxnLst/>
                <a:rect l="l" t="t" r="r" b="b"/>
                <a:pathLst>
                  <a:path w="20750" h="23397" extrusionOk="0">
                    <a:moveTo>
                      <a:pt x="16184" y="1050"/>
                    </a:moveTo>
                    <a:lnTo>
                      <a:pt x="19699" y="3538"/>
                    </a:lnTo>
                    <a:lnTo>
                      <a:pt x="16549" y="7898"/>
                    </a:lnTo>
                    <a:lnTo>
                      <a:pt x="16367" y="8103"/>
                    </a:lnTo>
                    <a:lnTo>
                      <a:pt x="16275" y="8286"/>
                    </a:lnTo>
                    <a:lnTo>
                      <a:pt x="16458" y="8560"/>
                    </a:lnTo>
                    <a:cubicBezTo>
                      <a:pt x="17599" y="10089"/>
                      <a:pt x="18261" y="11984"/>
                      <a:pt x="18261" y="13901"/>
                    </a:cubicBezTo>
                    <a:cubicBezTo>
                      <a:pt x="18261" y="15704"/>
                      <a:pt x="17691" y="17507"/>
                      <a:pt x="16641" y="19037"/>
                    </a:cubicBezTo>
                    <a:cubicBezTo>
                      <a:pt x="14929" y="21410"/>
                      <a:pt x="12190" y="22643"/>
                      <a:pt x="9519" y="22643"/>
                    </a:cubicBezTo>
                    <a:cubicBezTo>
                      <a:pt x="7716" y="22643"/>
                      <a:pt x="5913" y="22164"/>
                      <a:pt x="4383" y="21022"/>
                    </a:cubicBezTo>
                    <a:cubicBezTo>
                      <a:pt x="2010" y="19311"/>
                      <a:pt x="777" y="16663"/>
                      <a:pt x="777" y="13901"/>
                    </a:cubicBezTo>
                    <a:cubicBezTo>
                      <a:pt x="777" y="12189"/>
                      <a:pt x="1233" y="10386"/>
                      <a:pt x="2375" y="8765"/>
                    </a:cubicBezTo>
                    <a:cubicBezTo>
                      <a:pt x="4087" y="6391"/>
                      <a:pt x="6757" y="5136"/>
                      <a:pt x="9519" y="5136"/>
                    </a:cubicBezTo>
                    <a:cubicBezTo>
                      <a:pt x="10478" y="5136"/>
                      <a:pt x="11505" y="5342"/>
                      <a:pt x="12464" y="5707"/>
                    </a:cubicBezTo>
                    <a:lnTo>
                      <a:pt x="12646" y="5707"/>
                    </a:lnTo>
                    <a:lnTo>
                      <a:pt x="13034" y="5342"/>
                    </a:lnTo>
                    <a:lnTo>
                      <a:pt x="16184" y="1050"/>
                    </a:lnTo>
                    <a:close/>
                    <a:moveTo>
                      <a:pt x="15979" y="0"/>
                    </a:moveTo>
                    <a:lnTo>
                      <a:pt x="12433" y="4870"/>
                    </a:lnTo>
                    <a:lnTo>
                      <a:pt x="12433" y="4870"/>
                    </a:lnTo>
                    <a:cubicBezTo>
                      <a:pt x="11540" y="4539"/>
                      <a:pt x="10491" y="4383"/>
                      <a:pt x="9519" y="4383"/>
                    </a:cubicBezTo>
                    <a:cubicBezTo>
                      <a:pt x="6575" y="4383"/>
                      <a:pt x="3630" y="5821"/>
                      <a:pt x="1804" y="8377"/>
                    </a:cubicBezTo>
                    <a:cubicBezTo>
                      <a:pt x="572" y="9998"/>
                      <a:pt x="1" y="11984"/>
                      <a:pt x="1" y="13901"/>
                    </a:cubicBezTo>
                    <a:cubicBezTo>
                      <a:pt x="1" y="16845"/>
                      <a:pt x="1348" y="19790"/>
                      <a:pt x="3904" y="21684"/>
                    </a:cubicBezTo>
                    <a:cubicBezTo>
                      <a:pt x="5616" y="22826"/>
                      <a:pt x="7625" y="23396"/>
                      <a:pt x="9519" y="23396"/>
                    </a:cubicBezTo>
                    <a:cubicBezTo>
                      <a:pt x="12464" y="23396"/>
                      <a:pt x="15408" y="22072"/>
                      <a:pt x="17211" y="19516"/>
                    </a:cubicBezTo>
                    <a:cubicBezTo>
                      <a:pt x="18467" y="17804"/>
                      <a:pt x="19037" y="15887"/>
                      <a:pt x="19037" y="13901"/>
                    </a:cubicBezTo>
                    <a:cubicBezTo>
                      <a:pt x="19037" y="11886"/>
                      <a:pt x="18407" y="9975"/>
                      <a:pt x="17186" y="8312"/>
                    </a:cubicBezTo>
                    <a:lnTo>
                      <a:pt x="17186" y="8312"/>
                    </a:lnTo>
                    <a:lnTo>
                      <a:pt x="17211" y="8286"/>
                    </a:lnTo>
                    <a:lnTo>
                      <a:pt x="20749" y="3333"/>
                    </a:lnTo>
                    <a:lnTo>
                      <a:pt x="159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2884700" y="1095875"/>
                <a:ext cx="154100" cy="114875"/>
              </a:xfrm>
              <a:custGeom>
                <a:avLst/>
                <a:gdLst/>
                <a:ahLst/>
                <a:cxnLst/>
                <a:rect l="l" t="t" r="r" b="b"/>
                <a:pathLst>
                  <a:path w="6164" h="4595" extrusionOk="0">
                    <a:moveTo>
                      <a:pt x="418" y="1"/>
                    </a:moveTo>
                    <a:cubicBezTo>
                      <a:pt x="306" y="1"/>
                      <a:pt x="199" y="45"/>
                      <a:pt x="92" y="152"/>
                    </a:cubicBezTo>
                    <a:cubicBezTo>
                      <a:pt x="1" y="334"/>
                      <a:pt x="92" y="540"/>
                      <a:pt x="183" y="722"/>
                    </a:cubicBezTo>
                    <a:lnTo>
                      <a:pt x="5502" y="4534"/>
                    </a:lnTo>
                    <a:cubicBezTo>
                      <a:pt x="5587" y="4572"/>
                      <a:pt x="5684" y="4594"/>
                      <a:pt x="5774" y="4594"/>
                    </a:cubicBezTo>
                    <a:cubicBezTo>
                      <a:pt x="5903" y="4594"/>
                      <a:pt x="6019" y="4550"/>
                      <a:pt x="6072" y="4443"/>
                    </a:cubicBezTo>
                    <a:cubicBezTo>
                      <a:pt x="6164" y="4238"/>
                      <a:pt x="6164" y="4055"/>
                      <a:pt x="5981" y="3872"/>
                    </a:cubicBezTo>
                    <a:lnTo>
                      <a:pt x="663" y="60"/>
                    </a:lnTo>
                    <a:cubicBezTo>
                      <a:pt x="578" y="23"/>
                      <a:pt x="496" y="1"/>
                      <a:pt x="4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flipH="1">
              <a:off x="5430179" y="4639509"/>
              <a:ext cx="624766" cy="814361"/>
              <a:chOff x="2956025" y="4162225"/>
              <a:chExt cx="477650" cy="622600"/>
            </a:xfrm>
          </p:grpSpPr>
          <p:sp>
            <p:nvSpPr>
              <p:cNvPr id="394" name="Google Shape;394;p8"/>
              <p:cNvSpPr/>
              <p:nvPr/>
            </p:nvSpPr>
            <p:spPr>
              <a:xfrm>
                <a:off x="3017675" y="4435575"/>
                <a:ext cx="361225" cy="295025"/>
              </a:xfrm>
              <a:custGeom>
                <a:avLst/>
                <a:gdLst/>
                <a:ahLst/>
                <a:cxnLst/>
                <a:rect l="l" t="t" r="r" b="b"/>
                <a:pathLst>
                  <a:path w="14449" h="11801" extrusionOk="0">
                    <a:moveTo>
                      <a:pt x="12942" y="0"/>
                    </a:moveTo>
                    <a:cubicBezTo>
                      <a:pt x="12942" y="92"/>
                      <a:pt x="12828" y="92"/>
                      <a:pt x="12828" y="183"/>
                    </a:cubicBezTo>
                    <a:cubicBezTo>
                      <a:pt x="12554" y="571"/>
                      <a:pt x="12371" y="845"/>
                      <a:pt x="11983" y="1142"/>
                    </a:cubicBezTo>
                    <a:cubicBezTo>
                      <a:pt x="11687" y="1415"/>
                      <a:pt x="11321" y="1712"/>
                      <a:pt x="10933" y="1895"/>
                    </a:cubicBezTo>
                    <a:cubicBezTo>
                      <a:pt x="9975" y="2465"/>
                      <a:pt x="8948" y="2762"/>
                      <a:pt x="7898" y="3036"/>
                    </a:cubicBezTo>
                    <a:cubicBezTo>
                      <a:pt x="7327" y="3127"/>
                      <a:pt x="6756" y="3333"/>
                      <a:pt x="6186" y="3424"/>
                    </a:cubicBezTo>
                    <a:cubicBezTo>
                      <a:pt x="5980" y="3515"/>
                      <a:pt x="5798" y="3515"/>
                      <a:pt x="5615" y="3515"/>
                    </a:cubicBezTo>
                    <a:cubicBezTo>
                      <a:pt x="5615" y="3424"/>
                      <a:pt x="5706" y="3333"/>
                      <a:pt x="5706" y="3333"/>
                    </a:cubicBezTo>
                    <a:cubicBezTo>
                      <a:pt x="5889" y="2762"/>
                      <a:pt x="5706" y="2191"/>
                      <a:pt x="5227" y="1895"/>
                    </a:cubicBezTo>
                    <a:cubicBezTo>
                      <a:pt x="4987" y="1782"/>
                      <a:pt x="4756" y="1704"/>
                      <a:pt x="4523" y="1704"/>
                    </a:cubicBezTo>
                    <a:cubicBezTo>
                      <a:pt x="4379" y="1704"/>
                      <a:pt x="4234" y="1734"/>
                      <a:pt x="4086" y="1803"/>
                    </a:cubicBezTo>
                    <a:cubicBezTo>
                      <a:pt x="3333" y="2191"/>
                      <a:pt x="3127" y="3241"/>
                      <a:pt x="3812" y="3812"/>
                    </a:cubicBezTo>
                    <a:cubicBezTo>
                      <a:pt x="3903" y="3903"/>
                      <a:pt x="3994" y="3903"/>
                      <a:pt x="4086" y="3995"/>
                    </a:cubicBezTo>
                    <a:cubicBezTo>
                      <a:pt x="3698" y="4177"/>
                      <a:pt x="3333" y="4383"/>
                      <a:pt x="2945" y="4565"/>
                    </a:cubicBezTo>
                    <a:cubicBezTo>
                      <a:pt x="2557" y="4748"/>
                      <a:pt x="2191" y="5045"/>
                      <a:pt x="1803" y="5227"/>
                    </a:cubicBezTo>
                    <a:cubicBezTo>
                      <a:pt x="1803" y="5273"/>
                      <a:pt x="1780" y="5273"/>
                      <a:pt x="1746" y="5273"/>
                    </a:cubicBezTo>
                    <a:cubicBezTo>
                      <a:pt x="1712" y="5273"/>
                      <a:pt x="1666" y="5273"/>
                      <a:pt x="1621" y="5319"/>
                    </a:cubicBezTo>
                    <a:cubicBezTo>
                      <a:pt x="1415" y="5319"/>
                      <a:pt x="1324" y="5319"/>
                      <a:pt x="1141" y="5410"/>
                    </a:cubicBezTo>
                    <a:cubicBezTo>
                      <a:pt x="388" y="5615"/>
                      <a:pt x="0" y="6460"/>
                      <a:pt x="183" y="7236"/>
                    </a:cubicBezTo>
                    <a:cubicBezTo>
                      <a:pt x="274" y="7510"/>
                      <a:pt x="479" y="7807"/>
                      <a:pt x="571" y="8080"/>
                    </a:cubicBezTo>
                    <a:cubicBezTo>
                      <a:pt x="1986" y="10454"/>
                      <a:pt x="4086" y="11687"/>
                      <a:pt x="6848" y="11801"/>
                    </a:cubicBezTo>
                    <a:cubicBezTo>
                      <a:pt x="8651" y="11801"/>
                      <a:pt x="10271" y="11230"/>
                      <a:pt x="11687" y="10089"/>
                    </a:cubicBezTo>
                    <a:cubicBezTo>
                      <a:pt x="13513" y="8651"/>
                      <a:pt x="14357" y="6757"/>
                      <a:pt x="14448" y="4383"/>
                    </a:cubicBezTo>
                    <a:cubicBezTo>
                      <a:pt x="14448" y="2853"/>
                      <a:pt x="13969" y="1530"/>
                      <a:pt x="13216" y="274"/>
                    </a:cubicBezTo>
                    <a:cubicBezTo>
                      <a:pt x="13125" y="183"/>
                      <a:pt x="13125" y="0"/>
                      <a:pt x="129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3041625" y="4509175"/>
                <a:ext cx="42825" cy="42825"/>
              </a:xfrm>
              <a:custGeom>
                <a:avLst/>
                <a:gdLst/>
                <a:ahLst/>
                <a:cxnLst/>
                <a:rect l="l" t="t" r="r" b="b"/>
                <a:pathLst>
                  <a:path w="1713" h="1713" extrusionOk="0">
                    <a:moveTo>
                      <a:pt x="754" y="1"/>
                    </a:moveTo>
                    <a:cubicBezTo>
                      <a:pt x="366" y="92"/>
                      <a:pt x="1" y="480"/>
                      <a:pt x="1" y="959"/>
                    </a:cubicBezTo>
                    <a:cubicBezTo>
                      <a:pt x="92" y="1325"/>
                      <a:pt x="457" y="1713"/>
                      <a:pt x="937" y="1713"/>
                    </a:cubicBezTo>
                    <a:cubicBezTo>
                      <a:pt x="1325" y="1621"/>
                      <a:pt x="1713" y="1233"/>
                      <a:pt x="1599" y="754"/>
                    </a:cubicBezTo>
                    <a:cubicBezTo>
                      <a:pt x="1599" y="389"/>
                      <a:pt x="1233" y="1"/>
                      <a:pt x="7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3291000" y="4433275"/>
                <a:ext cx="54800" cy="189275"/>
              </a:xfrm>
              <a:custGeom>
                <a:avLst/>
                <a:gdLst/>
                <a:ahLst/>
                <a:cxnLst/>
                <a:rect l="l" t="t" r="r" b="b"/>
                <a:pathLst>
                  <a:path w="2192" h="7571" extrusionOk="0">
                    <a:moveTo>
                      <a:pt x="183" y="1"/>
                    </a:moveTo>
                    <a:cubicBezTo>
                      <a:pt x="92" y="92"/>
                      <a:pt x="0" y="92"/>
                      <a:pt x="0" y="275"/>
                    </a:cubicBezTo>
                    <a:cubicBezTo>
                      <a:pt x="297" y="572"/>
                      <a:pt x="480" y="845"/>
                      <a:pt x="662" y="1142"/>
                    </a:cubicBezTo>
                    <a:cubicBezTo>
                      <a:pt x="868" y="1416"/>
                      <a:pt x="1050" y="1713"/>
                      <a:pt x="1142" y="2078"/>
                    </a:cubicBezTo>
                    <a:cubicBezTo>
                      <a:pt x="1324" y="2375"/>
                      <a:pt x="1438" y="2763"/>
                      <a:pt x="1530" y="3128"/>
                    </a:cubicBezTo>
                    <a:cubicBezTo>
                      <a:pt x="1621" y="3516"/>
                      <a:pt x="1621" y="3790"/>
                      <a:pt x="1621" y="4178"/>
                    </a:cubicBezTo>
                    <a:lnTo>
                      <a:pt x="1621" y="5319"/>
                    </a:lnTo>
                    <a:cubicBezTo>
                      <a:pt x="1621" y="5707"/>
                      <a:pt x="1530" y="5981"/>
                      <a:pt x="1324" y="6369"/>
                    </a:cubicBezTo>
                    <a:cubicBezTo>
                      <a:pt x="1233" y="6757"/>
                      <a:pt x="1050" y="7031"/>
                      <a:pt x="959" y="7419"/>
                    </a:cubicBezTo>
                    <a:cubicBezTo>
                      <a:pt x="1013" y="7526"/>
                      <a:pt x="1035" y="7570"/>
                      <a:pt x="1081" y="7570"/>
                    </a:cubicBezTo>
                    <a:cubicBezTo>
                      <a:pt x="1113" y="7570"/>
                      <a:pt x="1157" y="7548"/>
                      <a:pt x="1233" y="7510"/>
                    </a:cubicBezTo>
                    <a:cubicBezTo>
                      <a:pt x="1233" y="7419"/>
                      <a:pt x="1324" y="7328"/>
                      <a:pt x="1438" y="7214"/>
                    </a:cubicBezTo>
                    <a:cubicBezTo>
                      <a:pt x="1621" y="6940"/>
                      <a:pt x="1712" y="6461"/>
                      <a:pt x="1804" y="6072"/>
                    </a:cubicBezTo>
                    <a:cubicBezTo>
                      <a:pt x="2192" y="4475"/>
                      <a:pt x="2009" y="2854"/>
                      <a:pt x="1233" y="1325"/>
                    </a:cubicBezTo>
                    <a:cubicBezTo>
                      <a:pt x="1050" y="937"/>
                      <a:pt x="754" y="572"/>
                      <a:pt x="480" y="184"/>
                    </a:cubicBezTo>
                    <a:cubicBezTo>
                      <a:pt x="388" y="184"/>
                      <a:pt x="297"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a:off x="3272175" y="4571750"/>
                <a:ext cx="42825" cy="73275"/>
              </a:xfrm>
              <a:custGeom>
                <a:avLst/>
                <a:gdLst/>
                <a:ahLst/>
                <a:cxnLst/>
                <a:rect l="l" t="t" r="r" b="b"/>
                <a:pathLst>
                  <a:path w="1713" h="2931" extrusionOk="0">
                    <a:moveTo>
                      <a:pt x="1541" y="0"/>
                    </a:moveTo>
                    <a:cubicBezTo>
                      <a:pt x="1497" y="0"/>
                      <a:pt x="1454" y="28"/>
                      <a:pt x="1415" y="77"/>
                    </a:cubicBezTo>
                    <a:cubicBezTo>
                      <a:pt x="1324" y="77"/>
                      <a:pt x="1324" y="168"/>
                      <a:pt x="1324" y="260"/>
                    </a:cubicBezTo>
                    <a:cubicBezTo>
                      <a:pt x="1141" y="1104"/>
                      <a:pt x="753" y="1789"/>
                      <a:pt x="274" y="2451"/>
                    </a:cubicBezTo>
                    <a:cubicBezTo>
                      <a:pt x="183" y="2542"/>
                      <a:pt x="91" y="2542"/>
                      <a:pt x="91" y="2633"/>
                    </a:cubicBezTo>
                    <a:lnTo>
                      <a:pt x="0" y="2725"/>
                    </a:lnTo>
                    <a:cubicBezTo>
                      <a:pt x="0" y="2816"/>
                      <a:pt x="91" y="2930"/>
                      <a:pt x="183" y="2930"/>
                    </a:cubicBezTo>
                    <a:cubicBezTo>
                      <a:pt x="274" y="2816"/>
                      <a:pt x="365" y="2816"/>
                      <a:pt x="479" y="2725"/>
                    </a:cubicBezTo>
                    <a:cubicBezTo>
                      <a:pt x="1141" y="2063"/>
                      <a:pt x="1507" y="1218"/>
                      <a:pt x="1712" y="260"/>
                    </a:cubicBezTo>
                    <a:lnTo>
                      <a:pt x="1712" y="168"/>
                    </a:lnTo>
                    <a:cubicBezTo>
                      <a:pt x="1660" y="51"/>
                      <a:pt x="1600" y="0"/>
                      <a:pt x="1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2956025" y="4164525"/>
                <a:ext cx="477650" cy="620300"/>
              </a:xfrm>
              <a:custGeom>
                <a:avLst/>
                <a:gdLst/>
                <a:ahLst/>
                <a:cxnLst/>
                <a:rect l="l" t="t" r="r" b="b"/>
                <a:pathLst>
                  <a:path w="19106" h="24812" extrusionOk="0">
                    <a:moveTo>
                      <a:pt x="10158" y="753"/>
                    </a:moveTo>
                    <a:lnTo>
                      <a:pt x="10729" y="6095"/>
                    </a:lnTo>
                    <a:lnTo>
                      <a:pt x="10729" y="6369"/>
                    </a:lnTo>
                    <a:lnTo>
                      <a:pt x="10843" y="6665"/>
                    </a:lnTo>
                    <a:lnTo>
                      <a:pt x="11117" y="6665"/>
                    </a:lnTo>
                    <a:cubicBezTo>
                      <a:pt x="14837" y="7327"/>
                      <a:pt x="17873" y="10363"/>
                      <a:pt x="18261" y="14357"/>
                    </a:cubicBezTo>
                    <a:cubicBezTo>
                      <a:pt x="18261" y="14654"/>
                      <a:pt x="18352" y="15019"/>
                      <a:pt x="18352" y="15316"/>
                    </a:cubicBezTo>
                    <a:cubicBezTo>
                      <a:pt x="18352" y="19676"/>
                      <a:pt x="15020" y="23487"/>
                      <a:pt x="10455" y="23967"/>
                    </a:cubicBezTo>
                    <a:cubicBezTo>
                      <a:pt x="10158" y="24058"/>
                      <a:pt x="9884" y="24058"/>
                      <a:pt x="9496" y="24058"/>
                    </a:cubicBezTo>
                    <a:cubicBezTo>
                      <a:pt x="5137" y="24058"/>
                      <a:pt x="1325" y="20726"/>
                      <a:pt x="845" y="16252"/>
                    </a:cubicBezTo>
                    <a:cubicBezTo>
                      <a:pt x="845" y="15887"/>
                      <a:pt x="754" y="15590"/>
                      <a:pt x="754" y="15316"/>
                    </a:cubicBezTo>
                    <a:cubicBezTo>
                      <a:pt x="754" y="11687"/>
                      <a:pt x="2945" y="8560"/>
                      <a:pt x="6164" y="7236"/>
                    </a:cubicBezTo>
                    <a:lnTo>
                      <a:pt x="6460" y="7122"/>
                    </a:lnTo>
                    <a:lnTo>
                      <a:pt x="6460" y="6665"/>
                    </a:lnTo>
                    <a:lnTo>
                      <a:pt x="6460" y="6551"/>
                    </a:lnTo>
                    <a:lnTo>
                      <a:pt x="5890" y="1233"/>
                    </a:lnTo>
                    <a:lnTo>
                      <a:pt x="10158" y="753"/>
                    </a:lnTo>
                    <a:close/>
                    <a:moveTo>
                      <a:pt x="10843" y="0"/>
                    </a:moveTo>
                    <a:lnTo>
                      <a:pt x="5023" y="571"/>
                    </a:lnTo>
                    <a:lnTo>
                      <a:pt x="5694" y="6543"/>
                    </a:lnTo>
                    <a:lnTo>
                      <a:pt x="5694" y="6543"/>
                    </a:lnTo>
                    <a:cubicBezTo>
                      <a:pt x="2287" y="8030"/>
                      <a:pt x="1" y="11486"/>
                      <a:pt x="1" y="15316"/>
                    </a:cubicBezTo>
                    <a:cubicBezTo>
                      <a:pt x="1" y="15590"/>
                      <a:pt x="92" y="15978"/>
                      <a:pt x="92" y="16366"/>
                    </a:cubicBezTo>
                    <a:cubicBezTo>
                      <a:pt x="572" y="21205"/>
                      <a:pt x="4749" y="24811"/>
                      <a:pt x="9496" y="24811"/>
                    </a:cubicBezTo>
                    <a:cubicBezTo>
                      <a:pt x="9884" y="24811"/>
                      <a:pt x="10272" y="24811"/>
                      <a:pt x="10546" y="24720"/>
                    </a:cubicBezTo>
                    <a:cubicBezTo>
                      <a:pt x="15499" y="24241"/>
                      <a:pt x="19106" y="20155"/>
                      <a:pt x="19106" y="15316"/>
                    </a:cubicBezTo>
                    <a:cubicBezTo>
                      <a:pt x="19106" y="14928"/>
                      <a:pt x="19014" y="14654"/>
                      <a:pt x="19014" y="14266"/>
                    </a:cubicBezTo>
                    <a:cubicBezTo>
                      <a:pt x="18547" y="10078"/>
                      <a:pt x="15448" y="6825"/>
                      <a:pt x="11501" y="5950"/>
                    </a:cubicBezTo>
                    <a:lnTo>
                      <a:pt x="11501" y="5950"/>
                    </a:lnTo>
                    <a:lnTo>
                      <a:pt x="108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3062750" y="4162225"/>
                <a:ext cx="183200" cy="36025"/>
              </a:xfrm>
              <a:custGeom>
                <a:avLst/>
                <a:gdLst/>
                <a:ahLst/>
                <a:cxnLst/>
                <a:rect l="l" t="t" r="r" b="b"/>
                <a:pathLst>
                  <a:path w="7328" h="1441" extrusionOk="0">
                    <a:moveTo>
                      <a:pt x="6939" y="1"/>
                    </a:moveTo>
                    <a:lnTo>
                      <a:pt x="388" y="663"/>
                    </a:lnTo>
                    <a:cubicBezTo>
                      <a:pt x="183" y="754"/>
                      <a:pt x="0" y="937"/>
                      <a:pt x="92" y="1142"/>
                    </a:cubicBezTo>
                    <a:cubicBezTo>
                      <a:pt x="92" y="1291"/>
                      <a:pt x="229" y="1440"/>
                      <a:pt x="378" y="1440"/>
                    </a:cubicBezTo>
                    <a:cubicBezTo>
                      <a:pt x="412" y="1440"/>
                      <a:pt x="446" y="1433"/>
                      <a:pt x="480" y="1416"/>
                    </a:cubicBezTo>
                    <a:lnTo>
                      <a:pt x="7030" y="754"/>
                    </a:lnTo>
                    <a:cubicBezTo>
                      <a:pt x="7236" y="754"/>
                      <a:pt x="7327" y="572"/>
                      <a:pt x="7327" y="366"/>
                    </a:cubicBezTo>
                    <a:cubicBezTo>
                      <a:pt x="7327" y="92"/>
                      <a:pt x="7145" y="1"/>
                      <a:pt x="6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8"/>
            <p:cNvGrpSpPr/>
            <p:nvPr/>
          </p:nvGrpSpPr>
          <p:grpSpPr>
            <a:xfrm flipH="1">
              <a:off x="4809356" y="16380"/>
              <a:ext cx="668780" cy="615806"/>
              <a:chOff x="3209975" y="1113925"/>
              <a:chExt cx="511300" cy="470800"/>
            </a:xfrm>
          </p:grpSpPr>
          <p:sp>
            <p:nvSpPr>
              <p:cNvPr id="401" name="Google Shape;401;p8"/>
              <p:cNvSpPr/>
              <p:nvPr/>
            </p:nvSpPr>
            <p:spPr>
              <a:xfrm>
                <a:off x="3302975" y="1185250"/>
                <a:ext cx="26275" cy="40550"/>
              </a:xfrm>
              <a:custGeom>
                <a:avLst/>
                <a:gdLst/>
                <a:ahLst/>
                <a:cxnLst/>
                <a:rect l="l" t="t" r="r" b="b"/>
                <a:pathLst>
                  <a:path w="1051" h="1622" extrusionOk="0">
                    <a:moveTo>
                      <a:pt x="92" y="1"/>
                    </a:moveTo>
                    <a:cubicBezTo>
                      <a:pt x="1" y="92"/>
                      <a:pt x="1" y="92"/>
                      <a:pt x="1" y="183"/>
                    </a:cubicBezTo>
                    <a:lnTo>
                      <a:pt x="92" y="297"/>
                    </a:lnTo>
                    <a:cubicBezTo>
                      <a:pt x="480" y="571"/>
                      <a:pt x="571" y="959"/>
                      <a:pt x="571" y="1324"/>
                    </a:cubicBezTo>
                    <a:cubicBezTo>
                      <a:pt x="571" y="1439"/>
                      <a:pt x="571" y="1530"/>
                      <a:pt x="663" y="1530"/>
                    </a:cubicBezTo>
                    <a:lnTo>
                      <a:pt x="663" y="1621"/>
                    </a:lnTo>
                    <a:cubicBezTo>
                      <a:pt x="845" y="1621"/>
                      <a:pt x="959" y="1621"/>
                      <a:pt x="959" y="1530"/>
                    </a:cubicBezTo>
                    <a:cubicBezTo>
                      <a:pt x="1051" y="959"/>
                      <a:pt x="845" y="480"/>
                      <a:pt x="389" y="92"/>
                    </a:cubicBezTo>
                    <a:cubicBezTo>
                      <a:pt x="389" y="1"/>
                      <a:pt x="275"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3209975" y="1140175"/>
                <a:ext cx="159800" cy="159225"/>
              </a:xfrm>
              <a:custGeom>
                <a:avLst/>
                <a:gdLst/>
                <a:ahLst/>
                <a:cxnLst/>
                <a:rect l="l" t="t" r="r" b="b"/>
                <a:pathLst>
                  <a:path w="6392" h="6369" extrusionOk="0">
                    <a:moveTo>
                      <a:pt x="3241" y="754"/>
                    </a:moveTo>
                    <a:cubicBezTo>
                      <a:pt x="3903" y="754"/>
                      <a:pt x="4474" y="1050"/>
                      <a:pt x="4953" y="1416"/>
                    </a:cubicBezTo>
                    <a:cubicBezTo>
                      <a:pt x="5341" y="1895"/>
                      <a:pt x="5615" y="2466"/>
                      <a:pt x="5615" y="3127"/>
                    </a:cubicBezTo>
                    <a:cubicBezTo>
                      <a:pt x="5615" y="3904"/>
                      <a:pt x="5341" y="4474"/>
                      <a:pt x="4953" y="4953"/>
                    </a:cubicBezTo>
                    <a:cubicBezTo>
                      <a:pt x="4474" y="5319"/>
                      <a:pt x="3903" y="5615"/>
                      <a:pt x="3241" y="5615"/>
                    </a:cubicBezTo>
                    <a:cubicBezTo>
                      <a:pt x="2488" y="5615"/>
                      <a:pt x="1918" y="5319"/>
                      <a:pt x="1438" y="4953"/>
                    </a:cubicBezTo>
                    <a:cubicBezTo>
                      <a:pt x="1050" y="4474"/>
                      <a:pt x="776" y="3904"/>
                      <a:pt x="776" y="3127"/>
                    </a:cubicBezTo>
                    <a:cubicBezTo>
                      <a:pt x="776" y="2466"/>
                      <a:pt x="1050" y="1895"/>
                      <a:pt x="1438" y="1416"/>
                    </a:cubicBezTo>
                    <a:cubicBezTo>
                      <a:pt x="1918" y="1050"/>
                      <a:pt x="2488" y="754"/>
                      <a:pt x="3241" y="754"/>
                    </a:cubicBezTo>
                    <a:close/>
                    <a:moveTo>
                      <a:pt x="3241" y="0"/>
                    </a:moveTo>
                    <a:cubicBezTo>
                      <a:pt x="1438" y="0"/>
                      <a:pt x="0" y="1416"/>
                      <a:pt x="0" y="3127"/>
                    </a:cubicBezTo>
                    <a:cubicBezTo>
                      <a:pt x="0" y="4953"/>
                      <a:pt x="1438" y="6369"/>
                      <a:pt x="3241" y="6369"/>
                    </a:cubicBezTo>
                    <a:cubicBezTo>
                      <a:pt x="4953" y="6369"/>
                      <a:pt x="6391" y="4953"/>
                      <a:pt x="6391" y="3127"/>
                    </a:cubicBezTo>
                    <a:cubicBezTo>
                      <a:pt x="6391" y="1416"/>
                      <a:pt x="4953"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3360050" y="1218350"/>
                <a:ext cx="135250" cy="26275"/>
              </a:xfrm>
              <a:custGeom>
                <a:avLst/>
                <a:gdLst/>
                <a:ahLst/>
                <a:cxnLst/>
                <a:rect l="l" t="t" r="r" b="b"/>
                <a:pathLst>
                  <a:path w="5410" h="1051" extrusionOk="0">
                    <a:moveTo>
                      <a:pt x="0" y="0"/>
                    </a:moveTo>
                    <a:lnTo>
                      <a:pt x="0" y="685"/>
                    </a:lnTo>
                    <a:lnTo>
                      <a:pt x="5319" y="1050"/>
                    </a:lnTo>
                    <a:lnTo>
                      <a:pt x="5410" y="29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3512400" y="1144725"/>
                <a:ext cx="208875" cy="207175"/>
              </a:xfrm>
              <a:custGeom>
                <a:avLst/>
                <a:gdLst/>
                <a:ahLst/>
                <a:cxnLst/>
                <a:rect l="l" t="t" r="r" b="b"/>
                <a:pathLst>
                  <a:path w="8355" h="8287" extrusionOk="0">
                    <a:moveTo>
                      <a:pt x="4178" y="1"/>
                    </a:moveTo>
                    <a:cubicBezTo>
                      <a:pt x="1713" y="1"/>
                      <a:pt x="1" y="2010"/>
                      <a:pt x="1" y="4201"/>
                    </a:cubicBezTo>
                    <a:cubicBezTo>
                      <a:pt x="92" y="6666"/>
                      <a:pt x="2078" y="8287"/>
                      <a:pt x="4269" y="8287"/>
                    </a:cubicBezTo>
                    <a:cubicBezTo>
                      <a:pt x="6460" y="8287"/>
                      <a:pt x="8355" y="6483"/>
                      <a:pt x="8355" y="4087"/>
                    </a:cubicBezTo>
                    <a:cubicBezTo>
                      <a:pt x="8355" y="1804"/>
                      <a:pt x="6551"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3623675" y="1173275"/>
                <a:ext cx="47950" cy="73625"/>
              </a:xfrm>
              <a:custGeom>
                <a:avLst/>
                <a:gdLst/>
                <a:ahLst/>
                <a:cxnLst/>
                <a:rect l="l" t="t" r="r" b="b"/>
                <a:pathLst>
                  <a:path w="1918" h="2945" extrusionOk="0">
                    <a:moveTo>
                      <a:pt x="389" y="0"/>
                    </a:moveTo>
                    <a:cubicBezTo>
                      <a:pt x="297" y="0"/>
                      <a:pt x="115" y="0"/>
                      <a:pt x="1" y="92"/>
                    </a:cubicBezTo>
                    <a:lnTo>
                      <a:pt x="1" y="297"/>
                    </a:lnTo>
                    <a:cubicBezTo>
                      <a:pt x="206" y="297"/>
                      <a:pt x="297" y="388"/>
                      <a:pt x="389" y="480"/>
                    </a:cubicBezTo>
                    <a:cubicBezTo>
                      <a:pt x="777" y="662"/>
                      <a:pt x="1051" y="959"/>
                      <a:pt x="1256" y="1347"/>
                    </a:cubicBezTo>
                    <a:cubicBezTo>
                      <a:pt x="1347" y="1621"/>
                      <a:pt x="1439" y="1803"/>
                      <a:pt x="1439" y="2100"/>
                    </a:cubicBezTo>
                    <a:lnTo>
                      <a:pt x="1439" y="2580"/>
                    </a:lnTo>
                    <a:cubicBezTo>
                      <a:pt x="1439" y="2671"/>
                      <a:pt x="1530" y="2762"/>
                      <a:pt x="1530" y="2853"/>
                    </a:cubicBezTo>
                    <a:cubicBezTo>
                      <a:pt x="1530" y="2853"/>
                      <a:pt x="1621" y="2853"/>
                      <a:pt x="1621" y="2945"/>
                    </a:cubicBezTo>
                    <a:lnTo>
                      <a:pt x="1712" y="2853"/>
                    </a:lnTo>
                    <a:cubicBezTo>
                      <a:pt x="1712" y="2853"/>
                      <a:pt x="1827" y="2853"/>
                      <a:pt x="1827" y="2762"/>
                    </a:cubicBezTo>
                    <a:cubicBezTo>
                      <a:pt x="1918" y="2191"/>
                      <a:pt x="1827" y="1712"/>
                      <a:pt x="1621" y="1142"/>
                    </a:cubicBezTo>
                    <a:cubicBezTo>
                      <a:pt x="1439" y="959"/>
                      <a:pt x="1347" y="662"/>
                      <a:pt x="1142" y="480"/>
                    </a:cubicBezTo>
                    <a:cubicBezTo>
                      <a:pt x="868" y="297"/>
                      <a:pt x="685" y="92"/>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3478725" y="1113925"/>
                <a:ext cx="238000" cy="235700"/>
              </a:xfrm>
              <a:custGeom>
                <a:avLst/>
                <a:gdLst/>
                <a:ahLst/>
                <a:cxnLst/>
                <a:rect l="l" t="t" r="r" b="b"/>
                <a:pathLst>
                  <a:path w="9520" h="9428" extrusionOk="0">
                    <a:moveTo>
                      <a:pt x="4771" y="754"/>
                    </a:moveTo>
                    <a:cubicBezTo>
                      <a:pt x="5913" y="754"/>
                      <a:pt x="6849" y="1142"/>
                      <a:pt x="7625" y="1895"/>
                    </a:cubicBezTo>
                    <a:cubicBezTo>
                      <a:pt x="8287" y="2671"/>
                      <a:pt x="8766" y="3607"/>
                      <a:pt x="8766" y="4657"/>
                    </a:cubicBezTo>
                    <a:cubicBezTo>
                      <a:pt x="8766" y="5798"/>
                      <a:pt x="8287" y="6757"/>
                      <a:pt x="7625" y="7510"/>
                    </a:cubicBezTo>
                    <a:cubicBezTo>
                      <a:pt x="6849" y="8172"/>
                      <a:pt x="5913" y="8651"/>
                      <a:pt x="4771" y="8651"/>
                    </a:cubicBezTo>
                    <a:cubicBezTo>
                      <a:pt x="3721" y="8651"/>
                      <a:pt x="2671" y="8172"/>
                      <a:pt x="2010" y="7510"/>
                    </a:cubicBezTo>
                    <a:cubicBezTo>
                      <a:pt x="1233" y="6757"/>
                      <a:pt x="777" y="5798"/>
                      <a:pt x="777" y="4657"/>
                    </a:cubicBezTo>
                    <a:cubicBezTo>
                      <a:pt x="777" y="3607"/>
                      <a:pt x="1233" y="2671"/>
                      <a:pt x="2010" y="1895"/>
                    </a:cubicBezTo>
                    <a:cubicBezTo>
                      <a:pt x="2671" y="1142"/>
                      <a:pt x="3721" y="754"/>
                      <a:pt x="4771" y="754"/>
                    </a:cubicBezTo>
                    <a:close/>
                    <a:moveTo>
                      <a:pt x="4771" y="0"/>
                    </a:moveTo>
                    <a:cubicBezTo>
                      <a:pt x="2192" y="0"/>
                      <a:pt x="1" y="2100"/>
                      <a:pt x="1" y="4657"/>
                    </a:cubicBezTo>
                    <a:cubicBezTo>
                      <a:pt x="1" y="7327"/>
                      <a:pt x="2192" y="9427"/>
                      <a:pt x="4771" y="9427"/>
                    </a:cubicBezTo>
                    <a:cubicBezTo>
                      <a:pt x="7419" y="9427"/>
                      <a:pt x="9519" y="7327"/>
                      <a:pt x="9519" y="4657"/>
                    </a:cubicBezTo>
                    <a:cubicBezTo>
                      <a:pt x="9519" y="2100"/>
                      <a:pt x="7419" y="0"/>
                      <a:pt x="4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3469600" y="1470575"/>
                <a:ext cx="25700" cy="40525"/>
              </a:xfrm>
              <a:custGeom>
                <a:avLst/>
                <a:gdLst/>
                <a:ahLst/>
                <a:cxnLst/>
                <a:rect l="l" t="t" r="r" b="b"/>
                <a:pathLst>
                  <a:path w="1028" h="1621" extrusionOk="0">
                    <a:moveTo>
                      <a:pt x="92" y="0"/>
                    </a:moveTo>
                    <a:cubicBezTo>
                      <a:pt x="92" y="92"/>
                      <a:pt x="1" y="92"/>
                      <a:pt x="1" y="183"/>
                    </a:cubicBezTo>
                    <a:cubicBezTo>
                      <a:pt x="92" y="183"/>
                      <a:pt x="92" y="297"/>
                      <a:pt x="92" y="297"/>
                    </a:cubicBezTo>
                    <a:cubicBezTo>
                      <a:pt x="457" y="571"/>
                      <a:pt x="571" y="959"/>
                      <a:pt x="663" y="1324"/>
                    </a:cubicBezTo>
                    <a:lnTo>
                      <a:pt x="663" y="1529"/>
                    </a:lnTo>
                    <a:cubicBezTo>
                      <a:pt x="663" y="1621"/>
                      <a:pt x="663" y="1621"/>
                      <a:pt x="754" y="1621"/>
                    </a:cubicBezTo>
                    <a:cubicBezTo>
                      <a:pt x="845" y="1621"/>
                      <a:pt x="937" y="1621"/>
                      <a:pt x="937" y="1529"/>
                    </a:cubicBezTo>
                    <a:cubicBezTo>
                      <a:pt x="1028" y="959"/>
                      <a:pt x="845" y="480"/>
                      <a:pt x="366" y="92"/>
                    </a:cubicBezTo>
                    <a:cubicBezTo>
                      <a:pt x="366" y="0"/>
                      <a:pt x="275"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3374300" y="1425500"/>
                <a:ext cx="159250" cy="159225"/>
              </a:xfrm>
              <a:custGeom>
                <a:avLst/>
                <a:gdLst/>
                <a:ahLst/>
                <a:cxnLst/>
                <a:rect l="l" t="t" r="r" b="b"/>
                <a:pathLst>
                  <a:path w="6370" h="6369" extrusionOk="0">
                    <a:moveTo>
                      <a:pt x="3242" y="753"/>
                    </a:moveTo>
                    <a:cubicBezTo>
                      <a:pt x="3904" y="753"/>
                      <a:pt x="4475" y="959"/>
                      <a:pt x="4954" y="1415"/>
                    </a:cubicBezTo>
                    <a:cubicBezTo>
                      <a:pt x="5319" y="1895"/>
                      <a:pt x="5616" y="2465"/>
                      <a:pt x="5616" y="3127"/>
                    </a:cubicBezTo>
                    <a:cubicBezTo>
                      <a:pt x="5616" y="3812"/>
                      <a:pt x="5319" y="4474"/>
                      <a:pt x="4954" y="4839"/>
                    </a:cubicBezTo>
                    <a:cubicBezTo>
                      <a:pt x="4475" y="5318"/>
                      <a:pt x="3904" y="5615"/>
                      <a:pt x="3242" y="5615"/>
                    </a:cubicBezTo>
                    <a:cubicBezTo>
                      <a:pt x="2557" y="5615"/>
                      <a:pt x="1895" y="5318"/>
                      <a:pt x="1530" y="4839"/>
                    </a:cubicBezTo>
                    <a:cubicBezTo>
                      <a:pt x="1051" y="4474"/>
                      <a:pt x="754" y="3812"/>
                      <a:pt x="754" y="3127"/>
                    </a:cubicBezTo>
                    <a:cubicBezTo>
                      <a:pt x="754" y="2465"/>
                      <a:pt x="1051" y="1895"/>
                      <a:pt x="1530" y="1415"/>
                    </a:cubicBezTo>
                    <a:cubicBezTo>
                      <a:pt x="1895" y="959"/>
                      <a:pt x="2557" y="753"/>
                      <a:pt x="3242" y="753"/>
                    </a:cubicBezTo>
                    <a:close/>
                    <a:moveTo>
                      <a:pt x="3242" y="0"/>
                    </a:moveTo>
                    <a:cubicBezTo>
                      <a:pt x="1416" y="0"/>
                      <a:pt x="1" y="1415"/>
                      <a:pt x="1" y="3127"/>
                    </a:cubicBezTo>
                    <a:cubicBezTo>
                      <a:pt x="1" y="4953"/>
                      <a:pt x="1416" y="6368"/>
                      <a:pt x="3242" y="6368"/>
                    </a:cubicBezTo>
                    <a:cubicBezTo>
                      <a:pt x="4954" y="6368"/>
                      <a:pt x="6369" y="4953"/>
                      <a:pt x="6369" y="3127"/>
                    </a:cubicBezTo>
                    <a:cubicBezTo>
                      <a:pt x="6369" y="1415"/>
                      <a:pt x="4954" y="0"/>
                      <a:pt x="3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3481025" y="1325625"/>
                <a:ext cx="81050" cy="123850"/>
              </a:xfrm>
              <a:custGeom>
                <a:avLst/>
                <a:gdLst/>
                <a:ahLst/>
                <a:cxnLst/>
                <a:rect l="l" t="t" r="r" b="b"/>
                <a:pathLst>
                  <a:path w="3242" h="4954" extrusionOk="0">
                    <a:moveTo>
                      <a:pt x="2579" y="1"/>
                    </a:moveTo>
                    <a:lnTo>
                      <a:pt x="0" y="4566"/>
                    </a:lnTo>
                    <a:lnTo>
                      <a:pt x="685" y="4954"/>
                    </a:lnTo>
                    <a:lnTo>
                      <a:pt x="3241" y="389"/>
                    </a:lnTo>
                    <a:lnTo>
                      <a:pt x="25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8"/>
            <p:cNvGrpSpPr/>
            <p:nvPr/>
          </p:nvGrpSpPr>
          <p:grpSpPr>
            <a:xfrm rot="-4519132" flipH="1">
              <a:off x="2751151" y="16493"/>
              <a:ext cx="662831" cy="697167"/>
              <a:chOff x="4391750" y="873675"/>
              <a:chExt cx="506750" cy="533000"/>
            </a:xfrm>
          </p:grpSpPr>
          <p:sp>
            <p:nvSpPr>
              <p:cNvPr id="411" name="Google Shape;411;p8"/>
              <p:cNvSpPr/>
              <p:nvPr/>
            </p:nvSpPr>
            <p:spPr>
              <a:xfrm>
                <a:off x="4736400" y="919475"/>
                <a:ext cx="26275" cy="42125"/>
              </a:xfrm>
              <a:custGeom>
                <a:avLst/>
                <a:gdLst/>
                <a:ahLst/>
                <a:cxnLst/>
                <a:rect l="l" t="t" r="r" b="b"/>
                <a:pathLst>
                  <a:path w="1051" h="1685" extrusionOk="0">
                    <a:moveTo>
                      <a:pt x="172" y="1"/>
                    </a:moveTo>
                    <a:cubicBezTo>
                      <a:pt x="138" y="1"/>
                      <a:pt x="115" y="29"/>
                      <a:pt x="115" y="86"/>
                    </a:cubicBezTo>
                    <a:lnTo>
                      <a:pt x="1" y="178"/>
                    </a:lnTo>
                    <a:cubicBezTo>
                      <a:pt x="115" y="269"/>
                      <a:pt x="115" y="269"/>
                      <a:pt x="115" y="360"/>
                    </a:cubicBezTo>
                    <a:cubicBezTo>
                      <a:pt x="480" y="543"/>
                      <a:pt x="572" y="931"/>
                      <a:pt x="686" y="1410"/>
                    </a:cubicBezTo>
                    <a:lnTo>
                      <a:pt x="686" y="1593"/>
                    </a:lnTo>
                    <a:cubicBezTo>
                      <a:pt x="686" y="1593"/>
                      <a:pt x="686" y="1684"/>
                      <a:pt x="777" y="1684"/>
                    </a:cubicBezTo>
                    <a:cubicBezTo>
                      <a:pt x="868" y="1684"/>
                      <a:pt x="960" y="1593"/>
                      <a:pt x="960" y="1501"/>
                    </a:cubicBezTo>
                    <a:cubicBezTo>
                      <a:pt x="1051" y="931"/>
                      <a:pt x="868" y="452"/>
                      <a:pt x="389" y="86"/>
                    </a:cubicBezTo>
                    <a:lnTo>
                      <a:pt x="298" y="86"/>
                    </a:lnTo>
                    <a:cubicBezTo>
                      <a:pt x="252" y="29"/>
                      <a:pt x="206"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4641675" y="873675"/>
                <a:ext cx="159250" cy="159250"/>
              </a:xfrm>
              <a:custGeom>
                <a:avLst/>
                <a:gdLst/>
                <a:ahLst/>
                <a:cxnLst/>
                <a:rect l="l" t="t" r="r" b="b"/>
                <a:pathLst>
                  <a:path w="6370" h="6370" extrusionOk="0">
                    <a:moveTo>
                      <a:pt x="3219" y="777"/>
                    </a:moveTo>
                    <a:cubicBezTo>
                      <a:pt x="3904" y="777"/>
                      <a:pt x="4475" y="1051"/>
                      <a:pt x="4931" y="1530"/>
                    </a:cubicBezTo>
                    <a:cubicBezTo>
                      <a:pt x="5319" y="1918"/>
                      <a:pt x="5616" y="2580"/>
                      <a:pt x="5616" y="3242"/>
                    </a:cubicBezTo>
                    <a:cubicBezTo>
                      <a:pt x="5616" y="3904"/>
                      <a:pt x="5319" y="4475"/>
                      <a:pt x="4931" y="4954"/>
                    </a:cubicBezTo>
                    <a:cubicBezTo>
                      <a:pt x="4475" y="5342"/>
                      <a:pt x="3904" y="5616"/>
                      <a:pt x="3219" y="5616"/>
                    </a:cubicBezTo>
                    <a:cubicBezTo>
                      <a:pt x="2557" y="5616"/>
                      <a:pt x="1895" y="5342"/>
                      <a:pt x="1507" y="4954"/>
                    </a:cubicBezTo>
                    <a:cubicBezTo>
                      <a:pt x="1051" y="4475"/>
                      <a:pt x="754" y="3904"/>
                      <a:pt x="754" y="3242"/>
                    </a:cubicBezTo>
                    <a:cubicBezTo>
                      <a:pt x="754" y="2580"/>
                      <a:pt x="1051" y="1918"/>
                      <a:pt x="1507" y="1530"/>
                    </a:cubicBezTo>
                    <a:cubicBezTo>
                      <a:pt x="1895" y="1051"/>
                      <a:pt x="2557" y="777"/>
                      <a:pt x="3219" y="777"/>
                    </a:cubicBezTo>
                    <a:close/>
                    <a:moveTo>
                      <a:pt x="3219" y="1"/>
                    </a:moveTo>
                    <a:cubicBezTo>
                      <a:pt x="1416" y="1"/>
                      <a:pt x="1" y="1439"/>
                      <a:pt x="1" y="3242"/>
                    </a:cubicBezTo>
                    <a:cubicBezTo>
                      <a:pt x="1" y="4954"/>
                      <a:pt x="1416" y="6369"/>
                      <a:pt x="3219" y="6369"/>
                    </a:cubicBezTo>
                    <a:cubicBezTo>
                      <a:pt x="4931" y="6369"/>
                      <a:pt x="6369" y="4954"/>
                      <a:pt x="6369" y="3242"/>
                    </a:cubicBezTo>
                    <a:cubicBezTo>
                      <a:pt x="6369" y="1439"/>
                      <a:pt x="4931" y="1"/>
                      <a:pt x="3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4572650" y="1009500"/>
                <a:ext cx="130700" cy="202025"/>
              </a:xfrm>
              <a:custGeom>
                <a:avLst/>
                <a:gdLst/>
                <a:ahLst/>
                <a:cxnLst/>
                <a:rect l="l" t="t" r="r" b="b"/>
                <a:pathLst>
                  <a:path w="5228" h="8081" extrusionOk="0">
                    <a:moveTo>
                      <a:pt x="4565" y="0"/>
                    </a:moveTo>
                    <a:lnTo>
                      <a:pt x="0" y="7693"/>
                    </a:lnTo>
                    <a:lnTo>
                      <a:pt x="662" y="8081"/>
                    </a:lnTo>
                    <a:lnTo>
                      <a:pt x="5227" y="366"/>
                    </a:lnTo>
                    <a:lnTo>
                      <a:pt x="4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4422550" y="1194875"/>
                <a:ext cx="209450" cy="206675"/>
              </a:xfrm>
              <a:custGeom>
                <a:avLst/>
                <a:gdLst/>
                <a:ahLst/>
                <a:cxnLst/>
                <a:rect l="l" t="t" r="r" b="b"/>
                <a:pathLst>
                  <a:path w="8378" h="8267" extrusionOk="0">
                    <a:moveTo>
                      <a:pt x="4450" y="0"/>
                    </a:moveTo>
                    <a:cubicBezTo>
                      <a:pt x="4398" y="0"/>
                      <a:pt x="4345" y="1"/>
                      <a:pt x="4292" y="4"/>
                    </a:cubicBezTo>
                    <a:cubicBezTo>
                      <a:pt x="1713" y="4"/>
                      <a:pt x="1" y="1989"/>
                      <a:pt x="115" y="4181"/>
                    </a:cubicBezTo>
                    <a:cubicBezTo>
                      <a:pt x="115" y="6646"/>
                      <a:pt x="2101" y="8266"/>
                      <a:pt x="4292" y="8266"/>
                    </a:cubicBezTo>
                    <a:cubicBezTo>
                      <a:pt x="6575" y="8266"/>
                      <a:pt x="8378" y="6463"/>
                      <a:pt x="8378" y="4089"/>
                    </a:cubicBezTo>
                    <a:cubicBezTo>
                      <a:pt x="8378" y="1860"/>
                      <a:pt x="6657" y="0"/>
                      <a:pt x="4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4534400" y="1223475"/>
                <a:ext cx="47975" cy="73650"/>
              </a:xfrm>
              <a:custGeom>
                <a:avLst/>
                <a:gdLst/>
                <a:ahLst/>
                <a:cxnLst/>
                <a:rect l="l" t="t" r="r" b="b"/>
                <a:pathLst>
                  <a:path w="1919" h="2946" extrusionOk="0">
                    <a:moveTo>
                      <a:pt x="389" y="1"/>
                    </a:moveTo>
                    <a:cubicBezTo>
                      <a:pt x="297" y="1"/>
                      <a:pt x="206" y="1"/>
                      <a:pt x="1" y="92"/>
                    </a:cubicBezTo>
                    <a:cubicBezTo>
                      <a:pt x="92" y="92"/>
                      <a:pt x="92" y="183"/>
                      <a:pt x="92" y="275"/>
                    </a:cubicBezTo>
                    <a:cubicBezTo>
                      <a:pt x="206" y="275"/>
                      <a:pt x="297" y="366"/>
                      <a:pt x="480" y="480"/>
                    </a:cubicBezTo>
                    <a:cubicBezTo>
                      <a:pt x="868" y="663"/>
                      <a:pt x="1051" y="937"/>
                      <a:pt x="1233" y="1325"/>
                    </a:cubicBezTo>
                    <a:cubicBezTo>
                      <a:pt x="1347" y="1507"/>
                      <a:pt x="1439" y="1804"/>
                      <a:pt x="1439" y="2078"/>
                    </a:cubicBezTo>
                    <a:cubicBezTo>
                      <a:pt x="1439" y="2283"/>
                      <a:pt x="1439" y="2466"/>
                      <a:pt x="1530" y="2557"/>
                    </a:cubicBezTo>
                    <a:lnTo>
                      <a:pt x="1530" y="2854"/>
                    </a:lnTo>
                    <a:cubicBezTo>
                      <a:pt x="1621" y="2854"/>
                      <a:pt x="1621" y="2854"/>
                      <a:pt x="1713" y="2945"/>
                    </a:cubicBezTo>
                    <a:lnTo>
                      <a:pt x="1713" y="2854"/>
                    </a:lnTo>
                    <a:cubicBezTo>
                      <a:pt x="1804" y="2854"/>
                      <a:pt x="1804" y="2763"/>
                      <a:pt x="1804" y="2763"/>
                    </a:cubicBezTo>
                    <a:cubicBezTo>
                      <a:pt x="1918" y="2192"/>
                      <a:pt x="1804" y="1713"/>
                      <a:pt x="1621" y="1142"/>
                    </a:cubicBezTo>
                    <a:cubicBezTo>
                      <a:pt x="1530" y="937"/>
                      <a:pt x="1347" y="663"/>
                      <a:pt x="1142" y="480"/>
                    </a:cubicBezTo>
                    <a:cubicBezTo>
                      <a:pt x="959" y="275"/>
                      <a:pt x="663" y="92"/>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4391750" y="1164150"/>
                <a:ext cx="235700" cy="235125"/>
              </a:xfrm>
              <a:custGeom>
                <a:avLst/>
                <a:gdLst/>
                <a:ahLst/>
                <a:cxnLst/>
                <a:rect l="l" t="t" r="r" b="b"/>
                <a:pathLst>
                  <a:path w="9428" h="9405" extrusionOk="0">
                    <a:moveTo>
                      <a:pt x="4657" y="753"/>
                    </a:moveTo>
                    <a:cubicBezTo>
                      <a:pt x="5798" y="753"/>
                      <a:pt x="6757" y="1141"/>
                      <a:pt x="7510" y="1895"/>
                    </a:cubicBezTo>
                    <a:cubicBezTo>
                      <a:pt x="8195" y="2556"/>
                      <a:pt x="8651" y="3606"/>
                      <a:pt x="8651" y="4656"/>
                    </a:cubicBezTo>
                    <a:cubicBezTo>
                      <a:pt x="8651" y="5798"/>
                      <a:pt x="8195" y="6733"/>
                      <a:pt x="7510" y="7510"/>
                    </a:cubicBezTo>
                    <a:cubicBezTo>
                      <a:pt x="6757" y="8171"/>
                      <a:pt x="5798" y="8651"/>
                      <a:pt x="4657" y="8651"/>
                    </a:cubicBezTo>
                    <a:cubicBezTo>
                      <a:pt x="3630" y="8651"/>
                      <a:pt x="2580" y="8171"/>
                      <a:pt x="1918" y="7510"/>
                    </a:cubicBezTo>
                    <a:cubicBezTo>
                      <a:pt x="1142" y="6733"/>
                      <a:pt x="776" y="5798"/>
                      <a:pt x="776" y="4656"/>
                    </a:cubicBezTo>
                    <a:cubicBezTo>
                      <a:pt x="776" y="3606"/>
                      <a:pt x="1142" y="2556"/>
                      <a:pt x="1918" y="1895"/>
                    </a:cubicBezTo>
                    <a:cubicBezTo>
                      <a:pt x="2580" y="1141"/>
                      <a:pt x="3630" y="753"/>
                      <a:pt x="4657" y="753"/>
                    </a:cubicBezTo>
                    <a:close/>
                    <a:moveTo>
                      <a:pt x="4657" y="0"/>
                    </a:moveTo>
                    <a:cubicBezTo>
                      <a:pt x="2100" y="0"/>
                      <a:pt x="0" y="2077"/>
                      <a:pt x="0" y="4656"/>
                    </a:cubicBezTo>
                    <a:cubicBezTo>
                      <a:pt x="0" y="7304"/>
                      <a:pt x="2100" y="9404"/>
                      <a:pt x="4657" y="9404"/>
                    </a:cubicBezTo>
                    <a:cubicBezTo>
                      <a:pt x="7327" y="9404"/>
                      <a:pt x="9427" y="7304"/>
                      <a:pt x="9427" y="4656"/>
                    </a:cubicBezTo>
                    <a:cubicBezTo>
                      <a:pt x="9427" y="2077"/>
                      <a:pt x="7327" y="0"/>
                      <a:pt x="4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4831700" y="1293100"/>
                <a:ext cx="26275" cy="42250"/>
              </a:xfrm>
              <a:custGeom>
                <a:avLst/>
                <a:gdLst/>
                <a:ahLst/>
                <a:cxnLst/>
                <a:rect l="l" t="t" r="r" b="b"/>
                <a:pathLst>
                  <a:path w="1051" h="1690" extrusionOk="0">
                    <a:moveTo>
                      <a:pt x="152" y="1"/>
                    </a:moveTo>
                    <a:cubicBezTo>
                      <a:pt x="115" y="1"/>
                      <a:pt x="92" y="23"/>
                      <a:pt x="92" y="69"/>
                    </a:cubicBezTo>
                    <a:lnTo>
                      <a:pt x="1" y="160"/>
                    </a:lnTo>
                    <a:cubicBezTo>
                      <a:pt x="92" y="252"/>
                      <a:pt x="92" y="252"/>
                      <a:pt x="92" y="343"/>
                    </a:cubicBezTo>
                    <a:cubicBezTo>
                      <a:pt x="480" y="548"/>
                      <a:pt x="571" y="914"/>
                      <a:pt x="663" y="1393"/>
                    </a:cubicBezTo>
                    <a:lnTo>
                      <a:pt x="663" y="1575"/>
                    </a:lnTo>
                    <a:cubicBezTo>
                      <a:pt x="663" y="1575"/>
                      <a:pt x="663" y="1690"/>
                      <a:pt x="754" y="1690"/>
                    </a:cubicBezTo>
                    <a:cubicBezTo>
                      <a:pt x="868" y="1690"/>
                      <a:pt x="959" y="1575"/>
                      <a:pt x="959" y="1484"/>
                    </a:cubicBezTo>
                    <a:cubicBezTo>
                      <a:pt x="1051" y="914"/>
                      <a:pt x="868" y="434"/>
                      <a:pt x="389" y="69"/>
                    </a:cubicBezTo>
                    <a:lnTo>
                      <a:pt x="297" y="69"/>
                    </a:lnTo>
                    <a:cubicBezTo>
                      <a:pt x="240" y="23"/>
                      <a:pt x="189"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4739275" y="1246875"/>
                <a:ext cx="159225" cy="159800"/>
              </a:xfrm>
              <a:custGeom>
                <a:avLst/>
                <a:gdLst/>
                <a:ahLst/>
                <a:cxnLst/>
                <a:rect l="l" t="t" r="r" b="b"/>
                <a:pathLst>
                  <a:path w="6369" h="6392" extrusionOk="0">
                    <a:moveTo>
                      <a:pt x="3218" y="777"/>
                    </a:moveTo>
                    <a:cubicBezTo>
                      <a:pt x="3880" y="777"/>
                      <a:pt x="4451" y="1051"/>
                      <a:pt x="4930" y="1530"/>
                    </a:cubicBezTo>
                    <a:cubicBezTo>
                      <a:pt x="5410" y="1918"/>
                      <a:pt x="5592" y="2580"/>
                      <a:pt x="5592" y="3242"/>
                    </a:cubicBezTo>
                    <a:cubicBezTo>
                      <a:pt x="5592" y="3904"/>
                      <a:pt x="5410" y="4474"/>
                      <a:pt x="4930" y="4954"/>
                    </a:cubicBezTo>
                    <a:cubicBezTo>
                      <a:pt x="4451" y="5433"/>
                      <a:pt x="3880" y="5616"/>
                      <a:pt x="3218" y="5616"/>
                    </a:cubicBezTo>
                    <a:cubicBezTo>
                      <a:pt x="2556" y="5616"/>
                      <a:pt x="1895" y="5433"/>
                      <a:pt x="1506" y="4954"/>
                    </a:cubicBezTo>
                    <a:cubicBezTo>
                      <a:pt x="1027" y="4474"/>
                      <a:pt x="753" y="3904"/>
                      <a:pt x="753" y="3242"/>
                    </a:cubicBezTo>
                    <a:cubicBezTo>
                      <a:pt x="753" y="2580"/>
                      <a:pt x="1027" y="1918"/>
                      <a:pt x="1506" y="1530"/>
                    </a:cubicBezTo>
                    <a:cubicBezTo>
                      <a:pt x="1895" y="1051"/>
                      <a:pt x="2556" y="777"/>
                      <a:pt x="3218" y="777"/>
                    </a:cubicBezTo>
                    <a:close/>
                    <a:moveTo>
                      <a:pt x="3218" y="1"/>
                    </a:moveTo>
                    <a:cubicBezTo>
                      <a:pt x="1415" y="1"/>
                      <a:pt x="0" y="1439"/>
                      <a:pt x="0" y="3242"/>
                    </a:cubicBezTo>
                    <a:cubicBezTo>
                      <a:pt x="0" y="4954"/>
                      <a:pt x="1415" y="6392"/>
                      <a:pt x="3218" y="6392"/>
                    </a:cubicBezTo>
                    <a:cubicBezTo>
                      <a:pt x="4930" y="6392"/>
                      <a:pt x="6368" y="4954"/>
                      <a:pt x="6368" y="3242"/>
                    </a:cubicBezTo>
                    <a:cubicBezTo>
                      <a:pt x="6368" y="1439"/>
                      <a:pt x="4930" y="1"/>
                      <a:pt x="3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4613150" y="1306800"/>
                <a:ext cx="135275" cy="28550"/>
              </a:xfrm>
              <a:custGeom>
                <a:avLst/>
                <a:gdLst/>
                <a:ahLst/>
                <a:cxnLst/>
                <a:rect l="l" t="t" r="r" b="b"/>
                <a:pathLst>
                  <a:path w="5411" h="1142" extrusionOk="0">
                    <a:moveTo>
                      <a:pt x="1" y="0"/>
                    </a:moveTo>
                    <a:lnTo>
                      <a:pt x="1" y="754"/>
                    </a:lnTo>
                    <a:lnTo>
                      <a:pt x="5410" y="1142"/>
                    </a:lnTo>
                    <a:lnTo>
                      <a:pt x="5410" y="36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 name="Google Shape;420;p8"/>
            <p:cNvGrpSpPr/>
            <p:nvPr/>
          </p:nvGrpSpPr>
          <p:grpSpPr>
            <a:xfrm rot="10219298" flipH="1">
              <a:off x="7802783" y="4391424"/>
              <a:ext cx="671798" cy="491160"/>
              <a:chOff x="1676675" y="2892575"/>
              <a:chExt cx="513600" cy="375500"/>
            </a:xfrm>
          </p:grpSpPr>
          <p:sp>
            <p:nvSpPr>
              <p:cNvPr id="421" name="Google Shape;421;p8"/>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8"/>
            <p:cNvGrpSpPr/>
            <p:nvPr/>
          </p:nvGrpSpPr>
          <p:grpSpPr>
            <a:xfrm rot="1029874" flipH="1">
              <a:off x="6577302" y="4584097"/>
              <a:ext cx="388888" cy="809134"/>
              <a:chOff x="3885600" y="970650"/>
              <a:chExt cx="297325" cy="618625"/>
            </a:xfrm>
          </p:grpSpPr>
          <p:sp>
            <p:nvSpPr>
              <p:cNvPr id="430" name="Google Shape;430;p8"/>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8"/>
            <p:cNvGrpSpPr/>
            <p:nvPr/>
          </p:nvGrpSpPr>
          <p:grpSpPr>
            <a:xfrm rot="-1692883" flipH="1">
              <a:off x="4524787" y="4429759"/>
              <a:ext cx="388906" cy="809171"/>
              <a:chOff x="3885600" y="970650"/>
              <a:chExt cx="297325" cy="618625"/>
            </a:xfrm>
          </p:grpSpPr>
          <p:sp>
            <p:nvSpPr>
              <p:cNvPr id="436" name="Google Shape;436;p8"/>
              <p:cNvSpPr/>
              <p:nvPr/>
            </p:nvSpPr>
            <p:spPr>
              <a:xfrm>
                <a:off x="4004300" y="1193000"/>
                <a:ext cx="130700" cy="351800"/>
              </a:xfrm>
              <a:custGeom>
                <a:avLst/>
                <a:gdLst/>
                <a:ahLst/>
                <a:cxnLst/>
                <a:rect l="l" t="t" r="r" b="b"/>
                <a:pathLst>
                  <a:path w="5228" h="14072" extrusionOk="0">
                    <a:moveTo>
                      <a:pt x="1572" y="1"/>
                    </a:moveTo>
                    <a:cubicBezTo>
                      <a:pt x="1441" y="1"/>
                      <a:pt x="1293" y="54"/>
                      <a:pt x="1141" y="170"/>
                    </a:cubicBezTo>
                    <a:cubicBezTo>
                      <a:pt x="1141" y="170"/>
                      <a:pt x="1050" y="261"/>
                      <a:pt x="959" y="261"/>
                    </a:cubicBezTo>
                    <a:cubicBezTo>
                      <a:pt x="959" y="261"/>
                      <a:pt x="867" y="170"/>
                      <a:pt x="753" y="170"/>
                    </a:cubicBezTo>
                    <a:cubicBezTo>
                      <a:pt x="681" y="121"/>
                      <a:pt x="600" y="99"/>
                      <a:pt x="519" y="99"/>
                    </a:cubicBezTo>
                    <a:cubicBezTo>
                      <a:pt x="294" y="99"/>
                      <a:pt x="67" y="273"/>
                      <a:pt x="0" y="558"/>
                    </a:cubicBezTo>
                    <a:cubicBezTo>
                      <a:pt x="0" y="649"/>
                      <a:pt x="0" y="832"/>
                      <a:pt x="91" y="923"/>
                    </a:cubicBezTo>
                    <a:cubicBezTo>
                      <a:pt x="183" y="1311"/>
                      <a:pt x="297" y="1699"/>
                      <a:pt x="388" y="1973"/>
                    </a:cubicBezTo>
                    <a:cubicBezTo>
                      <a:pt x="1233" y="5579"/>
                      <a:pt x="2191" y="9209"/>
                      <a:pt x="3036" y="12815"/>
                    </a:cubicBezTo>
                    <a:cubicBezTo>
                      <a:pt x="3150" y="12998"/>
                      <a:pt x="3150" y="13112"/>
                      <a:pt x="3241" y="13294"/>
                    </a:cubicBezTo>
                    <a:cubicBezTo>
                      <a:pt x="3241" y="13477"/>
                      <a:pt x="3333" y="13682"/>
                      <a:pt x="3515" y="13774"/>
                    </a:cubicBezTo>
                    <a:cubicBezTo>
                      <a:pt x="3720" y="13979"/>
                      <a:pt x="3964" y="14072"/>
                      <a:pt x="4200" y="14072"/>
                    </a:cubicBezTo>
                    <a:cubicBezTo>
                      <a:pt x="4621" y="14072"/>
                      <a:pt x="5019" y="13777"/>
                      <a:pt x="5136" y="13294"/>
                    </a:cubicBezTo>
                    <a:cubicBezTo>
                      <a:pt x="5227" y="13203"/>
                      <a:pt x="5227" y="12998"/>
                      <a:pt x="5227" y="12815"/>
                    </a:cubicBezTo>
                    <a:cubicBezTo>
                      <a:pt x="5136" y="12632"/>
                      <a:pt x="5136" y="12541"/>
                      <a:pt x="5136" y="12336"/>
                    </a:cubicBezTo>
                    <a:cubicBezTo>
                      <a:pt x="4291" y="9003"/>
                      <a:pt x="3424" y="5694"/>
                      <a:pt x="2579" y="2361"/>
                    </a:cubicBezTo>
                    <a:cubicBezTo>
                      <a:pt x="2465" y="1882"/>
                      <a:pt x="2374" y="1402"/>
                      <a:pt x="2191" y="923"/>
                    </a:cubicBezTo>
                    <a:cubicBezTo>
                      <a:pt x="2191" y="741"/>
                      <a:pt x="2100" y="558"/>
                      <a:pt x="2009" y="353"/>
                    </a:cubicBezTo>
                    <a:cubicBezTo>
                      <a:pt x="1939" y="130"/>
                      <a:pt x="1776" y="1"/>
                      <a:pt x="1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4023125" y="1156725"/>
                <a:ext cx="21700" cy="19675"/>
              </a:xfrm>
              <a:custGeom>
                <a:avLst/>
                <a:gdLst/>
                <a:ahLst/>
                <a:cxnLst/>
                <a:rect l="l" t="t" r="r" b="b"/>
                <a:pathLst>
                  <a:path w="868" h="787" extrusionOk="0">
                    <a:moveTo>
                      <a:pt x="297" y="0"/>
                    </a:moveTo>
                    <a:cubicBezTo>
                      <a:pt x="114" y="92"/>
                      <a:pt x="0" y="297"/>
                      <a:pt x="114" y="480"/>
                    </a:cubicBezTo>
                    <a:cubicBezTo>
                      <a:pt x="114" y="626"/>
                      <a:pt x="231" y="786"/>
                      <a:pt x="371" y="786"/>
                    </a:cubicBezTo>
                    <a:cubicBezTo>
                      <a:pt x="407" y="786"/>
                      <a:pt x="443" y="776"/>
                      <a:pt x="480" y="754"/>
                    </a:cubicBezTo>
                    <a:cubicBezTo>
                      <a:pt x="685" y="662"/>
                      <a:pt x="868" y="480"/>
                      <a:pt x="776" y="297"/>
                    </a:cubicBezTo>
                    <a:cubicBezTo>
                      <a:pt x="776" y="92"/>
                      <a:pt x="480" y="0"/>
                      <a:pt x="297" y="0"/>
                    </a:cubicBezTo>
                    <a:close/>
                  </a:path>
                </a:pathLst>
              </a:custGeom>
              <a:solidFill>
                <a:srgbClr val="FD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4008850" y="1043175"/>
                <a:ext cx="31425" cy="99300"/>
              </a:xfrm>
              <a:custGeom>
                <a:avLst/>
                <a:gdLst/>
                <a:ahLst/>
                <a:cxnLst/>
                <a:rect l="l" t="t" r="r" b="b"/>
                <a:pathLst>
                  <a:path w="1257" h="3972" extrusionOk="0">
                    <a:moveTo>
                      <a:pt x="158" y="0"/>
                    </a:moveTo>
                    <a:cubicBezTo>
                      <a:pt x="109" y="0"/>
                      <a:pt x="58" y="23"/>
                      <a:pt x="1" y="69"/>
                    </a:cubicBezTo>
                    <a:lnTo>
                      <a:pt x="1" y="274"/>
                    </a:lnTo>
                    <a:cubicBezTo>
                      <a:pt x="297" y="1415"/>
                      <a:pt x="571" y="2648"/>
                      <a:pt x="959" y="3789"/>
                    </a:cubicBezTo>
                    <a:lnTo>
                      <a:pt x="959" y="3972"/>
                    </a:lnTo>
                    <a:cubicBezTo>
                      <a:pt x="1142" y="3972"/>
                      <a:pt x="1142" y="3972"/>
                      <a:pt x="1256" y="3880"/>
                    </a:cubicBezTo>
                    <a:lnTo>
                      <a:pt x="1256" y="3789"/>
                    </a:lnTo>
                    <a:cubicBezTo>
                      <a:pt x="959" y="2557"/>
                      <a:pt x="685" y="1301"/>
                      <a:pt x="297" y="160"/>
                    </a:cubicBezTo>
                    <a:lnTo>
                      <a:pt x="297" y="69"/>
                    </a:lnTo>
                    <a:cubicBezTo>
                      <a:pt x="252" y="23"/>
                      <a:pt x="206"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3885600" y="970650"/>
                <a:ext cx="190050" cy="60875"/>
              </a:xfrm>
              <a:custGeom>
                <a:avLst/>
                <a:gdLst/>
                <a:ahLst/>
                <a:cxnLst/>
                <a:rect l="l" t="t" r="r" b="b"/>
                <a:pathLst>
                  <a:path w="7602" h="2435" extrusionOk="0">
                    <a:moveTo>
                      <a:pt x="7132" y="1"/>
                    </a:moveTo>
                    <a:cubicBezTo>
                      <a:pt x="7098" y="1"/>
                      <a:pt x="7064" y="9"/>
                      <a:pt x="7031" y="25"/>
                    </a:cubicBezTo>
                    <a:lnTo>
                      <a:pt x="274" y="1737"/>
                    </a:lnTo>
                    <a:cubicBezTo>
                      <a:pt x="92" y="1737"/>
                      <a:pt x="0" y="1920"/>
                      <a:pt x="0" y="2216"/>
                    </a:cubicBezTo>
                    <a:cubicBezTo>
                      <a:pt x="67" y="2350"/>
                      <a:pt x="183" y="2435"/>
                      <a:pt x="321" y="2435"/>
                    </a:cubicBezTo>
                    <a:cubicBezTo>
                      <a:pt x="371" y="2435"/>
                      <a:pt x="425" y="2423"/>
                      <a:pt x="480" y="2399"/>
                    </a:cubicBezTo>
                    <a:lnTo>
                      <a:pt x="7213" y="778"/>
                    </a:lnTo>
                    <a:cubicBezTo>
                      <a:pt x="7419" y="687"/>
                      <a:pt x="7601" y="504"/>
                      <a:pt x="7510" y="322"/>
                    </a:cubicBezTo>
                    <a:cubicBezTo>
                      <a:pt x="7435" y="154"/>
                      <a:pt x="7284" y="1"/>
                      <a:pt x="7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3906700" y="973550"/>
                <a:ext cx="276225" cy="615725"/>
              </a:xfrm>
              <a:custGeom>
                <a:avLst/>
                <a:gdLst/>
                <a:ahLst/>
                <a:cxnLst/>
                <a:rect l="l" t="t" r="r" b="b"/>
                <a:pathLst>
                  <a:path w="11049" h="24629" extrusionOk="0">
                    <a:moveTo>
                      <a:pt x="5137" y="959"/>
                    </a:moveTo>
                    <a:lnTo>
                      <a:pt x="10272" y="21205"/>
                    </a:lnTo>
                    <a:lnTo>
                      <a:pt x="10272" y="21684"/>
                    </a:lnTo>
                    <a:cubicBezTo>
                      <a:pt x="10272" y="22734"/>
                      <a:pt x="9702" y="23602"/>
                      <a:pt x="8652" y="23784"/>
                    </a:cubicBezTo>
                    <a:cubicBezTo>
                      <a:pt x="8469" y="23876"/>
                      <a:pt x="8378" y="23876"/>
                      <a:pt x="8195" y="23876"/>
                    </a:cubicBezTo>
                    <a:cubicBezTo>
                      <a:pt x="7237" y="23876"/>
                      <a:pt x="6278" y="23214"/>
                      <a:pt x="6095" y="22255"/>
                    </a:cubicBezTo>
                    <a:lnTo>
                      <a:pt x="960" y="2009"/>
                    </a:lnTo>
                    <a:lnTo>
                      <a:pt x="5137" y="959"/>
                    </a:lnTo>
                    <a:close/>
                    <a:moveTo>
                      <a:pt x="5707" y="0"/>
                    </a:moveTo>
                    <a:lnTo>
                      <a:pt x="1" y="1438"/>
                    </a:lnTo>
                    <a:lnTo>
                      <a:pt x="5342" y="22460"/>
                    </a:lnTo>
                    <a:cubicBezTo>
                      <a:pt x="5707" y="23784"/>
                      <a:pt x="6848" y="24629"/>
                      <a:pt x="8195" y="24629"/>
                    </a:cubicBezTo>
                    <a:cubicBezTo>
                      <a:pt x="8378" y="24629"/>
                      <a:pt x="8652" y="24629"/>
                      <a:pt x="8857" y="24538"/>
                    </a:cubicBezTo>
                    <a:cubicBezTo>
                      <a:pt x="10181" y="24264"/>
                      <a:pt x="11048" y="23031"/>
                      <a:pt x="11048" y="21684"/>
                    </a:cubicBezTo>
                    <a:cubicBezTo>
                      <a:pt x="11048" y="21502"/>
                      <a:pt x="11048" y="21205"/>
                      <a:pt x="10934" y="21022"/>
                    </a:cubicBezTo>
                    <a:lnTo>
                      <a:pt x="5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1"/>
        <p:cNvGrpSpPr/>
        <p:nvPr/>
      </p:nvGrpSpPr>
      <p:grpSpPr>
        <a:xfrm>
          <a:off x="0" y="0"/>
          <a:ext cx="0" cy="0"/>
          <a:chOff x="0" y="0"/>
          <a:chExt cx="0" cy="0"/>
        </a:xfrm>
      </p:grpSpPr>
      <p:sp>
        <p:nvSpPr>
          <p:cNvPr id="442" name="Google Shape;442;p9"/>
          <p:cNvSpPr txBox="1">
            <a:spLocks noGrp="1"/>
          </p:cNvSpPr>
          <p:nvPr>
            <p:ph type="title"/>
          </p:nvPr>
        </p:nvSpPr>
        <p:spPr>
          <a:xfrm>
            <a:off x="4980725" y="1485700"/>
            <a:ext cx="3450000" cy="768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Clr>
                <a:schemeClr val="accent6"/>
              </a:buClr>
              <a:buSzPts val="1800"/>
              <a:buNone/>
              <a:defRPr sz="1800">
                <a:solidFill>
                  <a:schemeClr val="accent6"/>
                </a:solidFill>
              </a:defRPr>
            </a:lvl2pPr>
            <a:lvl3pPr lvl="2" rtl="0">
              <a:spcBef>
                <a:spcPts val="0"/>
              </a:spcBef>
              <a:spcAft>
                <a:spcPts val="0"/>
              </a:spcAft>
              <a:buClr>
                <a:schemeClr val="accent6"/>
              </a:buClr>
              <a:buSzPts val="1800"/>
              <a:buNone/>
              <a:defRPr sz="1800">
                <a:solidFill>
                  <a:schemeClr val="accent6"/>
                </a:solidFill>
              </a:defRPr>
            </a:lvl3pPr>
            <a:lvl4pPr lvl="3" rtl="0">
              <a:spcBef>
                <a:spcPts val="0"/>
              </a:spcBef>
              <a:spcAft>
                <a:spcPts val="0"/>
              </a:spcAft>
              <a:buClr>
                <a:schemeClr val="accent6"/>
              </a:buClr>
              <a:buSzPts val="1800"/>
              <a:buNone/>
              <a:defRPr sz="1800">
                <a:solidFill>
                  <a:schemeClr val="accent6"/>
                </a:solidFill>
              </a:defRPr>
            </a:lvl4pPr>
            <a:lvl5pPr lvl="4" rtl="0">
              <a:spcBef>
                <a:spcPts val="0"/>
              </a:spcBef>
              <a:spcAft>
                <a:spcPts val="0"/>
              </a:spcAft>
              <a:buClr>
                <a:schemeClr val="accent6"/>
              </a:buClr>
              <a:buSzPts val="1800"/>
              <a:buNone/>
              <a:defRPr sz="1800">
                <a:solidFill>
                  <a:schemeClr val="accent6"/>
                </a:solidFill>
              </a:defRPr>
            </a:lvl5pPr>
            <a:lvl6pPr lvl="5" rtl="0">
              <a:spcBef>
                <a:spcPts val="0"/>
              </a:spcBef>
              <a:spcAft>
                <a:spcPts val="0"/>
              </a:spcAft>
              <a:buClr>
                <a:schemeClr val="accent6"/>
              </a:buClr>
              <a:buSzPts val="1800"/>
              <a:buNone/>
              <a:defRPr sz="1800">
                <a:solidFill>
                  <a:schemeClr val="accent6"/>
                </a:solidFill>
              </a:defRPr>
            </a:lvl6pPr>
            <a:lvl7pPr lvl="6" rtl="0">
              <a:spcBef>
                <a:spcPts val="0"/>
              </a:spcBef>
              <a:spcAft>
                <a:spcPts val="0"/>
              </a:spcAft>
              <a:buClr>
                <a:schemeClr val="accent6"/>
              </a:buClr>
              <a:buSzPts val="1800"/>
              <a:buNone/>
              <a:defRPr sz="1800">
                <a:solidFill>
                  <a:schemeClr val="accent6"/>
                </a:solidFill>
              </a:defRPr>
            </a:lvl7pPr>
            <a:lvl8pPr lvl="7" rtl="0">
              <a:spcBef>
                <a:spcPts val="0"/>
              </a:spcBef>
              <a:spcAft>
                <a:spcPts val="0"/>
              </a:spcAft>
              <a:buClr>
                <a:schemeClr val="accent6"/>
              </a:buClr>
              <a:buSzPts val="1800"/>
              <a:buNone/>
              <a:defRPr sz="1800">
                <a:solidFill>
                  <a:schemeClr val="accent6"/>
                </a:solidFill>
              </a:defRPr>
            </a:lvl8pPr>
            <a:lvl9pPr lvl="8" rtl="0">
              <a:spcBef>
                <a:spcPts val="0"/>
              </a:spcBef>
              <a:spcAft>
                <a:spcPts val="0"/>
              </a:spcAft>
              <a:buClr>
                <a:schemeClr val="accent6"/>
              </a:buClr>
              <a:buSzPts val="1800"/>
              <a:buNone/>
              <a:defRPr sz="1800">
                <a:solidFill>
                  <a:schemeClr val="accent6"/>
                </a:solidFill>
              </a:defRPr>
            </a:lvl9pPr>
          </a:lstStyle>
          <a:p>
            <a:endParaRPr/>
          </a:p>
        </p:txBody>
      </p:sp>
      <p:sp>
        <p:nvSpPr>
          <p:cNvPr id="443" name="Google Shape;443;p9"/>
          <p:cNvSpPr txBox="1">
            <a:spLocks noGrp="1"/>
          </p:cNvSpPr>
          <p:nvPr>
            <p:ph type="subTitle" idx="1"/>
          </p:nvPr>
        </p:nvSpPr>
        <p:spPr>
          <a:xfrm>
            <a:off x="4980725" y="2254100"/>
            <a:ext cx="3450000" cy="124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grpSp>
        <p:nvGrpSpPr>
          <p:cNvPr id="444" name="Google Shape;444;p9"/>
          <p:cNvGrpSpPr/>
          <p:nvPr/>
        </p:nvGrpSpPr>
        <p:grpSpPr>
          <a:xfrm>
            <a:off x="3064622" y="289758"/>
            <a:ext cx="5681347" cy="4970929"/>
            <a:chOff x="3064622" y="289758"/>
            <a:chExt cx="5681347" cy="4970929"/>
          </a:xfrm>
        </p:grpSpPr>
        <p:grpSp>
          <p:nvGrpSpPr>
            <p:cNvPr id="445" name="Google Shape;445;p9"/>
            <p:cNvGrpSpPr/>
            <p:nvPr/>
          </p:nvGrpSpPr>
          <p:grpSpPr>
            <a:xfrm>
              <a:off x="7673532" y="3737702"/>
              <a:ext cx="1072437" cy="1522985"/>
              <a:chOff x="8701057" y="953702"/>
              <a:chExt cx="1072437" cy="1522985"/>
            </a:xfrm>
          </p:grpSpPr>
          <p:sp>
            <p:nvSpPr>
              <p:cNvPr id="446" name="Google Shape;446;p9"/>
              <p:cNvSpPr/>
              <p:nvPr/>
            </p:nvSpPr>
            <p:spPr>
              <a:xfrm>
                <a:off x="8731519" y="953702"/>
                <a:ext cx="985232" cy="1522985"/>
              </a:xfrm>
              <a:custGeom>
                <a:avLst/>
                <a:gdLst/>
                <a:ahLst/>
                <a:cxnLst/>
                <a:rect l="l" t="t" r="r" b="b"/>
                <a:pathLst>
                  <a:path w="27557" h="42598" extrusionOk="0">
                    <a:moveTo>
                      <a:pt x="17157" y="13955"/>
                    </a:moveTo>
                    <a:cubicBezTo>
                      <a:pt x="17275" y="14072"/>
                      <a:pt x="17275" y="14307"/>
                      <a:pt x="17392" y="14454"/>
                    </a:cubicBezTo>
                    <a:cubicBezTo>
                      <a:pt x="17774" y="15424"/>
                      <a:pt x="18127" y="16275"/>
                      <a:pt x="18362" y="17245"/>
                    </a:cubicBezTo>
                    <a:cubicBezTo>
                      <a:pt x="18626" y="17979"/>
                      <a:pt x="18861" y="18596"/>
                      <a:pt x="18979" y="19213"/>
                    </a:cubicBezTo>
                    <a:cubicBezTo>
                      <a:pt x="19096" y="19830"/>
                      <a:pt x="19096" y="20447"/>
                      <a:pt x="19096" y="21064"/>
                    </a:cubicBezTo>
                    <a:cubicBezTo>
                      <a:pt x="19096" y="21798"/>
                      <a:pt x="18979" y="22533"/>
                      <a:pt x="18626" y="23267"/>
                    </a:cubicBezTo>
                    <a:cubicBezTo>
                      <a:pt x="18509" y="23737"/>
                      <a:pt x="18244" y="24237"/>
                      <a:pt x="17892" y="24589"/>
                    </a:cubicBezTo>
                    <a:cubicBezTo>
                      <a:pt x="17157" y="25706"/>
                      <a:pt x="16158" y="26440"/>
                      <a:pt x="15189" y="26940"/>
                    </a:cubicBezTo>
                    <a:cubicBezTo>
                      <a:pt x="14337" y="27292"/>
                      <a:pt x="13603" y="27674"/>
                      <a:pt x="12751" y="28026"/>
                    </a:cubicBezTo>
                    <a:cubicBezTo>
                      <a:pt x="12251" y="28144"/>
                      <a:pt x="11899" y="28408"/>
                      <a:pt x="11399" y="28526"/>
                    </a:cubicBezTo>
                    <a:lnTo>
                      <a:pt x="11017" y="28643"/>
                    </a:lnTo>
                    <a:cubicBezTo>
                      <a:pt x="10900" y="28643"/>
                      <a:pt x="10782" y="28761"/>
                      <a:pt x="10665" y="28761"/>
                    </a:cubicBezTo>
                    <a:lnTo>
                      <a:pt x="10165" y="28761"/>
                    </a:lnTo>
                    <a:lnTo>
                      <a:pt x="10165" y="28526"/>
                    </a:lnTo>
                    <a:cubicBezTo>
                      <a:pt x="10048" y="28408"/>
                      <a:pt x="10048" y="28262"/>
                      <a:pt x="10048" y="28262"/>
                    </a:cubicBezTo>
                    <a:cubicBezTo>
                      <a:pt x="9930" y="28026"/>
                      <a:pt x="9813" y="27791"/>
                      <a:pt x="9813" y="27527"/>
                    </a:cubicBezTo>
                    <a:cubicBezTo>
                      <a:pt x="9695" y="27292"/>
                      <a:pt x="9548" y="27057"/>
                      <a:pt x="9431" y="26675"/>
                    </a:cubicBezTo>
                    <a:cubicBezTo>
                      <a:pt x="9078" y="25823"/>
                      <a:pt x="8814" y="24971"/>
                      <a:pt x="8579" y="23855"/>
                    </a:cubicBezTo>
                    <a:cubicBezTo>
                      <a:pt x="8344" y="22885"/>
                      <a:pt x="8226" y="21798"/>
                      <a:pt x="8461" y="20565"/>
                    </a:cubicBezTo>
                    <a:cubicBezTo>
                      <a:pt x="8579" y="20065"/>
                      <a:pt x="8697" y="19713"/>
                      <a:pt x="8814" y="19331"/>
                    </a:cubicBezTo>
                    <a:cubicBezTo>
                      <a:pt x="9196" y="18361"/>
                      <a:pt x="9813" y="17627"/>
                      <a:pt x="10547" y="17010"/>
                    </a:cubicBezTo>
                    <a:cubicBezTo>
                      <a:pt x="11017" y="16657"/>
                      <a:pt x="11517" y="16275"/>
                      <a:pt x="12016" y="15923"/>
                    </a:cubicBezTo>
                    <a:cubicBezTo>
                      <a:pt x="12633" y="15659"/>
                      <a:pt x="13221" y="15424"/>
                      <a:pt x="13838" y="15042"/>
                    </a:cubicBezTo>
                    <a:cubicBezTo>
                      <a:pt x="14836" y="14689"/>
                      <a:pt x="15806" y="14307"/>
                      <a:pt x="16658" y="14072"/>
                    </a:cubicBezTo>
                    <a:lnTo>
                      <a:pt x="16775" y="13955"/>
                    </a:lnTo>
                    <a:close/>
                    <a:moveTo>
                      <a:pt x="17392" y="0"/>
                    </a:moveTo>
                    <a:cubicBezTo>
                      <a:pt x="17275" y="0"/>
                      <a:pt x="17157" y="118"/>
                      <a:pt x="17040" y="235"/>
                    </a:cubicBezTo>
                    <a:cubicBezTo>
                      <a:pt x="16893" y="617"/>
                      <a:pt x="16658" y="970"/>
                      <a:pt x="16540" y="1234"/>
                    </a:cubicBezTo>
                    <a:lnTo>
                      <a:pt x="16423" y="1587"/>
                    </a:lnTo>
                    <a:cubicBezTo>
                      <a:pt x="16305" y="2086"/>
                      <a:pt x="16041" y="2556"/>
                      <a:pt x="15923" y="3056"/>
                    </a:cubicBezTo>
                    <a:cubicBezTo>
                      <a:pt x="15806" y="3673"/>
                      <a:pt x="15571" y="4407"/>
                      <a:pt x="15424" y="5141"/>
                    </a:cubicBezTo>
                    <a:cubicBezTo>
                      <a:pt x="15306" y="6228"/>
                      <a:pt x="15306" y="7345"/>
                      <a:pt x="15424" y="8432"/>
                    </a:cubicBezTo>
                    <a:cubicBezTo>
                      <a:pt x="15688" y="9313"/>
                      <a:pt x="15806" y="10047"/>
                      <a:pt x="16041" y="10899"/>
                    </a:cubicBezTo>
                    <a:cubicBezTo>
                      <a:pt x="16158" y="11252"/>
                      <a:pt x="16423" y="11634"/>
                      <a:pt x="16540" y="11986"/>
                    </a:cubicBezTo>
                    <a:cubicBezTo>
                      <a:pt x="16540" y="12251"/>
                      <a:pt x="16658" y="12368"/>
                      <a:pt x="16658" y="12603"/>
                    </a:cubicBezTo>
                    <a:lnTo>
                      <a:pt x="16893" y="13220"/>
                    </a:lnTo>
                    <a:lnTo>
                      <a:pt x="16775" y="13338"/>
                    </a:lnTo>
                    <a:lnTo>
                      <a:pt x="16658" y="13338"/>
                    </a:lnTo>
                    <a:cubicBezTo>
                      <a:pt x="16658" y="13455"/>
                      <a:pt x="16658" y="13455"/>
                      <a:pt x="16540" y="13455"/>
                    </a:cubicBezTo>
                    <a:cubicBezTo>
                      <a:pt x="16423" y="13573"/>
                      <a:pt x="16305" y="13573"/>
                      <a:pt x="16158" y="13573"/>
                    </a:cubicBezTo>
                    <a:cubicBezTo>
                      <a:pt x="16158" y="13573"/>
                      <a:pt x="16041" y="13720"/>
                      <a:pt x="15923" y="13720"/>
                    </a:cubicBezTo>
                    <a:lnTo>
                      <a:pt x="15306" y="13955"/>
                    </a:lnTo>
                    <a:cubicBezTo>
                      <a:pt x="14690" y="14190"/>
                      <a:pt x="14102" y="14454"/>
                      <a:pt x="13485" y="14689"/>
                    </a:cubicBezTo>
                    <a:cubicBezTo>
                      <a:pt x="12986" y="14924"/>
                      <a:pt x="12369" y="15188"/>
                      <a:pt x="11752" y="15541"/>
                    </a:cubicBezTo>
                    <a:cubicBezTo>
                      <a:pt x="11164" y="15776"/>
                      <a:pt x="10665" y="16158"/>
                      <a:pt x="10165" y="16510"/>
                    </a:cubicBezTo>
                    <a:cubicBezTo>
                      <a:pt x="9313" y="17392"/>
                      <a:pt x="8697" y="18244"/>
                      <a:pt x="8344" y="19331"/>
                    </a:cubicBezTo>
                    <a:cubicBezTo>
                      <a:pt x="7962" y="20065"/>
                      <a:pt x="7845" y="20917"/>
                      <a:pt x="7845" y="21916"/>
                    </a:cubicBezTo>
                    <a:cubicBezTo>
                      <a:pt x="7727" y="22768"/>
                      <a:pt x="7845" y="23620"/>
                      <a:pt x="8226" y="24589"/>
                    </a:cubicBezTo>
                    <a:lnTo>
                      <a:pt x="8344" y="24971"/>
                    </a:lnTo>
                    <a:cubicBezTo>
                      <a:pt x="8344" y="25206"/>
                      <a:pt x="8461" y="25324"/>
                      <a:pt x="8461" y="25588"/>
                    </a:cubicBezTo>
                    <a:cubicBezTo>
                      <a:pt x="8697" y="26440"/>
                      <a:pt x="9078" y="27292"/>
                      <a:pt x="9313" y="28026"/>
                    </a:cubicBezTo>
                    <a:lnTo>
                      <a:pt x="9431" y="28408"/>
                    </a:lnTo>
                    <a:lnTo>
                      <a:pt x="9431" y="28526"/>
                    </a:lnTo>
                    <a:cubicBezTo>
                      <a:pt x="9548" y="28643"/>
                      <a:pt x="9548" y="28761"/>
                      <a:pt x="9548" y="28878"/>
                    </a:cubicBezTo>
                    <a:lnTo>
                      <a:pt x="9548" y="28996"/>
                    </a:lnTo>
                    <a:cubicBezTo>
                      <a:pt x="9431" y="29260"/>
                      <a:pt x="9313" y="29260"/>
                      <a:pt x="9196" y="29260"/>
                    </a:cubicBezTo>
                    <a:lnTo>
                      <a:pt x="9196" y="29378"/>
                    </a:lnTo>
                    <a:cubicBezTo>
                      <a:pt x="8579" y="29495"/>
                      <a:pt x="7962" y="29730"/>
                      <a:pt x="7345" y="29995"/>
                    </a:cubicBezTo>
                    <a:cubicBezTo>
                      <a:pt x="6758" y="30347"/>
                      <a:pt x="6023" y="30729"/>
                      <a:pt x="5406" y="31082"/>
                    </a:cubicBezTo>
                    <a:cubicBezTo>
                      <a:pt x="4172" y="31699"/>
                      <a:pt x="3320" y="32551"/>
                      <a:pt x="2468" y="33403"/>
                    </a:cubicBezTo>
                    <a:cubicBezTo>
                      <a:pt x="2087" y="33902"/>
                      <a:pt x="1734" y="34519"/>
                      <a:pt x="1235" y="35253"/>
                    </a:cubicBezTo>
                    <a:cubicBezTo>
                      <a:pt x="1000" y="35606"/>
                      <a:pt x="735" y="36105"/>
                      <a:pt x="500" y="36605"/>
                    </a:cubicBezTo>
                    <a:cubicBezTo>
                      <a:pt x="500" y="36722"/>
                      <a:pt x="383" y="36957"/>
                      <a:pt x="265" y="37075"/>
                    </a:cubicBezTo>
                    <a:cubicBezTo>
                      <a:pt x="148" y="37339"/>
                      <a:pt x="148" y="37457"/>
                      <a:pt x="1" y="37574"/>
                    </a:cubicBezTo>
                    <a:lnTo>
                      <a:pt x="1" y="37809"/>
                    </a:lnTo>
                    <a:cubicBezTo>
                      <a:pt x="1" y="37956"/>
                      <a:pt x="1" y="38074"/>
                      <a:pt x="148" y="38074"/>
                    </a:cubicBezTo>
                    <a:cubicBezTo>
                      <a:pt x="265" y="38074"/>
                      <a:pt x="383" y="38074"/>
                      <a:pt x="383" y="37956"/>
                    </a:cubicBezTo>
                    <a:cubicBezTo>
                      <a:pt x="500" y="37956"/>
                      <a:pt x="500" y="37809"/>
                      <a:pt x="500" y="37692"/>
                    </a:cubicBezTo>
                    <a:cubicBezTo>
                      <a:pt x="618" y="37574"/>
                      <a:pt x="735" y="37457"/>
                      <a:pt x="735" y="37222"/>
                    </a:cubicBezTo>
                    <a:cubicBezTo>
                      <a:pt x="1000" y="36957"/>
                      <a:pt x="1117" y="36605"/>
                      <a:pt x="1352" y="36223"/>
                    </a:cubicBezTo>
                    <a:cubicBezTo>
                      <a:pt x="1852" y="35371"/>
                      <a:pt x="2351" y="34519"/>
                      <a:pt x="2939" y="33784"/>
                    </a:cubicBezTo>
                    <a:cubicBezTo>
                      <a:pt x="3555" y="32933"/>
                      <a:pt x="4407" y="32198"/>
                      <a:pt x="5524" y="31581"/>
                    </a:cubicBezTo>
                    <a:cubicBezTo>
                      <a:pt x="6141" y="31199"/>
                      <a:pt x="6875" y="30847"/>
                      <a:pt x="7492" y="30612"/>
                    </a:cubicBezTo>
                    <a:cubicBezTo>
                      <a:pt x="7962" y="30347"/>
                      <a:pt x="8461" y="30230"/>
                      <a:pt x="8961" y="29995"/>
                    </a:cubicBezTo>
                    <a:lnTo>
                      <a:pt x="9313" y="29877"/>
                    </a:lnTo>
                    <a:cubicBezTo>
                      <a:pt x="9431" y="29730"/>
                      <a:pt x="9548" y="29730"/>
                      <a:pt x="9548" y="29730"/>
                    </a:cubicBezTo>
                    <a:lnTo>
                      <a:pt x="9813" y="29730"/>
                    </a:lnTo>
                    <a:cubicBezTo>
                      <a:pt x="9930" y="29730"/>
                      <a:pt x="10048" y="29877"/>
                      <a:pt x="10048" y="29995"/>
                    </a:cubicBezTo>
                    <a:cubicBezTo>
                      <a:pt x="10547" y="31199"/>
                      <a:pt x="11164" y="32668"/>
                      <a:pt x="11399" y="34284"/>
                    </a:cubicBezTo>
                    <a:cubicBezTo>
                      <a:pt x="11634" y="35753"/>
                      <a:pt x="11517" y="37075"/>
                      <a:pt x="11164" y="38544"/>
                    </a:cubicBezTo>
                    <a:cubicBezTo>
                      <a:pt x="10782" y="39777"/>
                      <a:pt x="10430" y="41011"/>
                      <a:pt x="9930" y="41981"/>
                    </a:cubicBezTo>
                    <a:lnTo>
                      <a:pt x="9930" y="42098"/>
                    </a:lnTo>
                    <a:lnTo>
                      <a:pt x="9813" y="42216"/>
                    </a:lnTo>
                    <a:cubicBezTo>
                      <a:pt x="9813" y="42363"/>
                      <a:pt x="9930" y="42480"/>
                      <a:pt x="9930" y="42598"/>
                    </a:cubicBezTo>
                    <a:cubicBezTo>
                      <a:pt x="10048" y="42598"/>
                      <a:pt x="10165" y="42598"/>
                      <a:pt x="10283" y="42480"/>
                    </a:cubicBezTo>
                    <a:cubicBezTo>
                      <a:pt x="10283" y="42363"/>
                      <a:pt x="10430" y="42216"/>
                      <a:pt x="10430" y="42098"/>
                    </a:cubicBezTo>
                    <a:cubicBezTo>
                      <a:pt x="10665" y="41628"/>
                      <a:pt x="10900" y="41129"/>
                      <a:pt x="11017" y="40629"/>
                    </a:cubicBezTo>
                    <a:cubicBezTo>
                      <a:pt x="11282" y="39895"/>
                      <a:pt x="11517" y="39278"/>
                      <a:pt x="11634" y="38808"/>
                    </a:cubicBezTo>
                    <a:cubicBezTo>
                      <a:pt x="11752" y="38074"/>
                      <a:pt x="11899" y="37457"/>
                      <a:pt x="12016" y="36957"/>
                    </a:cubicBezTo>
                    <a:cubicBezTo>
                      <a:pt x="12134" y="35988"/>
                      <a:pt x="12016" y="35136"/>
                      <a:pt x="11899" y="34137"/>
                    </a:cubicBezTo>
                    <a:cubicBezTo>
                      <a:pt x="11752" y="33549"/>
                      <a:pt x="11634" y="32933"/>
                      <a:pt x="11399" y="32316"/>
                    </a:cubicBezTo>
                    <a:cubicBezTo>
                      <a:pt x="11164" y="31464"/>
                      <a:pt x="10900" y="30612"/>
                      <a:pt x="10665" y="29995"/>
                    </a:cubicBezTo>
                    <a:cubicBezTo>
                      <a:pt x="10547" y="29877"/>
                      <a:pt x="10547" y="29613"/>
                      <a:pt x="10665" y="29495"/>
                    </a:cubicBezTo>
                    <a:lnTo>
                      <a:pt x="10665" y="29378"/>
                    </a:lnTo>
                    <a:lnTo>
                      <a:pt x="10782" y="29378"/>
                    </a:lnTo>
                    <a:cubicBezTo>
                      <a:pt x="10900" y="29260"/>
                      <a:pt x="10900" y="29260"/>
                      <a:pt x="11017" y="29260"/>
                    </a:cubicBezTo>
                    <a:cubicBezTo>
                      <a:pt x="11164" y="29143"/>
                      <a:pt x="11399" y="29143"/>
                      <a:pt x="11517" y="28996"/>
                    </a:cubicBezTo>
                    <a:cubicBezTo>
                      <a:pt x="11899" y="28878"/>
                      <a:pt x="12251" y="28761"/>
                      <a:pt x="12751" y="28643"/>
                    </a:cubicBezTo>
                    <a:cubicBezTo>
                      <a:pt x="13368" y="28408"/>
                      <a:pt x="13955" y="28026"/>
                      <a:pt x="14690" y="27791"/>
                    </a:cubicBezTo>
                    <a:cubicBezTo>
                      <a:pt x="15071" y="27674"/>
                      <a:pt x="15306" y="27410"/>
                      <a:pt x="15571" y="27292"/>
                    </a:cubicBezTo>
                    <a:cubicBezTo>
                      <a:pt x="16423" y="26793"/>
                      <a:pt x="17275" y="26205"/>
                      <a:pt x="18009" y="25206"/>
                    </a:cubicBezTo>
                    <a:cubicBezTo>
                      <a:pt x="18509" y="24736"/>
                      <a:pt x="18861" y="24119"/>
                      <a:pt x="19096" y="23385"/>
                    </a:cubicBezTo>
                    <a:cubicBezTo>
                      <a:pt x="19478" y="22650"/>
                      <a:pt x="19596" y="21798"/>
                      <a:pt x="19596" y="20917"/>
                    </a:cubicBezTo>
                    <a:cubicBezTo>
                      <a:pt x="19596" y="20330"/>
                      <a:pt x="19596" y="19713"/>
                      <a:pt x="19361" y="18978"/>
                    </a:cubicBezTo>
                    <a:cubicBezTo>
                      <a:pt x="19243" y="18244"/>
                      <a:pt x="19096" y="17509"/>
                      <a:pt x="18861" y="16892"/>
                    </a:cubicBezTo>
                    <a:cubicBezTo>
                      <a:pt x="18626" y="16393"/>
                      <a:pt x="18509" y="15923"/>
                      <a:pt x="18244" y="15306"/>
                    </a:cubicBezTo>
                    <a:cubicBezTo>
                      <a:pt x="18127" y="15042"/>
                      <a:pt x="18009" y="14689"/>
                      <a:pt x="17892" y="14307"/>
                    </a:cubicBezTo>
                    <a:lnTo>
                      <a:pt x="17892" y="14190"/>
                    </a:lnTo>
                    <a:cubicBezTo>
                      <a:pt x="17892" y="14072"/>
                      <a:pt x="17774" y="13955"/>
                      <a:pt x="17892" y="13837"/>
                    </a:cubicBezTo>
                    <a:lnTo>
                      <a:pt x="17892" y="13720"/>
                    </a:lnTo>
                    <a:cubicBezTo>
                      <a:pt x="18009" y="13573"/>
                      <a:pt x="18127" y="13455"/>
                      <a:pt x="18244" y="13455"/>
                    </a:cubicBezTo>
                    <a:cubicBezTo>
                      <a:pt x="18509" y="13338"/>
                      <a:pt x="18744" y="13220"/>
                      <a:pt x="18861" y="13220"/>
                    </a:cubicBezTo>
                    <a:cubicBezTo>
                      <a:pt x="19361" y="13103"/>
                      <a:pt x="19713" y="12838"/>
                      <a:pt x="20095" y="12721"/>
                    </a:cubicBezTo>
                    <a:cubicBezTo>
                      <a:pt x="20829" y="12368"/>
                      <a:pt x="21681" y="11986"/>
                      <a:pt x="22416" y="11634"/>
                    </a:cubicBezTo>
                    <a:cubicBezTo>
                      <a:pt x="23385" y="11017"/>
                      <a:pt x="24237" y="10282"/>
                      <a:pt x="24972" y="9430"/>
                    </a:cubicBezTo>
                    <a:cubicBezTo>
                      <a:pt x="25236" y="9049"/>
                      <a:pt x="25589" y="8696"/>
                      <a:pt x="25853" y="8079"/>
                    </a:cubicBezTo>
                    <a:cubicBezTo>
                      <a:pt x="26441" y="7227"/>
                      <a:pt x="26940" y="6375"/>
                      <a:pt x="27439" y="5376"/>
                    </a:cubicBezTo>
                    <a:lnTo>
                      <a:pt x="27439" y="5259"/>
                    </a:lnTo>
                    <a:cubicBezTo>
                      <a:pt x="27557" y="5141"/>
                      <a:pt x="27557" y="5024"/>
                      <a:pt x="27557" y="4906"/>
                    </a:cubicBezTo>
                    <a:cubicBezTo>
                      <a:pt x="27557" y="4759"/>
                      <a:pt x="27557" y="4642"/>
                      <a:pt x="27439" y="4642"/>
                    </a:cubicBezTo>
                    <a:cubicBezTo>
                      <a:pt x="27322" y="4642"/>
                      <a:pt x="27175" y="4642"/>
                      <a:pt x="27057" y="4759"/>
                    </a:cubicBezTo>
                    <a:lnTo>
                      <a:pt x="27057" y="5024"/>
                    </a:lnTo>
                    <a:cubicBezTo>
                      <a:pt x="26705" y="5758"/>
                      <a:pt x="26323" y="6493"/>
                      <a:pt x="25970" y="7110"/>
                    </a:cubicBezTo>
                    <a:cubicBezTo>
                      <a:pt x="25354" y="7962"/>
                      <a:pt x="24972" y="8579"/>
                      <a:pt x="24502" y="9166"/>
                    </a:cubicBezTo>
                    <a:cubicBezTo>
                      <a:pt x="23885" y="9901"/>
                      <a:pt x="23150" y="10517"/>
                      <a:pt x="22298" y="11017"/>
                    </a:cubicBezTo>
                    <a:cubicBezTo>
                      <a:pt x="21681" y="11369"/>
                      <a:pt x="21064" y="11751"/>
                      <a:pt x="20330" y="11986"/>
                    </a:cubicBezTo>
                    <a:cubicBezTo>
                      <a:pt x="19478" y="12368"/>
                      <a:pt x="18626" y="12721"/>
                      <a:pt x="18009" y="12985"/>
                    </a:cubicBezTo>
                    <a:cubicBezTo>
                      <a:pt x="17931" y="12985"/>
                      <a:pt x="17852" y="13037"/>
                      <a:pt x="17731" y="13037"/>
                    </a:cubicBezTo>
                    <a:cubicBezTo>
                      <a:pt x="17670" y="13037"/>
                      <a:pt x="17598" y="13024"/>
                      <a:pt x="17510" y="12985"/>
                    </a:cubicBezTo>
                    <a:lnTo>
                      <a:pt x="17392" y="12985"/>
                    </a:lnTo>
                    <a:lnTo>
                      <a:pt x="17392" y="12838"/>
                    </a:lnTo>
                    <a:cubicBezTo>
                      <a:pt x="17392" y="12721"/>
                      <a:pt x="17275" y="12721"/>
                      <a:pt x="17275" y="12603"/>
                    </a:cubicBezTo>
                    <a:cubicBezTo>
                      <a:pt x="16893" y="11516"/>
                      <a:pt x="16423" y="10400"/>
                      <a:pt x="16158" y="9166"/>
                    </a:cubicBezTo>
                    <a:cubicBezTo>
                      <a:pt x="16041" y="8579"/>
                      <a:pt x="15923" y="7962"/>
                      <a:pt x="15806" y="7345"/>
                    </a:cubicBezTo>
                    <a:cubicBezTo>
                      <a:pt x="15806" y="6375"/>
                      <a:pt x="15806" y="5376"/>
                      <a:pt x="16041" y="4524"/>
                    </a:cubicBezTo>
                    <a:cubicBezTo>
                      <a:pt x="16305" y="3555"/>
                      <a:pt x="16540" y="2821"/>
                      <a:pt x="16893" y="2086"/>
                    </a:cubicBezTo>
                    <a:lnTo>
                      <a:pt x="16893" y="1704"/>
                    </a:lnTo>
                    <a:cubicBezTo>
                      <a:pt x="17157" y="1352"/>
                      <a:pt x="17275" y="970"/>
                      <a:pt x="17392" y="500"/>
                    </a:cubicBezTo>
                    <a:cubicBezTo>
                      <a:pt x="17510" y="500"/>
                      <a:pt x="17510" y="500"/>
                      <a:pt x="17510" y="353"/>
                    </a:cubicBezTo>
                    <a:lnTo>
                      <a:pt x="17510" y="235"/>
                    </a:lnTo>
                    <a:cubicBezTo>
                      <a:pt x="17510" y="118"/>
                      <a:pt x="17510" y="118"/>
                      <a:pt x="17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9248290" y="988347"/>
                <a:ext cx="525204" cy="254236"/>
              </a:xfrm>
              <a:custGeom>
                <a:avLst/>
                <a:gdLst/>
                <a:ahLst/>
                <a:cxnLst/>
                <a:rect l="l" t="t" r="r" b="b"/>
                <a:pathLst>
                  <a:path w="14690" h="7111" extrusionOk="0">
                    <a:moveTo>
                      <a:pt x="617" y="1"/>
                    </a:moveTo>
                    <a:cubicBezTo>
                      <a:pt x="382" y="1"/>
                      <a:pt x="118" y="118"/>
                      <a:pt x="118" y="383"/>
                    </a:cubicBezTo>
                    <a:cubicBezTo>
                      <a:pt x="1" y="500"/>
                      <a:pt x="118" y="735"/>
                      <a:pt x="236" y="853"/>
                    </a:cubicBezTo>
                    <a:cubicBezTo>
                      <a:pt x="382" y="1000"/>
                      <a:pt x="500" y="1000"/>
                      <a:pt x="617" y="1117"/>
                    </a:cubicBezTo>
                    <a:cubicBezTo>
                      <a:pt x="2439" y="1969"/>
                      <a:pt x="4290" y="2704"/>
                      <a:pt x="6258" y="3555"/>
                    </a:cubicBezTo>
                    <a:cubicBezTo>
                      <a:pt x="6493" y="3673"/>
                      <a:pt x="6845" y="3790"/>
                      <a:pt x="7110" y="4055"/>
                    </a:cubicBezTo>
                    <a:cubicBezTo>
                      <a:pt x="9313" y="5024"/>
                      <a:pt x="11516" y="5994"/>
                      <a:pt x="13720" y="6993"/>
                    </a:cubicBezTo>
                    <a:cubicBezTo>
                      <a:pt x="13837" y="6993"/>
                      <a:pt x="13955" y="6993"/>
                      <a:pt x="14072" y="7110"/>
                    </a:cubicBezTo>
                    <a:cubicBezTo>
                      <a:pt x="14337" y="7110"/>
                      <a:pt x="14454" y="6993"/>
                      <a:pt x="14572" y="6728"/>
                    </a:cubicBezTo>
                    <a:cubicBezTo>
                      <a:pt x="14689" y="6493"/>
                      <a:pt x="14572" y="6376"/>
                      <a:pt x="14454" y="6141"/>
                    </a:cubicBezTo>
                    <a:cubicBezTo>
                      <a:pt x="14337" y="6141"/>
                      <a:pt x="14190" y="6141"/>
                      <a:pt x="14190" y="5994"/>
                    </a:cubicBezTo>
                    <a:cubicBezTo>
                      <a:pt x="12868" y="5406"/>
                      <a:pt x="11516" y="4789"/>
                      <a:pt x="10165" y="4290"/>
                    </a:cubicBezTo>
                    <a:cubicBezTo>
                      <a:pt x="8579" y="3555"/>
                      <a:pt x="7110" y="2821"/>
                      <a:pt x="5523" y="2204"/>
                    </a:cubicBezTo>
                    <a:cubicBezTo>
                      <a:pt x="4055" y="1470"/>
                      <a:pt x="2586" y="853"/>
                      <a:pt x="970" y="118"/>
                    </a:cubicBezTo>
                    <a:cubicBezTo>
                      <a:pt x="852" y="118"/>
                      <a:pt x="735"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8933201" y="1649019"/>
                <a:ext cx="520985" cy="254200"/>
              </a:xfrm>
              <a:custGeom>
                <a:avLst/>
                <a:gdLst/>
                <a:ahLst/>
                <a:cxnLst/>
                <a:rect l="l" t="t" r="r" b="b"/>
                <a:pathLst>
                  <a:path w="14572" h="7110" extrusionOk="0">
                    <a:moveTo>
                      <a:pt x="500" y="0"/>
                    </a:moveTo>
                    <a:cubicBezTo>
                      <a:pt x="235" y="0"/>
                      <a:pt x="118" y="147"/>
                      <a:pt x="0" y="382"/>
                    </a:cubicBezTo>
                    <a:cubicBezTo>
                      <a:pt x="0" y="500"/>
                      <a:pt x="0" y="735"/>
                      <a:pt x="235" y="882"/>
                    </a:cubicBezTo>
                    <a:cubicBezTo>
                      <a:pt x="235" y="882"/>
                      <a:pt x="382" y="999"/>
                      <a:pt x="500" y="999"/>
                    </a:cubicBezTo>
                    <a:cubicBezTo>
                      <a:pt x="617" y="1117"/>
                      <a:pt x="852" y="1234"/>
                      <a:pt x="1117" y="1234"/>
                    </a:cubicBezTo>
                    <a:cubicBezTo>
                      <a:pt x="3555" y="2468"/>
                      <a:pt x="5993" y="3555"/>
                      <a:pt x="8461" y="4671"/>
                    </a:cubicBezTo>
                    <a:cubicBezTo>
                      <a:pt x="10165" y="5406"/>
                      <a:pt x="11869" y="6140"/>
                      <a:pt x="13602" y="6992"/>
                    </a:cubicBezTo>
                    <a:cubicBezTo>
                      <a:pt x="13720" y="6992"/>
                      <a:pt x="13837" y="6992"/>
                      <a:pt x="13955" y="7110"/>
                    </a:cubicBezTo>
                    <a:cubicBezTo>
                      <a:pt x="14190" y="7110"/>
                      <a:pt x="14454" y="6992"/>
                      <a:pt x="14454" y="6757"/>
                    </a:cubicBezTo>
                    <a:cubicBezTo>
                      <a:pt x="14571" y="6493"/>
                      <a:pt x="14454" y="6258"/>
                      <a:pt x="14336" y="6140"/>
                    </a:cubicBezTo>
                    <a:cubicBezTo>
                      <a:pt x="14190" y="6140"/>
                      <a:pt x="14190" y="6140"/>
                      <a:pt x="14072" y="6023"/>
                    </a:cubicBezTo>
                    <a:cubicBezTo>
                      <a:pt x="12603" y="5406"/>
                      <a:pt x="11134" y="4671"/>
                      <a:pt x="9665" y="4054"/>
                    </a:cubicBezTo>
                    <a:cubicBezTo>
                      <a:pt x="8931" y="3672"/>
                      <a:pt x="8197" y="3437"/>
                      <a:pt x="7462" y="3085"/>
                    </a:cubicBezTo>
                    <a:cubicBezTo>
                      <a:pt x="5376" y="2086"/>
                      <a:pt x="3320" y="1234"/>
                      <a:pt x="1234" y="265"/>
                    </a:cubicBezTo>
                    <a:cubicBezTo>
                      <a:pt x="1117" y="265"/>
                      <a:pt x="970" y="147"/>
                      <a:pt x="852" y="147"/>
                    </a:cubicBezTo>
                    <a:cubicBezTo>
                      <a:pt x="735" y="0"/>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8701057" y="2209871"/>
                <a:ext cx="512619" cy="250697"/>
              </a:xfrm>
              <a:custGeom>
                <a:avLst/>
                <a:gdLst/>
                <a:ahLst/>
                <a:cxnLst/>
                <a:rect l="l" t="t" r="r" b="b"/>
                <a:pathLst>
                  <a:path w="14338" h="7012" extrusionOk="0">
                    <a:moveTo>
                      <a:pt x="618" y="1"/>
                    </a:moveTo>
                    <a:cubicBezTo>
                      <a:pt x="383" y="1"/>
                      <a:pt x="118" y="118"/>
                      <a:pt x="118" y="353"/>
                    </a:cubicBezTo>
                    <a:cubicBezTo>
                      <a:pt x="1" y="618"/>
                      <a:pt x="118" y="853"/>
                      <a:pt x="265" y="970"/>
                    </a:cubicBezTo>
                    <a:cubicBezTo>
                      <a:pt x="383" y="970"/>
                      <a:pt x="500" y="1088"/>
                      <a:pt x="618" y="1088"/>
                    </a:cubicBezTo>
                    <a:cubicBezTo>
                      <a:pt x="2204" y="1822"/>
                      <a:pt x="3791" y="2557"/>
                      <a:pt x="5406" y="3291"/>
                    </a:cubicBezTo>
                    <a:cubicBezTo>
                      <a:pt x="5876" y="3556"/>
                      <a:pt x="6493" y="3791"/>
                      <a:pt x="6993" y="4026"/>
                    </a:cubicBezTo>
                    <a:cubicBezTo>
                      <a:pt x="9078" y="4878"/>
                      <a:pt x="11135" y="5876"/>
                      <a:pt x="13338" y="6846"/>
                    </a:cubicBezTo>
                    <a:cubicBezTo>
                      <a:pt x="13485" y="6963"/>
                      <a:pt x="13603" y="6963"/>
                      <a:pt x="13720" y="6963"/>
                    </a:cubicBezTo>
                    <a:cubicBezTo>
                      <a:pt x="13789" y="6998"/>
                      <a:pt x="13848" y="7012"/>
                      <a:pt x="13900" y="7012"/>
                    </a:cubicBezTo>
                    <a:cubicBezTo>
                      <a:pt x="14026" y="7012"/>
                      <a:pt x="14116" y="6929"/>
                      <a:pt x="14220" y="6846"/>
                    </a:cubicBezTo>
                    <a:cubicBezTo>
                      <a:pt x="14337" y="6611"/>
                      <a:pt x="14337" y="6346"/>
                      <a:pt x="14220" y="6229"/>
                    </a:cubicBezTo>
                    <a:cubicBezTo>
                      <a:pt x="14073" y="6111"/>
                      <a:pt x="13955" y="5994"/>
                      <a:pt x="13838" y="5994"/>
                    </a:cubicBezTo>
                    <a:cubicBezTo>
                      <a:pt x="12986" y="5612"/>
                      <a:pt x="12251" y="5259"/>
                      <a:pt x="11399" y="4878"/>
                    </a:cubicBezTo>
                    <a:cubicBezTo>
                      <a:pt x="9078" y="3791"/>
                      <a:pt x="6728" y="2821"/>
                      <a:pt x="4407" y="1705"/>
                    </a:cubicBezTo>
                    <a:cubicBezTo>
                      <a:pt x="3320" y="1205"/>
                      <a:pt x="2204" y="735"/>
                      <a:pt x="1117" y="236"/>
                    </a:cubicBezTo>
                    <a:cubicBezTo>
                      <a:pt x="1000" y="118"/>
                      <a:pt x="853" y="118"/>
                      <a:pt x="853" y="118"/>
                    </a:cubicBezTo>
                    <a:cubicBezTo>
                      <a:pt x="735" y="118"/>
                      <a:pt x="735" y="1"/>
                      <a:pt x="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9003562" y="1543978"/>
                <a:ext cx="494743" cy="236360"/>
              </a:xfrm>
              <a:custGeom>
                <a:avLst/>
                <a:gdLst/>
                <a:ahLst/>
                <a:cxnLst/>
                <a:rect l="l" t="t" r="r" b="b"/>
                <a:pathLst>
                  <a:path w="13838" h="6611" extrusionOk="0">
                    <a:moveTo>
                      <a:pt x="471" y="0"/>
                    </a:moveTo>
                    <a:cubicBezTo>
                      <a:pt x="118" y="0"/>
                      <a:pt x="1" y="382"/>
                      <a:pt x="236" y="735"/>
                    </a:cubicBezTo>
                    <a:cubicBezTo>
                      <a:pt x="236" y="882"/>
                      <a:pt x="353" y="882"/>
                      <a:pt x="471" y="999"/>
                    </a:cubicBezTo>
                    <a:cubicBezTo>
                      <a:pt x="617" y="999"/>
                      <a:pt x="735" y="1117"/>
                      <a:pt x="852" y="1117"/>
                    </a:cubicBezTo>
                    <a:cubicBezTo>
                      <a:pt x="3173" y="2204"/>
                      <a:pt x="5494" y="3203"/>
                      <a:pt x="7697" y="4172"/>
                    </a:cubicBezTo>
                    <a:cubicBezTo>
                      <a:pt x="9431" y="5024"/>
                      <a:pt x="11135" y="5758"/>
                      <a:pt x="12839" y="6493"/>
                    </a:cubicBezTo>
                    <a:cubicBezTo>
                      <a:pt x="12956" y="6610"/>
                      <a:pt x="13103" y="6610"/>
                      <a:pt x="13220" y="6610"/>
                    </a:cubicBezTo>
                    <a:cubicBezTo>
                      <a:pt x="13455" y="6610"/>
                      <a:pt x="13573" y="6493"/>
                      <a:pt x="13690" y="6375"/>
                    </a:cubicBezTo>
                    <a:cubicBezTo>
                      <a:pt x="13837" y="6140"/>
                      <a:pt x="13690" y="5876"/>
                      <a:pt x="13573" y="5758"/>
                    </a:cubicBezTo>
                    <a:cubicBezTo>
                      <a:pt x="13455" y="5641"/>
                      <a:pt x="13338" y="5641"/>
                      <a:pt x="13338" y="5641"/>
                    </a:cubicBezTo>
                    <a:cubicBezTo>
                      <a:pt x="11869" y="5024"/>
                      <a:pt x="10518" y="4290"/>
                      <a:pt x="9049" y="3673"/>
                    </a:cubicBezTo>
                    <a:cubicBezTo>
                      <a:pt x="8432" y="3438"/>
                      <a:pt x="7815" y="3203"/>
                      <a:pt x="7081" y="2821"/>
                    </a:cubicBezTo>
                    <a:cubicBezTo>
                      <a:pt x="5142" y="1969"/>
                      <a:pt x="3173" y="1117"/>
                      <a:pt x="1205" y="265"/>
                    </a:cubicBezTo>
                    <a:cubicBezTo>
                      <a:pt x="1088" y="147"/>
                      <a:pt x="970" y="147"/>
                      <a:pt x="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8763053" y="2104865"/>
                <a:ext cx="481050" cy="240543"/>
              </a:xfrm>
              <a:custGeom>
                <a:avLst/>
                <a:gdLst/>
                <a:ahLst/>
                <a:cxnLst/>
                <a:rect l="l" t="t" r="r" b="b"/>
                <a:pathLst>
                  <a:path w="13455" h="6728" extrusionOk="0">
                    <a:moveTo>
                      <a:pt x="588" y="0"/>
                    </a:moveTo>
                    <a:cubicBezTo>
                      <a:pt x="353" y="0"/>
                      <a:pt x="235" y="118"/>
                      <a:pt x="118" y="353"/>
                    </a:cubicBezTo>
                    <a:cubicBezTo>
                      <a:pt x="0" y="470"/>
                      <a:pt x="118" y="617"/>
                      <a:pt x="235" y="852"/>
                    </a:cubicBezTo>
                    <a:lnTo>
                      <a:pt x="353" y="970"/>
                    </a:lnTo>
                    <a:cubicBezTo>
                      <a:pt x="470" y="970"/>
                      <a:pt x="588" y="1087"/>
                      <a:pt x="735" y="1087"/>
                    </a:cubicBezTo>
                    <a:cubicBezTo>
                      <a:pt x="2673" y="2086"/>
                      <a:pt x="4524" y="2938"/>
                      <a:pt x="6463" y="3790"/>
                    </a:cubicBezTo>
                    <a:cubicBezTo>
                      <a:pt x="8431" y="4759"/>
                      <a:pt x="10400" y="5611"/>
                      <a:pt x="12339" y="6610"/>
                    </a:cubicBezTo>
                    <a:cubicBezTo>
                      <a:pt x="12486" y="6610"/>
                      <a:pt x="12603" y="6610"/>
                      <a:pt x="12721" y="6728"/>
                    </a:cubicBezTo>
                    <a:cubicBezTo>
                      <a:pt x="12956" y="6728"/>
                      <a:pt x="13220" y="6610"/>
                      <a:pt x="13337" y="6493"/>
                    </a:cubicBezTo>
                    <a:cubicBezTo>
                      <a:pt x="13455" y="6228"/>
                      <a:pt x="13337" y="5993"/>
                      <a:pt x="13220" y="5876"/>
                    </a:cubicBezTo>
                    <a:cubicBezTo>
                      <a:pt x="13073" y="5758"/>
                      <a:pt x="12956" y="5758"/>
                      <a:pt x="12838" y="5611"/>
                    </a:cubicBezTo>
                    <a:cubicBezTo>
                      <a:pt x="11869" y="5259"/>
                      <a:pt x="10870" y="4759"/>
                      <a:pt x="10018" y="4289"/>
                    </a:cubicBezTo>
                    <a:cubicBezTo>
                      <a:pt x="7080" y="2938"/>
                      <a:pt x="4260" y="1586"/>
                      <a:pt x="1322" y="353"/>
                    </a:cubicBezTo>
                    <a:cubicBezTo>
                      <a:pt x="1205" y="235"/>
                      <a:pt x="970" y="118"/>
                      <a:pt x="852" y="118"/>
                    </a:cubicBezTo>
                    <a:cubicBezTo>
                      <a:pt x="735" y="0"/>
                      <a:pt x="588" y="0"/>
                      <a:pt x="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9230450" y="1100753"/>
                <a:ext cx="455844" cy="222345"/>
              </a:xfrm>
              <a:custGeom>
                <a:avLst/>
                <a:gdLst/>
                <a:ahLst/>
                <a:cxnLst/>
                <a:rect l="l" t="t" r="r" b="b"/>
                <a:pathLst>
                  <a:path w="12750" h="6219" extrusionOk="0">
                    <a:moveTo>
                      <a:pt x="427" y="0"/>
                    </a:moveTo>
                    <a:cubicBezTo>
                      <a:pt x="270" y="0"/>
                      <a:pt x="147" y="124"/>
                      <a:pt x="147" y="294"/>
                    </a:cubicBezTo>
                    <a:cubicBezTo>
                      <a:pt x="0" y="529"/>
                      <a:pt x="0" y="793"/>
                      <a:pt x="264" y="911"/>
                    </a:cubicBezTo>
                    <a:cubicBezTo>
                      <a:pt x="382" y="911"/>
                      <a:pt x="500" y="1028"/>
                      <a:pt x="617" y="1028"/>
                    </a:cubicBezTo>
                    <a:cubicBezTo>
                      <a:pt x="2086" y="1763"/>
                      <a:pt x="3555" y="2380"/>
                      <a:pt x="5024" y="3114"/>
                    </a:cubicBezTo>
                    <a:cubicBezTo>
                      <a:pt x="5406" y="3232"/>
                      <a:pt x="5758" y="3467"/>
                      <a:pt x="6140" y="3584"/>
                    </a:cubicBezTo>
                    <a:cubicBezTo>
                      <a:pt x="8079" y="4466"/>
                      <a:pt x="9930" y="5317"/>
                      <a:pt x="11751" y="6169"/>
                    </a:cubicBezTo>
                    <a:lnTo>
                      <a:pt x="12015" y="6169"/>
                    </a:lnTo>
                    <a:cubicBezTo>
                      <a:pt x="12084" y="6204"/>
                      <a:pt x="12143" y="6218"/>
                      <a:pt x="12195" y="6218"/>
                    </a:cubicBezTo>
                    <a:cubicBezTo>
                      <a:pt x="12319" y="6218"/>
                      <a:pt x="12402" y="6135"/>
                      <a:pt x="12486" y="6052"/>
                    </a:cubicBezTo>
                    <a:cubicBezTo>
                      <a:pt x="12750" y="5934"/>
                      <a:pt x="12632" y="5553"/>
                      <a:pt x="12486" y="5435"/>
                    </a:cubicBezTo>
                    <a:cubicBezTo>
                      <a:pt x="12368" y="5317"/>
                      <a:pt x="12251" y="5317"/>
                      <a:pt x="12133" y="5200"/>
                    </a:cubicBezTo>
                    <a:cubicBezTo>
                      <a:pt x="10047" y="4201"/>
                      <a:pt x="7844" y="3232"/>
                      <a:pt x="5641" y="2262"/>
                    </a:cubicBezTo>
                    <a:cubicBezTo>
                      <a:pt x="4172" y="1528"/>
                      <a:pt x="2585" y="911"/>
                      <a:pt x="999" y="176"/>
                    </a:cubicBezTo>
                    <a:cubicBezTo>
                      <a:pt x="881" y="59"/>
                      <a:pt x="735" y="59"/>
                      <a:pt x="617" y="59"/>
                    </a:cubicBezTo>
                    <a:cubicBezTo>
                      <a:pt x="552" y="18"/>
                      <a:pt x="487" y="0"/>
                      <a:pt x="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9230450" y="1234146"/>
                <a:ext cx="407543" cy="196424"/>
              </a:xfrm>
              <a:custGeom>
                <a:avLst/>
                <a:gdLst/>
                <a:ahLst/>
                <a:cxnLst/>
                <a:rect l="l" t="t" r="r" b="b"/>
                <a:pathLst>
                  <a:path w="11399" h="5494" extrusionOk="0">
                    <a:moveTo>
                      <a:pt x="500" y="0"/>
                    </a:moveTo>
                    <a:cubicBezTo>
                      <a:pt x="382" y="118"/>
                      <a:pt x="147" y="118"/>
                      <a:pt x="147" y="353"/>
                    </a:cubicBezTo>
                    <a:cubicBezTo>
                      <a:pt x="0" y="470"/>
                      <a:pt x="0" y="735"/>
                      <a:pt x="147" y="852"/>
                    </a:cubicBezTo>
                    <a:cubicBezTo>
                      <a:pt x="264" y="970"/>
                      <a:pt x="382" y="970"/>
                      <a:pt x="500" y="1087"/>
                    </a:cubicBezTo>
                    <a:cubicBezTo>
                      <a:pt x="735" y="1205"/>
                      <a:pt x="999" y="1322"/>
                      <a:pt x="1234" y="1469"/>
                    </a:cubicBezTo>
                    <a:cubicBezTo>
                      <a:pt x="2820" y="2057"/>
                      <a:pt x="4289" y="2673"/>
                      <a:pt x="5876" y="3408"/>
                    </a:cubicBezTo>
                    <a:cubicBezTo>
                      <a:pt x="7344" y="4025"/>
                      <a:pt x="8813" y="4642"/>
                      <a:pt x="10282" y="5259"/>
                    </a:cubicBezTo>
                    <a:cubicBezTo>
                      <a:pt x="10429" y="5376"/>
                      <a:pt x="10547" y="5376"/>
                      <a:pt x="10782" y="5494"/>
                    </a:cubicBezTo>
                    <a:cubicBezTo>
                      <a:pt x="10899" y="5494"/>
                      <a:pt x="11164" y="5494"/>
                      <a:pt x="11281" y="5259"/>
                    </a:cubicBezTo>
                    <a:cubicBezTo>
                      <a:pt x="11399" y="5141"/>
                      <a:pt x="11399" y="4759"/>
                      <a:pt x="11164" y="4642"/>
                    </a:cubicBezTo>
                    <a:cubicBezTo>
                      <a:pt x="11017" y="4524"/>
                      <a:pt x="10899" y="4524"/>
                      <a:pt x="10782" y="4407"/>
                    </a:cubicBezTo>
                    <a:cubicBezTo>
                      <a:pt x="10047" y="4142"/>
                      <a:pt x="9430" y="3790"/>
                      <a:pt x="8813" y="3525"/>
                    </a:cubicBezTo>
                    <a:cubicBezTo>
                      <a:pt x="8226" y="3290"/>
                      <a:pt x="7491" y="3055"/>
                      <a:pt x="6874" y="2673"/>
                    </a:cubicBezTo>
                    <a:cubicBezTo>
                      <a:pt x="6493" y="2556"/>
                      <a:pt x="6257" y="2438"/>
                      <a:pt x="5876" y="2321"/>
                    </a:cubicBezTo>
                    <a:cubicBezTo>
                      <a:pt x="4671" y="1822"/>
                      <a:pt x="3437" y="1205"/>
                      <a:pt x="2203" y="735"/>
                    </a:cubicBezTo>
                    <a:cubicBezTo>
                      <a:pt x="1851" y="470"/>
                      <a:pt x="1351" y="353"/>
                      <a:pt x="999" y="118"/>
                    </a:cubicBezTo>
                    <a:lnTo>
                      <a:pt x="735" y="118"/>
                    </a:lnTo>
                    <a:cubicBezTo>
                      <a:pt x="735" y="118"/>
                      <a:pt x="617"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9112787" y="1456813"/>
                <a:ext cx="398104" cy="197497"/>
              </a:xfrm>
              <a:custGeom>
                <a:avLst/>
                <a:gdLst/>
                <a:ahLst/>
                <a:cxnLst/>
                <a:rect l="l" t="t" r="r" b="b"/>
                <a:pathLst>
                  <a:path w="11135" h="5524" extrusionOk="0">
                    <a:moveTo>
                      <a:pt x="618" y="0"/>
                    </a:moveTo>
                    <a:cubicBezTo>
                      <a:pt x="353" y="0"/>
                      <a:pt x="236" y="118"/>
                      <a:pt x="118" y="382"/>
                    </a:cubicBezTo>
                    <a:cubicBezTo>
                      <a:pt x="1" y="500"/>
                      <a:pt x="118" y="735"/>
                      <a:pt x="236" y="852"/>
                    </a:cubicBezTo>
                    <a:cubicBezTo>
                      <a:pt x="236" y="852"/>
                      <a:pt x="353" y="970"/>
                      <a:pt x="500" y="970"/>
                    </a:cubicBezTo>
                    <a:cubicBezTo>
                      <a:pt x="618" y="1116"/>
                      <a:pt x="735" y="1116"/>
                      <a:pt x="853" y="1234"/>
                    </a:cubicBezTo>
                    <a:cubicBezTo>
                      <a:pt x="2322" y="1851"/>
                      <a:pt x="3908" y="2585"/>
                      <a:pt x="5377" y="3173"/>
                    </a:cubicBezTo>
                    <a:cubicBezTo>
                      <a:pt x="6963" y="3907"/>
                      <a:pt x="8579" y="4642"/>
                      <a:pt x="10165" y="5376"/>
                    </a:cubicBezTo>
                    <a:cubicBezTo>
                      <a:pt x="10283" y="5376"/>
                      <a:pt x="10400" y="5523"/>
                      <a:pt x="10518" y="5523"/>
                    </a:cubicBezTo>
                    <a:cubicBezTo>
                      <a:pt x="10782" y="5523"/>
                      <a:pt x="10900" y="5523"/>
                      <a:pt x="11017" y="5259"/>
                    </a:cubicBezTo>
                    <a:cubicBezTo>
                      <a:pt x="11135" y="5141"/>
                      <a:pt x="11135" y="4789"/>
                      <a:pt x="11017" y="4642"/>
                    </a:cubicBezTo>
                    <a:cubicBezTo>
                      <a:pt x="10900" y="4524"/>
                      <a:pt x="10782" y="4524"/>
                      <a:pt x="10635" y="4524"/>
                    </a:cubicBezTo>
                    <a:cubicBezTo>
                      <a:pt x="10283" y="4289"/>
                      <a:pt x="9901" y="4172"/>
                      <a:pt x="9666" y="4054"/>
                    </a:cubicBezTo>
                    <a:cubicBezTo>
                      <a:pt x="8197" y="3437"/>
                      <a:pt x="6846" y="2820"/>
                      <a:pt x="5494" y="2203"/>
                    </a:cubicBezTo>
                    <a:cubicBezTo>
                      <a:pt x="4026" y="1469"/>
                      <a:pt x="2557" y="852"/>
                      <a:pt x="1088" y="118"/>
                    </a:cubicBezTo>
                    <a:lnTo>
                      <a:pt x="853" y="118"/>
                    </a:lnTo>
                    <a:cubicBezTo>
                      <a:pt x="735" y="118"/>
                      <a:pt x="735" y="0"/>
                      <a:pt x="6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8963662" y="1800718"/>
                <a:ext cx="377082" cy="183017"/>
              </a:xfrm>
              <a:custGeom>
                <a:avLst/>
                <a:gdLst/>
                <a:ahLst/>
                <a:cxnLst/>
                <a:rect l="l" t="t" r="r" b="b"/>
                <a:pathLst>
                  <a:path w="10547" h="5119" extrusionOk="0">
                    <a:moveTo>
                      <a:pt x="551" y="1"/>
                    </a:moveTo>
                    <a:cubicBezTo>
                      <a:pt x="382" y="1"/>
                      <a:pt x="226" y="116"/>
                      <a:pt x="118" y="311"/>
                    </a:cubicBezTo>
                    <a:cubicBezTo>
                      <a:pt x="0" y="546"/>
                      <a:pt x="118" y="781"/>
                      <a:pt x="382" y="898"/>
                    </a:cubicBezTo>
                    <a:cubicBezTo>
                      <a:pt x="500" y="1045"/>
                      <a:pt x="617" y="1045"/>
                      <a:pt x="735" y="1045"/>
                    </a:cubicBezTo>
                    <a:cubicBezTo>
                      <a:pt x="2703" y="1897"/>
                      <a:pt x="4524" y="2749"/>
                      <a:pt x="6493" y="3601"/>
                    </a:cubicBezTo>
                    <a:cubicBezTo>
                      <a:pt x="7609" y="4100"/>
                      <a:pt x="8578" y="4571"/>
                      <a:pt x="9548" y="4952"/>
                    </a:cubicBezTo>
                    <a:cubicBezTo>
                      <a:pt x="9665" y="5070"/>
                      <a:pt x="9812" y="5070"/>
                      <a:pt x="9930" y="5070"/>
                    </a:cubicBezTo>
                    <a:cubicBezTo>
                      <a:pt x="9964" y="5104"/>
                      <a:pt x="10009" y="5119"/>
                      <a:pt x="10057" y="5119"/>
                    </a:cubicBezTo>
                    <a:cubicBezTo>
                      <a:pt x="10175" y="5119"/>
                      <a:pt x="10317" y="5036"/>
                      <a:pt x="10400" y="4952"/>
                    </a:cubicBezTo>
                    <a:cubicBezTo>
                      <a:pt x="10547" y="4717"/>
                      <a:pt x="10547" y="4453"/>
                      <a:pt x="10400" y="4335"/>
                    </a:cubicBezTo>
                    <a:cubicBezTo>
                      <a:pt x="10282" y="4218"/>
                      <a:pt x="10165" y="4218"/>
                      <a:pt x="10047" y="4100"/>
                    </a:cubicBezTo>
                    <a:cubicBezTo>
                      <a:pt x="9930" y="3983"/>
                      <a:pt x="9665" y="3983"/>
                      <a:pt x="9548" y="3836"/>
                    </a:cubicBezTo>
                    <a:cubicBezTo>
                      <a:pt x="8461" y="3366"/>
                      <a:pt x="7462" y="2984"/>
                      <a:pt x="6375" y="2514"/>
                    </a:cubicBezTo>
                    <a:cubicBezTo>
                      <a:pt x="6140" y="2367"/>
                      <a:pt x="5758" y="2250"/>
                      <a:pt x="5523" y="2132"/>
                    </a:cubicBezTo>
                    <a:cubicBezTo>
                      <a:pt x="4054" y="1515"/>
                      <a:pt x="2585" y="781"/>
                      <a:pt x="1234" y="164"/>
                    </a:cubicBezTo>
                    <a:cubicBezTo>
                      <a:pt x="1117" y="164"/>
                      <a:pt x="999" y="164"/>
                      <a:pt x="852" y="46"/>
                    </a:cubicBezTo>
                    <a:lnTo>
                      <a:pt x="735" y="46"/>
                    </a:lnTo>
                    <a:cubicBezTo>
                      <a:pt x="673" y="15"/>
                      <a:pt x="611" y="1"/>
                      <a:pt x="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8868059" y="2026067"/>
                <a:ext cx="367643" cy="189703"/>
              </a:xfrm>
              <a:custGeom>
                <a:avLst/>
                <a:gdLst/>
                <a:ahLst/>
                <a:cxnLst/>
                <a:rect l="l" t="t" r="r" b="b"/>
                <a:pathLst>
                  <a:path w="10283" h="5306" extrusionOk="0">
                    <a:moveTo>
                      <a:pt x="471" y="1"/>
                    </a:moveTo>
                    <a:cubicBezTo>
                      <a:pt x="236" y="1"/>
                      <a:pt x="118" y="118"/>
                      <a:pt x="1" y="236"/>
                    </a:cubicBezTo>
                    <a:cubicBezTo>
                      <a:pt x="1" y="353"/>
                      <a:pt x="1" y="618"/>
                      <a:pt x="118" y="735"/>
                    </a:cubicBezTo>
                    <a:cubicBezTo>
                      <a:pt x="118" y="853"/>
                      <a:pt x="236" y="853"/>
                      <a:pt x="353" y="853"/>
                    </a:cubicBezTo>
                    <a:cubicBezTo>
                      <a:pt x="353" y="970"/>
                      <a:pt x="471" y="970"/>
                      <a:pt x="471" y="970"/>
                    </a:cubicBezTo>
                    <a:cubicBezTo>
                      <a:pt x="1940" y="1705"/>
                      <a:pt x="3409" y="2439"/>
                      <a:pt x="4878" y="3056"/>
                    </a:cubicBezTo>
                    <a:cubicBezTo>
                      <a:pt x="6346" y="3790"/>
                      <a:pt x="7815" y="4407"/>
                      <a:pt x="9284" y="5142"/>
                    </a:cubicBezTo>
                    <a:cubicBezTo>
                      <a:pt x="9402" y="5142"/>
                      <a:pt x="9549" y="5259"/>
                      <a:pt x="9549" y="5259"/>
                    </a:cubicBezTo>
                    <a:cubicBezTo>
                      <a:pt x="9612" y="5291"/>
                      <a:pt x="9674" y="5305"/>
                      <a:pt x="9735" y="5305"/>
                    </a:cubicBezTo>
                    <a:cubicBezTo>
                      <a:pt x="9901" y="5305"/>
                      <a:pt x="10050" y="5196"/>
                      <a:pt x="10136" y="5024"/>
                    </a:cubicBezTo>
                    <a:cubicBezTo>
                      <a:pt x="10283" y="4760"/>
                      <a:pt x="10283" y="4525"/>
                      <a:pt x="10019" y="4407"/>
                    </a:cubicBezTo>
                    <a:cubicBezTo>
                      <a:pt x="9901" y="4290"/>
                      <a:pt x="9901" y="4290"/>
                      <a:pt x="9784" y="4290"/>
                    </a:cubicBezTo>
                    <a:cubicBezTo>
                      <a:pt x="7933" y="3409"/>
                      <a:pt x="6111" y="2557"/>
                      <a:pt x="4407" y="1705"/>
                    </a:cubicBezTo>
                    <a:cubicBezTo>
                      <a:pt x="3291" y="1205"/>
                      <a:pt x="2204" y="618"/>
                      <a:pt x="1088" y="118"/>
                    </a:cubicBezTo>
                    <a:cubicBezTo>
                      <a:pt x="970" y="118"/>
                      <a:pt x="853" y="1"/>
                      <a:pt x="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9"/>
            <p:cNvGrpSpPr/>
            <p:nvPr/>
          </p:nvGrpSpPr>
          <p:grpSpPr>
            <a:xfrm rot="-5923711" flipH="1">
              <a:off x="3687785" y="413457"/>
              <a:ext cx="671814" cy="491172"/>
              <a:chOff x="1676675" y="2892575"/>
              <a:chExt cx="513600" cy="375500"/>
            </a:xfrm>
          </p:grpSpPr>
          <p:sp>
            <p:nvSpPr>
              <p:cNvPr id="458" name="Google Shape;458;p9"/>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9"/>
            <p:cNvGrpSpPr/>
            <p:nvPr/>
          </p:nvGrpSpPr>
          <p:grpSpPr>
            <a:xfrm rot="-563116" flipH="1">
              <a:off x="3100173" y="4277665"/>
              <a:ext cx="671793" cy="491157"/>
              <a:chOff x="1676675" y="2892575"/>
              <a:chExt cx="513600" cy="375500"/>
            </a:xfrm>
          </p:grpSpPr>
          <p:sp>
            <p:nvSpPr>
              <p:cNvPr id="467" name="Google Shape;467;p9"/>
              <p:cNvSpPr/>
              <p:nvPr/>
            </p:nvSpPr>
            <p:spPr>
              <a:xfrm>
                <a:off x="1769125" y="2963900"/>
                <a:ext cx="26275" cy="40550"/>
              </a:xfrm>
              <a:custGeom>
                <a:avLst/>
                <a:gdLst/>
                <a:ahLst/>
                <a:cxnLst/>
                <a:rect l="l" t="t" r="r" b="b"/>
                <a:pathLst>
                  <a:path w="1051" h="1622" extrusionOk="0">
                    <a:moveTo>
                      <a:pt x="114" y="1"/>
                    </a:moveTo>
                    <a:cubicBezTo>
                      <a:pt x="114" y="1"/>
                      <a:pt x="114" y="92"/>
                      <a:pt x="0" y="184"/>
                    </a:cubicBezTo>
                    <a:cubicBezTo>
                      <a:pt x="114" y="184"/>
                      <a:pt x="114" y="275"/>
                      <a:pt x="206" y="275"/>
                    </a:cubicBezTo>
                    <a:cubicBezTo>
                      <a:pt x="480" y="572"/>
                      <a:pt x="685" y="937"/>
                      <a:pt x="685" y="1325"/>
                    </a:cubicBezTo>
                    <a:lnTo>
                      <a:pt x="685" y="1507"/>
                    </a:lnTo>
                    <a:cubicBezTo>
                      <a:pt x="685" y="1622"/>
                      <a:pt x="776" y="1622"/>
                      <a:pt x="776" y="1622"/>
                    </a:cubicBezTo>
                    <a:cubicBezTo>
                      <a:pt x="959" y="1622"/>
                      <a:pt x="959" y="1622"/>
                      <a:pt x="959" y="1507"/>
                    </a:cubicBezTo>
                    <a:cubicBezTo>
                      <a:pt x="1050" y="937"/>
                      <a:pt x="868" y="480"/>
                      <a:pt x="480" y="92"/>
                    </a:cubicBezTo>
                    <a:cubicBezTo>
                      <a:pt x="388" y="1"/>
                      <a:pt x="297"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1676675" y="2918825"/>
                <a:ext cx="161525" cy="159225"/>
              </a:xfrm>
              <a:custGeom>
                <a:avLst/>
                <a:gdLst/>
                <a:ahLst/>
                <a:cxnLst/>
                <a:rect l="l" t="t" r="r" b="b"/>
                <a:pathLst>
                  <a:path w="6461" h="6369" extrusionOk="0">
                    <a:moveTo>
                      <a:pt x="3242" y="754"/>
                    </a:moveTo>
                    <a:cubicBezTo>
                      <a:pt x="3904" y="754"/>
                      <a:pt x="4474" y="1028"/>
                      <a:pt x="4954" y="1416"/>
                    </a:cubicBezTo>
                    <a:cubicBezTo>
                      <a:pt x="5410" y="1895"/>
                      <a:pt x="5707" y="2466"/>
                      <a:pt x="5707" y="3128"/>
                    </a:cubicBezTo>
                    <a:cubicBezTo>
                      <a:pt x="5707" y="3790"/>
                      <a:pt x="5410" y="4452"/>
                      <a:pt x="4954" y="4840"/>
                    </a:cubicBezTo>
                    <a:cubicBezTo>
                      <a:pt x="4474" y="5319"/>
                      <a:pt x="3904" y="5593"/>
                      <a:pt x="3242" y="5593"/>
                    </a:cubicBezTo>
                    <a:cubicBezTo>
                      <a:pt x="2557" y="5593"/>
                      <a:pt x="1986" y="5319"/>
                      <a:pt x="1530" y="4840"/>
                    </a:cubicBezTo>
                    <a:cubicBezTo>
                      <a:pt x="1051" y="4452"/>
                      <a:pt x="754" y="3790"/>
                      <a:pt x="754" y="3128"/>
                    </a:cubicBezTo>
                    <a:cubicBezTo>
                      <a:pt x="754" y="2466"/>
                      <a:pt x="1051" y="1895"/>
                      <a:pt x="1530" y="1416"/>
                    </a:cubicBezTo>
                    <a:cubicBezTo>
                      <a:pt x="1986" y="1028"/>
                      <a:pt x="2557" y="754"/>
                      <a:pt x="3242" y="754"/>
                    </a:cubicBezTo>
                    <a:close/>
                    <a:moveTo>
                      <a:pt x="3242" y="1"/>
                    </a:moveTo>
                    <a:cubicBezTo>
                      <a:pt x="1416" y="1"/>
                      <a:pt x="1" y="1416"/>
                      <a:pt x="1" y="3128"/>
                    </a:cubicBezTo>
                    <a:cubicBezTo>
                      <a:pt x="1" y="4931"/>
                      <a:pt x="1416" y="6369"/>
                      <a:pt x="3242" y="6369"/>
                    </a:cubicBezTo>
                    <a:cubicBezTo>
                      <a:pt x="5045" y="6369"/>
                      <a:pt x="6460" y="4931"/>
                      <a:pt x="6460" y="3128"/>
                    </a:cubicBezTo>
                    <a:cubicBezTo>
                      <a:pt x="6460" y="1416"/>
                      <a:pt x="5045" y="1"/>
                      <a:pt x="3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1826175" y="2994725"/>
                <a:ext cx="138125" cy="28550"/>
              </a:xfrm>
              <a:custGeom>
                <a:avLst/>
                <a:gdLst/>
                <a:ahLst/>
                <a:cxnLst/>
                <a:rect l="l" t="t" r="r" b="b"/>
                <a:pathLst>
                  <a:path w="5525" h="1142" extrusionOk="0">
                    <a:moveTo>
                      <a:pt x="115" y="0"/>
                    </a:moveTo>
                    <a:lnTo>
                      <a:pt x="1" y="754"/>
                    </a:lnTo>
                    <a:lnTo>
                      <a:pt x="5433" y="1142"/>
                    </a:lnTo>
                    <a:lnTo>
                      <a:pt x="5525" y="389"/>
                    </a:ln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1980825" y="2923325"/>
                <a:ext cx="209450" cy="206675"/>
              </a:xfrm>
              <a:custGeom>
                <a:avLst/>
                <a:gdLst/>
                <a:ahLst/>
                <a:cxnLst/>
                <a:rect l="l" t="t" r="r" b="b"/>
                <a:pathLst>
                  <a:path w="8378" h="8267" extrusionOk="0">
                    <a:moveTo>
                      <a:pt x="4365" y="0"/>
                    </a:moveTo>
                    <a:cubicBezTo>
                      <a:pt x="4310" y="0"/>
                      <a:pt x="4255" y="1"/>
                      <a:pt x="4200" y="3"/>
                    </a:cubicBezTo>
                    <a:cubicBezTo>
                      <a:pt x="1621" y="3"/>
                      <a:pt x="0" y="1989"/>
                      <a:pt x="0" y="4089"/>
                    </a:cubicBezTo>
                    <a:cubicBezTo>
                      <a:pt x="0" y="6668"/>
                      <a:pt x="2100" y="8266"/>
                      <a:pt x="4200" y="8266"/>
                    </a:cubicBezTo>
                    <a:cubicBezTo>
                      <a:pt x="6483" y="8266"/>
                      <a:pt x="8377" y="6463"/>
                      <a:pt x="8377" y="4089"/>
                    </a:cubicBezTo>
                    <a:cubicBezTo>
                      <a:pt x="8288" y="1859"/>
                      <a:pt x="6653" y="0"/>
                      <a:pt x="4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2092675" y="2951925"/>
                <a:ext cx="45100" cy="73650"/>
              </a:xfrm>
              <a:custGeom>
                <a:avLst/>
                <a:gdLst/>
                <a:ahLst/>
                <a:cxnLst/>
                <a:rect l="l" t="t" r="r" b="b"/>
                <a:pathLst>
                  <a:path w="1804" h="2946" extrusionOk="0">
                    <a:moveTo>
                      <a:pt x="297" y="1"/>
                    </a:moveTo>
                    <a:cubicBezTo>
                      <a:pt x="183" y="1"/>
                      <a:pt x="92" y="1"/>
                      <a:pt x="0" y="92"/>
                    </a:cubicBezTo>
                    <a:lnTo>
                      <a:pt x="0" y="274"/>
                    </a:lnTo>
                    <a:cubicBezTo>
                      <a:pt x="92" y="274"/>
                      <a:pt x="297" y="389"/>
                      <a:pt x="388" y="480"/>
                    </a:cubicBezTo>
                    <a:cubicBezTo>
                      <a:pt x="753" y="663"/>
                      <a:pt x="1050" y="959"/>
                      <a:pt x="1233" y="1324"/>
                    </a:cubicBezTo>
                    <a:cubicBezTo>
                      <a:pt x="1324" y="1530"/>
                      <a:pt x="1324" y="1804"/>
                      <a:pt x="1438" y="2101"/>
                    </a:cubicBezTo>
                    <a:lnTo>
                      <a:pt x="1438" y="2557"/>
                    </a:lnTo>
                    <a:cubicBezTo>
                      <a:pt x="1438" y="2671"/>
                      <a:pt x="1438" y="2762"/>
                      <a:pt x="1530" y="2854"/>
                    </a:cubicBezTo>
                    <a:cubicBezTo>
                      <a:pt x="1530" y="2854"/>
                      <a:pt x="1621" y="2854"/>
                      <a:pt x="1621" y="2945"/>
                    </a:cubicBezTo>
                    <a:lnTo>
                      <a:pt x="1712" y="2854"/>
                    </a:lnTo>
                    <a:cubicBezTo>
                      <a:pt x="1712" y="2854"/>
                      <a:pt x="1712" y="2762"/>
                      <a:pt x="1803" y="2762"/>
                    </a:cubicBezTo>
                    <a:cubicBezTo>
                      <a:pt x="1803" y="2192"/>
                      <a:pt x="1712" y="1712"/>
                      <a:pt x="1530" y="1142"/>
                    </a:cubicBezTo>
                    <a:cubicBezTo>
                      <a:pt x="1438" y="845"/>
                      <a:pt x="1233" y="663"/>
                      <a:pt x="1050" y="480"/>
                    </a:cubicBezTo>
                    <a:cubicBezTo>
                      <a:pt x="868" y="274"/>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1947725" y="2892575"/>
                <a:ext cx="235125" cy="235125"/>
              </a:xfrm>
              <a:custGeom>
                <a:avLst/>
                <a:gdLst/>
                <a:ahLst/>
                <a:cxnLst/>
                <a:rect l="l" t="t" r="r" b="b"/>
                <a:pathLst>
                  <a:path w="9405" h="9405" extrusionOk="0">
                    <a:moveTo>
                      <a:pt x="4748" y="754"/>
                    </a:moveTo>
                    <a:cubicBezTo>
                      <a:pt x="5798" y="754"/>
                      <a:pt x="6757" y="1142"/>
                      <a:pt x="7510" y="1895"/>
                    </a:cubicBezTo>
                    <a:cubicBezTo>
                      <a:pt x="8263" y="2557"/>
                      <a:pt x="8651" y="3607"/>
                      <a:pt x="8651" y="4657"/>
                    </a:cubicBezTo>
                    <a:cubicBezTo>
                      <a:pt x="8651" y="5798"/>
                      <a:pt x="8263" y="6757"/>
                      <a:pt x="7510" y="7510"/>
                    </a:cubicBezTo>
                    <a:cubicBezTo>
                      <a:pt x="6757" y="8172"/>
                      <a:pt x="5798" y="8652"/>
                      <a:pt x="4748" y="8652"/>
                    </a:cubicBezTo>
                    <a:cubicBezTo>
                      <a:pt x="3607" y="8652"/>
                      <a:pt x="2671" y="8172"/>
                      <a:pt x="1895" y="7510"/>
                    </a:cubicBezTo>
                    <a:cubicBezTo>
                      <a:pt x="1233" y="6757"/>
                      <a:pt x="754" y="5798"/>
                      <a:pt x="754" y="4657"/>
                    </a:cubicBezTo>
                    <a:cubicBezTo>
                      <a:pt x="754" y="3607"/>
                      <a:pt x="1233" y="2557"/>
                      <a:pt x="1895" y="1895"/>
                    </a:cubicBezTo>
                    <a:cubicBezTo>
                      <a:pt x="2671" y="1142"/>
                      <a:pt x="3607" y="754"/>
                      <a:pt x="4748" y="754"/>
                    </a:cubicBezTo>
                    <a:close/>
                    <a:moveTo>
                      <a:pt x="4748" y="1"/>
                    </a:moveTo>
                    <a:cubicBezTo>
                      <a:pt x="2101" y="1"/>
                      <a:pt x="1" y="2078"/>
                      <a:pt x="1" y="4657"/>
                    </a:cubicBezTo>
                    <a:cubicBezTo>
                      <a:pt x="1" y="7328"/>
                      <a:pt x="2101" y="9405"/>
                      <a:pt x="4748" y="9405"/>
                    </a:cubicBezTo>
                    <a:cubicBezTo>
                      <a:pt x="7328" y="9405"/>
                      <a:pt x="9405" y="7328"/>
                      <a:pt x="9405" y="4657"/>
                    </a:cubicBezTo>
                    <a:cubicBezTo>
                      <a:pt x="9405" y="2078"/>
                      <a:pt x="7328"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2057300" y="3153925"/>
                <a:ext cx="25700" cy="42825"/>
              </a:xfrm>
              <a:custGeom>
                <a:avLst/>
                <a:gdLst/>
                <a:ahLst/>
                <a:cxnLst/>
                <a:rect l="l" t="t" r="r" b="b"/>
                <a:pathLst>
                  <a:path w="1028" h="1713" extrusionOk="0">
                    <a:moveTo>
                      <a:pt x="183" y="1"/>
                    </a:moveTo>
                    <a:cubicBezTo>
                      <a:pt x="183" y="1"/>
                      <a:pt x="91" y="1"/>
                      <a:pt x="91" y="92"/>
                    </a:cubicBezTo>
                    <a:cubicBezTo>
                      <a:pt x="0" y="92"/>
                      <a:pt x="0" y="183"/>
                      <a:pt x="0" y="183"/>
                    </a:cubicBezTo>
                    <a:cubicBezTo>
                      <a:pt x="0" y="297"/>
                      <a:pt x="0" y="297"/>
                      <a:pt x="91" y="389"/>
                    </a:cubicBezTo>
                    <a:cubicBezTo>
                      <a:pt x="457" y="571"/>
                      <a:pt x="571" y="959"/>
                      <a:pt x="571" y="1325"/>
                    </a:cubicBezTo>
                    <a:cubicBezTo>
                      <a:pt x="571" y="1439"/>
                      <a:pt x="571" y="1530"/>
                      <a:pt x="662" y="1621"/>
                    </a:cubicBezTo>
                    <a:lnTo>
                      <a:pt x="662" y="1713"/>
                    </a:lnTo>
                    <a:cubicBezTo>
                      <a:pt x="845" y="1713"/>
                      <a:pt x="936" y="1621"/>
                      <a:pt x="936" y="1530"/>
                    </a:cubicBezTo>
                    <a:cubicBezTo>
                      <a:pt x="1027" y="959"/>
                      <a:pt x="845" y="480"/>
                      <a:pt x="365" y="92"/>
                    </a:cubicBezTo>
                    <a:cubicBezTo>
                      <a:pt x="274" y="92"/>
                      <a:pt x="274" y="92"/>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1962000" y="3108850"/>
                <a:ext cx="159225" cy="159225"/>
              </a:xfrm>
              <a:custGeom>
                <a:avLst/>
                <a:gdLst/>
                <a:ahLst/>
                <a:cxnLst/>
                <a:rect l="l" t="t" r="r" b="b"/>
                <a:pathLst>
                  <a:path w="6369" h="6369" extrusionOk="0">
                    <a:moveTo>
                      <a:pt x="3127" y="754"/>
                    </a:moveTo>
                    <a:cubicBezTo>
                      <a:pt x="3812" y="754"/>
                      <a:pt x="4474" y="1050"/>
                      <a:pt x="4839" y="1530"/>
                    </a:cubicBezTo>
                    <a:cubicBezTo>
                      <a:pt x="5319" y="1895"/>
                      <a:pt x="5615" y="2557"/>
                      <a:pt x="5615" y="3242"/>
                    </a:cubicBezTo>
                    <a:cubicBezTo>
                      <a:pt x="5615" y="3904"/>
                      <a:pt x="5319" y="4474"/>
                      <a:pt x="4839" y="4954"/>
                    </a:cubicBezTo>
                    <a:cubicBezTo>
                      <a:pt x="4474" y="5319"/>
                      <a:pt x="3812" y="5616"/>
                      <a:pt x="3127" y="5616"/>
                    </a:cubicBezTo>
                    <a:cubicBezTo>
                      <a:pt x="2465" y="5616"/>
                      <a:pt x="1895" y="5319"/>
                      <a:pt x="1415" y="4954"/>
                    </a:cubicBezTo>
                    <a:cubicBezTo>
                      <a:pt x="959" y="4474"/>
                      <a:pt x="753" y="3904"/>
                      <a:pt x="753" y="3242"/>
                    </a:cubicBezTo>
                    <a:cubicBezTo>
                      <a:pt x="753" y="2557"/>
                      <a:pt x="959" y="1895"/>
                      <a:pt x="1415" y="1530"/>
                    </a:cubicBezTo>
                    <a:cubicBezTo>
                      <a:pt x="1895" y="1050"/>
                      <a:pt x="2465" y="754"/>
                      <a:pt x="3127" y="754"/>
                    </a:cubicBezTo>
                    <a:close/>
                    <a:moveTo>
                      <a:pt x="3127" y="1"/>
                    </a:moveTo>
                    <a:cubicBezTo>
                      <a:pt x="1415" y="1"/>
                      <a:pt x="0" y="1416"/>
                      <a:pt x="0" y="3242"/>
                    </a:cubicBezTo>
                    <a:cubicBezTo>
                      <a:pt x="0" y="4954"/>
                      <a:pt x="1415" y="6369"/>
                      <a:pt x="3127" y="6369"/>
                    </a:cubicBezTo>
                    <a:cubicBezTo>
                      <a:pt x="4953" y="6369"/>
                      <a:pt x="6369" y="4954"/>
                      <a:pt x="6369" y="3242"/>
                    </a:cubicBezTo>
                    <a:cubicBezTo>
                      <a:pt x="6369" y="1416"/>
                      <a:pt x="4953" y="1"/>
                      <a:pt x="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7"/>
        <p:cNvGrpSpPr/>
        <p:nvPr/>
      </p:nvGrpSpPr>
      <p:grpSpPr>
        <a:xfrm>
          <a:off x="0" y="0"/>
          <a:ext cx="0" cy="0"/>
          <a:chOff x="0" y="0"/>
          <a:chExt cx="0" cy="0"/>
        </a:xfrm>
      </p:grpSpPr>
      <p:sp>
        <p:nvSpPr>
          <p:cNvPr id="478" name="Google Shape;47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595959"/>
              </a:buClr>
              <a:buSzPts val="9600"/>
              <a:buNone/>
              <a:defRPr sz="9600">
                <a:solidFill>
                  <a:schemeClr val="accent2"/>
                </a:solidFill>
              </a:defRPr>
            </a:lvl1pPr>
            <a:lvl2pPr lvl="1" algn="ctr" rtl="0">
              <a:spcBef>
                <a:spcPts val="0"/>
              </a:spcBef>
              <a:spcAft>
                <a:spcPts val="0"/>
              </a:spcAft>
              <a:buClr>
                <a:schemeClr val="dk2"/>
              </a:buClr>
              <a:buSzPts val="9600"/>
              <a:buNone/>
              <a:defRPr sz="9600">
                <a:solidFill>
                  <a:schemeClr val="dk2"/>
                </a:solidFill>
              </a:defRPr>
            </a:lvl2pPr>
            <a:lvl3pPr lvl="2" algn="ctr" rtl="0">
              <a:spcBef>
                <a:spcPts val="0"/>
              </a:spcBef>
              <a:spcAft>
                <a:spcPts val="0"/>
              </a:spcAft>
              <a:buClr>
                <a:schemeClr val="dk2"/>
              </a:buClr>
              <a:buSzPts val="9600"/>
              <a:buNone/>
              <a:defRPr sz="9600">
                <a:solidFill>
                  <a:schemeClr val="dk2"/>
                </a:solidFill>
              </a:defRPr>
            </a:lvl3pPr>
            <a:lvl4pPr lvl="3" algn="ctr" rtl="0">
              <a:spcBef>
                <a:spcPts val="0"/>
              </a:spcBef>
              <a:spcAft>
                <a:spcPts val="0"/>
              </a:spcAft>
              <a:buClr>
                <a:schemeClr val="dk2"/>
              </a:buClr>
              <a:buSzPts val="9600"/>
              <a:buNone/>
              <a:defRPr sz="9600">
                <a:solidFill>
                  <a:schemeClr val="dk2"/>
                </a:solidFill>
              </a:defRPr>
            </a:lvl4pPr>
            <a:lvl5pPr lvl="4" algn="ctr" rtl="0">
              <a:spcBef>
                <a:spcPts val="0"/>
              </a:spcBef>
              <a:spcAft>
                <a:spcPts val="0"/>
              </a:spcAft>
              <a:buClr>
                <a:schemeClr val="dk2"/>
              </a:buClr>
              <a:buSzPts val="9600"/>
              <a:buNone/>
              <a:defRPr sz="9600">
                <a:solidFill>
                  <a:schemeClr val="dk2"/>
                </a:solidFill>
              </a:defRPr>
            </a:lvl5pPr>
            <a:lvl6pPr lvl="5" algn="ctr" rtl="0">
              <a:spcBef>
                <a:spcPts val="0"/>
              </a:spcBef>
              <a:spcAft>
                <a:spcPts val="0"/>
              </a:spcAft>
              <a:buClr>
                <a:schemeClr val="dk2"/>
              </a:buClr>
              <a:buSzPts val="9600"/>
              <a:buNone/>
              <a:defRPr sz="9600">
                <a:solidFill>
                  <a:schemeClr val="dk2"/>
                </a:solidFill>
              </a:defRPr>
            </a:lvl6pPr>
            <a:lvl7pPr lvl="6" algn="ctr" rtl="0">
              <a:spcBef>
                <a:spcPts val="0"/>
              </a:spcBef>
              <a:spcAft>
                <a:spcPts val="0"/>
              </a:spcAft>
              <a:buClr>
                <a:schemeClr val="dk2"/>
              </a:buClr>
              <a:buSzPts val="9600"/>
              <a:buNone/>
              <a:defRPr sz="9600">
                <a:solidFill>
                  <a:schemeClr val="dk2"/>
                </a:solidFill>
              </a:defRPr>
            </a:lvl7pPr>
            <a:lvl8pPr lvl="7" algn="ctr" rtl="0">
              <a:spcBef>
                <a:spcPts val="0"/>
              </a:spcBef>
              <a:spcAft>
                <a:spcPts val="0"/>
              </a:spcAft>
              <a:buClr>
                <a:schemeClr val="dk2"/>
              </a:buClr>
              <a:buSzPts val="9600"/>
              <a:buNone/>
              <a:defRPr sz="9600">
                <a:solidFill>
                  <a:schemeClr val="dk2"/>
                </a:solidFill>
              </a:defRPr>
            </a:lvl8pPr>
            <a:lvl9pPr lvl="8" algn="ctr" rtl="0">
              <a:spcBef>
                <a:spcPts val="0"/>
              </a:spcBef>
              <a:spcAft>
                <a:spcPts val="0"/>
              </a:spcAft>
              <a:buClr>
                <a:schemeClr val="dk2"/>
              </a:buClr>
              <a:buSzPts val="9600"/>
              <a:buNone/>
              <a:defRPr sz="9600">
                <a:solidFill>
                  <a:schemeClr val="dk2"/>
                </a:solidFill>
              </a:defRPr>
            </a:lvl9pPr>
          </a:lstStyle>
          <a:p>
            <a:r>
              <a:t>xx%</a:t>
            </a:r>
          </a:p>
        </p:txBody>
      </p:sp>
      <p:sp>
        <p:nvSpPr>
          <p:cNvPr id="479" name="Google Shape;47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480" name="Google Shape;480;p11"/>
          <p:cNvGrpSpPr/>
          <p:nvPr/>
        </p:nvGrpSpPr>
        <p:grpSpPr>
          <a:xfrm>
            <a:off x="-545831" y="-452809"/>
            <a:ext cx="10052048" cy="5593387"/>
            <a:chOff x="-545831" y="-452809"/>
            <a:chExt cx="10052048" cy="5593387"/>
          </a:xfrm>
        </p:grpSpPr>
        <p:grpSp>
          <p:nvGrpSpPr>
            <p:cNvPr id="481" name="Google Shape;481;p11"/>
            <p:cNvGrpSpPr/>
            <p:nvPr/>
          </p:nvGrpSpPr>
          <p:grpSpPr>
            <a:xfrm rot="-2123682">
              <a:off x="57799" y="4094873"/>
              <a:ext cx="1310840" cy="733902"/>
              <a:chOff x="373925" y="3403875"/>
              <a:chExt cx="1086500" cy="608300"/>
            </a:xfrm>
          </p:grpSpPr>
          <p:sp>
            <p:nvSpPr>
              <p:cNvPr id="482" name="Google Shape;482;p11"/>
              <p:cNvSpPr/>
              <p:nvPr/>
            </p:nvSpPr>
            <p:spPr>
              <a:xfrm>
                <a:off x="416725" y="3403875"/>
                <a:ext cx="1038575" cy="547275"/>
              </a:xfrm>
              <a:custGeom>
                <a:avLst/>
                <a:gdLst/>
                <a:ahLst/>
                <a:cxnLst/>
                <a:rect l="l" t="t" r="r" b="b"/>
                <a:pathLst>
                  <a:path w="41543" h="21891" extrusionOk="0">
                    <a:moveTo>
                      <a:pt x="38233" y="0"/>
                    </a:moveTo>
                    <a:cubicBezTo>
                      <a:pt x="38119" y="91"/>
                      <a:pt x="38027" y="91"/>
                      <a:pt x="37936" y="91"/>
                    </a:cubicBezTo>
                    <a:cubicBezTo>
                      <a:pt x="37365" y="274"/>
                      <a:pt x="36795" y="457"/>
                      <a:pt x="36224" y="662"/>
                    </a:cubicBezTo>
                    <a:cubicBezTo>
                      <a:pt x="35083" y="1027"/>
                      <a:pt x="34033" y="1415"/>
                      <a:pt x="32892" y="1803"/>
                    </a:cubicBezTo>
                    <a:cubicBezTo>
                      <a:pt x="32138" y="1986"/>
                      <a:pt x="31385" y="2283"/>
                      <a:pt x="30609" y="2557"/>
                    </a:cubicBezTo>
                    <a:cubicBezTo>
                      <a:pt x="29673" y="2853"/>
                      <a:pt x="28623" y="3219"/>
                      <a:pt x="27573" y="3515"/>
                    </a:cubicBezTo>
                    <a:cubicBezTo>
                      <a:pt x="26523" y="3880"/>
                      <a:pt x="25473" y="4177"/>
                      <a:pt x="24538" y="4565"/>
                    </a:cubicBezTo>
                    <a:cubicBezTo>
                      <a:pt x="23396" y="4930"/>
                      <a:pt x="22255" y="5318"/>
                      <a:pt x="21114" y="5707"/>
                    </a:cubicBezTo>
                    <a:cubicBezTo>
                      <a:pt x="20338" y="5980"/>
                      <a:pt x="19584" y="6163"/>
                      <a:pt x="18831" y="6460"/>
                    </a:cubicBezTo>
                    <a:cubicBezTo>
                      <a:pt x="17576" y="6848"/>
                      <a:pt x="16435" y="7213"/>
                      <a:pt x="15293" y="7692"/>
                    </a:cubicBezTo>
                    <a:cubicBezTo>
                      <a:pt x="14540" y="7875"/>
                      <a:pt x="13787" y="8172"/>
                      <a:pt x="13125" y="8354"/>
                    </a:cubicBezTo>
                    <a:cubicBezTo>
                      <a:pt x="11869" y="8834"/>
                      <a:pt x="10728" y="9222"/>
                      <a:pt x="9496" y="9587"/>
                    </a:cubicBezTo>
                    <a:cubicBezTo>
                      <a:pt x="8742" y="9884"/>
                      <a:pt x="8080" y="10066"/>
                      <a:pt x="7304" y="10363"/>
                    </a:cubicBezTo>
                    <a:cubicBezTo>
                      <a:pt x="6163" y="10728"/>
                      <a:pt x="5136" y="11116"/>
                      <a:pt x="3995" y="11413"/>
                    </a:cubicBezTo>
                    <a:cubicBezTo>
                      <a:pt x="3127" y="11778"/>
                      <a:pt x="2283" y="12075"/>
                      <a:pt x="1324" y="12349"/>
                    </a:cubicBezTo>
                    <a:cubicBezTo>
                      <a:pt x="1027" y="12440"/>
                      <a:pt x="754" y="12554"/>
                      <a:pt x="457" y="12645"/>
                    </a:cubicBezTo>
                    <a:cubicBezTo>
                      <a:pt x="92" y="12828"/>
                      <a:pt x="0" y="13125"/>
                      <a:pt x="92" y="13490"/>
                    </a:cubicBezTo>
                    <a:lnTo>
                      <a:pt x="92" y="13581"/>
                    </a:lnTo>
                    <a:cubicBezTo>
                      <a:pt x="183" y="13969"/>
                      <a:pt x="366" y="14357"/>
                      <a:pt x="457" y="14722"/>
                    </a:cubicBezTo>
                    <a:cubicBezTo>
                      <a:pt x="845" y="15978"/>
                      <a:pt x="1324" y="17210"/>
                      <a:pt x="1712" y="18352"/>
                    </a:cubicBezTo>
                    <a:cubicBezTo>
                      <a:pt x="1986" y="19196"/>
                      <a:pt x="2283" y="19972"/>
                      <a:pt x="2465" y="20726"/>
                    </a:cubicBezTo>
                    <a:cubicBezTo>
                      <a:pt x="2557" y="20999"/>
                      <a:pt x="2648" y="21205"/>
                      <a:pt x="2739" y="21479"/>
                    </a:cubicBezTo>
                    <a:cubicBezTo>
                      <a:pt x="2909" y="21723"/>
                      <a:pt x="3125" y="21890"/>
                      <a:pt x="3361" y="21890"/>
                    </a:cubicBezTo>
                    <a:cubicBezTo>
                      <a:pt x="3412" y="21890"/>
                      <a:pt x="3463" y="21883"/>
                      <a:pt x="3515" y="21867"/>
                    </a:cubicBezTo>
                    <a:lnTo>
                      <a:pt x="3607" y="21867"/>
                    </a:lnTo>
                    <a:cubicBezTo>
                      <a:pt x="4177" y="21684"/>
                      <a:pt x="4657" y="21479"/>
                      <a:pt x="5227" y="21296"/>
                    </a:cubicBezTo>
                    <a:cubicBezTo>
                      <a:pt x="5981" y="20999"/>
                      <a:pt x="6734" y="20817"/>
                      <a:pt x="7419" y="20543"/>
                    </a:cubicBezTo>
                    <a:cubicBezTo>
                      <a:pt x="8560" y="20155"/>
                      <a:pt x="9701" y="19767"/>
                      <a:pt x="10842" y="19402"/>
                    </a:cubicBezTo>
                    <a:cubicBezTo>
                      <a:pt x="11687" y="19105"/>
                      <a:pt x="12440" y="18831"/>
                      <a:pt x="13216" y="18626"/>
                    </a:cubicBezTo>
                    <a:cubicBezTo>
                      <a:pt x="14449" y="18146"/>
                      <a:pt x="15681" y="17781"/>
                      <a:pt x="16823" y="17393"/>
                    </a:cubicBezTo>
                    <a:cubicBezTo>
                      <a:pt x="17576" y="17119"/>
                      <a:pt x="18352" y="16822"/>
                      <a:pt x="19105" y="16640"/>
                    </a:cubicBezTo>
                    <a:cubicBezTo>
                      <a:pt x="20155" y="16252"/>
                      <a:pt x="21296" y="15864"/>
                      <a:pt x="22438" y="15499"/>
                    </a:cubicBezTo>
                    <a:cubicBezTo>
                      <a:pt x="22826" y="15407"/>
                      <a:pt x="23191" y="15202"/>
                      <a:pt x="23579" y="15111"/>
                    </a:cubicBezTo>
                    <a:cubicBezTo>
                      <a:pt x="24332" y="14837"/>
                      <a:pt x="25108" y="14631"/>
                      <a:pt x="25861" y="14357"/>
                    </a:cubicBezTo>
                    <a:cubicBezTo>
                      <a:pt x="27003" y="13969"/>
                      <a:pt x="28235" y="13581"/>
                      <a:pt x="29376" y="13125"/>
                    </a:cubicBezTo>
                    <a:cubicBezTo>
                      <a:pt x="30130" y="12919"/>
                      <a:pt x="30906" y="12645"/>
                      <a:pt x="31659" y="12349"/>
                    </a:cubicBezTo>
                    <a:cubicBezTo>
                      <a:pt x="32983" y="11983"/>
                      <a:pt x="34238" y="11504"/>
                      <a:pt x="35562" y="11025"/>
                    </a:cubicBezTo>
                    <a:cubicBezTo>
                      <a:pt x="36315" y="10728"/>
                      <a:pt x="37183" y="10454"/>
                      <a:pt x="38027" y="10157"/>
                    </a:cubicBezTo>
                    <a:cubicBezTo>
                      <a:pt x="39077" y="9884"/>
                      <a:pt x="40036" y="9496"/>
                      <a:pt x="41086" y="9222"/>
                    </a:cubicBezTo>
                    <a:cubicBezTo>
                      <a:pt x="41177" y="9130"/>
                      <a:pt x="41268" y="9130"/>
                      <a:pt x="41268" y="9016"/>
                    </a:cubicBezTo>
                    <a:cubicBezTo>
                      <a:pt x="41451" y="8925"/>
                      <a:pt x="41542" y="8742"/>
                      <a:pt x="41542" y="8560"/>
                    </a:cubicBezTo>
                    <a:lnTo>
                      <a:pt x="41542" y="8263"/>
                    </a:lnTo>
                    <a:cubicBezTo>
                      <a:pt x="41360" y="7784"/>
                      <a:pt x="41268" y="7418"/>
                      <a:pt x="41086" y="6939"/>
                    </a:cubicBezTo>
                    <a:cubicBezTo>
                      <a:pt x="40789" y="6072"/>
                      <a:pt x="40607" y="5318"/>
                      <a:pt x="40310" y="4565"/>
                    </a:cubicBezTo>
                    <a:cubicBezTo>
                      <a:pt x="40127" y="4086"/>
                      <a:pt x="39945" y="3607"/>
                      <a:pt x="39830" y="3127"/>
                    </a:cubicBezTo>
                    <a:cubicBezTo>
                      <a:pt x="39557" y="2283"/>
                      <a:pt x="39169" y="1415"/>
                      <a:pt x="38895" y="571"/>
                    </a:cubicBezTo>
                    <a:cubicBezTo>
                      <a:pt x="38895" y="457"/>
                      <a:pt x="38895" y="365"/>
                      <a:pt x="38803" y="274"/>
                    </a:cubicBezTo>
                    <a:cubicBezTo>
                      <a:pt x="38689" y="91"/>
                      <a:pt x="38415" y="0"/>
                      <a:pt x="38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1"/>
              <p:cNvSpPr/>
              <p:nvPr/>
            </p:nvSpPr>
            <p:spPr>
              <a:xfrm>
                <a:off x="927425" y="3518000"/>
                <a:ext cx="394925" cy="135250"/>
              </a:xfrm>
              <a:custGeom>
                <a:avLst/>
                <a:gdLst/>
                <a:ahLst/>
                <a:cxnLst/>
                <a:rect l="l" t="t" r="r" b="b"/>
                <a:pathLst>
                  <a:path w="15797" h="5410" extrusionOk="0">
                    <a:moveTo>
                      <a:pt x="15522" y="0"/>
                    </a:moveTo>
                    <a:cubicBezTo>
                      <a:pt x="15408" y="0"/>
                      <a:pt x="15225" y="92"/>
                      <a:pt x="15043" y="92"/>
                    </a:cubicBezTo>
                    <a:cubicBezTo>
                      <a:pt x="14381" y="365"/>
                      <a:pt x="13696" y="571"/>
                      <a:pt x="13034" y="753"/>
                    </a:cubicBezTo>
                    <a:cubicBezTo>
                      <a:pt x="12098" y="1142"/>
                      <a:pt x="11140" y="1415"/>
                      <a:pt x="10272" y="1712"/>
                    </a:cubicBezTo>
                    <a:cubicBezTo>
                      <a:pt x="10181" y="1803"/>
                      <a:pt x="10090" y="1803"/>
                      <a:pt x="9998" y="1803"/>
                    </a:cubicBezTo>
                    <a:cubicBezTo>
                      <a:pt x="9131" y="2077"/>
                      <a:pt x="8378" y="2374"/>
                      <a:pt x="7533" y="2648"/>
                    </a:cubicBezTo>
                    <a:cubicBezTo>
                      <a:pt x="6575" y="2945"/>
                      <a:pt x="5616" y="3219"/>
                      <a:pt x="4680" y="3607"/>
                    </a:cubicBezTo>
                    <a:cubicBezTo>
                      <a:pt x="4566" y="3607"/>
                      <a:pt x="4566" y="3607"/>
                      <a:pt x="4475" y="3698"/>
                    </a:cubicBezTo>
                    <a:cubicBezTo>
                      <a:pt x="3539" y="3995"/>
                      <a:pt x="2580" y="4269"/>
                      <a:pt x="1622" y="4657"/>
                    </a:cubicBezTo>
                    <a:cubicBezTo>
                      <a:pt x="1256" y="4748"/>
                      <a:pt x="868" y="4839"/>
                      <a:pt x="480" y="4931"/>
                    </a:cubicBezTo>
                    <a:cubicBezTo>
                      <a:pt x="389" y="5022"/>
                      <a:pt x="206" y="5136"/>
                      <a:pt x="115" y="5136"/>
                    </a:cubicBezTo>
                    <a:cubicBezTo>
                      <a:pt x="1" y="5227"/>
                      <a:pt x="1" y="5319"/>
                      <a:pt x="115" y="5410"/>
                    </a:cubicBezTo>
                    <a:lnTo>
                      <a:pt x="298" y="5410"/>
                    </a:lnTo>
                    <a:cubicBezTo>
                      <a:pt x="389" y="5410"/>
                      <a:pt x="480" y="5410"/>
                      <a:pt x="572" y="5319"/>
                    </a:cubicBezTo>
                    <a:cubicBezTo>
                      <a:pt x="1439" y="5022"/>
                      <a:pt x="2398" y="4748"/>
                      <a:pt x="3242" y="4451"/>
                    </a:cubicBezTo>
                    <a:cubicBezTo>
                      <a:pt x="3333" y="4360"/>
                      <a:pt x="3425" y="4360"/>
                      <a:pt x="3539" y="4360"/>
                    </a:cubicBezTo>
                    <a:cubicBezTo>
                      <a:pt x="4383" y="4086"/>
                      <a:pt x="5251" y="3789"/>
                      <a:pt x="6187" y="3515"/>
                    </a:cubicBezTo>
                    <a:cubicBezTo>
                      <a:pt x="7054" y="3219"/>
                      <a:pt x="7990" y="2853"/>
                      <a:pt x="8857" y="2557"/>
                    </a:cubicBezTo>
                    <a:lnTo>
                      <a:pt x="9040" y="2557"/>
                    </a:lnTo>
                    <a:cubicBezTo>
                      <a:pt x="9907" y="2169"/>
                      <a:pt x="10752" y="1895"/>
                      <a:pt x="11710" y="1598"/>
                    </a:cubicBezTo>
                    <a:cubicBezTo>
                      <a:pt x="12555" y="1324"/>
                      <a:pt x="13422" y="1027"/>
                      <a:pt x="14381" y="753"/>
                    </a:cubicBezTo>
                    <a:cubicBezTo>
                      <a:pt x="14564" y="662"/>
                      <a:pt x="14655" y="662"/>
                      <a:pt x="14837" y="571"/>
                    </a:cubicBezTo>
                    <a:cubicBezTo>
                      <a:pt x="15134" y="457"/>
                      <a:pt x="15408" y="365"/>
                      <a:pt x="15705" y="274"/>
                    </a:cubicBezTo>
                    <a:cubicBezTo>
                      <a:pt x="15796" y="274"/>
                      <a:pt x="15796" y="183"/>
                      <a:pt x="15796" y="183"/>
                    </a:cubicBezTo>
                    <a:lnTo>
                      <a:pt x="157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1"/>
              <p:cNvSpPr/>
              <p:nvPr/>
            </p:nvSpPr>
            <p:spPr>
              <a:xfrm>
                <a:off x="373925" y="3442925"/>
                <a:ext cx="1086500" cy="569250"/>
              </a:xfrm>
              <a:custGeom>
                <a:avLst/>
                <a:gdLst/>
                <a:ahLst/>
                <a:cxnLst/>
                <a:rect l="l" t="t" r="r" b="b"/>
                <a:pathLst>
                  <a:path w="43460" h="22770" extrusionOk="0">
                    <a:moveTo>
                      <a:pt x="39851" y="846"/>
                    </a:moveTo>
                    <a:lnTo>
                      <a:pt x="42501" y="8710"/>
                    </a:lnTo>
                    <a:lnTo>
                      <a:pt x="3516" y="21925"/>
                    </a:lnTo>
                    <a:lnTo>
                      <a:pt x="936" y="14119"/>
                    </a:lnTo>
                    <a:lnTo>
                      <a:pt x="936" y="14119"/>
                    </a:lnTo>
                    <a:lnTo>
                      <a:pt x="39851" y="846"/>
                    </a:lnTo>
                    <a:close/>
                    <a:moveTo>
                      <a:pt x="40179" y="1"/>
                    </a:moveTo>
                    <a:cubicBezTo>
                      <a:pt x="40132" y="1"/>
                      <a:pt x="40084" y="12"/>
                      <a:pt x="40036" y="36"/>
                    </a:cubicBezTo>
                    <a:lnTo>
                      <a:pt x="274" y="13549"/>
                    </a:lnTo>
                    <a:cubicBezTo>
                      <a:pt x="92" y="13549"/>
                      <a:pt x="0" y="13845"/>
                      <a:pt x="92" y="14028"/>
                    </a:cubicBezTo>
                    <a:lnTo>
                      <a:pt x="2945" y="22496"/>
                    </a:lnTo>
                    <a:cubicBezTo>
                      <a:pt x="3036" y="22587"/>
                      <a:pt x="3036" y="22679"/>
                      <a:pt x="3127" y="22770"/>
                    </a:cubicBezTo>
                    <a:lnTo>
                      <a:pt x="3424" y="22770"/>
                    </a:lnTo>
                    <a:lnTo>
                      <a:pt x="43163" y="9280"/>
                    </a:lnTo>
                    <a:cubicBezTo>
                      <a:pt x="43254" y="9166"/>
                      <a:pt x="43369" y="9166"/>
                      <a:pt x="43369" y="9075"/>
                    </a:cubicBezTo>
                    <a:cubicBezTo>
                      <a:pt x="43460" y="8983"/>
                      <a:pt x="43460" y="8892"/>
                      <a:pt x="43369" y="8801"/>
                    </a:cubicBezTo>
                    <a:lnTo>
                      <a:pt x="40515" y="241"/>
                    </a:lnTo>
                    <a:cubicBezTo>
                      <a:pt x="40431" y="90"/>
                      <a:pt x="40310" y="1"/>
                      <a:pt x="40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1"/>
              <p:cNvSpPr/>
              <p:nvPr/>
            </p:nvSpPr>
            <p:spPr>
              <a:xfrm>
                <a:off x="533125" y="3830700"/>
                <a:ext cx="61650" cy="138700"/>
              </a:xfrm>
              <a:custGeom>
                <a:avLst/>
                <a:gdLst/>
                <a:ahLst/>
                <a:cxnLst/>
                <a:rect l="l" t="t" r="r" b="b"/>
                <a:pathLst>
                  <a:path w="2466" h="5548" extrusionOk="0">
                    <a:moveTo>
                      <a:pt x="438" y="0"/>
                    </a:moveTo>
                    <a:cubicBezTo>
                      <a:pt x="387" y="0"/>
                      <a:pt x="331" y="15"/>
                      <a:pt x="275" y="46"/>
                    </a:cubicBezTo>
                    <a:cubicBezTo>
                      <a:pt x="92" y="137"/>
                      <a:pt x="1" y="320"/>
                      <a:pt x="92" y="503"/>
                    </a:cubicBezTo>
                    <a:lnTo>
                      <a:pt x="1713" y="5273"/>
                    </a:lnTo>
                    <a:cubicBezTo>
                      <a:pt x="1713" y="5456"/>
                      <a:pt x="1986" y="5547"/>
                      <a:pt x="2192" y="5547"/>
                    </a:cubicBezTo>
                    <a:cubicBezTo>
                      <a:pt x="2375" y="5456"/>
                      <a:pt x="2466" y="5273"/>
                      <a:pt x="2375" y="5068"/>
                    </a:cubicBezTo>
                    <a:lnTo>
                      <a:pt x="754" y="229"/>
                    </a:lnTo>
                    <a:cubicBezTo>
                      <a:pt x="688" y="97"/>
                      <a:pt x="574"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1"/>
              <p:cNvSpPr/>
              <p:nvPr/>
            </p:nvSpPr>
            <p:spPr>
              <a:xfrm>
                <a:off x="777925" y="3747625"/>
                <a:ext cx="61650" cy="138450"/>
              </a:xfrm>
              <a:custGeom>
                <a:avLst/>
                <a:gdLst/>
                <a:ahLst/>
                <a:cxnLst/>
                <a:rect l="l" t="t" r="r" b="b"/>
                <a:pathLst>
                  <a:path w="2466" h="5538" extrusionOk="0">
                    <a:moveTo>
                      <a:pt x="448" y="1"/>
                    </a:moveTo>
                    <a:cubicBezTo>
                      <a:pt x="390" y="1"/>
                      <a:pt x="330" y="12"/>
                      <a:pt x="275" y="37"/>
                    </a:cubicBezTo>
                    <a:cubicBezTo>
                      <a:pt x="92" y="37"/>
                      <a:pt x="1" y="311"/>
                      <a:pt x="92" y="516"/>
                    </a:cubicBezTo>
                    <a:lnTo>
                      <a:pt x="1713" y="5264"/>
                    </a:lnTo>
                    <a:cubicBezTo>
                      <a:pt x="1804" y="5446"/>
                      <a:pt x="1987" y="5538"/>
                      <a:pt x="2192" y="5538"/>
                    </a:cubicBezTo>
                    <a:cubicBezTo>
                      <a:pt x="2375" y="5446"/>
                      <a:pt x="2466" y="5264"/>
                      <a:pt x="2375" y="4967"/>
                    </a:cubicBezTo>
                    <a:lnTo>
                      <a:pt x="754" y="219"/>
                    </a:lnTo>
                    <a:cubicBezTo>
                      <a:pt x="754" y="86"/>
                      <a:pt x="607" y="1"/>
                      <a:pt x="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a:off x="1022725" y="3664325"/>
                <a:ext cx="61650" cy="137300"/>
              </a:xfrm>
              <a:custGeom>
                <a:avLst/>
                <a:gdLst/>
                <a:ahLst/>
                <a:cxnLst/>
                <a:rect l="l" t="t" r="r" b="b"/>
                <a:pathLst>
                  <a:path w="2466" h="5492" extrusionOk="0">
                    <a:moveTo>
                      <a:pt x="534" y="0"/>
                    </a:moveTo>
                    <a:cubicBezTo>
                      <a:pt x="487" y="0"/>
                      <a:pt x="438" y="12"/>
                      <a:pt x="389" y="36"/>
                    </a:cubicBezTo>
                    <a:cubicBezTo>
                      <a:pt x="92" y="36"/>
                      <a:pt x="1" y="310"/>
                      <a:pt x="92" y="515"/>
                    </a:cubicBezTo>
                    <a:lnTo>
                      <a:pt x="1713" y="5263"/>
                    </a:lnTo>
                    <a:cubicBezTo>
                      <a:pt x="1779" y="5395"/>
                      <a:pt x="1904" y="5491"/>
                      <a:pt x="2038" y="5491"/>
                    </a:cubicBezTo>
                    <a:cubicBezTo>
                      <a:pt x="2089" y="5491"/>
                      <a:pt x="2141" y="5477"/>
                      <a:pt x="2192" y="5446"/>
                    </a:cubicBezTo>
                    <a:cubicBezTo>
                      <a:pt x="2375" y="5446"/>
                      <a:pt x="2466" y="5172"/>
                      <a:pt x="2466" y="4989"/>
                    </a:cubicBezTo>
                    <a:lnTo>
                      <a:pt x="868" y="219"/>
                    </a:lnTo>
                    <a:cubicBezTo>
                      <a:pt x="785" y="85"/>
                      <a:pt x="664" y="0"/>
                      <a:pt x="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1"/>
              <p:cNvSpPr/>
              <p:nvPr/>
            </p:nvSpPr>
            <p:spPr>
              <a:xfrm>
                <a:off x="663800" y="3811550"/>
                <a:ext cx="54800" cy="115925"/>
              </a:xfrm>
              <a:custGeom>
                <a:avLst/>
                <a:gdLst/>
                <a:ahLst/>
                <a:cxnLst/>
                <a:rect l="l" t="t" r="r" b="b"/>
                <a:pathLst>
                  <a:path w="2192" h="4637" extrusionOk="0">
                    <a:moveTo>
                      <a:pt x="431" y="1"/>
                    </a:moveTo>
                    <a:cubicBezTo>
                      <a:pt x="381" y="1"/>
                      <a:pt x="329" y="12"/>
                      <a:pt x="275" y="36"/>
                    </a:cubicBezTo>
                    <a:cubicBezTo>
                      <a:pt x="92" y="127"/>
                      <a:pt x="1" y="333"/>
                      <a:pt x="1" y="515"/>
                    </a:cubicBezTo>
                    <a:lnTo>
                      <a:pt x="1325" y="4419"/>
                    </a:lnTo>
                    <a:cubicBezTo>
                      <a:pt x="1391" y="4552"/>
                      <a:pt x="1519" y="4637"/>
                      <a:pt x="1655" y="4637"/>
                    </a:cubicBezTo>
                    <a:cubicBezTo>
                      <a:pt x="1704" y="4637"/>
                      <a:pt x="1755" y="4626"/>
                      <a:pt x="1804" y="4601"/>
                    </a:cubicBezTo>
                    <a:cubicBezTo>
                      <a:pt x="1986" y="4510"/>
                      <a:pt x="2192" y="4327"/>
                      <a:pt x="2101" y="4122"/>
                    </a:cubicBezTo>
                    <a:lnTo>
                      <a:pt x="754" y="242"/>
                    </a:lnTo>
                    <a:cubicBezTo>
                      <a:pt x="687" y="90"/>
                      <a:pt x="570" y="1"/>
                      <a:pt x="4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1"/>
              <p:cNvSpPr/>
              <p:nvPr/>
            </p:nvSpPr>
            <p:spPr>
              <a:xfrm>
                <a:off x="908600" y="3728250"/>
                <a:ext cx="54800" cy="116125"/>
              </a:xfrm>
              <a:custGeom>
                <a:avLst/>
                <a:gdLst/>
                <a:ahLst/>
                <a:cxnLst/>
                <a:rect l="l" t="t" r="r" b="b"/>
                <a:pathLst>
                  <a:path w="2192" h="4645" extrusionOk="0">
                    <a:moveTo>
                      <a:pt x="454" y="0"/>
                    </a:moveTo>
                    <a:cubicBezTo>
                      <a:pt x="400" y="0"/>
                      <a:pt x="345" y="12"/>
                      <a:pt x="297" y="36"/>
                    </a:cubicBezTo>
                    <a:cubicBezTo>
                      <a:pt x="92" y="150"/>
                      <a:pt x="1" y="332"/>
                      <a:pt x="92" y="515"/>
                    </a:cubicBezTo>
                    <a:lnTo>
                      <a:pt x="1439" y="4327"/>
                    </a:lnTo>
                    <a:cubicBezTo>
                      <a:pt x="1439" y="4529"/>
                      <a:pt x="1589" y="4645"/>
                      <a:pt x="1741" y="4645"/>
                    </a:cubicBezTo>
                    <a:cubicBezTo>
                      <a:pt x="1794" y="4645"/>
                      <a:pt x="1848" y="4630"/>
                      <a:pt x="1895" y="4601"/>
                    </a:cubicBezTo>
                    <a:cubicBezTo>
                      <a:pt x="2101" y="4509"/>
                      <a:pt x="2192" y="4327"/>
                      <a:pt x="2101" y="4144"/>
                    </a:cubicBezTo>
                    <a:lnTo>
                      <a:pt x="754" y="241"/>
                    </a:lnTo>
                    <a:cubicBezTo>
                      <a:pt x="754" y="90"/>
                      <a:pt x="605" y="0"/>
                      <a:pt x="4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a:off x="1153400" y="3645250"/>
                <a:ext cx="54825" cy="115850"/>
              </a:xfrm>
              <a:custGeom>
                <a:avLst/>
                <a:gdLst/>
                <a:ahLst/>
                <a:cxnLst/>
                <a:rect l="l" t="t" r="r" b="b"/>
                <a:pathLst>
                  <a:path w="2193" h="4634" extrusionOk="0">
                    <a:moveTo>
                      <a:pt x="543" y="0"/>
                    </a:moveTo>
                    <a:cubicBezTo>
                      <a:pt x="492" y="0"/>
                      <a:pt x="439" y="14"/>
                      <a:pt x="389" y="46"/>
                    </a:cubicBezTo>
                    <a:cubicBezTo>
                      <a:pt x="92" y="46"/>
                      <a:pt x="1" y="320"/>
                      <a:pt x="92" y="502"/>
                    </a:cubicBezTo>
                    <a:lnTo>
                      <a:pt x="1439" y="4314"/>
                    </a:lnTo>
                    <a:cubicBezTo>
                      <a:pt x="1515" y="4466"/>
                      <a:pt x="1653" y="4633"/>
                      <a:pt x="1816" y="4633"/>
                    </a:cubicBezTo>
                    <a:cubicBezTo>
                      <a:pt x="1849" y="4633"/>
                      <a:pt x="1883" y="4626"/>
                      <a:pt x="1918" y="4611"/>
                    </a:cubicBezTo>
                    <a:cubicBezTo>
                      <a:pt x="2101" y="4497"/>
                      <a:pt x="2192" y="4314"/>
                      <a:pt x="2101" y="4132"/>
                    </a:cubicBezTo>
                    <a:lnTo>
                      <a:pt x="868" y="229"/>
                    </a:lnTo>
                    <a:cubicBezTo>
                      <a:pt x="802" y="96"/>
                      <a:pt x="676" y="0"/>
                      <a:pt x="5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11"/>
            <p:cNvGrpSpPr/>
            <p:nvPr/>
          </p:nvGrpSpPr>
          <p:grpSpPr>
            <a:xfrm>
              <a:off x="-545831" y="-57617"/>
              <a:ext cx="1658711" cy="1194223"/>
              <a:chOff x="4023125" y="3843250"/>
              <a:chExt cx="1281650" cy="922750"/>
            </a:xfrm>
          </p:grpSpPr>
          <p:sp>
            <p:nvSpPr>
              <p:cNvPr id="492" name="Google Shape;492;p11"/>
              <p:cNvSpPr/>
              <p:nvPr/>
            </p:nvSpPr>
            <p:spPr>
              <a:xfrm>
                <a:off x="4403725" y="4271225"/>
                <a:ext cx="307025" cy="233425"/>
              </a:xfrm>
              <a:custGeom>
                <a:avLst/>
                <a:gdLst/>
                <a:ahLst/>
                <a:cxnLst/>
                <a:rect l="l" t="t" r="r" b="b"/>
                <a:pathLst>
                  <a:path w="12281" h="9337" extrusionOk="0">
                    <a:moveTo>
                      <a:pt x="183" y="1"/>
                    </a:moveTo>
                    <a:lnTo>
                      <a:pt x="92" y="115"/>
                    </a:lnTo>
                    <a:lnTo>
                      <a:pt x="1" y="206"/>
                    </a:lnTo>
                    <a:cubicBezTo>
                      <a:pt x="92" y="206"/>
                      <a:pt x="92" y="297"/>
                      <a:pt x="92" y="297"/>
                    </a:cubicBezTo>
                    <a:cubicBezTo>
                      <a:pt x="297" y="480"/>
                      <a:pt x="389" y="571"/>
                      <a:pt x="571" y="685"/>
                    </a:cubicBezTo>
                    <a:lnTo>
                      <a:pt x="11413" y="8948"/>
                    </a:lnTo>
                    <a:cubicBezTo>
                      <a:pt x="11596" y="9039"/>
                      <a:pt x="11801" y="9131"/>
                      <a:pt x="11984" y="9336"/>
                    </a:cubicBezTo>
                    <a:lnTo>
                      <a:pt x="12167" y="9336"/>
                    </a:lnTo>
                    <a:cubicBezTo>
                      <a:pt x="12281" y="9336"/>
                      <a:pt x="12281" y="9245"/>
                      <a:pt x="12281" y="9131"/>
                    </a:cubicBezTo>
                    <a:cubicBezTo>
                      <a:pt x="12167" y="8948"/>
                      <a:pt x="11984" y="8857"/>
                      <a:pt x="11801" y="8674"/>
                    </a:cubicBezTo>
                    <a:cubicBezTo>
                      <a:pt x="8081" y="5912"/>
                      <a:pt x="4474" y="3150"/>
                      <a:pt x="754" y="389"/>
                    </a:cubicBezTo>
                    <a:cubicBezTo>
                      <a:pt x="571" y="297"/>
                      <a:pt x="480" y="206"/>
                      <a:pt x="297" y="115"/>
                    </a:cubicBezTo>
                    <a:cubicBezTo>
                      <a:pt x="297" y="1"/>
                      <a:pt x="297" y="1"/>
                      <a:pt x="1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a:off x="4505875" y="4283200"/>
                <a:ext cx="202025" cy="154675"/>
              </a:xfrm>
              <a:custGeom>
                <a:avLst/>
                <a:gdLst/>
                <a:ahLst/>
                <a:cxnLst/>
                <a:rect l="l" t="t" r="r" b="b"/>
                <a:pathLst>
                  <a:path w="8081" h="6187" extrusionOk="0">
                    <a:moveTo>
                      <a:pt x="206" y="1"/>
                    </a:moveTo>
                    <a:cubicBezTo>
                      <a:pt x="92" y="1"/>
                      <a:pt x="0" y="92"/>
                      <a:pt x="92" y="298"/>
                    </a:cubicBezTo>
                    <a:cubicBezTo>
                      <a:pt x="206" y="389"/>
                      <a:pt x="480" y="480"/>
                      <a:pt x="662" y="663"/>
                    </a:cubicBezTo>
                    <a:cubicBezTo>
                      <a:pt x="2854" y="2375"/>
                      <a:pt x="5045" y="4087"/>
                      <a:pt x="7327" y="5799"/>
                    </a:cubicBezTo>
                    <a:cubicBezTo>
                      <a:pt x="7419" y="5913"/>
                      <a:pt x="7624" y="6004"/>
                      <a:pt x="7807" y="6095"/>
                    </a:cubicBezTo>
                    <a:cubicBezTo>
                      <a:pt x="7807" y="6187"/>
                      <a:pt x="7898" y="6187"/>
                      <a:pt x="7898" y="6187"/>
                    </a:cubicBezTo>
                    <a:cubicBezTo>
                      <a:pt x="7989" y="6187"/>
                      <a:pt x="7989" y="6095"/>
                      <a:pt x="8081" y="6004"/>
                    </a:cubicBezTo>
                    <a:cubicBezTo>
                      <a:pt x="7989" y="5913"/>
                      <a:pt x="7989" y="5913"/>
                      <a:pt x="7898" y="5799"/>
                    </a:cubicBezTo>
                    <a:cubicBezTo>
                      <a:pt x="7807" y="5707"/>
                      <a:pt x="7715" y="5616"/>
                      <a:pt x="7624" y="5525"/>
                    </a:cubicBezTo>
                    <a:cubicBezTo>
                      <a:pt x="5342" y="3813"/>
                      <a:pt x="2945" y="2010"/>
                      <a:pt x="662" y="298"/>
                    </a:cubicBezTo>
                    <a:cubicBezTo>
                      <a:pt x="571" y="206"/>
                      <a:pt x="480"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a:off x="4636550" y="4354550"/>
                <a:ext cx="119275" cy="94050"/>
              </a:xfrm>
              <a:custGeom>
                <a:avLst/>
                <a:gdLst/>
                <a:ahLst/>
                <a:cxnLst/>
                <a:rect l="l" t="t" r="r" b="b"/>
                <a:pathLst>
                  <a:path w="4771" h="3762" extrusionOk="0">
                    <a:moveTo>
                      <a:pt x="297" y="0"/>
                    </a:moveTo>
                    <a:cubicBezTo>
                      <a:pt x="206" y="0"/>
                      <a:pt x="115" y="0"/>
                      <a:pt x="0" y="206"/>
                    </a:cubicBezTo>
                    <a:cubicBezTo>
                      <a:pt x="115" y="297"/>
                      <a:pt x="206" y="388"/>
                      <a:pt x="388" y="479"/>
                    </a:cubicBezTo>
                    <a:cubicBezTo>
                      <a:pt x="1621" y="1529"/>
                      <a:pt x="2968" y="2488"/>
                      <a:pt x="4292" y="3515"/>
                    </a:cubicBezTo>
                    <a:cubicBezTo>
                      <a:pt x="4383" y="3629"/>
                      <a:pt x="4474" y="3721"/>
                      <a:pt x="4566" y="3721"/>
                    </a:cubicBezTo>
                    <a:cubicBezTo>
                      <a:pt x="4566" y="3751"/>
                      <a:pt x="4578" y="3761"/>
                      <a:pt x="4598" y="3761"/>
                    </a:cubicBezTo>
                    <a:cubicBezTo>
                      <a:pt x="4639" y="3761"/>
                      <a:pt x="4710" y="3721"/>
                      <a:pt x="4771" y="3721"/>
                    </a:cubicBezTo>
                    <a:lnTo>
                      <a:pt x="4771" y="3629"/>
                    </a:lnTo>
                    <a:lnTo>
                      <a:pt x="4771" y="3515"/>
                    </a:lnTo>
                    <a:cubicBezTo>
                      <a:pt x="4771" y="3424"/>
                      <a:pt x="4680" y="3333"/>
                      <a:pt x="4566" y="3241"/>
                    </a:cubicBezTo>
                    <a:cubicBezTo>
                      <a:pt x="3242" y="2283"/>
                      <a:pt x="1918" y="1233"/>
                      <a:pt x="480" y="206"/>
                    </a:cubicBezTo>
                    <a:cubicBezTo>
                      <a:pt x="480" y="91"/>
                      <a:pt x="388" y="91"/>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a:off x="4817450" y="4452125"/>
                <a:ext cx="380625" cy="156950"/>
              </a:xfrm>
              <a:custGeom>
                <a:avLst/>
                <a:gdLst/>
                <a:ahLst/>
                <a:cxnLst/>
                <a:rect l="l" t="t" r="r" b="b"/>
                <a:pathLst>
                  <a:path w="15225" h="6278" extrusionOk="0">
                    <a:moveTo>
                      <a:pt x="15133" y="0"/>
                    </a:moveTo>
                    <a:cubicBezTo>
                      <a:pt x="15133" y="0"/>
                      <a:pt x="15019" y="0"/>
                      <a:pt x="14928" y="91"/>
                    </a:cubicBezTo>
                    <a:cubicBezTo>
                      <a:pt x="14745" y="91"/>
                      <a:pt x="14654" y="183"/>
                      <a:pt x="14449" y="297"/>
                    </a:cubicBezTo>
                    <a:cubicBezTo>
                      <a:pt x="9998" y="2009"/>
                      <a:pt x="5433" y="3812"/>
                      <a:pt x="867" y="5615"/>
                    </a:cubicBezTo>
                    <a:cubicBezTo>
                      <a:pt x="571" y="5707"/>
                      <a:pt x="388" y="5798"/>
                      <a:pt x="183" y="5889"/>
                    </a:cubicBezTo>
                    <a:cubicBezTo>
                      <a:pt x="0" y="6095"/>
                      <a:pt x="91" y="6186"/>
                      <a:pt x="297" y="6277"/>
                    </a:cubicBezTo>
                    <a:cubicBezTo>
                      <a:pt x="479" y="6186"/>
                      <a:pt x="662" y="6095"/>
                      <a:pt x="959" y="6003"/>
                    </a:cubicBezTo>
                    <a:cubicBezTo>
                      <a:pt x="2945" y="5227"/>
                      <a:pt x="5044" y="4383"/>
                      <a:pt x="7030" y="3515"/>
                    </a:cubicBezTo>
                    <a:cubicBezTo>
                      <a:pt x="9610" y="2579"/>
                      <a:pt x="12166" y="1529"/>
                      <a:pt x="14654" y="571"/>
                    </a:cubicBezTo>
                    <a:cubicBezTo>
                      <a:pt x="14837" y="480"/>
                      <a:pt x="15019" y="388"/>
                      <a:pt x="15133" y="388"/>
                    </a:cubicBezTo>
                    <a:cubicBezTo>
                      <a:pt x="15225" y="297"/>
                      <a:pt x="15225" y="297"/>
                      <a:pt x="15225" y="183"/>
                    </a:cubicBezTo>
                    <a:cubicBezTo>
                      <a:pt x="15225" y="183"/>
                      <a:pt x="15225" y="91"/>
                      <a:pt x="15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
              <p:cNvSpPr/>
              <p:nvPr/>
            </p:nvSpPr>
            <p:spPr>
              <a:xfrm>
                <a:off x="4758100" y="4542275"/>
                <a:ext cx="287625" cy="118025"/>
              </a:xfrm>
              <a:custGeom>
                <a:avLst/>
                <a:gdLst/>
                <a:ahLst/>
                <a:cxnLst/>
                <a:rect l="l" t="t" r="r" b="b"/>
                <a:pathLst>
                  <a:path w="11505" h="4721" extrusionOk="0">
                    <a:moveTo>
                      <a:pt x="11230" y="1"/>
                    </a:moveTo>
                    <a:cubicBezTo>
                      <a:pt x="11025" y="1"/>
                      <a:pt x="10934" y="115"/>
                      <a:pt x="10751" y="206"/>
                    </a:cubicBezTo>
                    <a:cubicBezTo>
                      <a:pt x="9039" y="868"/>
                      <a:pt x="7418" y="1530"/>
                      <a:pt x="5707" y="2192"/>
                    </a:cubicBezTo>
                    <a:cubicBezTo>
                      <a:pt x="3995" y="2854"/>
                      <a:pt x="2374" y="3539"/>
                      <a:pt x="662" y="4200"/>
                    </a:cubicBezTo>
                    <a:cubicBezTo>
                      <a:pt x="480" y="4292"/>
                      <a:pt x="183" y="4292"/>
                      <a:pt x="0" y="4474"/>
                    </a:cubicBezTo>
                    <a:lnTo>
                      <a:pt x="0" y="4680"/>
                    </a:lnTo>
                    <a:cubicBezTo>
                      <a:pt x="61" y="4680"/>
                      <a:pt x="122" y="4720"/>
                      <a:pt x="183" y="4720"/>
                    </a:cubicBezTo>
                    <a:cubicBezTo>
                      <a:pt x="213" y="4720"/>
                      <a:pt x="244" y="4710"/>
                      <a:pt x="274" y="4680"/>
                    </a:cubicBezTo>
                    <a:cubicBezTo>
                      <a:pt x="388" y="4680"/>
                      <a:pt x="571" y="4566"/>
                      <a:pt x="662" y="4566"/>
                    </a:cubicBezTo>
                    <a:cubicBezTo>
                      <a:pt x="4086" y="3242"/>
                      <a:pt x="7601" y="1827"/>
                      <a:pt x="11025" y="480"/>
                    </a:cubicBezTo>
                    <a:cubicBezTo>
                      <a:pt x="11116" y="389"/>
                      <a:pt x="11322" y="389"/>
                      <a:pt x="11413" y="297"/>
                    </a:cubicBezTo>
                    <a:cubicBezTo>
                      <a:pt x="11504" y="297"/>
                      <a:pt x="11504" y="206"/>
                      <a:pt x="11504" y="115"/>
                    </a:cubicBezTo>
                    <a:lnTo>
                      <a:pt x="114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1"/>
              <p:cNvSpPr/>
              <p:nvPr/>
            </p:nvSpPr>
            <p:spPr>
              <a:xfrm>
                <a:off x="4042525" y="3843250"/>
                <a:ext cx="1262250" cy="748700"/>
              </a:xfrm>
              <a:custGeom>
                <a:avLst/>
                <a:gdLst/>
                <a:ahLst/>
                <a:cxnLst/>
                <a:rect l="l" t="t" r="r" b="b"/>
                <a:pathLst>
                  <a:path w="50490" h="29948" extrusionOk="0">
                    <a:moveTo>
                      <a:pt x="23488" y="868"/>
                    </a:moveTo>
                    <a:lnTo>
                      <a:pt x="49349" y="20361"/>
                    </a:lnTo>
                    <a:lnTo>
                      <a:pt x="27185" y="29103"/>
                    </a:lnTo>
                    <a:lnTo>
                      <a:pt x="1210" y="9655"/>
                    </a:lnTo>
                    <a:lnTo>
                      <a:pt x="1210" y="9655"/>
                    </a:lnTo>
                    <a:lnTo>
                      <a:pt x="23488" y="868"/>
                    </a:lnTo>
                    <a:close/>
                    <a:moveTo>
                      <a:pt x="23396" y="1"/>
                    </a:moveTo>
                    <a:lnTo>
                      <a:pt x="274" y="9131"/>
                    </a:lnTo>
                    <a:cubicBezTo>
                      <a:pt x="92" y="9245"/>
                      <a:pt x="92" y="9336"/>
                      <a:pt x="0" y="9427"/>
                    </a:cubicBezTo>
                    <a:cubicBezTo>
                      <a:pt x="0" y="9610"/>
                      <a:pt x="92" y="9701"/>
                      <a:pt x="183" y="9816"/>
                    </a:cubicBezTo>
                    <a:lnTo>
                      <a:pt x="26911" y="29879"/>
                    </a:lnTo>
                    <a:cubicBezTo>
                      <a:pt x="26957" y="29925"/>
                      <a:pt x="27003" y="29947"/>
                      <a:pt x="27048" y="29947"/>
                    </a:cubicBezTo>
                    <a:cubicBezTo>
                      <a:pt x="27094" y="29947"/>
                      <a:pt x="27140" y="29925"/>
                      <a:pt x="27185" y="29879"/>
                    </a:cubicBezTo>
                    <a:lnTo>
                      <a:pt x="50216" y="20840"/>
                    </a:lnTo>
                    <a:cubicBezTo>
                      <a:pt x="50399" y="20749"/>
                      <a:pt x="50490" y="20658"/>
                      <a:pt x="50490" y="20543"/>
                    </a:cubicBezTo>
                    <a:cubicBezTo>
                      <a:pt x="50490" y="20361"/>
                      <a:pt x="50490" y="20269"/>
                      <a:pt x="50307" y="20178"/>
                    </a:cubicBezTo>
                    <a:lnTo>
                      <a:pt x="23761" y="115"/>
                    </a:lnTo>
                    <a:cubicBezTo>
                      <a:pt x="23670" y="1"/>
                      <a:pt x="23488" y="1"/>
                      <a:pt x="23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1"/>
              <p:cNvSpPr/>
              <p:nvPr/>
            </p:nvSpPr>
            <p:spPr>
              <a:xfrm>
                <a:off x="4023125" y="4070625"/>
                <a:ext cx="1281650" cy="695375"/>
              </a:xfrm>
              <a:custGeom>
                <a:avLst/>
                <a:gdLst/>
                <a:ahLst/>
                <a:cxnLst/>
                <a:rect l="l" t="t" r="r" b="b"/>
                <a:pathLst>
                  <a:path w="51266" h="27815" extrusionOk="0">
                    <a:moveTo>
                      <a:pt x="1191" y="0"/>
                    </a:moveTo>
                    <a:cubicBezTo>
                      <a:pt x="1052" y="0"/>
                      <a:pt x="935" y="90"/>
                      <a:pt x="868" y="241"/>
                    </a:cubicBezTo>
                    <a:cubicBezTo>
                      <a:pt x="480" y="994"/>
                      <a:pt x="114" y="2136"/>
                      <a:pt x="0" y="3574"/>
                    </a:cubicBezTo>
                    <a:lnTo>
                      <a:pt x="0" y="3939"/>
                    </a:lnTo>
                    <a:cubicBezTo>
                      <a:pt x="0" y="5559"/>
                      <a:pt x="480" y="6883"/>
                      <a:pt x="868" y="7568"/>
                    </a:cubicBezTo>
                    <a:cubicBezTo>
                      <a:pt x="868" y="7659"/>
                      <a:pt x="868" y="7659"/>
                      <a:pt x="959" y="7751"/>
                    </a:cubicBezTo>
                    <a:cubicBezTo>
                      <a:pt x="9815" y="14416"/>
                      <a:pt x="18740" y="21058"/>
                      <a:pt x="27687" y="27723"/>
                    </a:cubicBezTo>
                    <a:cubicBezTo>
                      <a:pt x="27779" y="27814"/>
                      <a:pt x="27870" y="27814"/>
                      <a:pt x="27961" y="27814"/>
                    </a:cubicBezTo>
                    <a:lnTo>
                      <a:pt x="50992" y="18684"/>
                    </a:lnTo>
                    <a:cubicBezTo>
                      <a:pt x="51175" y="18593"/>
                      <a:pt x="51266" y="18410"/>
                      <a:pt x="51266" y="18205"/>
                    </a:cubicBezTo>
                    <a:cubicBezTo>
                      <a:pt x="51199" y="18071"/>
                      <a:pt x="51083" y="17986"/>
                      <a:pt x="50910" y="17986"/>
                    </a:cubicBezTo>
                    <a:cubicBezTo>
                      <a:pt x="50846" y="17986"/>
                      <a:pt x="50775" y="17998"/>
                      <a:pt x="50695" y="18022"/>
                    </a:cubicBezTo>
                    <a:lnTo>
                      <a:pt x="27894" y="27015"/>
                    </a:lnTo>
                    <a:lnTo>
                      <a:pt x="27894" y="27015"/>
                    </a:lnTo>
                    <a:cubicBezTo>
                      <a:pt x="19105" y="20401"/>
                      <a:pt x="10227" y="13697"/>
                      <a:pt x="1461" y="7106"/>
                    </a:cubicBezTo>
                    <a:lnTo>
                      <a:pt x="1461" y="7106"/>
                    </a:lnTo>
                    <a:cubicBezTo>
                      <a:pt x="1183" y="6427"/>
                      <a:pt x="776" y="5348"/>
                      <a:pt x="776" y="3939"/>
                    </a:cubicBezTo>
                    <a:lnTo>
                      <a:pt x="776" y="3574"/>
                    </a:lnTo>
                    <a:cubicBezTo>
                      <a:pt x="868" y="2227"/>
                      <a:pt x="1256" y="1177"/>
                      <a:pt x="1530" y="606"/>
                    </a:cubicBezTo>
                    <a:cubicBezTo>
                      <a:pt x="1621" y="424"/>
                      <a:pt x="1530" y="150"/>
                      <a:pt x="1347" y="36"/>
                    </a:cubicBezTo>
                    <a:cubicBezTo>
                      <a:pt x="1293" y="12"/>
                      <a:pt x="1240" y="0"/>
                      <a:pt x="1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4686775" y="4572525"/>
                <a:ext cx="45100" cy="191400"/>
              </a:xfrm>
              <a:custGeom>
                <a:avLst/>
                <a:gdLst/>
                <a:ahLst/>
                <a:cxnLst/>
                <a:rect l="l" t="t" r="r" b="b"/>
                <a:pathLst>
                  <a:path w="1804" h="7656" extrusionOk="0">
                    <a:moveTo>
                      <a:pt x="1365" y="0"/>
                    </a:moveTo>
                    <a:cubicBezTo>
                      <a:pt x="1230" y="0"/>
                      <a:pt x="1116" y="97"/>
                      <a:pt x="1050" y="229"/>
                    </a:cubicBezTo>
                    <a:cubicBezTo>
                      <a:pt x="959" y="229"/>
                      <a:pt x="0" y="1849"/>
                      <a:pt x="0" y="4040"/>
                    </a:cubicBezTo>
                    <a:cubicBezTo>
                      <a:pt x="0" y="5068"/>
                      <a:pt x="274" y="6323"/>
                      <a:pt x="1050" y="7464"/>
                    </a:cubicBezTo>
                    <a:cubicBezTo>
                      <a:pt x="1106" y="7577"/>
                      <a:pt x="1198" y="7655"/>
                      <a:pt x="1308" y="7655"/>
                    </a:cubicBezTo>
                    <a:cubicBezTo>
                      <a:pt x="1376" y="7655"/>
                      <a:pt x="1451" y="7625"/>
                      <a:pt x="1529" y="7555"/>
                    </a:cubicBezTo>
                    <a:cubicBezTo>
                      <a:pt x="1712" y="7464"/>
                      <a:pt x="1803" y="7259"/>
                      <a:pt x="1621" y="7076"/>
                    </a:cubicBezTo>
                    <a:cubicBezTo>
                      <a:pt x="959" y="6026"/>
                      <a:pt x="753" y="4976"/>
                      <a:pt x="753" y="4040"/>
                    </a:cubicBezTo>
                    <a:cubicBezTo>
                      <a:pt x="753" y="3082"/>
                      <a:pt x="959" y="2214"/>
                      <a:pt x="1233" y="1552"/>
                    </a:cubicBezTo>
                    <a:cubicBezTo>
                      <a:pt x="1324" y="1279"/>
                      <a:pt x="1415" y="982"/>
                      <a:pt x="1529" y="799"/>
                    </a:cubicBezTo>
                    <a:cubicBezTo>
                      <a:pt x="1529" y="708"/>
                      <a:pt x="1621" y="708"/>
                      <a:pt x="1621" y="617"/>
                    </a:cubicBezTo>
                    <a:cubicBezTo>
                      <a:pt x="1803" y="411"/>
                      <a:pt x="1712" y="137"/>
                      <a:pt x="1529" y="46"/>
                    </a:cubicBezTo>
                    <a:cubicBezTo>
                      <a:pt x="1473" y="14"/>
                      <a:pt x="1417" y="0"/>
                      <a:pt x="1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5247700" y="4356825"/>
                <a:ext cx="40525" cy="180900"/>
              </a:xfrm>
              <a:custGeom>
                <a:avLst/>
                <a:gdLst/>
                <a:ahLst/>
                <a:cxnLst/>
                <a:rect l="l" t="t" r="r" b="b"/>
                <a:pathLst>
                  <a:path w="1621" h="7236" extrusionOk="0">
                    <a:moveTo>
                      <a:pt x="959" y="0"/>
                    </a:moveTo>
                    <a:cubicBezTo>
                      <a:pt x="959" y="0"/>
                      <a:pt x="0" y="1621"/>
                      <a:pt x="0" y="3812"/>
                    </a:cubicBezTo>
                    <a:cubicBezTo>
                      <a:pt x="0" y="4862"/>
                      <a:pt x="206" y="6095"/>
                      <a:pt x="959" y="7236"/>
                    </a:cubicBezTo>
                    <a:lnTo>
                      <a:pt x="1621" y="6848"/>
                    </a:lnTo>
                    <a:cubicBezTo>
                      <a:pt x="959" y="5821"/>
                      <a:pt x="776" y="4771"/>
                      <a:pt x="776" y="3812"/>
                    </a:cubicBezTo>
                    <a:cubicBezTo>
                      <a:pt x="776" y="2854"/>
                      <a:pt x="959" y="2009"/>
                      <a:pt x="1233" y="1347"/>
                    </a:cubicBezTo>
                    <a:cubicBezTo>
                      <a:pt x="1347" y="1050"/>
                      <a:pt x="1438" y="776"/>
                      <a:pt x="1530" y="685"/>
                    </a:cubicBezTo>
                    <a:cubicBezTo>
                      <a:pt x="1530" y="571"/>
                      <a:pt x="1621" y="480"/>
                      <a:pt x="1621" y="480"/>
                    </a:cubicBezTo>
                    <a:lnTo>
                      <a:pt x="1621" y="388"/>
                    </a:lnTo>
                    <a:lnTo>
                      <a:pt x="9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1"/>
              <p:cNvSpPr/>
              <p:nvPr/>
            </p:nvSpPr>
            <p:spPr>
              <a:xfrm>
                <a:off x="4244525" y="3947350"/>
                <a:ext cx="409175" cy="179850"/>
              </a:xfrm>
              <a:custGeom>
                <a:avLst/>
                <a:gdLst/>
                <a:ahLst/>
                <a:cxnLst/>
                <a:rect l="l" t="t" r="r" b="b"/>
                <a:pathLst>
                  <a:path w="16367" h="7194" extrusionOk="0">
                    <a:moveTo>
                      <a:pt x="15955" y="1"/>
                    </a:moveTo>
                    <a:cubicBezTo>
                      <a:pt x="15900" y="1"/>
                      <a:pt x="15845" y="12"/>
                      <a:pt x="15796" y="36"/>
                    </a:cubicBezTo>
                    <a:lnTo>
                      <a:pt x="274" y="6496"/>
                    </a:lnTo>
                    <a:cubicBezTo>
                      <a:pt x="92" y="6587"/>
                      <a:pt x="0" y="6793"/>
                      <a:pt x="92" y="6975"/>
                    </a:cubicBezTo>
                    <a:cubicBezTo>
                      <a:pt x="92" y="7109"/>
                      <a:pt x="251" y="7194"/>
                      <a:pt x="408" y="7194"/>
                    </a:cubicBezTo>
                    <a:cubicBezTo>
                      <a:pt x="465" y="7194"/>
                      <a:pt x="522" y="7182"/>
                      <a:pt x="571" y="7158"/>
                    </a:cubicBezTo>
                    <a:lnTo>
                      <a:pt x="16069" y="790"/>
                    </a:lnTo>
                    <a:cubicBezTo>
                      <a:pt x="16252" y="698"/>
                      <a:pt x="16366" y="402"/>
                      <a:pt x="16252" y="219"/>
                    </a:cubicBezTo>
                    <a:cubicBezTo>
                      <a:pt x="16252" y="85"/>
                      <a:pt x="16105" y="1"/>
                      <a:pt x="15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1"/>
            <p:cNvGrpSpPr/>
            <p:nvPr/>
          </p:nvGrpSpPr>
          <p:grpSpPr>
            <a:xfrm rot="1311340">
              <a:off x="186759" y="3385630"/>
              <a:ext cx="193519" cy="1138819"/>
              <a:chOff x="5556975" y="2616400"/>
              <a:chExt cx="149525" cy="879925"/>
            </a:xfrm>
          </p:grpSpPr>
          <p:sp>
            <p:nvSpPr>
              <p:cNvPr id="503" name="Google Shape;503;p11"/>
              <p:cNvSpPr/>
              <p:nvPr/>
            </p:nvSpPr>
            <p:spPr>
              <a:xfrm>
                <a:off x="5602050" y="3051800"/>
                <a:ext cx="12025" cy="356650"/>
              </a:xfrm>
              <a:custGeom>
                <a:avLst/>
                <a:gdLst/>
                <a:ahLst/>
                <a:cxnLst/>
                <a:rect l="l" t="t" r="r" b="b"/>
                <a:pathLst>
                  <a:path w="481" h="14266" extrusionOk="0">
                    <a:moveTo>
                      <a:pt x="183" y="0"/>
                    </a:moveTo>
                    <a:cubicBezTo>
                      <a:pt x="92" y="0"/>
                      <a:pt x="1" y="91"/>
                      <a:pt x="1" y="183"/>
                    </a:cubicBezTo>
                    <a:lnTo>
                      <a:pt x="1" y="662"/>
                    </a:lnTo>
                    <a:lnTo>
                      <a:pt x="1" y="4748"/>
                    </a:lnTo>
                    <a:cubicBezTo>
                      <a:pt x="1" y="7692"/>
                      <a:pt x="92" y="10751"/>
                      <a:pt x="92" y="13695"/>
                    </a:cubicBezTo>
                    <a:lnTo>
                      <a:pt x="92" y="14083"/>
                    </a:lnTo>
                    <a:cubicBezTo>
                      <a:pt x="92" y="14174"/>
                      <a:pt x="183" y="14174"/>
                      <a:pt x="183" y="14266"/>
                    </a:cubicBezTo>
                    <a:cubicBezTo>
                      <a:pt x="298" y="14266"/>
                      <a:pt x="298" y="14266"/>
                      <a:pt x="480" y="14174"/>
                    </a:cubicBezTo>
                    <a:lnTo>
                      <a:pt x="480" y="13786"/>
                    </a:lnTo>
                    <a:lnTo>
                      <a:pt x="480" y="11413"/>
                    </a:lnTo>
                    <a:cubicBezTo>
                      <a:pt x="389" y="7806"/>
                      <a:pt x="389" y="4177"/>
                      <a:pt x="298" y="571"/>
                    </a:cubicBezTo>
                    <a:lnTo>
                      <a:pt x="298" y="183"/>
                    </a:lnTo>
                    <a:cubicBezTo>
                      <a:pt x="298" y="91"/>
                      <a:pt x="183" y="91"/>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5626025" y="3221275"/>
                <a:ext cx="9150" cy="158650"/>
              </a:xfrm>
              <a:custGeom>
                <a:avLst/>
                <a:gdLst/>
                <a:ahLst/>
                <a:cxnLst/>
                <a:rect l="l" t="t" r="r" b="b"/>
                <a:pathLst>
                  <a:path w="366" h="6346" extrusionOk="0">
                    <a:moveTo>
                      <a:pt x="217" y="0"/>
                    </a:moveTo>
                    <a:cubicBezTo>
                      <a:pt x="183" y="0"/>
                      <a:pt x="137" y="23"/>
                      <a:pt x="92" y="69"/>
                    </a:cubicBezTo>
                    <a:lnTo>
                      <a:pt x="1" y="69"/>
                    </a:lnTo>
                    <a:lnTo>
                      <a:pt x="1" y="639"/>
                    </a:lnTo>
                    <a:lnTo>
                      <a:pt x="1" y="5684"/>
                    </a:lnTo>
                    <a:lnTo>
                      <a:pt x="1" y="6163"/>
                    </a:lnTo>
                    <a:cubicBezTo>
                      <a:pt x="1" y="6163"/>
                      <a:pt x="92" y="6254"/>
                      <a:pt x="92" y="6346"/>
                    </a:cubicBezTo>
                    <a:lnTo>
                      <a:pt x="274" y="6346"/>
                    </a:lnTo>
                    <a:cubicBezTo>
                      <a:pt x="274" y="6254"/>
                      <a:pt x="274" y="6163"/>
                      <a:pt x="366" y="6049"/>
                    </a:cubicBezTo>
                    <a:lnTo>
                      <a:pt x="366" y="5592"/>
                    </a:lnTo>
                    <a:lnTo>
                      <a:pt x="366" y="2442"/>
                    </a:lnTo>
                    <a:lnTo>
                      <a:pt x="366" y="548"/>
                    </a:lnTo>
                    <a:cubicBezTo>
                      <a:pt x="366" y="342"/>
                      <a:pt x="366" y="251"/>
                      <a:pt x="274" y="69"/>
                    </a:cubicBezTo>
                    <a:cubicBezTo>
                      <a:pt x="274" y="23"/>
                      <a:pt x="252" y="0"/>
                      <a:pt x="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5556975" y="2616400"/>
                <a:ext cx="149525" cy="879925"/>
              </a:xfrm>
              <a:custGeom>
                <a:avLst/>
                <a:gdLst/>
                <a:ahLst/>
                <a:cxnLst/>
                <a:rect l="l" t="t" r="r" b="b"/>
                <a:pathLst>
                  <a:path w="5981" h="35197" extrusionOk="0">
                    <a:moveTo>
                      <a:pt x="2854" y="776"/>
                    </a:moveTo>
                    <a:lnTo>
                      <a:pt x="5228" y="5524"/>
                    </a:lnTo>
                    <a:lnTo>
                      <a:pt x="5228" y="32252"/>
                    </a:lnTo>
                    <a:cubicBezTo>
                      <a:pt x="5228" y="32823"/>
                      <a:pt x="4954" y="33394"/>
                      <a:pt x="4566" y="33782"/>
                    </a:cubicBezTo>
                    <a:cubicBezTo>
                      <a:pt x="4178" y="34147"/>
                      <a:pt x="3607" y="34444"/>
                      <a:pt x="3036" y="34444"/>
                    </a:cubicBezTo>
                    <a:cubicBezTo>
                      <a:pt x="2375" y="34444"/>
                      <a:pt x="1804" y="34147"/>
                      <a:pt x="1416" y="33782"/>
                    </a:cubicBezTo>
                    <a:cubicBezTo>
                      <a:pt x="1051" y="33394"/>
                      <a:pt x="754" y="32823"/>
                      <a:pt x="754" y="32252"/>
                    </a:cubicBezTo>
                    <a:lnTo>
                      <a:pt x="754" y="5433"/>
                    </a:lnTo>
                    <a:lnTo>
                      <a:pt x="2763" y="776"/>
                    </a:lnTo>
                    <a:close/>
                    <a:moveTo>
                      <a:pt x="2854" y="0"/>
                    </a:moveTo>
                    <a:cubicBezTo>
                      <a:pt x="2671" y="0"/>
                      <a:pt x="2557" y="114"/>
                      <a:pt x="2375" y="114"/>
                    </a:cubicBezTo>
                    <a:cubicBezTo>
                      <a:pt x="2283" y="206"/>
                      <a:pt x="2192" y="388"/>
                      <a:pt x="2101" y="480"/>
                    </a:cubicBezTo>
                    <a:lnTo>
                      <a:pt x="92" y="5136"/>
                    </a:lnTo>
                    <a:cubicBezTo>
                      <a:pt x="1" y="5250"/>
                      <a:pt x="1" y="5250"/>
                      <a:pt x="1" y="5341"/>
                    </a:cubicBezTo>
                    <a:lnTo>
                      <a:pt x="1" y="32252"/>
                    </a:lnTo>
                    <a:cubicBezTo>
                      <a:pt x="1" y="33873"/>
                      <a:pt x="1325" y="35197"/>
                      <a:pt x="3036" y="35197"/>
                    </a:cubicBezTo>
                    <a:cubicBezTo>
                      <a:pt x="4657" y="35197"/>
                      <a:pt x="5981" y="33873"/>
                      <a:pt x="5981" y="32252"/>
                    </a:cubicBezTo>
                    <a:lnTo>
                      <a:pt x="5981" y="5433"/>
                    </a:lnTo>
                    <a:cubicBezTo>
                      <a:pt x="5981" y="5341"/>
                      <a:pt x="5981" y="5250"/>
                      <a:pt x="5890" y="5250"/>
                    </a:cubicBezTo>
                    <a:lnTo>
                      <a:pt x="3516" y="480"/>
                    </a:lnTo>
                    <a:cubicBezTo>
                      <a:pt x="3516" y="297"/>
                      <a:pt x="3333" y="206"/>
                      <a:pt x="3242" y="114"/>
                    </a:cubicBezTo>
                    <a:cubicBezTo>
                      <a:pt x="3128" y="0"/>
                      <a:pt x="2945" y="0"/>
                      <a:pt x="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5561550" y="2740225"/>
                <a:ext cx="140400" cy="35975"/>
              </a:xfrm>
              <a:custGeom>
                <a:avLst/>
                <a:gdLst/>
                <a:ahLst/>
                <a:cxnLst/>
                <a:rect l="l" t="t" r="r" b="b"/>
                <a:pathLst>
                  <a:path w="5616" h="1439" extrusionOk="0">
                    <a:moveTo>
                      <a:pt x="388" y="0"/>
                    </a:moveTo>
                    <a:lnTo>
                      <a:pt x="0" y="754"/>
                    </a:lnTo>
                    <a:cubicBezTo>
                      <a:pt x="480" y="959"/>
                      <a:pt x="1438" y="1438"/>
                      <a:pt x="2762" y="1438"/>
                    </a:cubicBezTo>
                    <a:lnTo>
                      <a:pt x="2853" y="1438"/>
                    </a:lnTo>
                    <a:cubicBezTo>
                      <a:pt x="4086" y="1438"/>
                      <a:pt x="5136" y="959"/>
                      <a:pt x="5615" y="754"/>
                    </a:cubicBezTo>
                    <a:lnTo>
                      <a:pt x="5227" y="0"/>
                    </a:lnTo>
                    <a:cubicBezTo>
                      <a:pt x="4862" y="297"/>
                      <a:pt x="3995" y="662"/>
                      <a:pt x="2853" y="662"/>
                    </a:cubicBezTo>
                    <a:lnTo>
                      <a:pt x="2762" y="662"/>
                    </a:lnTo>
                    <a:cubicBezTo>
                      <a:pt x="1621" y="662"/>
                      <a:pt x="776" y="297"/>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5590075" y="2678600"/>
                <a:ext cx="78775" cy="23425"/>
              </a:xfrm>
              <a:custGeom>
                <a:avLst/>
                <a:gdLst/>
                <a:ahLst/>
                <a:cxnLst/>
                <a:rect l="l" t="t" r="r" b="b"/>
                <a:pathLst>
                  <a:path w="3151" h="937" extrusionOk="0">
                    <a:moveTo>
                      <a:pt x="297" y="0"/>
                    </a:moveTo>
                    <a:lnTo>
                      <a:pt x="1" y="754"/>
                    </a:lnTo>
                    <a:cubicBezTo>
                      <a:pt x="389" y="845"/>
                      <a:pt x="959" y="936"/>
                      <a:pt x="1621" y="936"/>
                    </a:cubicBezTo>
                    <a:cubicBezTo>
                      <a:pt x="2283" y="936"/>
                      <a:pt x="2762" y="845"/>
                      <a:pt x="3150" y="754"/>
                    </a:cubicBezTo>
                    <a:lnTo>
                      <a:pt x="2854" y="0"/>
                    </a:lnTo>
                    <a:cubicBezTo>
                      <a:pt x="2580" y="92"/>
                      <a:pt x="2192" y="183"/>
                      <a:pt x="1621" y="183"/>
                    </a:cubicBezTo>
                    <a:cubicBezTo>
                      <a:pt x="1051" y="183"/>
                      <a:pt x="571" y="92"/>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5604350" y="2633525"/>
                <a:ext cx="50225" cy="51950"/>
              </a:xfrm>
              <a:custGeom>
                <a:avLst/>
                <a:gdLst/>
                <a:ahLst/>
                <a:cxnLst/>
                <a:rect l="l" t="t" r="r" b="b"/>
                <a:pathLst>
                  <a:path w="2009" h="2078" extrusionOk="0">
                    <a:moveTo>
                      <a:pt x="959" y="0"/>
                    </a:moveTo>
                    <a:cubicBezTo>
                      <a:pt x="868" y="0"/>
                      <a:pt x="868" y="0"/>
                      <a:pt x="776" y="91"/>
                    </a:cubicBezTo>
                    <a:lnTo>
                      <a:pt x="0" y="1986"/>
                    </a:lnTo>
                    <a:cubicBezTo>
                      <a:pt x="297" y="2077"/>
                      <a:pt x="662" y="2077"/>
                      <a:pt x="1050" y="2077"/>
                    </a:cubicBezTo>
                    <a:cubicBezTo>
                      <a:pt x="1438" y="2077"/>
                      <a:pt x="1712" y="2077"/>
                      <a:pt x="2009" y="1986"/>
                    </a:cubicBezTo>
                    <a:lnTo>
                      <a:pt x="1050" y="91"/>
                    </a:lnTo>
                    <a:cubicBezTo>
                      <a:pt x="1050" y="0"/>
                      <a:pt x="959" y="0"/>
                      <a:pt x="9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11"/>
            <p:cNvGrpSpPr/>
            <p:nvPr/>
          </p:nvGrpSpPr>
          <p:grpSpPr>
            <a:xfrm rot="-1673381">
              <a:off x="8220470" y="2103202"/>
              <a:ext cx="618930" cy="804716"/>
              <a:chOff x="5050250" y="3454900"/>
              <a:chExt cx="478225" cy="621775"/>
            </a:xfrm>
          </p:grpSpPr>
          <p:sp>
            <p:nvSpPr>
              <p:cNvPr id="510" name="Google Shape;510;p11"/>
              <p:cNvSpPr/>
              <p:nvPr/>
            </p:nvSpPr>
            <p:spPr>
              <a:xfrm>
                <a:off x="5129000" y="3693750"/>
                <a:ext cx="352100" cy="328425"/>
              </a:xfrm>
              <a:custGeom>
                <a:avLst/>
                <a:gdLst/>
                <a:ahLst/>
                <a:cxnLst/>
                <a:rect l="l" t="t" r="r" b="b"/>
                <a:pathLst>
                  <a:path w="14084" h="13137" extrusionOk="0">
                    <a:moveTo>
                      <a:pt x="11025" y="0"/>
                    </a:moveTo>
                    <a:cubicBezTo>
                      <a:pt x="11025" y="92"/>
                      <a:pt x="11025" y="183"/>
                      <a:pt x="10934" y="274"/>
                    </a:cubicBezTo>
                    <a:cubicBezTo>
                      <a:pt x="10843" y="662"/>
                      <a:pt x="10660" y="1050"/>
                      <a:pt x="10363" y="1416"/>
                    </a:cubicBezTo>
                    <a:cubicBezTo>
                      <a:pt x="10181" y="1712"/>
                      <a:pt x="9884" y="2100"/>
                      <a:pt x="9519" y="2374"/>
                    </a:cubicBezTo>
                    <a:cubicBezTo>
                      <a:pt x="8743" y="3127"/>
                      <a:pt x="7807" y="3698"/>
                      <a:pt x="6848" y="4177"/>
                    </a:cubicBezTo>
                    <a:cubicBezTo>
                      <a:pt x="6369" y="4474"/>
                      <a:pt x="5798" y="4748"/>
                      <a:pt x="5319" y="5045"/>
                    </a:cubicBezTo>
                    <a:cubicBezTo>
                      <a:pt x="5136" y="5136"/>
                      <a:pt x="4954" y="5227"/>
                      <a:pt x="4748" y="5319"/>
                    </a:cubicBezTo>
                    <a:lnTo>
                      <a:pt x="4748" y="4954"/>
                    </a:lnTo>
                    <a:cubicBezTo>
                      <a:pt x="4840" y="4474"/>
                      <a:pt x="4474" y="3904"/>
                      <a:pt x="3995" y="3812"/>
                    </a:cubicBezTo>
                    <a:cubicBezTo>
                      <a:pt x="3853" y="3737"/>
                      <a:pt x="3713" y="3701"/>
                      <a:pt x="3575" y="3701"/>
                    </a:cubicBezTo>
                    <a:cubicBezTo>
                      <a:pt x="3336" y="3701"/>
                      <a:pt x="3100" y="3807"/>
                      <a:pt x="2854" y="3995"/>
                    </a:cubicBezTo>
                    <a:cubicBezTo>
                      <a:pt x="2192" y="4565"/>
                      <a:pt x="2375" y="5615"/>
                      <a:pt x="3128" y="5981"/>
                    </a:cubicBezTo>
                    <a:cubicBezTo>
                      <a:pt x="3242" y="5981"/>
                      <a:pt x="3242" y="6095"/>
                      <a:pt x="3333" y="6095"/>
                    </a:cubicBezTo>
                    <a:cubicBezTo>
                      <a:pt x="3036" y="6369"/>
                      <a:pt x="2671" y="6665"/>
                      <a:pt x="2375" y="6848"/>
                    </a:cubicBezTo>
                    <a:cubicBezTo>
                      <a:pt x="2101" y="7236"/>
                      <a:pt x="1804" y="7510"/>
                      <a:pt x="1530" y="7898"/>
                    </a:cubicBezTo>
                    <a:lnTo>
                      <a:pt x="1325" y="7898"/>
                    </a:lnTo>
                    <a:cubicBezTo>
                      <a:pt x="1142" y="7989"/>
                      <a:pt x="1051" y="8081"/>
                      <a:pt x="845" y="8081"/>
                    </a:cubicBezTo>
                    <a:cubicBezTo>
                      <a:pt x="275" y="8560"/>
                      <a:pt x="1" y="9404"/>
                      <a:pt x="389" y="10180"/>
                    </a:cubicBezTo>
                    <a:cubicBezTo>
                      <a:pt x="571" y="10454"/>
                      <a:pt x="754" y="10660"/>
                      <a:pt x="1051" y="10842"/>
                    </a:cubicBezTo>
                    <a:cubicBezTo>
                      <a:pt x="2516" y="12379"/>
                      <a:pt x="4269" y="13136"/>
                      <a:pt x="6224" y="13136"/>
                    </a:cubicBezTo>
                    <a:cubicBezTo>
                      <a:pt x="6796" y="13136"/>
                      <a:pt x="7385" y="13072"/>
                      <a:pt x="7990" y="12942"/>
                    </a:cubicBezTo>
                    <a:cubicBezTo>
                      <a:pt x="9793" y="12554"/>
                      <a:pt x="11231" y="11596"/>
                      <a:pt x="12258" y="10180"/>
                    </a:cubicBezTo>
                    <a:cubicBezTo>
                      <a:pt x="13605" y="8263"/>
                      <a:pt x="14084" y="6186"/>
                      <a:pt x="13513" y="3904"/>
                    </a:cubicBezTo>
                    <a:cubicBezTo>
                      <a:pt x="13217" y="2466"/>
                      <a:pt x="12463" y="1233"/>
                      <a:pt x="11322" y="183"/>
                    </a:cubicBezTo>
                    <a:cubicBezTo>
                      <a:pt x="11231" y="92"/>
                      <a:pt x="11231" y="0"/>
                      <a:pt x="1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5133575" y="3834950"/>
                <a:ext cx="45100" cy="41075"/>
              </a:xfrm>
              <a:custGeom>
                <a:avLst/>
                <a:gdLst/>
                <a:ahLst/>
                <a:cxnLst/>
                <a:rect l="l" t="t" r="r" b="b"/>
                <a:pathLst>
                  <a:path w="1804" h="1643" extrusionOk="0">
                    <a:moveTo>
                      <a:pt x="971" y="1"/>
                    </a:moveTo>
                    <a:cubicBezTo>
                      <a:pt x="871" y="1"/>
                      <a:pt x="767" y="19"/>
                      <a:pt x="662" y="59"/>
                    </a:cubicBezTo>
                    <a:cubicBezTo>
                      <a:pt x="297" y="150"/>
                      <a:pt x="0" y="629"/>
                      <a:pt x="206" y="1017"/>
                    </a:cubicBezTo>
                    <a:cubicBezTo>
                      <a:pt x="278" y="1381"/>
                      <a:pt x="597" y="1643"/>
                      <a:pt x="954" y="1643"/>
                    </a:cubicBezTo>
                    <a:cubicBezTo>
                      <a:pt x="1045" y="1643"/>
                      <a:pt x="1140" y="1625"/>
                      <a:pt x="1233" y="1588"/>
                    </a:cubicBezTo>
                    <a:cubicBezTo>
                      <a:pt x="1621" y="1474"/>
                      <a:pt x="1804" y="1017"/>
                      <a:pt x="1712" y="538"/>
                    </a:cubicBezTo>
                    <a:cubicBezTo>
                      <a:pt x="1641" y="235"/>
                      <a:pt x="1332" y="1"/>
                      <a:pt x="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p:nvPr/>
            </p:nvSpPr>
            <p:spPr>
              <a:xfrm>
                <a:off x="5354975" y="3703450"/>
                <a:ext cx="83350" cy="177500"/>
              </a:xfrm>
              <a:custGeom>
                <a:avLst/>
                <a:gdLst/>
                <a:ahLst/>
                <a:cxnLst/>
                <a:rect l="l" t="t" r="r" b="b"/>
                <a:pathLst>
                  <a:path w="3334" h="7100" extrusionOk="0">
                    <a:moveTo>
                      <a:pt x="183" y="0"/>
                    </a:moveTo>
                    <a:cubicBezTo>
                      <a:pt x="92" y="92"/>
                      <a:pt x="1" y="183"/>
                      <a:pt x="92" y="274"/>
                    </a:cubicBezTo>
                    <a:cubicBezTo>
                      <a:pt x="366" y="457"/>
                      <a:pt x="662" y="754"/>
                      <a:pt x="936" y="936"/>
                    </a:cubicBezTo>
                    <a:cubicBezTo>
                      <a:pt x="1233" y="1233"/>
                      <a:pt x="1416" y="1507"/>
                      <a:pt x="1712" y="1804"/>
                    </a:cubicBezTo>
                    <a:cubicBezTo>
                      <a:pt x="1895" y="2078"/>
                      <a:pt x="2078" y="2374"/>
                      <a:pt x="2283" y="2739"/>
                    </a:cubicBezTo>
                    <a:cubicBezTo>
                      <a:pt x="2374" y="3036"/>
                      <a:pt x="2557" y="3424"/>
                      <a:pt x="2648" y="3698"/>
                    </a:cubicBezTo>
                    <a:cubicBezTo>
                      <a:pt x="2762" y="4086"/>
                      <a:pt x="2762" y="4451"/>
                      <a:pt x="2854" y="4839"/>
                    </a:cubicBezTo>
                    <a:cubicBezTo>
                      <a:pt x="2945" y="5136"/>
                      <a:pt x="2945" y="5501"/>
                      <a:pt x="2854" y="5889"/>
                    </a:cubicBezTo>
                    <a:cubicBezTo>
                      <a:pt x="2854" y="6277"/>
                      <a:pt x="2762" y="6643"/>
                      <a:pt x="2762" y="7031"/>
                    </a:cubicBezTo>
                    <a:cubicBezTo>
                      <a:pt x="2808" y="7076"/>
                      <a:pt x="2831" y="7099"/>
                      <a:pt x="2865" y="7099"/>
                    </a:cubicBezTo>
                    <a:cubicBezTo>
                      <a:pt x="2899" y="7099"/>
                      <a:pt x="2945" y="7076"/>
                      <a:pt x="3036" y="7031"/>
                    </a:cubicBezTo>
                    <a:cubicBezTo>
                      <a:pt x="3036" y="6939"/>
                      <a:pt x="3128" y="6848"/>
                      <a:pt x="3128" y="6734"/>
                    </a:cubicBezTo>
                    <a:cubicBezTo>
                      <a:pt x="3219" y="6369"/>
                      <a:pt x="3333" y="5889"/>
                      <a:pt x="3333" y="5501"/>
                    </a:cubicBezTo>
                    <a:cubicBezTo>
                      <a:pt x="3219" y="3789"/>
                      <a:pt x="2648" y="2283"/>
                      <a:pt x="1507" y="1028"/>
                    </a:cubicBezTo>
                    <a:cubicBezTo>
                      <a:pt x="1233" y="662"/>
                      <a:pt x="845" y="366"/>
                      <a:pt x="480" y="183"/>
                    </a:cubicBezTo>
                    <a:cubicBezTo>
                      <a:pt x="366" y="92"/>
                      <a:pt x="274"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1"/>
              <p:cNvSpPr/>
              <p:nvPr/>
            </p:nvSpPr>
            <p:spPr>
              <a:xfrm>
                <a:off x="5388075" y="3834700"/>
                <a:ext cx="26275" cy="78575"/>
              </a:xfrm>
              <a:custGeom>
                <a:avLst/>
                <a:gdLst/>
                <a:ahLst/>
                <a:cxnLst/>
                <a:rect l="l" t="t" r="r" b="b"/>
                <a:pathLst>
                  <a:path w="1051" h="3143" extrusionOk="0">
                    <a:moveTo>
                      <a:pt x="811" y="0"/>
                    </a:moveTo>
                    <a:cubicBezTo>
                      <a:pt x="759" y="0"/>
                      <a:pt x="708" y="23"/>
                      <a:pt x="662" y="69"/>
                    </a:cubicBezTo>
                    <a:lnTo>
                      <a:pt x="662" y="343"/>
                    </a:lnTo>
                    <a:cubicBezTo>
                      <a:pt x="662" y="1119"/>
                      <a:pt x="480" y="1963"/>
                      <a:pt x="92" y="2625"/>
                    </a:cubicBezTo>
                    <a:cubicBezTo>
                      <a:pt x="92" y="2739"/>
                      <a:pt x="0" y="2831"/>
                      <a:pt x="0" y="2922"/>
                    </a:cubicBezTo>
                    <a:lnTo>
                      <a:pt x="0" y="3013"/>
                    </a:lnTo>
                    <a:cubicBezTo>
                      <a:pt x="0" y="3078"/>
                      <a:pt x="46" y="3142"/>
                      <a:pt x="105" y="3142"/>
                    </a:cubicBezTo>
                    <a:cubicBezTo>
                      <a:pt x="130" y="3142"/>
                      <a:pt x="156" y="3131"/>
                      <a:pt x="183" y="3105"/>
                    </a:cubicBezTo>
                    <a:cubicBezTo>
                      <a:pt x="297" y="3013"/>
                      <a:pt x="388" y="3013"/>
                      <a:pt x="388" y="2922"/>
                    </a:cubicBezTo>
                    <a:cubicBezTo>
                      <a:pt x="868" y="2055"/>
                      <a:pt x="1050" y="1119"/>
                      <a:pt x="959" y="160"/>
                    </a:cubicBezTo>
                    <a:lnTo>
                      <a:pt x="959" y="69"/>
                    </a:lnTo>
                    <a:cubicBezTo>
                      <a:pt x="913" y="23"/>
                      <a:pt x="862" y="0"/>
                      <a:pt x="8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5050250" y="3458075"/>
                <a:ext cx="478225" cy="618600"/>
              </a:xfrm>
              <a:custGeom>
                <a:avLst/>
                <a:gdLst/>
                <a:ahLst/>
                <a:cxnLst/>
                <a:rect l="l" t="t" r="r" b="b"/>
                <a:pathLst>
                  <a:path w="19129" h="24744" extrusionOk="0">
                    <a:moveTo>
                      <a:pt x="6666" y="1051"/>
                    </a:moveTo>
                    <a:lnTo>
                      <a:pt x="8469" y="6004"/>
                    </a:lnTo>
                    <a:lnTo>
                      <a:pt x="8560" y="6278"/>
                    </a:lnTo>
                    <a:lnTo>
                      <a:pt x="8674" y="6483"/>
                    </a:lnTo>
                    <a:lnTo>
                      <a:pt x="9610" y="6483"/>
                    </a:lnTo>
                    <a:cubicBezTo>
                      <a:pt x="13125" y="6483"/>
                      <a:pt x="16458" y="8674"/>
                      <a:pt x="17805" y="12189"/>
                    </a:cubicBezTo>
                    <a:cubicBezTo>
                      <a:pt x="18170" y="13239"/>
                      <a:pt x="18375" y="14175"/>
                      <a:pt x="18375" y="15225"/>
                    </a:cubicBezTo>
                    <a:cubicBezTo>
                      <a:pt x="18375" y="18740"/>
                      <a:pt x="16184" y="22164"/>
                      <a:pt x="12555" y="23396"/>
                    </a:cubicBezTo>
                    <a:cubicBezTo>
                      <a:pt x="11619" y="23785"/>
                      <a:pt x="10569" y="23967"/>
                      <a:pt x="9610" y="23967"/>
                    </a:cubicBezTo>
                    <a:cubicBezTo>
                      <a:pt x="6004" y="23967"/>
                      <a:pt x="2671" y="21799"/>
                      <a:pt x="1348" y="18261"/>
                    </a:cubicBezTo>
                    <a:cubicBezTo>
                      <a:pt x="959" y="17234"/>
                      <a:pt x="777" y="16184"/>
                      <a:pt x="777" y="15225"/>
                    </a:cubicBezTo>
                    <a:cubicBezTo>
                      <a:pt x="777" y="12463"/>
                      <a:pt x="2101" y="9815"/>
                      <a:pt x="4383" y="8195"/>
                    </a:cubicBezTo>
                    <a:lnTo>
                      <a:pt x="4566" y="7989"/>
                    </a:lnTo>
                    <a:lnTo>
                      <a:pt x="4475" y="7533"/>
                    </a:lnTo>
                    <a:lnTo>
                      <a:pt x="2580" y="2489"/>
                    </a:lnTo>
                    <a:lnTo>
                      <a:pt x="6666" y="1051"/>
                    </a:lnTo>
                    <a:close/>
                    <a:moveTo>
                      <a:pt x="7054" y="1"/>
                    </a:moveTo>
                    <a:lnTo>
                      <a:pt x="1621" y="2009"/>
                    </a:lnTo>
                    <a:lnTo>
                      <a:pt x="3683" y="7700"/>
                    </a:lnTo>
                    <a:lnTo>
                      <a:pt x="3683" y="7700"/>
                    </a:lnTo>
                    <a:cubicBezTo>
                      <a:pt x="1353" y="9509"/>
                      <a:pt x="1" y="12281"/>
                      <a:pt x="1" y="15225"/>
                    </a:cubicBezTo>
                    <a:cubicBezTo>
                      <a:pt x="1" y="16275"/>
                      <a:pt x="206" y="17416"/>
                      <a:pt x="686" y="18558"/>
                    </a:cubicBezTo>
                    <a:cubicBezTo>
                      <a:pt x="2101" y="22369"/>
                      <a:pt x="5707" y="24743"/>
                      <a:pt x="9610" y="24743"/>
                    </a:cubicBezTo>
                    <a:cubicBezTo>
                      <a:pt x="10660" y="24743"/>
                      <a:pt x="11801" y="24538"/>
                      <a:pt x="12851" y="24173"/>
                    </a:cubicBezTo>
                    <a:cubicBezTo>
                      <a:pt x="16755" y="22735"/>
                      <a:pt x="19128" y="19128"/>
                      <a:pt x="19128" y="15225"/>
                    </a:cubicBezTo>
                    <a:cubicBezTo>
                      <a:pt x="19128" y="14084"/>
                      <a:pt x="18946" y="13034"/>
                      <a:pt x="18558" y="11893"/>
                    </a:cubicBezTo>
                    <a:cubicBezTo>
                      <a:pt x="17120" y="8104"/>
                      <a:pt x="13422" y="5707"/>
                      <a:pt x="9610" y="5707"/>
                    </a:cubicBezTo>
                    <a:lnTo>
                      <a:pt x="9131" y="5707"/>
                    </a:lnTo>
                    <a:lnTo>
                      <a:pt x="70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5074225" y="3454900"/>
                <a:ext cx="175775" cy="75675"/>
              </a:xfrm>
              <a:custGeom>
                <a:avLst/>
                <a:gdLst/>
                <a:ahLst/>
                <a:cxnLst/>
                <a:rect l="l" t="t" r="r" b="b"/>
                <a:pathLst>
                  <a:path w="7031" h="3027" extrusionOk="0">
                    <a:moveTo>
                      <a:pt x="6616" y="1"/>
                    </a:moveTo>
                    <a:cubicBezTo>
                      <a:pt x="6566" y="1"/>
                      <a:pt x="6514" y="12"/>
                      <a:pt x="6460" y="36"/>
                    </a:cubicBezTo>
                    <a:lnTo>
                      <a:pt x="297" y="2319"/>
                    </a:lnTo>
                    <a:cubicBezTo>
                      <a:pt x="92" y="2319"/>
                      <a:pt x="0" y="2616"/>
                      <a:pt x="92" y="2798"/>
                    </a:cubicBezTo>
                    <a:cubicBezTo>
                      <a:pt x="158" y="2930"/>
                      <a:pt x="284" y="3026"/>
                      <a:pt x="417" y="3026"/>
                    </a:cubicBezTo>
                    <a:cubicBezTo>
                      <a:pt x="468" y="3026"/>
                      <a:pt x="521" y="3012"/>
                      <a:pt x="571" y="2981"/>
                    </a:cubicBezTo>
                    <a:lnTo>
                      <a:pt x="6757" y="698"/>
                    </a:lnTo>
                    <a:cubicBezTo>
                      <a:pt x="6939" y="607"/>
                      <a:pt x="7031" y="424"/>
                      <a:pt x="6939" y="242"/>
                    </a:cubicBezTo>
                    <a:cubicBezTo>
                      <a:pt x="6872" y="90"/>
                      <a:pt x="6755" y="1"/>
                      <a:pt x="66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11"/>
            <p:cNvGrpSpPr/>
            <p:nvPr/>
          </p:nvGrpSpPr>
          <p:grpSpPr>
            <a:xfrm rot="2700000">
              <a:off x="8043039" y="1144332"/>
              <a:ext cx="805824" cy="717165"/>
              <a:chOff x="4370625" y="3149375"/>
              <a:chExt cx="622600" cy="554100"/>
            </a:xfrm>
          </p:grpSpPr>
          <p:sp>
            <p:nvSpPr>
              <p:cNvPr id="517" name="Google Shape;517;p11"/>
              <p:cNvSpPr/>
              <p:nvPr/>
            </p:nvSpPr>
            <p:spPr>
              <a:xfrm>
                <a:off x="4458500" y="3586475"/>
                <a:ext cx="30850" cy="38250"/>
              </a:xfrm>
              <a:custGeom>
                <a:avLst/>
                <a:gdLst/>
                <a:ahLst/>
                <a:cxnLst/>
                <a:rect l="l" t="t" r="r" b="b"/>
                <a:pathLst>
                  <a:path w="1234" h="1530" extrusionOk="0">
                    <a:moveTo>
                      <a:pt x="184" y="0"/>
                    </a:moveTo>
                    <a:cubicBezTo>
                      <a:pt x="184" y="0"/>
                      <a:pt x="92" y="0"/>
                      <a:pt x="92" y="114"/>
                    </a:cubicBezTo>
                    <a:cubicBezTo>
                      <a:pt x="1" y="114"/>
                      <a:pt x="1" y="206"/>
                      <a:pt x="1" y="206"/>
                    </a:cubicBezTo>
                    <a:cubicBezTo>
                      <a:pt x="92" y="297"/>
                      <a:pt x="92" y="297"/>
                      <a:pt x="184" y="297"/>
                    </a:cubicBezTo>
                    <a:cubicBezTo>
                      <a:pt x="572" y="571"/>
                      <a:pt x="754" y="868"/>
                      <a:pt x="846" y="1256"/>
                    </a:cubicBezTo>
                    <a:lnTo>
                      <a:pt x="846" y="1530"/>
                    </a:lnTo>
                    <a:lnTo>
                      <a:pt x="960" y="1530"/>
                    </a:lnTo>
                    <a:cubicBezTo>
                      <a:pt x="1142" y="1530"/>
                      <a:pt x="1234" y="1438"/>
                      <a:pt x="1142" y="1347"/>
                    </a:cubicBezTo>
                    <a:cubicBezTo>
                      <a:pt x="1142" y="776"/>
                      <a:pt x="846" y="388"/>
                      <a:pt x="389" y="114"/>
                    </a:cubicBezTo>
                    <a:cubicBezTo>
                      <a:pt x="389" y="0"/>
                      <a:pt x="275" y="0"/>
                      <a:pt x="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1"/>
              <p:cNvSpPr/>
              <p:nvPr/>
            </p:nvSpPr>
            <p:spPr>
              <a:xfrm>
                <a:off x="4370625" y="3543675"/>
                <a:ext cx="161525" cy="159800"/>
              </a:xfrm>
              <a:custGeom>
                <a:avLst/>
                <a:gdLst/>
                <a:ahLst/>
                <a:cxnLst/>
                <a:rect l="l" t="t" r="r" b="b"/>
                <a:pathLst>
                  <a:path w="6461" h="6392" extrusionOk="0">
                    <a:moveTo>
                      <a:pt x="3219" y="776"/>
                    </a:moveTo>
                    <a:cubicBezTo>
                      <a:pt x="4361" y="776"/>
                      <a:pt x="5410" y="1621"/>
                      <a:pt x="5616" y="2762"/>
                    </a:cubicBezTo>
                    <a:cubicBezTo>
                      <a:pt x="5616" y="2968"/>
                      <a:pt x="5707" y="3059"/>
                      <a:pt x="5707" y="3242"/>
                    </a:cubicBezTo>
                    <a:cubicBezTo>
                      <a:pt x="5707" y="4383"/>
                      <a:pt x="4840" y="5433"/>
                      <a:pt x="3607" y="5615"/>
                    </a:cubicBezTo>
                    <a:lnTo>
                      <a:pt x="3219" y="5615"/>
                    </a:lnTo>
                    <a:cubicBezTo>
                      <a:pt x="2078" y="5615"/>
                      <a:pt x="1051" y="4771"/>
                      <a:pt x="845" y="3630"/>
                    </a:cubicBezTo>
                    <a:cubicBezTo>
                      <a:pt x="845" y="3424"/>
                      <a:pt x="754" y="3333"/>
                      <a:pt x="754" y="3150"/>
                    </a:cubicBezTo>
                    <a:cubicBezTo>
                      <a:pt x="754" y="2009"/>
                      <a:pt x="1621" y="959"/>
                      <a:pt x="2854" y="776"/>
                    </a:cubicBezTo>
                    <a:close/>
                    <a:moveTo>
                      <a:pt x="2763" y="0"/>
                    </a:moveTo>
                    <a:cubicBezTo>
                      <a:pt x="1142" y="297"/>
                      <a:pt x="1" y="1621"/>
                      <a:pt x="1" y="3150"/>
                    </a:cubicBezTo>
                    <a:cubicBezTo>
                      <a:pt x="1" y="3333"/>
                      <a:pt x="92" y="3538"/>
                      <a:pt x="92" y="3721"/>
                    </a:cubicBezTo>
                    <a:cubicBezTo>
                      <a:pt x="366" y="5250"/>
                      <a:pt x="1713" y="6391"/>
                      <a:pt x="3219" y="6391"/>
                    </a:cubicBezTo>
                    <a:lnTo>
                      <a:pt x="3699" y="6391"/>
                    </a:lnTo>
                    <a:cubicBezTo>
                      <a:pt x="5319" y="6095"/>
                      <a:pt x="6460" y="4771"/>
                      <a:pt x="6460" y="3242"/>
                    </a:cubicBezTo>
                    <a:cubicBezTo>
                      <a:pt x="6460" y="3059"/>
                      <a:pt x="6369" y="2854"/>
                      <a:pt x="6369" y="2671"/>
                    </a:cubicBezTo>
                    <a:cubicBezTo>
                      <a:pt x="6072" y="1142"/>
                      <a:pt x="4749" y="0"/>
                      <a:pt x="3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1"/>
              <p:cNvSpPr/>
              <p:nvPr/>
            </p:nvSpPr>
            <p:spPr>
              <a:xfrm>
                <a:off x="4924725" y="3192175"/>
                <a:ext cx="28550" cy="37675"/>
              </a:xfrm>
              <a:custGeom>
                <a:avLst/>
                <a:gdLst/>
                <a:ahLst/>
                <a:cxnLst/>
                <a:rect l="l" t="t" r="r" b="b"/>
                <a:pathLst>
                  <a:path w="1142" h="1507" extrusionOk="0">
                    <a:moveTo>
                      <a:pt x="92" y="0"/>
                    </a:moveTo>
                    <a:cubicBezTo>
                      <a:pt x="0" y="91"/>
                      <a:pt x="0" y="91"/>
                      <a:pt x="0" y="183"/>
                    </a:cubicBezTo>
                    <a:cubicBezTo>
                      <a:pt x="92" y="183"/>
                      <a:pt x="92" y="274"/>
                      <a:pt x="183" y="274"/>
                    </a:cubicBezTo>
                    <a:cubicBezTo>
                      <a:pt x="571" y="479"/>
                      <a:pt x="753" y="845"/>
                      <a:pt x="753" y="1233"/>
                    </a:cubicBezTo>
                    <a:cubicBezTo>
                      <a:pt x="845" y="1324"/>
                      <a:pt x="845" y="1415"/>
                      <a:pt x="845" y="1415"/>
                    </a:cubicBezTo>
                    <a:lnTo>
                      <a:pt x="936" y="1506"/>
                    </a:lnTo>
                    <a:cubicBezTo>
                      <a:pt x="1142" y="1506"/>
                      <a:pt x="1142" y="1415"/>
                      <a:pt x="1142" y="1324"/>
                    </a:cubicBezTo>
                    <a:cubicBezTo>
                      <a:pt x="1142" y="753"/>
                      <a:pt x="845" y="274"/>
                      <a:pt x="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1"/>
              <p:cNvSpPr/>
              <p:nvPr/>
            </p:nvSpPr>
            <p:spPr>
              <a:xfrm>
                <a:off x="4834000" y="3149375"/>
                <a:ext cx="159225" cy="159225"/>
              </a:xfrm>
              <a:custGeom>
                <a:avLst/>
                <a:gdLst/>
                <a:ahLst/>
                <a:cxnLst/>
                <a:rect l="l" t="t" r="r" b="b"/>
                <a:pathLst>
                  <a:path w="6369" h="6369" extrusionOk="0">
                    <a:moveTo>
                      <a:pt x="3241" y="753"/>
                    </a:moveTo>
                    <a:cubicBezTo>
                      <a:pt x="4382" y="753"/>
                      <a:pt x="5432" y="1621"/>
                      <a:pt x="5615" y="2762"/>
                    </a:cubicBezTo>
                    <a:lnTo>
                      <a:pt x="5615" y="3127"/>
                    </a:lnTo>
                    <a:cubicBezTo>
                      <a:pt x="5615" y="4360"/>
                      <a:pt x="4771" y="5318"/>
                      <a:pt x="3629" y="5501"/>
                    </a:cubicBezTo>
                    <a:cubicBezTo>
                      <a:pt x="3424" y="5615"/>
                      <a:pt x="3333" y="5615"/>
                      <a:pt x="3241" y="5615"/>
                    </a:cubicBezTo>
                    <a:cubicBezTo>
                      <a:pt x="2009" y="5615"/>
                      <a:pt x="959" y="4748"/>
                      <a:pt x="776" y="3515"/>
                    </a:cubicBezTo>
                    <a:lnTo>
                      <a:pt x="776" y="3127"/>
                    </a:lnTo>
                    <a:cubicBezTo>
                      <a:pt x="776" y="1986"/>
                      <a:pt x="1621" y="936"/>
                      <a:pt x="2853" y="753"/>
                    </a:cubicBezTo>
                    <a:close/>
                    <a:moveTo>
                      <a:pt x="2671" y="0"/>
                    </a:moveTo>
                    <a:cubicBezTo>
                      <a:pt x="1141" y="274"/>
                      <a:pt x="0" y="1621"/>
                      <a:pt x="0" y="3127"/>
                    </a:cubicBezTo>
                    <a:cubicBezTo>
                      <a:pt x="0" y="3333"/>
                      <a:pt x="0" y="3515"/>
                      <a:pt x="91" y="3698"/>
                    </a:cubicBezTo>
                    <a:cubicBezTo>
                      <a:pt x="297" y="5227"/>
                      <a:pt x="1621" y="6368"/>
                      <a:pt x="3241" y="6368"/>
                    </a:cubicBezTo>
                    <a:cubicBezTo>
                      <a:pt x="3333" y="6368"/>
                      <a:pt x="3515" y="6368"/>
                      <a:pt x="3721" y="6277"/>
                    </a:cubicBezTo>
                    <a:cubicBezTo>
                      <a:pt x="5341" y="6072"/>
                      <a:pt x="6368" y="4656"/>
                      <a:pt x="6368" y="3127"/>
                    </a:cubicBezTo>
                    <a:lnTo>
                      <a:pt x="6368" y="2648"/>
                    </a:lnTo>
                    <a:cubicBezTo>
                      <a:pt x="6094" y="1050"/>
                      <a:pt x="4771" y="0"/>
                      <a:pt x="3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1"/>
              <p:cNvSpPr/>
              <p:nvPr/>
            </p:nvSpPr>
            <p:spPr>
              <a:xfrm>
                <a:off x="4807750" y="3289750"/>
                <a:ext cx="97600" cy="214000"/>
              </a:xfrm>
              <a:custGeom>
                <a:avLst/>
                <a:gdLst/>
                <a:ahLst/>
                <a:cxnLst/>
                <a:rect l="l" t="t" r="r" b="b"/>
                <a:pathLst>
                  <a:path w="3904" h="8560" extrusionOk="0">
                    <a:moveTo>
                      <a:pt x="3241" y="0"/>
                    </a:moveTo>
                    <a:lnTo>
                      <a:pt x="0" y="8354"/>
                    </a:lnTo>
                    <a:lnTo>
                      <a:pt x="776" y="8560"/>
                    </a:lnTo>
                    <a:lnTo>
                      <a:pt x="3903" y="274"/>
                    </a:lnTo>
                    <a:lnTo>
                      <a:pt x="324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
              <p:cNvSpPr/>
              <p:nvPr/>
            </p:nvSpPr>
            <p:spPr>
              <a:xfrm>
                <a:off x="4520150" y="3598450"/>
                <a:ext cx="138100" cy="30850"/>
              </a:xfrm>
              <a:custGeom>
                <a:avLst/>
                <a:gdLst/>
                <a:ahLst/>
                <a:cxnLst/>
                <a:rect l="l" t="t" r="r" b="b"/>
                <a:pathLst>
                  <a:path w="5524" h="1234" extrusionOk="0">
                    <a:moveTo>
                      <a:pt x="5433" y="1"/>
                    </a:moveTo>
                    <a:lnTo>
                      <a:pt x="0" y="480"/>
                    </a:lnTo>
                    <a:lnTo>
                      <a:pt x="91" y="1233"/>
                    </a:lnTo>
                    <a:lnTo>
                      <a:pt x="5524" y="777"/>
                    </a:lnTo>
                    <a:lnTo>
                      <a:pt x="54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1"/>
              <p:cNvSpPr/>
              <p:nvPr/>
            </p:nvSpPr>
            <p:spPr>
              <a:xfrm>
                <a:off x="4667925" y="3494800"/>
                <a:ext cx="223150" cy="207500"/>
              </a:xfrm>
              <a:custGeom>
                <a:avLst/>
                <a:gdLst/>
                <a:ahLst/>
                <a:cxnLst/>
                <a:rect l="l" t="t" r="r" b="b"/>
                <a:pathLst>
                  <a:path w="8926" h="8300" extrusionOk="0">
                    <a:moveTo>
                      <a:pt x="4498" y="1"/>
                    </a:moveTo>
                    <a:cubicBezTo>
                      <a:pt x="4265" y="1"/>
                      <a:pt x="4028" y="20"/>
                      <a:pt x="3790" y="61"/>
                    </a:cubicBezTo>
                    <a:cubicBezTo>
                      <a:pt x="1325" y="449"/>
                      <a:pt x="1" y="2731"/>
                      <a:pt x="366" y="4809"/>
                    </a:cubicBezTo>
                    <a:cubicBezTo>
                      <a:pt x="709" y="7009"/>
                      <a:pt x="2535" y="8299"/>
                      <a:pt x="4405" y="8299"/>
                    </a:cubicBezTo>
                    <a:cubicBezTo>
                      <a:pt x="4649" y="8299"/>
                      <a:pt x="4894" y="8277"/>
                      <a:pt x="5137" y="8232"/>
                    </a:cubicBezTo>
                    <a:cubicBezTo>
                      <a:pt x="7419" y="7867"/>
                      <a:pt x="8926" y="5767"/>
                      <a:pt x="8560" y="3485"/>
                    </a:cubicBezTo>
                    <a:cubicBezTo>
                      <a:pt x="8213" y="1441"/>
                      <a:pt x="6493" y="1"/>
                      <a:pt x="4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4774650" y="3522550"/>
                <a:ext cx="54800" cy="66800"/>
              </a:xfrm>
              <a:custGeom>
                <a:avLst/>
                <a:gdLst/>
                <a:ahLst/>
                <a:cxnLst/>
                <a:rect l="l" t="t" r="r" b="b"/>
                <a:pathLst>
                  <a:path w="2192" h="2672" extrusionOk="0">
                    <a:moveTo>
                      <a:pt x="297" y="1"/>
                    </a:moveTo>
                    <a:cubicBezTo>
                      <a:pt x="183" y="1"/>
                      <a:pt x="91" y="1"/>
                      <a:pt x="0" y="183"/>
                    </a:cubicBezTo>
                    <a:lnTo>
                      <a:pt x="0" y="275"/>
                    </a:lnTo>
                    <a:cubicBezTo>
                      <a:pt x="183" y="389"/>
                      <a:pt x="297" y="389"/>
                      <a:pt x="480" y="480"/>
                    </a:cubicBezTo>
                    <a:cubicBezTo>
                      <a:pt x="868" y="571"/>
                      <a:pt x="1141" y="845"/>
                      <a:pt x="1438" y="1142"/>
                    </a:cubicBezTo>
                    <a:cubicBezTo>
                      <a:pt x="1529" y="1416"/>
                      <a:pt x="1621" y="1621"/>
                      <a:pt x="1712" y="1895"/>
                    </a:cubicBezTo>
                    <a:cubicBezTo>
                      <a:pt x="1712" y="2101"/>
                      <a:pt x="1803" y="2192"/>
                      <a:pt x="1803" y="2375"/>
                    </a:cubicBezTo>
                    <a:cubicBezTo>
                      <a:pt x="1803" y="2466"/>
                      <a:pt x="1895" y="2557"/>
                      <a:pt x="1895" y="2557"/>
                    </a:cubicBezTo>
                    <a:cubicBezTo>
                      <a:pt x="2009" y="2671"/>
                      <a:pt x="2009" y="2671"/>
                      <a:pt x="2100" y="2671"/>
                    </a:cubicBezTo>
                    <a:cubicBezTo>
                      <a:pt x="2191" y="2557"/>
                      <a:pt x="2191" y="2557"/>
                      <a:pt x="2191" y="2466"/>
                    </a:cubicBezTo>
                    <a:cubicBezTo>
                      <a:pt x="2191" y="1895"/>
                      <a:pt x="2009" y="1416"/>
                      <a:pt x="1712" y="960"/>
                    </a:cubicBezTo>
                    <a:lnTo>
                      <a:pt x="1141" y="389"/>
                    </a:lnTo>
                    <a:cubicBezTo>
                      <a:pt x="868" y="183"/>
                      <a:pt x="571" y="92"/>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4639400" y="3467775"/>
                <a:ext cx="235125" cy="235700"/>
              </a:xfrm>
              <a:custGeom>
                <a:avLst/>
                <a:gdLst/>
                <a:ahLst/>
                <a:cxnLst/>
                <a:rect l="l" t="t" r="r" b="b"/>
                <a:pathLst>
                  <a:path w="9405" h="9428" extrusionOk="0">
                    <a:moveTo>
                      <a:pt x="4748" y="754"/>
                    </a:moveTo>
                    <a:cubicBezTo>
                      <a:pt x="6643" y="754"/>
                      <a:pt x="8263" y="2101"/>
                      <a:pt x="8651" y="4086"/>
                    </a:cubicBezTo>
                    <a:lnTo>
                      <a:pt x="8651" y="4748"/>
                    </a:lnTo>
                    <a:cubicBezTo>
                      <a:pt x="8651" y="6666"/>
                      <a:pt x="7305" y="8286"/>
                      <a:pt x="5319" y="8651"/>
                    </a:cubicBezTo>
                    <a:lnTo>
                      <a:pt x="4748" y="8651"/>
                    </a:lnTo>
                    <a:cubicBezTo>
                      <a:pt x="2854" y="8651"/>
                      <a:pt x="1142" y="7328"/>
                      <a:pt x="845" y="5319"/>
                    </a:cubicBezTo>
                    <a:cubicBezTo>
                      <a:pt x="754" y="5136"/>
                      <a:pt x="754" y="4954"/>
                      <a:pt x="754" y="4748"/>
                    </a:cubicBezTo>
                    <a:cubicBezTo>
                      <a:pt x="754" y="2762"/>
                      <a:pt x="2169" y="1142"/>
                      <a:pt x="4086" y="754"/>
                    </a:cubicBezTo>
                    <a:close/>
                    <a:moveTo>
                      <a:pt x="4748" y="1"/>
                    </a:moveTo>
                    <a:cubicBezTo>
                      <a:pt x="4452" y="1"/>
                      <a:pt x="4178" y="1"/>
                      <a:pt x="3995" y="92"/>
                    </a:cubicBezTo>
                    <a:cubicBezTo>
                      <a:pt x="1598" y="480"/>
                      <a:pt x="1" y="2466"/>
                      <a:pt x="1" y="4748"/>
                    </a:cubicBezTo>
                    <a:cubicBezTo>
                      <a:pt x="1" y="4954"/>
                      <a:pt x="1" y="5228"/>
                      <a:pt x="92" y="5524"/>
                    </a:cubicBezTo>
                    <a:cubicBezTo>
                      <a:pt x="457" y="7807"/>
                      <a:pt x="2466" y="9427"/>
                      <a:pt x="4748" y="9427"/>
                    </a:cubicBezTo>
                    <a:lnTo>
                      <a:pt x="5501" y="9427"/>
                    </a:lnTo>
                    <a:cubicBezTo>
                      <a:pt x="7784" y="9039"/>
                      <a:pt x="9405" y="7031"/>
                      <a:pt x="9405" y="4748"/>
                    </a:cubicBezTo>
                    <a:lnTo>
                      <a:pt x="9405" y="3995"/>
                    </a:lnTo>
                    <a:cubicBezTo>
                      <a:pt x="9017" y="1621"/>
                      <a:pt x="7031" y="1"/>
                      <a:pt x="47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6" name="Google Shape;526;p11"/>
            <p:cNvSpPr/>
            <p:nvPr/>
          </p:nvSpPr>
          <p:spPr>
            <a:xfrm>
              <a:off x="8263112" y="-390527"/>
              <a:ext cx="1167568" cy="1320706"/>
            </a:xfrm>
            <a:custGeom>
              <a:avLst/>
              <a:gdLst/>
              <a:ahLst/>
              <a:cxnLst/>
              <a:rect l="l" t="t" r="r" b="b"/>
              <a:pathLst>
                <a:path w="31816" h="35989" extrusionOk="0">
                  <a:moveTo>
                    <a:pt x="11986" y="1"/>
                  </a:moveTo>
                  <a:cubicBezTo>
                    <a:pt x="11869" y="2351"/>
                    <a:pt x="11252" y="4554"/>
                    <a:pt x="10165" y="6611"/>
                  </a:cubicBezTo>
                  <a:lnTo>
                    <a:pt x="0" y="25853"/>
                  </a:lnTo>
                  <a:cubicBezTo>
                    <a:pt x="2321" y="28791"/>
                    <a:pt x="5259" y="31111"/>
                    <a:pt x="8578" y="32815"/>
                  </a:cubicBezTo>
                  <a:cubicBezTo>
                    <a:pt x="11634" y="34402"/>
                    <a:pt x="14924" y="35518"/>
                    <a:pt x="18361" y="35988"/>
                  </a:cubicBezTo>
                  <a:lnTo>
                    <a:pt x="31816" y="10782"/>
                  </a:lnTo>
                  <a:lnTo>
                    <a:pt x="119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 name="Google Shape;527;p11"/>
            <p:cNvGrpSpPr/>
            <p:nvPr/>
          </p:nvGrpSpPr>
          <p:grpSpPr>
            <a:xfrm>
              <a:off x="8318599" y="-452809"/>
              <a:ext cx="1187618" cy="1341688"/>
              <a:chOff x="818450" y="1104925"/>
              <a:chExt cx="984350" cy="1112050"/>
            </a:xfrm>
          </p:grpSpPr>
          <p:sp>
            <p:nvSpPr>
              <p:cNvPr id="528" name="Google Shape;528;p11"/>
              <p:cNvSpPr/>
              <p:nvPr/>
            </p:nvSpPr>
            <p:spPr>
              <a:xfrm>
                <a:off x="1336575" y="1634900"/>
                <a:ext cx="237975" cy="462825"/>
              </a:xfrm>
              <a:custGeom>
                <a:avLst/>
                <a:gdLst/>
                <a:ahLst/>
                <a:cxnLst/>
                <a:rect l="l" t="t" r="r" b="b"/>
                <a:pathLst>
                  <a:path w="9519" h="18513" extrusionOk="0">
                    <a:moveTo>
                      <a:pt x="9222" y="1"/>
                    </a:moveTo>
                    <a:cubicBezTo>
                      <a:pt x="9131" y="183"/>
                      <a:pt x="9040" y="366"/>
                      <a:pt x="8948" y="572"/>
                    </a:cubicBezTo>
                    <a:cubicBezTo>
                      <a:pt x="6004" y="6278"/>
                      <a:pt x="3151" y="12075"/>
                      <a:pt x="183" y="17782"/>
                    </a:cubicBezTo>
                    <a:cubicBezTo>
                      <a:pt x="183" y="17964"/>
                      <a:pt x="92" y="18056"/>
                      <a:pt x="1" y="18261"/>
                    </a:cubicBezTo>
                    <a:lnTo>
                      <a:pt x="1" y="18444"/>
                    </a:lnTo>
                    <a:cubicBezTo>
                      <a:pt x="1" y="18489"/>
                      <a:pt x="24" y="18512"/>
                      <a:pt x="58" y="18512"/>
                    </a:cubicBezTo>
                    <a:cubicBezTo>
                      <a:pt x="92" y="18512"/>
                      <a:pt x="138" y="18489"/>
                      <a:pt x="183" y="18444"/>
                    </a:cubicBezTo>
                    <a:cubicBezTo>
                      <a:pt x="389" y="18261"/>
                      <a:pt x="480" y="18056"/>
                      <a:pt x="571" y="17782"/>
                    </a:cubicBezTo>
                    <a:cubicBezTo>
                      <a:pt x="3516" y="12075"/>
                      <a:pt x="6369" y="6460"/>
                      <a:pt x="9222" y="754"/>
                    </a:cubicBezTo>
                    <a:cubicBezTo>
                      <a:pt x="9313" y="572"/>
                      <a:pt x="9428" y="457"/>
                      <a:pt x="9428" y="275"/>
                    </a:cubicBezTo>
                    <a:cubicBezTo>
                      <a:pt x="9519" y="275"/>
                      <a:pt x="9519" y="183"/>
                      <a:pt x="9519" y="92"/>
                    </a:cubicBezTo>
                    <a:cubicBezTo>
                      <a:pt x="9428" y="1"/>
                      <a:pt x="9313" y="1"/>
                      <a:pt x="92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1260675" y="1845100"/>
                <a:ext cx="147250" cy="286275"/>
              </a:xfrm>
              <a:custGeom>
                <a:avLst/>
                <a:gdLst/>
                <a:ahLst/>
                <a:cxnLst/>
                <a:rect l="l" t="t" r="r" b="b"/>
                <a:pathLst>
                  <a:path w="5890" h="11451" extrusionOk="0">
                    <a:moveTo>
                      <a:pt x="5783" y="1"/>
                    </a:moveTo>
                    <a:cubicBezTo>
                      <a:pt x="5759" y="1"/>
                      <a:pt x="5733" y="12"/>
                      <a:pt x="5707" y="38"/>
                    </a:cubicBezTo>
                    <a:lnTo>
                      <a:pt x="5502" y="244"/>
                    </a:lnTo>
                    <a:cubicBezTo>
                      <a:pt x="3699" y="3850"/>
                      <a:pt x="1895" y="7456"/>
                      <a:pt x="1" y="11177"/>
                    </a:cubicBezTo>
                    <a:lnTo>
                      <a:pt x="1" y="11268"/>
                    </a:lnTo>
                    <a:cubicBezTo>
                      <a:pt x="1" y="11360"/>
                      <a:pt x="92" y="11360"/>
                      <a:pt x="184" y="11451"/>
                    </a:cubicBezTo>
                    <a:cubicBezTo>
                      <a:pt x="184" y="11360"/>
                      <a:pt x="275" y="11360"/>
                      <a:pt x="366" y="11268"/>
                    </a:cubicBezTo>
                    <a:cubicBezTo>
                      <a:pt x="480" y="11177"/>
                      <a:pt x="572" y="10994"/>
                      <a:pt x="572" y="10789"/>
                    </a:cubicBezTo>
                    <a:cubicBezTo>
                      <a:pt x="2283" y="7456"/>
                      <a:pt x="3995" y="4033"/>
                      <a:pt x="5707" y="609"/>
                    </a:cubicBezTo>
                    <a:cubicBezTo>
                      <a:pt x="5799" y="518"/>
                      <a:pt x="5890" y="335"/>
                      <a:pt x="5890" y="244"/>
                    </a:cubicBezTo>
                    <a:lnTo>
                      <a:pt x="5890" y="152"/>
                    </a:lnTo>
                    <a:cubicBezTo>
                      <a:pt x="5890" y="71"/>
                      <a:pt x="5843" y="1"/>
                      <a:pt x="5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818450" y="1104925"/>
                <a:ext cx="984350" cy="1112050"/>
              </a:xfrm>
              <a:custGeom>
                <a:avLst/>
                <a:gdLst/>
                <a:ahLst/>
                <a:cxnLst/>
                <a:rect l="l" t="t" r="r" b="b"/>
                <a:pathLst>
                  <a:path w="39374" h="44482" extrusionOk="0">
                    <a:moveTo>
                      <a:pt x="14829" y="1048"/>
                    </a:moveTo>
                    <a:lnTo>
                      <a:pt x="38415" y="13576"/>
                    </a:lnTo>
                    <a:lnTo>
                      <a:pt x="22843" y="43702"/>
                    </a:lnTo>
                    <a:lnTo>
                      <a:pt x="22843" y="43702"/>
                    </a:lnTo>
                    <a:cubicBezTo>
                      <a:pt x="20071" y="43400"/>
                      <a:pt x="15830" y="42512"/>
                      <a:pt x="11116" y="40122"/>
                    </a:cubicBezTo>
                    <a:cubicBezTo>
                      <a:pt x="6165" y="37547"/>
                      <a:pt x="2804" y="34272"/>
                      <a:pt x="872" y="31995"/>
                    </a:cubicBezTo>
                    <a:lnTo>
                      <a:pt x="872" y="31995"/>
                    </a:lnTo>
                    <a:lnTo>
                      <a:pt x="12737" y="8920"/>
                    </a:lnTo>
                    <a:cubicBezTo>
                      <a:pt x="13986" y="6509"/>
                      <a:pt x="14747" y="3834"/>
                      <a:pt x="14829" y="1048"/>
                    </a:cubicBezTo>
                    <a:close/>
                    <a:moveTo>
                      <a:pt x="14449" y="1"/>
                    </a:moveTo>
                    <a:cubicBezTo>
                      <a:pt x="14380" y="1"/>
                      <a:pt x="14312" y="29"/>
                      <a:pt x="14266" y="87"/>
                    </a:cubicBezTo>
                    <a:cubicBezTo>
                      <a:pt x="14175" y="178"/>
                      <a:pt x="14061" y="269"/>
                      <a:pt x="14061" y="360"/>
                    </a:cubicBezTo>
                    <a:lnTo>
                      <a:pt x="14061" y="543"/>
                    </a:lnTo>
                    <a:cubicBezTo>
                      <a:pt x="14061" y="3305"/>
                      <a:pt x="13399" y="6067"/>
                      <a:pt x="12075" y="8532"/>
                    </a:cubicBezTo>
                    <a:lnTo>
                      <a:pt x="92" y="31836"/>
                    </a:lnTo>
                    <a:cubicBezTo>
                      <a:pt x="0" y="32042"/>
                      <a:pt x="0" y="32133"/>
                      <a:pt x="92" y="32316"/>
                    </a:cubicBezTo>
                    <a:cubicBezTo>
                      <a:pt x="1986" y="34507"/>
                      <a:pt x="5501" y="38022"/>
                      <a:pt x="10842" y="40784"/>
                    </a:cubicBezTo>
                    <a:cubicBezTo>
                      <a:pt x="15681" y="43340"/>
                      <a:pt x="20155" y="44116"/>
                      <a:pt x="23008" y="44482"/>
                    </a:cubicBezTo>
                    <a:cubicBezTo>
                      <a:pt x="23191" y="44482"/>
                      <a:pt x="23305" y="44390"/>
                      <a:pt x="23396" y="44299"/>
                    </a:cubicBezTo>
                    <a:lnTo>
                      <a:pt x="39283" y="13576"/>
                    </a:lnTo>
                    <a:cubicBezTo>
                      <a:pt x="39374" y="13394"/>
                      <a:pt x="39374" y="13211"/>
                      <a:pt x="39169" y="13097"/>
                    </a:cubicBezTo>
                    <a:lnTo>
                      <a:pt x="14631" y="87"/>
                    </a:lnTo>
                    <a:cubicBezTo>
                      <a:pt x="14586" y="29"/>
                      <a:pt x="14517" y="1"/>
                      <a:pt x="144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1108325" y="1355550"/>
                <a:ext cx="128425" cy="76025"/>
              </a:xfrm>
              <a:custGeom>
                <a:avLst/>
                <a:gdLst/>
                <a:ahLst/>
                <a:cxnLst/>
                <a:rect l="l" t="t" r="r" b="b"/>
                <a:pathLst>
                  <a:path w="5137" h="3041" extrusionOk="0">
                    <a:moveTo>
                      <a:pt x="422" y="0"/>
                    </a:moveTo>
                    <a:cubicBezTo>
                      <a:pt x="287" y="0"/>
                      <a:pt x="159" y="85"/>
                      <a:pt x="92" y="219"/>
                    </a:cubicBezTo>
                    <a:cubicBezTo>
                      <a:pt x="1" y="424"/>
                      <a:pt x="1" y="607"/>
                      <a:pt x="183" y="698"/>
                    </a:cubicBezTo>
                    <a:lnTo>
                      <a:pt x="4566" y="2981"/>
                    </a:lnTo>
                    <a:cubicBezTo>
                      <a:pt x="4641" y="3018"/>
                      <a:pt x="4721" y="3041"/>
                      <a:pt x="4795" y="3041"/>
                    </a:cubicBezTo>
                    <a:cubicBezTo>
                      <a:pt x="4899" y="3041"/>
                      <a:pt x="4992" y="2996"/>
                      <a:pt x="5045" y="2889"/>
                    </a:cubicBezTo>
                    <a:cubicBezTo>
                      <a:pt x="5136" y="2707"/>
                      <a:pt x="5136" y="2410"/>
                      <a:pt x="4954" y="2319"/>
                    </a:cubicBezTo>
                    <a:lnTo>
                      <a:pt x="571" y="36"/>
                    </a:lnTo>
                    <a:cubicBezTo>
                      <a:pt x="522" y="12"/>
                      <a:pt x="472" y="0"/>
                      <a:pt x="4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1039275" y="1481650"/>
                <a:ext cx="111875" cy="65975"/>
              </a:xfrm>
              <a:custGeom>
                <a:avLst/>
                <a:gdLst/>
                <a:ahLst/>
                <a:cxnLst/>
                <a:rect l="l" t="t" r="r" b="b"/>
                <a:pathLst>
                  <a:path w="4475" h="2639" extrusionOk="0">
                    <a:moveTo>
                      <a:pt x="501" y="1"/>
                    </a:moveTo>
                    <a:cubicBezTo>
                      <a:pt x="345" y="1"/>
                      <a:pt x="176" y="85"/>
                      <a:pt x="92" y="219"/>
                    </a:cubicBezTo>
                    <a:cubicBezTo>
                      <a:pt x="1" y="425"/>
                      <a:pt x="92" y="607"/>
                      <a:pt x="297" y="698"/>
                    </a:cubicBezTo>
                    <a:lnTo>
                      <a:pt x="3813" y="2593"/>
                    </a:lnTo>
                    <a:cubicBezTo>
                      <a:pt x="3863" y="2625"/>
                      <a:pt x="3915" y="2639"/>
                      <a:pt x="3967" y="2639"/>
                    </a:cubicBezTo>
                    <a:cubicBezTo>
                      <a:pt x="4100" y="2639"/>
                      <a:pt x="4226" y="2542"/>
                      <a:pt x="4292" y="2410"/>
                    </a:cubicBezTo>
                    <a:cubicBezTo>
                      <a:pt x="4474" y="2228"/>
                      <a:pt x="4383" y="2022"/>
                      <a:pt x="4201" y="1931"/>
                    </a:cubicBezTo>
                    <a:lnTo>
                      <a:pt x="663" y="37"/>
                    </a:lnTo>
                    <a:cubicBezTo>
                      <a:pt x="614" y="12"/>
                      <a:pt x="558"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973075" y="1607775"/>
                <a:ext cx="130700" cy="77700"/>
              </a:xfrm>
              <a:custGeom>
                <a:avLst/>
                <a:gdLst/>
                <a:ahLst/>
                <a:cxnLst/>
                <a:rect l="l" t="t" r="r" b="b"/>
                <a:pathLst>
                  <a:path w="5228" h="3108" extrusionOk="0">
                    <a:moveTo>
                      <a:pt x="452" y="0"/>
                    </a:moveTo>
                    <a:cubicBezTo>
                      <a:pt x="324" y="0"/>
                      <a:pt x="159" y="85"/>
                      <a:pt x="92" y="219"/>
                    </a:cubicBezTo>
                    <a:cubicBezTo>
                      <a:pt x="1" y="401"/>
                      <a:pt x="92" y="607"/>
                      <a:pt x="275" y="698"/>
                    </a:cubicBezTo>
                    <a:lnTo>
                      <a:pt x="4566" y="3072"/>
                    </a:lnTo>
                    <a:cubicBezTo>
                      <a:pt x="4615" y="3096"/>
                      <a:pt x="4670" y="3107"/>
                      <a:pt x="4728" y="3107"/>
                    </a:cubicBezTo>
                    <a:cubicBezTo>
                      <a:pt x="4884" y="3107"/>
                      <a:pt x="5053" y="3023"/>
                      <a:pt x="5137" y="2889"/>
                    </a:cubicBezTo>
                    <a:cubicBezTo>
                      <a:pt x="5228" y="2684"/>
                      <a:pt x="5137" y="2501"/>
                      <a:pt x="4931" y="2410"/>
                    </a:cubicBezTo>
                    <a:lnTo>
                      <a:pt x="572" y="36"/>
                    </a:lnTo>
                    <a:cubicBezTo>
                      <a:pt x="541" y="11"/>
                      <a:pt x="499" y="0"/>
                      <a:pt x="4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906325" y="1733625"/>
                <a:ext cx="109575" cy="66575"/>
              </a:xfrm>
              <a:custGeom>
                <a:avLst/>
                <a:gdLst/>
                <a:ahLst/>
                <a:cxnLst/>
                <a:rect l="l" t="t" r="r" b="b"/>
                <a:pathLst>
                  <a:path w="4383" h="2663" extrusionOk="0">
                    <a:moveTo>
                      <a:pt x="417" y="1"/>
                    </a:moveTo>
                    <a:cubicBezTo>
                      <a:pt x="283" y="1"/>
                      <a:pt x="158" y="97"/>
                      <a:pt x="92" y="229"/>
                    </a:cubicBezTo>
                    <a:cubicBezTo>
                      <a:pt x="0" y="412"/>
                      <a:pt x="0" y="617"/>
                      <a:pt x="183" y="800"/>
                    </a:cubicBezTo>
                    <a:lnTo>
                      <a:pt x="3812" y="2603"/>
                    </a:lnTo>
                    <a:cubicBezTo>
                      <a:pt x="3850" y="2641"/>
                      <a:pt x="3919" y="2663"/>
                      <a:pt x="3994" y="2663"/>
                    </a:cubicBezTo>
                    <a:cubicBezTo>
                      <a:pt x="4099" y="2663"/>
                      <a:pt x="4215" y="2618"/>
                      <a:pt x="4269" y="2511"/>
                    </a:cubicBezTo>
                    <a:cubicBezTo>
                      <a:pt x="4383" y="2329"/>
                      <a:pt x="4269" y="2032"/>
                      <a:pt x="4086" y="1941"/>
                    </a:cubicBezTo>
                    <a:lnTo>
                      <a:pt x="571" y="46"/>
                    </a:lnTo>
                    <a:cubicBezTo>
                      <a:pt x="521" y="15"/>
                      <a:pt x="468"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11"/>
            <p:cNvGrpSpPr/>
            <p:nvPr/>
          </p:nvGrpSpPr>
          <p:grpSpPr>
            <a:xfrm rot="-1356161">
              <a:off x="8191082" y="3244638"/>
              <a:ext cx="868061" cy="1649176"/>
              <a:chOff x="1783375" y="852575"/>
              <a:chExt cx="663675" cy="1260875"/>
            </a:xfrm>
          </p:grpSpPr>
          <p:sp>
            <p:nvSpPr>
              <p:cNvPr id="536" name="Google Shape;536;p11"/>
              <p:cNvSpPr/>
              <p:nvPr/>
            </p:nvSpPr>
            <p:spPr>
              <a:xfrm>
                <a:off x="1845575" y="852575"/>
                <a:ext cx="563250" cy="1260875"/>
              </a:xfrm>
              <a:custGeom>
                <a:avLst/>
                <a:gdLst/>
                <a:ahLst/>
                <a:cxnLst/>
                <a:rect l="l" t="t" r="r" b="b"/>
                <a:pathLst>
                  <a:path w="22530" h="50435" extrusionOk="0">
                    <a:moveTo>
                      <a:pt x="9610" y="15978"/>
                    </a:moveTo>
                    <a:lnTo>
                      <a:pt x="9793" y="16069"/>
                    </a:lnTo>
                    <a:cubicBezTo>
                      <a:pt x="9884" y="16069"/>
                      <a:pt x="9884" y="16069"/>
                      <a:pt x="9976" y="16161"/>
                    </a:cubicBezTo>
                    <a:cubicBezTo>
                      <a:pt x="10843" y="16731"/>
                      <a:pt x="11893" y="17393"/>
                      <a:pt x="12829" y="18169"/>
                    </a:cubicBezTo>
                    <a:cubicBezTo>
                      <a:pt x="13605" y="18626"/>
                      <a:pt x="14175" y="19105"/>
                      <a:pt x="14746" y="19585"/>
                    </a:cubicBezTo>
                    <a:cubicBezTo>
                      <a:pt x="15317" y="20064"/>
                      <a:pt x="15682" y="20634"/>
                      <a:pt x="16161" y="21114"/>
                    </a:cubicBezTo>
                    <a:cubicBezTo>
                      <a:pt x="16823" y="22050"/>
                      <a:pt x="17302" y="23100"/>
                      <a:pt x="17394" y="24241"/>
                    </a:cubicBezTo>
                    <a:cubicBezTo>
                      <a:pt x="17485" y="24720"/>
                      <a:pt x="17485" y="25200"/>
                      <a:pt x="17485" y="25770"/>
                    </a:cubicBezTo>
                    <a:cubicBezTo>
                      <a:pt x="17485" y="27185"/>
                      <a:pt x="17120" y="28441"/>
                      <a:pt x="16549" y="29582"/>
                    </a:cubicBezTo>
                    <a:cubicBezTo>
                      <a:pt x="15979" y="30723"/>
                      <a:pt x="15408" y="31659"/>
                      <a:pt x="14837" y="32526"/>
                    </a:cubicBezTo>
                    <a:cubicBezTo>
                      <a:pt x="14632" y="32800"/>
                      <a:pt x="14358" y="33097"/>
                      <a:pt x="14175" y="33462"/>
                    </a:cubicBezTo>
                    <a:cubicBezTo>
                      <a:pt x="14061" y="33668"/>
                      <a:pt x="13879" y="33850"/>
                      <a:pt x="13787" y="34147"/>
                    </a:cubicBezTo>
                    <a:cubicBezTo>
                      <a:pt x="13696" y="34238"/>
                      <a:pt x="13605" y="34330"/>
                      <a:pt x="13491" y="34421"/>
                    </a:cubicBezTo>
                    <a:lnTo>
                      <a:pt x="13308" y="34718"/>
                    </a:lnTo>
                    <a:lnTo>
                      <a:pt x="13217" y="34604"/>
                    </a:lnTo>
                    <a:lnTo>
                      <a:pt x="12920" y="34604"/>
                    </a:lnTo>
                    <a:cubicBezTo>
                      <a:pt x="12737" y="34512"/>
                      <a:pt x="12646" y="34421"/>
                      <a:pt x="12464" y="34330"/>
                    </a:cubicBezTo>
                    <a:lnTo>
                      <a:pt x="12075" y="34033"/>
                    </a:lnTo>
                    <a:cubicBezTo>
                      <a:pt x="11596" y="33759"/>
                      <a:pt x="11117" y="33371"/>
                      <a:pt x="10637" y="33097"/>
                    </a:cubicBezTo>
                    <a:cubicBezTo>
                      <a:pt x="9793" y="32526"/>
                      <a:pt x="9040" y="31956"/>
                      <a:pt x="8172" y="31180"/>
                    </a:cubicBezTo>
                    <a:cubicBezTo>
                      <a:pt x="7122" y="30335"/>
                      <a:pt x="6369" y="29285"/>
                      <a:pt x="5707" y="27870"/>
                    </a:cubicBezTo>
                    <a:cubicBezTo>
                      <a:pt x="5502" y="27299"/>
                      <a:pt x="5319" y="26729"/>
                      <a:pt x="5228" y="26044"/>
                    </a:cubicBezTo>
                    <a:cubicBezTo>
                      <a:pt x="5045" y="25200"/>
                      <a:pt x="5137" y="24332"/>
                      <a:pt x="5319" y="23396"/>
                    </a:cubicBezTo>
                    <a:cubicBezTo>
                      <a:pt x="5410" y="22826"/>
                      <a:pt x="5707" y="22164"/>
                      <a:pt x="5981" y="21479"/>
                    </a:cubicBezTo>
                    <a:cubicBezTo>
                      <a:pt x="6278" y="20817"/>
                      <a:pt x="6643" y="20155"/>
                      <a:pt x="7122" y="19402"/>
                    </a:cubicBezTo>
                    <a:cubicBezTo>
                      <a:pt x="7693" y="18352"/>
                      <a:pt x="8355" y="17393"/>
                      <a:pt x="9131" y="16343"/>
                    </a:cubicBezTo>
                    <a:cubicBezTo>
                      <a:pt x="9131" y="16252"/>
                      <a:pt x="9222" y="16069"/>
                      <a:pt x="9496" y="15978"/>
                    </a:cubicBezTo>
                    <a:close/>
                    <a:moveTo>
                      <a:pt x="12920" y="0"/>
                    </a:moveTo>
                    <a:cubicBezTo>
                      <a:pt x="12829" y="92"/>
                      <a:pt x="12737" y="92"/>
                      <a:pt x="12737" y="183"/>
                    </a:cubicBezTo>
                    <a:cubicBezTo>
                      <a:pt x="12646" y="274"/>
                      <a:pt x="12646" y="366"/>
                      <a:pt x="12737" y="480"/>
                    </a:cubicBezTo>
                    <a:lnTo>
                      <a:pt x="12737" y="571"/>
                    </a:lnTo>
                    <a:cubicBezTo>
                      <a:pt x="12829" y="1142"/>
                      <a:pt x="12920" y="1621"/>
                      <a:pt x="12920" y="2078"/>
                    </a:cubicBezTo>
                    <a:lnTo>
                      <a:pt x="13034" y="2466"/>
                    </a:lnTo>
                    <a:cubicBezTo>
                      <a:pt x="13125" y="3333"/>
                      <a:pt x="13217" y="4360"/>
                      <a:pt x="13217" y="5410"/>
                    </a:cubicBezTo>
                    <a:cubicBezTo>
                      <a:pt x="13217" y="6551"/>
                      <a:pt x="13034" y="7693"/>
                      <a:pt x="12737" y="8743"/>
                    </a:cubicBezTo>
                    <a:lnTo>
                      <a:pt x="11893" y="10751"/>
                    </a:lnTo>
                    <a:cubicBezTo>
                      <a:pt x="11208" y="12075"/>
                      <a:pt x="10364" y="13308"/>
                      <a:pt x="9610" y="14449"/>
                    </a:cubicBezTo>
                    <a:cubicBezTo>
                      <a:pt x="9610" y="14449"/>
                      <a:pt x="9496" y="14540"/>
                      <a:pt x="9496" y="14631"/>
                    </a:cubicBezTo>
                    <a:lnTo>
                      <a:pt x="9405" y="14746"/>
                    </a:lnTo>
                    <a:lnTo>
                      <a:pt x="9314" y="14746"/>
                    </a:lnTo>
                    <a:cubicBezTo>
                      <a:pt x="9040" y="14746"/>
                      <a:pt x="8834" y="14631"/>
                      <a:pt x="8743" y="14540"/>
                    </a:cubicBezTo>
                    <a:cubicBezTo>
                      <a:pt x="8081" y="14175"/>
                      <a:pt x="7122" y="13490"/>
                      <a:pt x="6278" y="12828"/>
                    </a:cubicBezTo>
                    <a:cubicBezTo>
                      <a:pt x="5616" y="12349"/>
                      <a:pt x="4931" y="11778"/>
                      <a:pt x="4475" y="11208"/>
                    </a:cubicBezTo>
                    <a:cubicBezTo>
                      <a:pt x="3516" y="10363"/>
                      <a:pt x="2854" y="9496"/>
                      <a:pt x="2375" y="8469"/>
                    </a:cubicBezTo>
                    <a:cubicBezTo>
                      <a:pt x="1987" y="7693"/>
                      <a:pt x="1713" y="6848"/>
                      <a:pt x="1325" y="5798"/>
                    </a:cubicBezTo>
                    <a:cubicBezTo>
                      <a:pt x="1051" y="4931"/>
                      <a:pt x="845" y="4086"/>
                      <a:pt x="663" y="3128"/>
                    </a:cubicBezTo>
                    <a:cubicBezTo>
                      <a:pt x="663" y="3036"/>
                      <a:pt x="572" y="2945"/>
                      <a:pt x="572" y="2854"/>
                    </a:cubicBezTo>
                    <a:cubicBezTo>
                      <a:pt x="480" y="2648"/>
                      <a:pt x="366" y="2557"/>
                      <a:pt x="183" y="2557"/>
                    </a:cubicBezTo>
                    <a:cubicBezTo>
                      <a:pt x="92" y="2557"/>
                      <a:pt x="1" y="2648"/>
                      <a:pt x="1" y="2762"/>
                    </a:cubicBezTo>
                    <a:cubicBezTo>
                      <a:pt x="1" y="2945"/>
                      <a:pt x="1" y="3128"/>
                      <a:pt x="92" y="3333"/>
                    </a:cubicBezTo>
                    <a:lnTo>
                      <a:pt x="92" y="3424"/>
                    </a:lnTo>
                    <a:cubicBezTo>
                      <a:pt x="275" y="4566"/>
                      <a:pt x="663" y="5798"/>
                      <a:pt x="1051" y="6939"/>
                    </a:cubicBezTo>
                    <a:cubicBezTo>
                      <a:pt x="1325" y="7601"/>
                      <a:pt x="1507" y="8172"/>
                      <a:pt x="1804" y="8651"/>
                    </a:cubicBezTo>
                    <a:cubicBezTo>
                      <a:pt x="2375" y="9792"/>
                      <a:pt x="3128" y="10842"/>
                      <a:pt x="4087" y="11778"/>
                    </a:cubicBezTo>
                    <a:cubicBezTo>
                      <a:pt x="4840" y="12554"/>
                      <a:pt x="5616" y="13216"/>
                      <a:pt x="6460" y="13787"/>
                    </a:cubicBezTo>
                    <a:cubicBezTo>
                      <a:pt x="6848" y="14061"/>
                      <a:pt x="7214" y="14358"/>
                      <a:pt x="7602" y="14631"/>
                    </a:cubicBezTo>
                    <a:cubicBezTo>
                      <a:pt x="7898" y="14746"/>
                      <a:pt x="8081" y="14928"/>
                      <a:pt x="8264" y="15019"/>
                    </a:cubicBezTo>
                    <a:lnTo>
                      <a:pt x="8355" y="15111"/>
                    </a:lnTo>
                    <a:cubicBezTo>
                      <a:pt x="8469" y="15202"/>
                      <a:pt x="8652" y="15202"/>
                      <a:pt x="8743" y="15499"/>
                    </a:cubicBezTo>
                    <a:lnTo>
                      <a:pt x="8743" y="15590"/>
                    </a:lnTo>
                    <a:cubicBezTo>
                      <a:pt x="8743" y="15773"/>
                      <a:pt x="8560" y="15978"/>
                      <a:pt x="8469" y="16069"/>
                    </a:cubicBezTo>
                    <a:lnTo>
                      <a:pt x="8469" y="16161"/>
                    </a:lnTo>
                    <a:cubicBezTo>
                      <a:pt x="8172" y="16549"/>
                      <a:pt x="7990" y="16823"/>
                      <a:pt x="7784" y="17211"/>
                    </a:cubicBezTo>
                    <a:cubicBezTo>
                      <a:pt x="7419" y="17781"/>
                      <a:pt x="7122" y="18261"/>
                      <a:pt x="6757" y="18831"/>
                    </a:cubicBezTo>
                    <a:cubicBezTo>
                      <a:pt x="6278" y="19493"/>
                      <a:pt x="5890" y="20246"/>
                      <a:pt x="5502" y="21023"/>
                    </a:cubicBezTo>
                    <a:cubicBezTo>
                      <a:pt x="5137" y="21776"/>
                      <a:pt x="4931" y="22529"/>
                      <a:pt x="4749" y="23305"/>
                    </a:cubicBezTo>
                    <a:cubicBezTo>
                      <a:pt x="4475" y="24241"/>
                      <a:pt x="4475" y="25200"/>
                      <a:pt x="4657" y="26158"/>
                    </a:cubicBezTo>
                    <a:cubicBezTo>
                      <a:pt x="4749" y="27003"/>
                      <a:pt x="5045" y="27756"/>
                      <a:pt x="5410" y="28532"/>
                    </a:cubicBezTo>
                    <a:cubicBezTo>
                      <a:pt x="5981" y="29856"/>
                      <a:pt x="6757" y="30815"/>
                      <a:pt x="7602" y="31568"/>
                    </a:cubicBezTo>
                    <a:cubicBezTo>
                      <a:pt x="7898" y="31865"/>
                      <a:pt x="8172" y="32047"/>
                      <a:pt x="8469" y="32230"/>
                    </a:cubicBezTo>
                    <a:lnTo>
                      <a:pt x="8560" y="32321"/>
                    </a:lnTo>
                    <a:cubicBezTo>
                      <a:pt x="9222" y="32800"/>
                      <a:pt x="9884" y="33371"/>
                      <a:pt x="10546" y="33850"/>
                    </a:cubicBezTo>
                    <a:cubicBezTo>
                      <a:pt x="10934" y="34147"/>
                      <a:pt x="11322" y="34330"/>
                      <a:pt x="11687" y="34604"/>
                    </a:cubicBezTo>
                    <a:cubicBezTo>
                      <a:pt x="11893" y="34718"/>
                      <a:pt x="12075" y="34900"/>
                      <a:pt x="12258" y="34992"/>
                    </a:cubicBezTo>
                    <a:cubicBezTo>
                      <a:pt x="12349" y="35083"/>
                      <a:pt x="12464" y="35083"/>
                      <a:pt x="12464" y="35083"/>
                    </a:cubicBezTo>
                    <a:lnTo>
                      <a:pt x="12646" y="35288"/>
                    </a:lnTo>
                    <a:cubicBezTo>
                      <a:pt x="12737" y="35562"/>
                      <a:pt x="12646" y="35745"/>
                      <a:pt x="12555" y="35950"/>
                    </a:cubicBezTo>
                    <a:cubicBezTo>
                      <a:pt x="12075" y="36612"/>
                      <a:pt x="11505" y="37365"/>
                      <a:pt x="10934" y="38415"/>
                    </a:cubicBezTo>
                    <a:cubicBezTo>
                      <a:pt x="10637" y="39077"/>
                      <a:pt x="10272" y="39739"/>
                      <a:pt x="9976" y="40310"/>
                    </a:cubicBezTo>
                    <a:cubicBezTo>
                      <a:pt x="9496" y="41360"/>
                      <a:pt x="9222" y="42410"/>
                      <a:pt x="9131" y="43460"/>
                    </a:cubicBezTo>
                    <a:cubicBezTo>
                      <a:pt x="9040" y="44122"/>
                      <a:pt x="9040" y="44784"/>
                      <a:pt x="9040" y="45651"/>
                    </a:cubicBezTo>
                    <a:cubicBezTo>
                      <a:pt x="9040" y="46404"/>
                      <a:pt x="9131" y="47066"/>
                      <a:pt x="9222" y="47933"/>
                    </a:cubicBezTo>
                    <a:cubicBezTo>
                      <a:pt x="9222" y="48504"/>
                      <a:pt x="9314" y="49166"/>
                      <a:pt x="9496" y="49828"/>
                    </a:cubicBezTo>
                    <a:cubicBezTo>
                      <a:pt x="9496" y="49919"/>
                      <a:pt x="9496" y="50125"/>
                      <a:pt x="9610" y="50216"/>
                    </a:cubicBezTo>
                    <a:cubicBezTo>
                      <a:pt x="9677" y="50350"/>
                      <a:pt x="9744" y="50434"/>
                      <a:pt x="9811" y="50434"/>
                    </a:cubicBezTo>
                    <a:cubicBezTo>
                      <a:pt x="9835" y="50434"/>
                      <a:pt x="9860" y="50423"/>
                      <a:pt x="9884" y="50399"/>
                    </a:cubicBezTo>
                    <a:cubicBezTo>
                      <a:pt x="10067" y="50399"/>
                      <a:pt x="10181" y="50307"/>
                      <a:pt x="10181" y="50125"/>
                    </a:cubicBezTo>
                    <a:lnTo>
                      <a:pt x="10181" y="50011"/>
                    </a:lnTo>
                    <a:cubicBezTo>
                      <a:pt x="10181" y="49919"/>
                      <a:pt x="10067" y="49828"/>
                      <a:pt x="10067" y="49737"/>
                    </a:cubicBezTo>
                    <a:cubicBezTo>
                      <a:pt x="9793" y="48504"/>
                      <a:pt x="9702" y="47066"/>
                      <a:pt x="9610" y="45560"/>
                    </a:cubicBezTo>
                    <a:cubicBezTo>
                      <a:pt x="9610" y="43848"/>
                      <a:pt x="9884" y="42227"/>
                      <a:pt x="10546" y="40698"/>
                    </a:cubicBezTo>
                    <a:cubicBezTo>
                      <a:pt x="11322" y="38895"/>
                      <a:pt x="12349" y="37274"/>
                      <a:pt x="13125" y="36133"/>
                    </a:cubicBezTo>
                    <a:cubicBezTo>
                      <a:pt x="13217" y="35950"/>
                      <a:pt x="13399" y="35859"/>
                      <a:pt x="13605" y="35859"/>
                    </a:cubicBezTo>
                    <a:lnTo>
                      <a:pt x="13696" y="35859"/>
                    </a:lnTo>
                    <a:lnTo>
                      <a:pt x="13787" y="35950"/>
                    </a:lnTo>
                    <a:cubicBezTo>
                      <a:pt x="13879" y="36042"/>
                      <a:pt x="13970" y="36042"/>
                      <a:pt x="14061" y="36133"/>
                    </a:cubicBezTo>
                    <a:lnTo>
                      <a:pt x="14541" y="36430"/>
                    </a:lnTo>
                    <a:cubicBezTo>
                      <a:pt x="15020" y="36795"/>
                      <a:pt x="15499" y="37092"/>
                      <a:pt x="15979" y="37457"/>
                    </a:cubicBezTo>
                    <a:cubicBezTo>
                      <a:pt x="16641" y="37936"/>
                      <a:pt x="17302" y="38507"/>
                      <a:pt x="17964" y="39077"/>
                    </a:cubicBezTo>
                    <a:cubicBezTo>
                      <a:pt x="19014" y="40127"/>
                      <a:pt x="19768" y="41177"/>
                      <a:pt x="20338" y="42318"/>
                    </a:cubicBezTo>
                    <a:cubicBezTo>
                      <a:pt x="20726" y="43368"/>
                      <a:pt x="21206" y="44418"/>
                      <a:pt x="21480" y="45560"/>
                    </a:cubicBezTo>
                    <a:cubicBezTo>
                      <a:pt x="21594" y="46016"/>
                      <a:pt x="21685" y="46404"/>
                      <a:pt x="21776" y="46884"/>
                    </a:cubicBezTo>
                    <a:cubicBezTo>
                      <a:pt x="21868" y="47066"/>
                      <a:pt x="21868" y="47272"/>
                      <a:pt x="21959" y="47454"/>
                    </a:cubicBezTo>
                    <a:cubicBezTo>
                      <a:pt x="21959" y="47637"/>
                      <a:pt x="21959" y="47728"/>
                      <a:pt x="22050" y="47842"/>
                    </a:cubicBezTo>
                    <a:cubicBezTo>
                      <a:pt x="22050" y="47933"/>
                      <a:pt x="22256" y="47933"/>
                      <a:pt x="22347" y="47933"/>
                    </a:cubicBezTo>
                    <a:cubicBezTo>
                      <a:pt x="22438" y="47933"/>
                      <a:pt x="22529" y="47842"/>
                      <a:pt x="22529" y="47728"/>
                    </a:cubicBezTo>
                    <a:lnTo>
                      <a:pt x="22529" y="47363"/>
                    </a:lnTo>
                    <a:cubicBezTo>
                      <a:pt x="22529" y="47272"/>
                      <a:pt x="22438" y="47066"/>
                      <a:pt x="22438" y="46884"/>
                    </a:cubicBezTo>
                    <a:cubicBezTo>
                      <a:pt x="22347" y="46701"/>
                      <a:pt x="22347" y="46404"/>
                      <a:pt x="22256" y="46130"/>
                    </a:cubicBezTo>
                    <a:cubicBezTo>
                      <a:pt x="22050" y="45560"/>
                      <a:pt x="21959" y="44989"/>
                      <a:pt x="21776" y="44418"/>
                    </a:cubicBezTo>
                    <a:cubicBezTo>
                      <a:pt x="21480" y="43551"/>
                      <a:pt x="21206" y="42798"/>
                      <a:pt x="20818" y="42136"/>
                    </a:cubicBezTo>
                    <a:cubicBezTo>
                      <a:pt x="20247" y="40789"/>
                      <a:pt x="19402" y="39648"/>
                      <a:pt x="18261" y="38598"/>
                    </a:cubicBezTo>
                    <a:cubicBezTo>
                      <a:pt x="17599" y="37936"/>
                      <a:pt x="16914" y="37365"/>
                      <a:pt x="16161" y="36795"/>
                    </a:cubicBezTo>
                    <a:cubicBezTo>
                      <a:pt x="15591" y="36430"/>
                      <a:pt x="15020" y="35950"/>
                      <a:pt x="14358" y="35562"/>
                    </a:cubicBezTo>
                    <a:cubicBezTo>
                      <a:pt x="14267" y="35471"/>
                      <a:pt x="14061" y="35380"/>
                      <a:pt x="13970" y="35174"/>
                    </a:cubicBezTo>
                    <a:lnTo>
                      <a:pt x="13970" y="35083"/>
                    </a:lnTo>
                    <a:lnTo>
                      <a:pt x="13970" y="34992"/>
                    </a:lnTo>
                    <a:cubicBezTo>
                      <a:pt x="14061" y="34809"/>
                      <a:pt x="14175" y="34718"/>
                      <a:pt x="14267" y="34512"/>
                    </a:cubicBezTo>
                    <a:lnTo>
                      <a:pt x="14358" y="34421"/>
                    </a:lnTo>
                    <a:lnTo>
                      <a:pt x="14541" y="34033"/>
                    </a:lnTo>
                    <a:cubicBezTo>
                      <a:pt x="15111" y="33280"/>
                      <a:pt x="15682" y="32435"/>
                      <a:pt x="16161" y="31568"/>
                    </a:cubicBezTo>
                    <a:cubicBezTo>
                      <a:pt x="16253" y="31294"/>
                      <a:pt x="16458" y="31088"/>
                      <a:pt x="16549" y="30815"/>
                    </a:cubicBezTo>
                    <a:lnTo>
                      <a:pt x="16823" y="30427"/>
                    </a:lnTo>
                    <a:cubicBezTo>
                      <a:pt x="17394" y="29468"/>
                      <a:pt x="17782" y="28532"/>
                      <a:pt x="17964" y="27482"/>
                    </a:cubicBezTo>
                    <a:cubicBezTo>
                      <a:pt x="18170" y="26432"/>
                      <a:pt x="18170" y="25382"/>
                      <a:pt x="18056" y="24446"/>
                    </a:cubicBezTo>
                    <a:cubicBezTo>
                      <a:pt x="17964" y="23100"/>
                      <a:pt x="17394" y="21867"/>
                      <a:pt x="16641" y="20817"/>
                    </a:cubicBezTo>
                    <a:cubicBezTo>
                      <a:pt x="16253" y="20246"/>
                      <a:pt x="15682" y="19676"/>
                      <a:pt x="15203" y="19196"/>
                    </a:cubicBezTo>
                    <a:cubicBezTo>
                      <a:pt x="14541" y="18626"/>
                      <a:pt x="13970" y="18169"/>
                      <a:pt x="13399" y="17781"/>
                    </a:cubicBezTo>
                    <a:cubicBezTo>
                      <a:pt x="12737" y="17302"/>
                      <a:pt x="12075" y="16823"/>
                      <a:pt x="11505" y="16343"/>
                    </a:cubicBezTo>
                    <a:lnTo>
                      <a:pt x="10843" y="15978"/>
                    </a:lnTo>
                    <a:cubicBezTo>
                      <a:pt x="10752" y="15887"/>
                      <a:pt x="10637" y="15887"/>
                      <a:pt x="10637" y="15773"/>
                    </a:cubicBezTo>
                    <a:cubicBezTo>
                      <a:pt x="10455" y="15681"/>
                      <a:pt x="10364" y="15681"/>
                      <a:pt x="10272" y="15590"/>
                    </a:cubicBezTo>
                    <a:cubicBezTo>
                      <a:pt x="10181" y="15499"/>
                      <a:pt x="10181" y="15408"/>
                      <a:pt x="10067" y="15408"/>
                    </a:cubicBezTo>
                    <a:lnTo>
                      <a:pt x="10067" y="15316"/>
                    </a:lnTo>
                    <a:lnTo>
                      <a:pt x="9884" y="15202"/>
                    </a:lnTo>
                    <a:lnTo>
                      <a:pt x="10364" y="14540"/>
                    </a:lnTo>
                    <a:cubicBezTo>
                      <a:pt x="10455" y="14358"/>
                      <a:pt x="10546" y="14175"/>
                      <a:pt x="10752" y="13970"/>
                    </a:cubicBezTo>
                    <a:cubicBezTo>
                      <a:pt x="10934" y="13490"/>
                      <a:pt x="11208" y="13125"/>
                      <a:pt x="11505" y="12737"/>
                    </a:cubicBezTo>
                    <a:cubicBezTo>
                      <a:pt x="11984" y="11892"/>
                      <a:pt x="12464" y="11025"/>
                      <a:pt x="12829" y="10066"/>
                    </a:cubicBezTo>
                    <a:cubicBezTo>
                      <a:pt x="13399" y="8834"/>
                      <a:pt x="13696" y="7601"/>
                      <a:pt x="13787" y="6369"/>
                    </a:cubicBezTo>
                    <a:cubicBezTo>
                      <a:pt x="13879" y="5501"/>
                      <a:pt x="13787" y="4657"/>
                      <a:pt x="13787" y="3789"/>
                    </a:cubicBezTo>
                    <a:cubicBezTo>
                      <a:pt x="13696" y="3219"/>
                      <a:pt x="13696" y="2648"/>
                      <a:pt x="13605" y="1986"/>
                    </a:cubicBezTo>
                    <a:lnTo>
                      <a:pt x="13491" y="1621"/>
                    </a:lnTo>
                    <a:cubicBezTo>
                      <a:pt x="13491" y="1233"/>
                      <a:pt x="13399" y="845"/>
                      <a:pt x="13308" y="366"/>
                    </a:cubicBezTo>
                    <a:cubicBezTo>
                      <a:pt x="13217" y="92"/>
                      <a:pt x="13125" y="0"/>
                      <a:pt x="129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1783375" y="895375"/>
                <a:ext cx="459400" cy="110275"/>
              </a:xfrm>
              <a:custGeom>
                <a:avLst/>
                <a:gdLst/>
                <a:ahLst/>
                <a:cxnLst/>
                <a:rect l="l" t="t" r="r" b="b"/>
                <a:pathLst>
                  <a:path w="18376" h="4411" extrusionOk="0">
                    <a:moveTo>
                      <a:pt x="17805" y="0"/>
                    </a:moveTo>
                    <a:cubicBezTo>
                      <a:pt x="17599" y="0"/>
                      <a:pt x="17417" y="92"/>
                      <a:pt x="17325" y="92"/>
                    </a:cubicBezTo>
                    <a:cubicBezTo>
                      <a:pt x="15408" y="480"/>
                      <a:pt x="13514" y="754"/>
                      <a:pt x="11619" y="1142"/>
                    </a:cubicBezTo>
                    <a:cubicBezTo>
                      <a:pt x="9702" y="1507"/>
                      <a:pt x="7716" y="1895"/>
                      <a:pt x="5821" y="2283"/>
                    </a:cubicBezTo>
                    <a:cubicBezTo>
                      <a:pt x="4109" y="2557"/>
                      <a:pt x="2489" y="2945"/>
                      <a:pt x="777" y="3219"/>
                    </a:cubicBezTo>
                    <a:cubicBezTo>
                      <a:pt x="686" y="3219"/>
                      <a:pt x="572" y="3333"/>
                      <a:pt x="480" y="3333"/>
                    </a:cubicBezTo>
                    <a:cubicBezTo>
                      <a:pt x="206" y="3424"/>
                      <a:pt x="1" y="3698"/>
                      <a:pt x="115" y="3903"/>
                    </a:cubicBezTo>
                    <a:cubicBezTo>
                      <a:pt x="115" y="4177"/>
                      <a:pt x="298" y="4360"/>
                      <a:pt x="572" y="4360"/>
                    </a:cubicBezTo>
                    <a:cubicBezTo>
                      <a:pt x="640" y="4398"/>
                      <a:pt x="706" y="4411"/>
                      <a:pt x="767" y="4411"/>
                    </a:cubicBezTo>
                    <a:cubicBezTo>
                      <a:pt x="889" y="4411"/>
                      <a:pt x="990" y="4360"/>
                      <a:pt x="1051" y="4360"/>
                    </a:cubicBezTo>
                    <a:cubicBezTo>
                      <a:pt x="3813" y="3903"/>
                      <a:pt x="6575" y="3333"/>
                      <a:pt x="9336" y="2762"/>
                    </a:cubicBezTo>
                    <a:lnTo>
                      <a:pt x="9336" y="2854"/>
                    </a:lnTo>
                    <a:cubicBezTo>
                      <a:pt x="9702" y="2762"/>
                      <a:pt x="10090" y="2648"/>
                      <a:pt x="10478" y="2557"/>
                    </a:cubicBezTo>
                    <a:cubicBezTo>
                      <a:pt x="12852" y="2077"/>
                      <a:pt x="15134" y="1712"/>
                      <a:pt x="17508" y="1233"/>
                    </a:cubicBezTo>
                    <a:cubicBezTo>
                      <a:pt x="17599" y="1233"/>
                      <a:pt x="17805" y="1233"/>
                      <a:pt x="17896" y="1142"/>
                    </a:cubicBezTo>
                    <a:cubicBezTo>
                      <a:pt x="18170" y="1050"/>
                      <a:pt x="18375" y="754"/>
                      <a:pt x="18261" y="571"/>
                    </a:cubicBezTo>
                    <a:cubicBezTo>
                      <a:pt x="18261" y="274"/>
                      <a:pt x="18079" y="92"/>
                      <a:pt x="17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1914625" y="1482550"/>
                <a:ext cx="453675" cy="109575"/>
              </a:xfrm>
              <a:custGeom>
                <a:avLst/>
                <a:gdLst/>
                <a:ahLst/>
                <a:cxnLst/>
                <a:rect l="l" t="t" r="r" b="b"/>
                <a:pathLst>
                  <a:path w="18147" h="4383" extrusionOk="0">
                    <a:moveTo>
                      <a:pt x="17394" y="1"/>
                    </a:moveTo>
                    <a:cubicBezTo>
                      <a:pt x="17120" y="1"/>
                      <a:pt x="16914" y="1"/>
                      <a:pt x="16732" y="92"/>
                    </a:cubicBezTo>
                    <a:cubicBezTo>
                      <a:pt x="14152" y="571"/>
                      <a:pt x="11505" y="1050"/>
                      <a:pt x="8925" y="1621"/>
                    </a:cubicBezTo>
                    <a:lnTo>
                      <a:pt x="8925" y="1530"/>
                    </a:lnTo>
                    <a:cubicBezTo>
                      <a:pt x="7990" y="1712"/>
                      <a:pt x="7122" y="1895"/>
                      <a:pt x="6164" y="2100"/>
                    </a:cubicBezTo>
                    <a:cubicBezTo>
                      <a:pt x="4360" y="2466"/>
                      <a:pt x="2466" y="2854"/>
                      <a:pt x="663" y="3128"/>
                    </a:cubicBezTo>
                    <a:cubicBezTo>
                      <a:pt x="571" y="3242"/>
                      <a:pt x="457" y="3242"/>
                      <a:pt x="366" y="3242"/>
                    </a:cubicBezTo>
                    <a:cubicBezTo>
                      <a:pt x="183" y="3333"/>
                      <a:pt x="1" y="3607"/>
                      <a:pt x="1" y="3812"/>
                    </a:cubicBezTo>
                    <a:cubicBezTo>
                      <a:pt x="1" y="4086"/>
                      <a:pt x="183" y="4269"/>
                      <a:pt x="457" y="4383"/>
                    </a:cubicBezTo>
                    <a:cubicBezTo>
                      <a:pt x="663" y="4383"/>
                      <a:pt x="845" y="4383"/>
                      <a:pt x="937" y="4269"/>
                    </a:cubicBezTo>
                    <a:cubicBezTo>
                      <a:pt x="3128" y="3904"/>
                      <a:pt x="5319" y="3516"/>
                      <a:pt x="7510" y="3036"/>
                    </a:cubicBezTo>
                    <a:cubicBezTo>
                      <a:pt x="10546" y="2466"/>
                      <a:pt x="13696" y="1895"/>
                      <a:pt x="16732" y="1233"/>
                    </a:cubicBezTo>
                    <a:cubicBezTo>
                      <a:pt x="17006" y="1233"/>
                      <a:pt x="17211" y="1142"/>
                      <a:pt x="17485" y="1142"/>
                    </a:cubicBezTo>
                    <a:cubicBezTo>
                      <a:pt x="17576" y="1142"/>
                      <a:pt x="17782" y="1050"/>
                      <a:pt x="17873" y="959"/>
                    </a:cubicBezTo>
                    <a:cubicBezTo>
                      <a:pt x="18056" y="845"/>
                      <a:pt x="18147" y="662"/>
                      <a:pt x="18147" y="480"/>
                    </a:cubicBezTo>
                    <a:cubicBezTo>
                      <a:pt x="18147" y="183"/>
                      <a:pt x="17964" y="1"/>
                      <a:pt x="176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1997375" y="1972150"/>
                <a:ext cx="449675" cy="109600"/>
              </a:xfrm>
              <a:custGeom>
                <a:avLst/>
                <a:gdLst/>
                <a:ahLst/>
                <a:cxnLst/>
                <a:rect l="l" t="t" r="r" b="b"/>
                <a:pathLst>
                  <a:path w="17987" h="4384" extrusionOk="0">
                    <a:moveTo>
                      <a:pt x="16937" y="1"/>
                    </a:moveTo>
                    <a:lnTo>
                      <a:pt x="12668" y="868"/>
                    </a:lnTo>
                    <a:lnTo>
                      <a:pt x="3812" y="2580"/>
                    </a:lnTo>
                    <a:cubicBezTo>
                      <a:pt x="2854" y="2762"/>
                      <a:pt x="1826" y="2945"/>
                      <a:pt x="776" y="3242"/>
                    </a:cubicBezTo>
                    <a:cubicBezTo>
                      <a:pt x="685" y="3242"/>
                      <a:pt x="480" y="3242"/>
                      <a:pt x="388" y="3333"/>
                    </a:cubicBezTo>
                    <a:cubicBezTo>
                      <a:pt x="115" y="3516"/>
                      <a:pt x="0" y="3812"/>
                      <a:pt x="115" y="4086"/>
                    </a:cubicBezTo>
                    <a:cubicBezTo>
                      <a:pt x="206" y="4292"/>
                      <a:pt x="388" y="4383"/>
                      <a:pt x="685" y="4383"/>
                    </a:cubicBezTo>
                    <a:lnTo>
                      <a:pt x="1142" y="4383"/>
                    </a:lnTo>
                    <a:cubicBezTo>
                      <a:pt x="3812" y="3812"/>
                      <a:pt x="6483" y="3333"/>
                      <a:pt x="9131" y="2762"/>
                    </a:cubicBezTo>
                    <a:cubicBezTo>
                      <a:pt x="9815" y="2671"/>
                      <a:pt x="10477" y="2489"/>
                      <a:pt x="11139" y="2374"/>
                    </a:cubicBezTo>
                    <a:cubicBezTo>
                      <a:pt x="13125" y="2009"/>
                      <a:pt x="15134" y="1621"/>
                      <a:pt x="17119" y="1233"/>
                    </a:cubicBezTo>
                    <a:cubicBezTo>
                      <a:pt x="17325" y="1142"/>
                      <a:pt x="17416" y="1142"/>
                      <a:pt x="17599" y="1051"/>
                    </a:cubicBezTo>
                    <a:cubicBezTo>
                      <a:pt x="17804" y="959"/>
                      <a:pt x="17987" y="777"/>
                      <a:pt x="17987" y="480"/>
                    </a:cubicBezTo>
                    <a:cubicBezTo>
                      <a:pt x="17895" y="206"/>
                      <a:pt x="17690" y="1"/>
                      <a:pt x="1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1902650" y="1382700"/>
                <a:ext cx="430275" cy="104450"/>
              </a:xfrm>
              <a:custGeom>
                <a:avLst/>
                <a:gdLst/>
                <a:ahLst/>
                <a:cxnLst/>
                <a:rect l="l" t="t" r="r" b="b"/>
                <a:pathLst>
                  <a:path w="17211" h="4178" extrusionOk="0">
                    <a:moveTo>
                      <a:pt x="16343" y="0"/>
                    </a:moveTo>
                    <a:cubicBezTo>
                      <a:pt x="16161" y="0"/>
                      <a:pt x="16069" y="91"/>
                      <a:pt x="15887" y="91"/>
                    </a:cubicBezTo>
                    <a:cubicBezTo>
                      <a:pt x="13399" y="571"/>
                      <a:pt x="10934" y="1050"/>
                      <a:pt x="8469" y="1529"/>
                    </a:cubicBezTo>
                    <a:cubicBezTo>
                      <a:pt x="7601" y="1712"/>
                      <a:pt x="6848" y="1803"/>
                      <a:pt x="5981" y="1986"/>
                    </a:cubicBezTo>
                    <a:cubicBezTo>
                      <a:pt x="4269" y="2374"/>
                      <a:pt x="2466" y="2671"/>
                      <a:pt x="662" y="3036"/>
                    </a:cubicBezTo>
                    <a:cubicBezTo>
                      <a:pt x="571" y="3036"/>
                      <a:pt x="480" y="3036"/>
                      <a:pt x="366" y="3127"/>
                    </a:cubicBezTo>
                    <a:cubicBezTo>
                      <a:pt x="183" y="3241"/>
                      <a:pt x="0" y="3424"/>
                      <a:pt x="0" y="3698"/>
                    </a:cubicBezTo>
                    <a:cubicBezTo>
                      <a:pt x="92" y="3995"/>
                      <a:pt x="274" y="4177"/>
                      <a:pt x="571" y="4177"/>
                    </a:cubicBezTo>
                    <a:lnTo>
                      <a:pt x="936" y="4177"/>
                    </a:lnTo>
                    <a:cubicBezTo>
                      <a:pt x="3127" y="3812"/>
                      <a:pt x="5227" y="3333"/>
                      <a:pt x="7419" y="2945"/>
                    </a:cubicBezTo>
                    <a:cubicBezTo>
                      <a:pt x="10272" y="2374"/>
                      <a:pt x="13125" y="1803"/>
                      <a:pt x="16069" y="1233"/>
                    </a:cubicBezTo>
                    <a:cubicBezTo>
                      <a:pt x="16161" y="1233"/>
                      <a:pt x="16343" y="1233"/>
                      <a:pt x="16549" y="1141"/>
                    </a:cubicBezTo>
                    <a:cubicBezTo>
                      <a:pt x="16640" y="1141"/>
                      <a:pt x="16823" y="1050"/>
                      <a:pt x="16914" y="959"/>
                    </a:cubicBezTo>
                    <a:cubicBezTo>
                      <a:pt x="17211" y="662"/>
                      <a:pt x="17119" y="183"/>
                      <a:pt x="16731" y="91"/>
                    </a:cubicBezTo>
                    <a:cubicBezTo>
                      <a:pt x="16640" y="0"/>
                      <a:pt x="16457" y="0"/>
                      <a:pt x="163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1997375" y="1875300"/>
                <a:ext cx="421150" cy="108850"/>
              </a:xfrm>
              <a:custGeom>
                <a:avLst/>
                <a:gdLst/>
                <a:ahLst/>
                <a:cxnLst/>
                <a:rect l="l" t="t" r="r" b="b"/>
                <a:pathLst>
                  <a:path w="16846" h="4354" extrusionOk="0">
                    <a:moveTo>
                      <a:pt x="16146" y="0"/>
                    </a:moveTo>
                    <a:cubicBezTo>
                      <a:pt x="16087" y="0"/>
                      <a:pt x="16035" y="29"/>
                      <a:pt x="15978" y="86"/>
                    </a:cubicBezTo>
                    <a:cubicBezTo>
                      <a:pt x="15796" y="86"/>
                      <a:pt x="15522" y="86"/>
                      <a:pt x="15316" y="177"/>
                    </a:cubicBezTo>
                    <a:cubicBezTo>
                      <a:pt x="11710" y="930"/>
                      <a:pt x="8103" y="1683"/>
                      <a:pt x="4474" y="2368"/>
                    </a:cubicBezTo>
                    <a:cubicBezTo>
                      <a:pt x="3242" y="2642"/>
                      <a:pt x="2009" y="2939"/>
                      <a:pt x="776" y="3121"/>
                    </a:cubicBezTo>
                    <a:cubicBezTo>
                      <a:pt x="685" y="3121"/>
                      <a:pt x="571" y="3213"/>
                      <a:pt x="388" y="3213"/>
                    </a:cubicBezTo>
                    <a:cubicBezTo>
                      <a:pt x="115" y="3395"/>
                      <a:pt x="0" y="3692"/>
                      <a:pt x="115" y="3875"/>
                    </a:cubicBezTo>
                    <a:cubicBezTo>
                      <a:pt x="206" y="4171"/>
                      <a:pt x="388" y="4354"/>
                      <a:pt x="685" y="4354"/>
                    </a:cubicBezTo>
                    <a:cubicBezTo>
                      <a:pt x="868" y="4354"/>
                      <a:pt x="959" y="4354"/>
                      <a:pt x="1142" y="4263"/>
                    </a:cubicBezTo>
                    <a:cubicBezTo>
                      <a:pt x="3630" y="3783"/>
                      <a:pt x="6095" y="3304"/>
                      <a:pt x="8560" y="2733"/>
                    </a:cubicBezTo>
                    <a:cubicBezTo>
                      <a:pt x="10957" y="2254"/>
                      <a:pt x="13422" y="1798"/>
                      <a:pt x="15796" y="1227"/>
                    </a:cubicBezTo>
                    <a:lnTo>
                      <a:pt x="16275" y="1227"/>
                    </a:lnTo>
                    <a:cubicBezTo>
                      <a:pt x="16366" y="1113"/>
                      <a:pt x="16457" y="1113"/>
                      <a:pt x="16549" y="1021"/>
                    </a:cubicBezTo>
                    <a:cubicBezTo>
                      <a:pt x="16754" y="930"/>
                      <a:pt x="16845" y="748"/>
                      <a:pt x="16754" y="451"/>
                    </a:cubicBezTo>
                    <a:cubicBezTo>
                      <a:pt x="16754" y="268"/>
                      <a:pt x="16549" y="86"/>
                      <a:pt x="16366" y="86"/>
                    </a:cubicBezTo>
                    <a:cubicBezTo>
                      <a:pt x="16275" y="29"/>
                      <a:pt x="16206" y="0"/>
                      <a:pt x="161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1838175" y="987825"/>
                <a:ext cx="399450" cy="99875"/>
              </a:xfrm>
              <a:custGeom>
                <a:avLst/>
                <a:gdLst/>
                <a:ahLst/>
                <a:cxnLst/>
                <a:rect l="l" t="t" r="r" b="b"/>
                <a:pathLst>
                  <a:path w="15978" h="3995" extrusionOk="0">
                    <a:moveTo>
                      <a:pt x="15316" y="0"/>
                    </a:moveTo>
                    <a:cubicBezTo>
                      <a:pt x="15133" y="0"/>
                      <a:pt x="14928" y="0"/>
                      <a:pt x="14837" y="91"/>
                    </a:cubicBezTo>
                    <a:cubicBezTo>
                      <a:pt x="12851" y="479"/>
                      <a:pt x="10933" y="867"/>
                      <a:pt x="8948" y="1233"/>
                    </a:cubicBezTo>
                    <a:cubicBezTo>
                      <a:pt x="6186" y="1803"/>
                      <a:pt x="3515" y="2283"/>
                      <a:pt x="776" y="2853"/>
                    </a:cubicBezTo>
                    <a:cubicBezTo>
                      <a:pt x="662" y="2944"/>
                      <a:pt x="479" y="2944"/>
                      <a:pt x="388" y="3059"/>
                    </a:cubicBezTo>
                    <a:cubicBezTo>
                      <a:pt x="91" y="3150"/>
                      <a:pt x="0" y="3424"/>
                      <a:pt x="91" y="3721"/>
                    </a:cubicBezTo>
                    <a:cubicBezTo>
                      <a:pt x="206" y="3903"/>
                      <a:pt x="388" y="3994"/>
                      <a:pt x="662" y="3994"/>
                    </a:cubicBezTo>
                    <a:lnTo>
                      <a:pt x="959" y="3994"/>
                    </a:lnTo>
                    <a:cubicBezTo>
                      <a:pt x="3333" y="3515"/>
                      <a:pt x="5706" y="3059"/>
                      <a:pt x="7989" y="2671"/>
                    </a:cubicBezTo>
                    <a:cubicBezTo>
                      <a:pt x="8560" y="2579"/>
                      <a:pt x="9039" y="2374"/>
                      <a:pt x="9518" y="2283"/>
                    </a:cubicBezTo>
                    <a:cubicBezTo>
                      <a:pt x="11322" y="2009"/>
                      <a:pt x="13216" y="1621"/>
                      <a:pt x="15133" y="1233"/>
                    </a:cubicBezTo>
                    <a:cubicBezTo>
                      <a:pt x="15225" y="1233"/>
                      <a:pt x="15407" y="1141"/>
                      <a:pt x="15499" y="1141"/>
                    </a:cubicBezTo>
                    <a:cubicBezTo>
                      <a:pt x="15795" y="1050"/>
                      <a:pt x="15978" y="776"/>
                      <a:pt x="15887" y="479"/>
                    </a:cubicBezTo>
                    <a:cubicBezTo>
                      <a:pt x="15795" y="205"/>
                      <a:pt x="15613" y="0"/>
                      <a:pt x="15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1854725" y="1095100"/>
                <a:ext cx="354375" cy="87900"/>
              </a:xfrm>
              <a:custGeom>
                <a:avLst/>
                <a:gdLst/>
                <a:ahLst/>
                <a:cxnLst/>
                <a:rect l="l" t="t" r="r" b="b"/>
                <a:pathLst>
                  <a:path w="14175" h="3516" extrusionOk="0">
                    <a:moveTo>
                      <a:pt x="13421" y="0"/>
                    </a:moveTo>
                    <a:cubicBezTo>
                      <a:pt x="13421" y="0"/>
                      <a:pt x="13330" y="91"/>
                      <a:pt x="13239" y="91"/>
                    </a:cubicBezTo>
                    <a:cubicBezTo>
                      <a:pt x="12668" y="183"/>
                      <a:pt x="12189" y="274"/>
                      <a:pt x="11618" y="365"/>
                    </a:cubicBezTo>
                    <a:cubicBezTo>
                      <a:pt x="10089" y="571"/>
                      <a:pt x="8560" y="845"/>
                      <a:pt x="6962" y="1141"/>
                    </a:cubicBezTo>
                    <a:cubicBezTo>
                      <a:pt x="6574" y="1233"/>
                      <a:pt x="6186" y="1324"/>
                      <a:pt x="5821" y="1415"/>
                    </a:cubicBezTo>
                    <a:cubicBezTo>
                      <a:pt x="5044" y="1507"/>
                      <a:pt x="4200" y="1712"/>
                      <a:pt x="3424" y="1803"/>
                    </a:cubicBezTo>
                    <a:cubicBezTo>
                      <a:pt x="2579" y="1986"/>
                      <a:pt x="1712" y="2077"/>
                      <a:pt x="959" y="2283"/>
                    </a:cubicBezTo>
                    <a:cubicBezTo>
                      <a:pt x="776" y="2283"/>
                      <a:pt x="571" y="2374"/>
                      <a:pt x="479" y="2374"/>
                    </a:cubicBezTo>
                    <a:cubicBezTo>
                      <a:pt x="114" y="2557"/>
                      <a:pt x="0" y="2853"/>
                      <a:pt x="114" y="3127"/>
                    </a:cubicBezTo>
                    <a:cubicBezTo>
                      <a:pt x="206" y="3333"/>
                      <a:pt x="388" y="3515"/>
                      <a:pt x="685" y="3515"/>
                    </a:cubicBezTo>
                    <a:cubicBezTo>
                      <a:pt x="867" y="3515"/>
                      <a:pt x="1050" y="3424"/>
                      <a:pt x="1255" y="3424"/>
                    </a:cubicBezTo>
                    <a:cubicBezTo>
                      <a:pt x="3059" y="3036"/>
                      <a:pt x="4953" y="2762"/>
                      <a:pt x="6756" y="2374"/>
                    </a:cubicBezTo>
                    <a:cubicBezTo>
                      <a:pt x="8674" y="2077"/>
                      <a:pt x="10568" y="1712"/>
                      <a:pt x="12554" y="1415"/>
                    </a:cubicBezTo>
                    <a:cubicBezTo>
                      <a:pt x="12851" y="1324"/>
                      <a:pt x="13125" y="1233"/>
                      <a:pt x="13513" y="1233"/>
                    </a:cubicBezTo>
                    <a:cubicBezTo>
                      <a:pt x="13604" y="1141"/>
                      <a:pt x="13809" y="1141"/>
                      <a:pt x="13901" y="1050"/>
                    </a:cubicBezTo>
                    <a:cubicBezTo>
                      <a:pt x="14083" y="936"/>
                      <a:pt x="14175" y="753"/>
                      <a:pt x="14175" y="480"/>
                    </a:cubicBezTo>
                    <a:cubicBezTo>
                      <a:pt x="14083" y="274"/>
                      <a:pt x="13992" y="91"/>
                      <a:pt x="13809" y="91"/>
                    </a:cubicBezTo>
                    <a:cubicBezTo>
                      <a:pt x="13695" y="0"/>
                      <a:pt x="13513" y="0"/>
                      <a:pt x="13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1911775" y="1294825"/>
                <a:ext cx="349825" cy="88500"/>
              </a:xfrm>
              <a:custGeom>
                <a:avLst/>
                <a:gdLst/>
                <a:ahLst/>
                <a:cxnLst/>
                <a:rect l="l" t="t" r="r" b="b"/>
                <a:pathLst>
                  <a:path w="13993" h="3540" extrusionOk="0">
                    <a:moveTo>
                      <a:pt x="13125" y="0"/>
                    </a:moveTo>
                    <a:cubicBezTo>
                      <a:pt x="13034" y="0"/>
                      <a:pt x="12943" y="0"/>
                      <a:pt x="12851" y="91"/>
                    </a:cubicBezTo>
                    <a:cubicBezTo>
                      <a:pt x="11048" y="365"/>
                      <a:pt x="9131" y="753"/>
                      <a:pt x="7236" y="1141"/>
                    </a:cubicBezTo>
                    <a:cubicBezTo>
                      <a:pt x="5524" y="1415"/>
                      <a:pt x="3812" y="1803"/>
                      <a:pt x="2101" y="2077"/>
                    </a:cubicBezTo>
                    <a:cubicBezTo>
                      <a:pt x="1713" y="2191"/>
                      <a:pt x="1256" y="2283"/>
                      <a:pt x="777" y="2374"/>
                    </a:cubicBezTo>
                    <a:cubicBezTo>
                      <a:pt x="685" y="2374"/>
                      <a:pt x="571" y="2465"/>
                      <a:pt x="389" y="2465"/>
                    </a:cubicBezTo>
                    <a:cubicBezTo>
                      <a:pt x="115" y="2648"/>
                      <a:pt x="1" y="2944"/>
                      <a:pt x="115" y="3218"/>
                    </a:cubicBezTo>
                    <a:cubicBezTo>
                      <a:pt x="189" y="3386"/>
                      <a:pt x="325" y="3539"/>
                      <a:pt x="535" y="3539"/>
                    </a:cubicBezTo>
                    <a:cubicBezTo>
                      <a:pt x="581" y="3539"/>
                      <a:pt x="631" y="3532"/>
                      <a:pt x="685" y="3515"/>
                    </a:cubicBezTo>
                    <a:lnTo>
                      <a:pt x="1142" y="3515"/>
                    </a:lnTo>
                    <a:cubicBezTo>
                      <a:pt x="3151" y="3127"/>
                      <a:pt x="5136" y="2762"/>
                      <a:pt x="7145" y="2374"/>
                    </a:cubicBezTo>
                    <a:cubicBezTo>
                      <a:pt x="9039" y="1986"/>
                      <a:pt x="10957" y="1621"/>
                      <a:pt x="12943" y="1233"/>
                    </a:cubicBezTo>
                    <a:cubicBezTo>
                      <a:pt x="13034" y="1233"/>
                      <a:pt x="13239" y="1233"/>
                      <a:pt x="13331" y="1141"/>
                    </a:cubicBezTo>
                    <a:cubicBezTo>
                      <a:pt x="13422" y="1141"/>
                      <a:pt x="13605" y="1050"/>
                      <a:pt x="13696" y="1050"/>
                    </a:cubicBezTo>
                    <a:cubicBezTo>
                      <a:pt x="13901" y="845"/>
                      <a:pt x="13993" y="662"/>
                      <a:pt x="13901" y="479"/>
                    </a:cubicBezTo>
                    <a:cubicBezTo>
                      <a:pt x="13901" y="183"/>
                      <a:pt x="13696" y="91"/>
                      <a:pt x="13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1988250" y="1594400"/>
                <a:ext cx="325850" cy="85625"/>
              </a:xfrm>
              <a:custGeom>
                <a:avLst/>
                <a:gdLst/>
                <a:ahLst/>
                <a:cxnLst/>
                <a:rect l="l" t="t" r="r" b="b"/>
                <a:pathLst>
                  <a:path w="13034" h="3425" extrusionOk="0">
                    <a:moveTo>
                      <a:pt x="12349" y="0"/>
                    </a:moveTo>
                    <a:cubicBezTo>
                      <a:pt x="12349" y="0"/>
                      <a:pt x="12257" y="92"/>
                      <a:pt x="12166" y="92"/>
                    </a:cubicBezTo>
                    <a:lnTo>
                      <a:pt x="11778" y="92"/>
                    </a:lnTo>
                    <a:cubicBezTo>
                      <a:pt x="9975" y="480"/>
                      <a:pt x="8172" y="754"/>
                      <a:pt x="6368" y="1142"/>
                    </a:cubicBezTo>
                    <a:cubicBezTo>
                      <a:pt x="5980" y="1142"/>
                      <a:pt x="5615" y="1233"/>
                      <a:pt x="5227" y="1324"/>
                    </a:cubicBezTo>
                    <a:cubicBezTo>
                      <a:pt x="3995" y="1621"/>
                      <a:pt x="2648" y="1803"/>
                      <a:pt x="1324" y="2077"/>
                    </a:cubicBezTo>
                    <a:cubicBezTo>
                      <a:pt x="1141" y="2077"/>
                      <a:pt x="845" y="2192"/>
                      <a:pt x="662" y="2192"/>
                    </a:cubicBezTo>
                    <a:cubicBezTo>
                      <a:pt x="571" y="2192"/>
                      <a:pt x="365" y="2283"/>
                      <a:pt x="274" y="2374"/>
                    </a:cubicBezTo>
                    <a:cubicBezTo>
                      <a:pt x="92" y="2465"/>
                      <a:pt x="0" y="2762"/>
                      <a:pt x="92" y="3036"/>
                    </a:cubicBezTo>
                    <a:cubicBezTo>
                      <a:pt x="183" y="3333"/>
                      <a:pt x="365" y="3424"/>
                      <a:pt x="662" y="3424"/>
                    </a:cubicBezTo>
                    <a:cubicBezTo>
                      <a:pt x="753" y="3424"/>
                      <a:pt x="936" y="3333"/>
                      <a:pt x="1050" y="3333"/>
                    </a:cubicBezTo>
                    <a:cubicBezTo>
                      <a:pt x="2283" y="3127"/>
                      <a:pt x="3515" y="2853"/>
                      <a:pt x="4839" y="2648"/>
                    </a:cubicBezTo>
                    <a:cubicBezTo>
                      <a:pt x="7213" y="2192"/>
                      <a:pt x="9701" y="1712"/>
                      <a:pt x="12166" y="1233"/>
                    </a:cubicBezTo>
                    <a:cubicBezTo>
                      <a:pt x="12257" y="1233"/>
                      <a:pt x="12463" y="1233"/>
                      <a:pt x="12554" y="1142"/>
                    </a:cubicBezTo>
                    <a:cubicBezTo>
                      <a:pt x="12828" y="1050"/>
                      <a:pt x="13033" y="845"/>
                      <a:pt x="13033" y="571"/>
                    </a:cubicBezTo>
                    <a:cubicBezTo>
                      <a:pt x="12919" y="274"/>
                      <a:pt x="12737" y="0"/>
                      <a:pt x="12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2028750" y="1791825"/>
                <a:ext cx="323000" cy="90200"/>
              </a:xfrm>
              <a:custGeom>
                <a:avLst/>
                <a:gdLst/>
                <a:ahLst/>
                <a:cxnLst/>
                <a:rect l="l" t="t" r="r" b="b"/>
                <a:pathLst>
                  <a:path w="12920" h="3608" extrusionOk="0">
                    <a:moveTo>
                      <a:pt x="12167" y="1"/>
                    </a:moveTo>
                    <a:cubicBezTo>
                      <a:pt x="11984" y="92"/>
                      <a:pt x="11870" y="92"/>
                      <a:pt x="11779" y="92"/>
                    </a:cubicBezTo>
                    <a:cubicBezTo>
                      <a:pt x="10364" y="366"/>
                      <a:pt x="8926" y="663"/>
                      <a:pt x="7602" y="937"/>
                    </a:cubicBezTo>
                    <a:cubicBezTo>
                      <a:pt x="5319" y="1416"/>
                      <a:pt x="3037" y="1895"/>
                      <a:pt x="754" y="2375"/>
                    </a:cubicBezTo>
                    <a:cubicBezTo>
                      <a:pt x="571" y="2466"/>
                      <a:pt x="457" y="2466"/>
                      <a:pt x="366" y="2557"/>
                    </a:cubicBezTo>
                    <a:cubicBezTo>
                      <a:pt x="92" y="2649"/>
                      <a:pt x="1" y="2945"/>
                      <a:pt x="1" y="3219"/>
                    </a:cubicBezTo>
                    <a:cubicBezTo>
                      <a:pt x="92" y="3516"/>
                      <a:pt x="366" y="3607"/>
                      <a:pt x="663" y="3607"/>
                    </a:cubicBezTo>
                    <a:cubicBezTo>
                      <a:pt x="754" y="3607"/>
                      <a:pt x="845" y="3607"/>
                      <a:pt x="1028" y="3516"/>
                    </a:cubicBezTo>
                    <a:cubicBezTo>
                      <a:pt x="2854" y="3128"/>
                      <a:pt x="4748" y="2740"/>
                      <a:pt x="6552" y="2375"/>
                    </a:cubicBezTo>
                    <a:cubicBezTo>
                      <a:pt x="8355" y="1987"/>
                      <a:pt x="10272" y="1599"/>
                      <a:pt x="12075" y="1233"/>
                    </a:cubicBezTo>
                    <a:cubicBezTo>
                      <a:pt x="12167" y="1233"/>
                      <a:pt x="12258" y="1233"/>
                      <a:pt x="12349" y="1142"/>
                    </a:cubicBezTo>
                    <a:cubicBezTo>
                      <a:pt x="12441" y="1142"/>
                      <a:pt x="12555" y="1028"/>
                      <a:pt x="12646" y="1028"/>
                    </a:cubicBezTo>
                    <a:cubicBezTo>
                      <a:pt x="12829" y="845"/>
                      <a:pt x="12920" y="663"/>
                      <a:pt x="12829" y="457"/>
                    </a:cubicBezTo>
                    <a:cubicBezTo>
                      <a:pt x="12829" y="275"/>
                      <a:pt x="12737" y="92"/>
                      <a:pt x="12441" y="92"/>
                    </a:cubicBezTo>
                    <a:cubicBezTo>
                      <a:pt x="12349" y="1"/>
                      <a:pt x="12258" y="1"/>
                      <a:pt x="12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11"/>
            <p:cNvGrpSpPr/>
            <p:nvPr/>
          </p:nvGrpSpPr>
          <p:grpSpPr>
            <a:xfrm>
              <a:off x="-323707" y="1563816"/>
              <a:ext cx="1399495" cy="1399495"/>
              <a:chOff x="433275" y="2312250"/>
              <a:chExt cx="1069950" cy="1069950"/>
            </a:xfrm>
          </p:grpSpPr>
          <p:sp>
            <p:nvSpPr>
              <p:cNvPr id="548" name="Google Shape;548;p11"/>
              <p:cNvSpPr/>
              <p:nvPr/>
            </p:nvSpPr>
            <p:spPr>
              <a:xfrm>
                <a:off x="880075" y="2756775"/>
                <a:ext cx="247100" cy="247675"/>
              </a:xfrm>
              <a:custGeom>
                <a:avLst/>
                <a:gdLst/>
                <a:ahLst/>
                <a:cxnLst/>
                <a:rect l="l" t="t" r="r" b="b"/>
                <a:pathLst>
                  <a:path w="9884" h="9907" extrusionOk="0">
                    <a:moveTo>
                      <a:pt x="4954" y="0"/>
                    </a:moveTo>
                    <a:cubicBezTo>
                      <a:pt x="2192" y="0"/>
                      <a:pt x="0" y="2192"/>
                      <a:pt x="0" y="4953"/>
                    </a:cubicBezTo>
                    <a:cubicBezTo>
                      <a:pt x="0" y="7715"/>
                      <a:pt x="2192" y="9907"/>
                      <a:pt x="4954" y="9907"/>
                    </a:cubicBezTo>
                    <a:cubicBezTo>
                      <a:pt x="7715" y="9907"/>
                      <a:pt x="9884" y="7807"/>
                      <a:pt x="9884" y="4953"/>
                    </a:cubicBezTo>
                    <a:cubicBezTo>
                      <a:pt x="9884" y="1918"/>
                      <a:pt x="7510" y="0"/>
                      <a:pt x="49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666075" y="2312250"/>
                <a:ext cx="603775" cy="1069950"/>
              </a:xfrm>
              <a:custGeom>
                <a:avLst/>
                <a:gdLst/>
                <a:ahLst/>
                <a:cxnLst/>
                <a:rect l="l" t="t" r="r" b="b"/>
                <a:pathLst>
                  <a:path w="24151" h="42798" extrusionOk="0">
                    <a:moveTo>
                      <a:pt x="12076" y="754"/>
                    </a:moveTo>
                    <a:cubicBezTo>
                      <a:pt x="13605" y="754"/>
                      <a:pt x="15020" y="1324"/>
                      <a:pt x="16367" y="2283"/>
                    </a:cubicBezTo>
                    <a:cubicBezTo>
                      <a:pt x="18444" y="3812"/>
                      <a:pt x="20156" y="6460"/>
                      <a:pt x="21411" y="9793"/>
                    </a:cubicBezTo>
                    <a:cubicBezTo>
                      <a:pt x="22644" y="13034"/>
                      <a:pt x="23397" y="17028"/>
                      <a:pt x="23397" y="21411"/>
                    </a:cubicBezTo>
                    <a:cubicBezTo>
                      <a:pt x="23397" y="27117"/>
                      <a:pt x="22073" y="32344"/>
                      <a:pt x="19973" y="36042"/>
                    </a:cubicBezTo>
                    <a:cubicBezTo>
                      <a:pt x="18923" y="37959"/>
                      <a:pt x="17782" y="39465"/>
                      <a:pt x="16367" y="40424"/>
                    </a:cubicBezTo>
                    <a:cubicBezTo>
                      <a:pt x="15020" y="41474"/>
                      <a:pt x="13605" y="42045"/>
                      <a:pt x="12076" y="42045"/>
                    </a:cubicBezTo>
                    <a:cubicBezTo>
                      <a:pt x="10569" y="42045"/>
                      <a:pt x="9131" y="41474"/>
                      <a:pt x="7716" y="40424"/>
                    </a:cubicBezTo>
                    <a:cubicBezTo>
                      <a:pt x="5707" y="38895"/>
                      <a:pt x="3995" y="36338"/>
                      <a:pt x="2763" y="33006"/>
                    </a:cubicBezTo>
                    <a:cubicBezTo>
                      <a:pt x="1530" y="29673"/>
                      <a:pt x="754" y="25679"/>
                      <a:pt x="754" y="21411"/>
                    </a:cubicBezTo>
                    <a:cubicBezTo>
                      <a:pt x="754" y="15590"/>
                      <a:pt x="2101" y="10454"/>
                      <a:pt x="4087" y="6665"/>
                    </a:cubicBezTo>
                    <a:cubicBezTo>
                      <a:pt x="5137" y="4862"/>
                      <a:pt x="6369" y="3333"/>
                      <a:pt x="7716" y="2283"/>
                    </a:cubicBezTo>
                    <a:cubicBezTo>
                      <a:pt x="9131" y="1324"/>
                      <a:pt x="10569" y="754"/>
                      <a:pt x="12076" y="754"/>
                    </a:cubicBezTo>
                    <a:close/>
                    <a:moveTo>
                      <a:pt x="12076" y="0"/>
                    </a:moveTo>
                    <a:cubicBezTo>
                      <a:pt x="10364" y="0"/>
                      <a:pt x="8743" y="571"/>
                      <a:pt x="7328" y="1712"/>
                    </a:cubicBezTo>
                    <a:cubicBezTo>
                      <a:pt x="5137" y="3333"/>
                      <a:pt x="3333" y="6095"/>
                      <a:pt x="2010" y="9519"/>
                    </a:cubicBezTo>
                    <a:cubicBezTo>
                      <a:pt x="754" y="12942"/>
                      <a:pt x="1" y="17028"/>
                      <a:pt x="1" y="21411"/>
                    </a:cubicBezTo>
                    <a:cubicBezTo>
                      <a:pt x="1" y="27208"/>
                      <a:pt x="1325" y="32526"/>
                      <a:pt x="3425" y="36430"/>
                    </a:cubicBezTo>
                    <a:cubicBezTo>
                      <a:pt x="4566" y="38324"/>
                      <a:pt x="5799" y="39945"/>
                      <a:pt x="7328" y="41086"/>
                    </a:cubicBezTo>
                    <a:cubicBezTo>
                      <a:pt x="8743" y="42136"/>
                      <a:pt x="10364" y="42798"/>
                      <a:pt x="12076" y="42798"/>
                    </a:cubicBezTo>
                    <a:cubicBezTo>
                      <a:pt x="13787" y="42798"/>
                      <a:pt x="15408" y="42136"/>
                      <a:pt x="16846" y="41086"/>
                    </a:cubicBezTo>
                    <a:cubicBezTo>
                      <a:pt x="19014" y="39374"/>
                      <a:pt x="20840" y="36703"/>
                      <a:pt x="22164" y="33280"/>
                    </a:cubicBezTo>
                    <a:cubicBezTo>
                      <a:pt x="23397" y="29856"/>
                      <a:pt x="24150" y="25770"/>
                      <a:pt x="24150" y="21411"/>
                    </a:cubicBezTo>
                    <a:cubicBezTo>
                      <a:pt x="24150" y="15499"/>
                      <a:pt x="22826" y="10181"/>
                      <a:pt x="20635" y="6369"/>
                    </a:cubicBezTo>
                    <a:cubicBezTo>
                      <a:pt x="19585" y="4383"/>
                      <a:pt x="18261" y="2854"/>
                      <a:pt x="16846" y="1712"/>
                    </a:cubicBezTo>
                    <a:cubicBezTo>
                      <a:pt x="15408" y="571"/>
                      <a:pt x="13787" y="0"/>
                      <a:pt x="12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533125" y="2412100"/>
                <a:ext cx="870250" cy="870250"/>
              </a:xfrm>
              <a:custGeom>
                <a:avLst/>
                <a:gdLst/>
                <a:ahLst/>
                <a:cxnLst/>
                <a:rect l="l" t="t" r="r" b="b"/>
                <a:pathLst>
                  <a:path w="34810" h="34810" extrusionOk="0">
                    <a:moveTo>
                      <a:pt x="26341" y="754"/>
                    </a:moveTo>
                    <a:cubicBezTo>
                      <a:pt x="28715" y="754"/>
                      <a:pt x="30609" y="1439"/>
                      <a:pt x="31956" y="2763"/>
                    </a:cubicBezTo>
                    <a:cubicBezTo>
                      <a:pt x="33371" y="4178"/>
                      <a:pt x="34033" y="6095"/>
                      <a:pt x="34033" y="8378"/>
                    </a:cubicBezTo>
                    <a:cubicBezTo>
                      <a:pt x="34033" y="10843"/>
                      <a:pt x="33280" y="13696"/>
                      <a:pt x="31751" y="16641"/>
                    </a:cubicBezTo>
                    <a:cubicBezTo>
                      <a:pt x="30336" y="19585"/>
                      <a:pt x="28144" y="22644"/>
                      <a:pt x="25382" y="25405"/>
                    </a:cubicBezTo>
                    <a:cubicBezTo>
                      <a:pt x="22621" y="28144"/>
                      <a:pt x="19585" y="30336"/>
                      <a:pt x="16640" y="31774"/>
                    </a:cubicBezTo>
                    <a:cubicBezTo>
                      <a:pt x="13696" y="33280"/>
                      <a:pt x="10843" y="34056"/>
                      <a:pt x="8355" y="34056"/>
                    </a:cubicBezTo>
                    <a:cubicBezTo>
                      <a:pt x="6072" y="34056"/>
                      <a:pt x="4178" y="33394"/>
                      <a:pt x="2763" y="31956"/>
                    </a:cubicBezTo>
                    <a:cubicBezTo>
                      <a:pt x="1416" y="30632"/>
                      <a:pt x="754" y="28715"/>
                      <a:pt x="754" y="26341"/>
                    </a:cubicBezTo>
                    <a:cubicBezTo>
                      <a:pt x="754" y="23876"/>
                      <a:pt x="1507" y="21023"/>
                      <a:pt x="2945" y="18078"/>
                    </a:cubicBezTo>
                    <a:cubicBezTo>
                      <a:pt x="4474" y="15134"/>
                      <a:pt x="6643" y="12167"/>
                      <a:pt x="9405" y="9428"/>
                    </a:cubicBezTo>
                    <a:cubicBezTo>
                      <a:pt x="12167" y="6666"/>
                      <a:pt x="15202" y="4475"/>
                      <a:pt x="18056" y="2945"/>
                    </a:cubicBezTo>
                    <a:cubicBezTo>
                      <a:pt x="21023" y="1530"/>
                      <a:pt x="23876" y="754"/>
                      <a:pt x="26341" y="754"/>
                    </a:cubicBezTo>
                    <a:close/>
                    <a:moveTo>
                      <a:pt x="26341" y="1"/>
                    </a:moveTo>
                    <a:cubicBezTo>
                      <a:pt x="23762" y="1"/>
                      <a:pt x="20817" y="754"/>
                      <a:pt x="17782" y="2283"/>
                    </a:cubicBezTo>
                    <a:cubicBezTo>
                      <a:pt x="14746" y="3813"/>
                      <a:pt x="11687" y="6004"/>
                      <a:pt x="8834" y="8857"/>
                    </a:cubicBezTo>
                    <a:cubicBezTo>
                      <a:pt x="5981" y="11710"/>
                      <a:pt x="3790" y="14746"/>
                      <a:pt x="2283" y="17782"/>
                    </a:cubicBezTo>
                    <a:cubicBezTo>
                      <a:pt x="845" y="20840"/>
                      <a:pt x="1" y="23785"/>
                      <a:pt x="1" y="26341"/>
                    </a:cubicBezTo>
                    <a:cubicBezTo>
                      <a:pt x="1" y="28829"/>
                      <a:pt x="754" y="30998"/>
                      <a:pt x="2283" y="32527"/>
                    </a:cubicBezTo>
                    <a:cubicBezTo>
                      <a:pt x="3790" y="34056"/>
                      <a:pt x="5981" y="34809"/>
                      <a:pt x="8355" y="34809"/>
                    </a:cubicBezTo>
                    <a:cubicBezTo>
                      <a:pt x="11025" y="34809"/>
                      <a:pt x="13970" y="33965"/>
                      <a:pt x="17028" y="32436"/>
                    </a:cubicBezTo>
                    <a:cubicBezTo>
                      <a:pt x="20064" y="30998"/>
                      <a:pt x="23100" y="28715"/>
                      <a:pt x="25953" y="25976"/>
                    </a:cubicBezTo>
                    <a:cubicBezTo>
                      <a:pt x="28715" y="23123"/>
                      <a:pt x="30997" y="20064"/>
                      <a:pt x="32435" y="17029"/>
                    </a:cubicBezTo>
                    <a:cubicBezTo>
                      <a:pt x="33942" y="13993"/>
                      <a:pt x="34809" y="11025"/>
                      <a:pt x="34809" y="8378"/>
                    </a:cubicBezTo>
                    <a:cubicBezTo>
                      <a:pt x="34809" y="6004"/>
                      <a:pt x="34033" y="3813"/>
                      <a:pt x="32527" y="2283"/>
                    </a:cubicBezTo>
                    <a:cubicBezTo>
                      <a:pt x="30997" y="663"/>
                      <a:pt x="28806" y="1"/>
                      <a:pt x="263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433275" y="2545075"/>
                <a:ext cx="1069950" cy="604325"/>
              </a:xfrm>
              <a:custGeom>
                <a:avLst/>
                <a:gdLst/>
                <a:ahLst/>
                <a:cxnLst/>
                <a:rect l="l" t="t" r="r" b="b"/>
                <a:pathLst>
                  <a:path w="42798" h="24173" extrusionOk="0">
                    <a:moveTo>
                      <a:pt x="21388" y="776"/>
                    </a:moveTo>
                    <a:cubicBezTo>
                      <a:pt x="27094" y="776"/>
                      <a:pt x="32321" y="2009"/>
                      <a:pt x="36041" y="4109"/>
                    </a:cubicBezTo>
                    <a:cubicBezTo>
                      <a:pt x="37936" y="5136"/>
                      <a:pt x="39465" y="6391"/>
                      <a:pt x="40424" y="7715"/>
                    </a:cubicBezTo>
                    <a:cubicBezTo>
                      <a:pt x="41451" y="9130"/>
                      <a:pt x="42022" y="10568"/>
                      <a:pt x="42022" y="12098"/>
                    </a:cubicBezTo>
                    <a:cubicBezTo>
                      <a:pt x="42022" y="13604"/>
                      <a:pt x="41451" y="15042"/>
                      <a:pt x="40424" y="16366"/>
                    </a:cubicBezTo>
                    <a:cubicBezTo>
                      <a:pt x="38895" y="18466"/>
                      <a:pt x="36315" y="20178"/>
                      <a:pt x="33006" y="21410"/>
                    </a:cubicBezTo>
                    <a:cubicBezTo>
                      <a:pt x="29673" y="22643"/>
                      <a:pt x="25679" y="23396"/>
                      <a:pt x="21388" y="23396"/>
                    </a:cubicBezTo>
                    <a:cubicBezTo>
                      <a:pt x="15590" y="23396"/>
                      <a:pt x="10454" y="22072"/>
                      <a:pt x="6757" y="19972"/>
                    </a:cubicBezTo>
                    <a:cubicBezTo>
                      <a:pt x="4839" y="18945"/>
                      <a:pt x="3333" y="17690"/>
                      <a:pt x="2283" y="16366"/>
                    </a:cubicBezTo>
                    <a:cubicBezTo>
                      <a:pt x="1324" y="15042"/>
                      <a:pt x="753" y="13604"/>
                      <a:pt x="753" y="12098"/>
                    </a:cubicBezTo>
                    <a:cubicBezTo>
                      <a:pt x="753" y="10568"/>
                      <a:pt x="1324" y="9130"/>
                      <a:pt x="2283" y="7715"/>
                    </a:cubicBezTo>
                    <a:cubicBezTo>
                      <a:pt x="3903" y="5706"/>
                      <a:pt x="6460" y="3995"/>
                      <a:pt x="9792" y="2762"/>
                    </a:cubicBezTo>
                    <a:cubicBezTo>
                      <a:pt x="13034" y="1438"/>
                      <a:pt x="17119" y="776"/>
                      <a:pt x="21388" y="776"/>
                    </a:cubicBezTo>
                    <a:close/>
                    <a:moveTo>
                      <a:pt x="21388" y="0"/>
                    </a:moveTo>
                    <a:cubicBezTo>
                      <a:pt x="15499" y="0"/>
                      <a:pt x="10180" y="1347"/>
                      <a:pt x="6369" y="3424"/>
                    </a:cubicBezTo>
                    <a:cubicBezTo>
                      <a:pt x="4360" y="4565"/>
                      <a:pt x="2853" y="5821"/>
                      <a:pt x="1712" y="7327"/>
                    </a:cubicBezTo>
                    <a:cubicBezTo>
                      <a:pt x="571" y="8765"/>
                      <a:pt x="0" y="10386"/>
                      <a:pt x="0" y="12098"/>
                    </a:cubicBezTo>
                    <a:cubicBezTo>
                      <a:pt x="0" y="13809"/>
                      <a:pt x="571" y="15407"/>
                      <a:pt x="1712" y="16845"/>
                    </a:cubicBezTo>
                    <a:cubicBezTo>
                      <a:pt x="3333" y="19036"/>
                      <a:pt x="6072" y="20840"/>
                      <a:pt x="9496" y="22164"/>
                    </a:cubicBezTo>
                    <a:cubicBezTo>
                      <a:pt x="12919" y="23396"/>
                      <a:pt x="17028" y="24172"/>
                      <a:pt x="21388" y="24172"/>
                    </a:cubicBezTo>
                    <a:cubicBezTo>
                      <a:pt x="27299" y="24172"/>
                      <a:pt x="32526" y="22825"/>
                      <a:pt x="36429" y="20657"/>
                    </a:cubicBezTo>
                    <a:cubicBezTo>
                      <a:pt x="38324" y="19607"/>
                      <a:pt x="39945" y="18260"/>
                      <a:pt x="41086" y="16845"/>
                    </a:cubicBezTo>
                    <a:cubicBezTo>
                      <a:pt x="42136" y="15407"/>
                      <a:pt x="42798" y="13809"/>
                      <a:pt x="42798" y="12098"/>
                    </a:cubicBezTo>
                    <a:cubicBezTo>
                      <a:pt x="42798" y="10386"/>
                      <a:pt x="42136" y="8765"/>
                      <a:pt x="41086" y="7327"/>
                    </a:cubicBezTo>
                    <a:cubicBezTo>
                      <a:pt x="39374" y="5136"/>
                      <a:pt x="36703" y="3333"/>
                      <a:pt x="33280" y="2009"/>
                    </a:cubicBezTo>
                    <a:cubicBezTo>
                      <a:pt x="29856" y="776"/>
                      <a:pt x="25770" y="0"/>
                      <a:pt x="21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533125" y="2412100"/>
                <a:ext cx="870250" cy="870250"/>
              </a:xfrm>
              <a:custGeom>
                <a:avLst/>
                <a:gdLst/>
                <a:ahLst/>
                <a:cxnLst/>
                <a:rect l="l" t="t" r="r" b="b"/>
                <a:pathLst>
                  <a:path w="34810" h="34810" extrusionOk="0">
                    <a:moveTo>
                      <a:pt x="8355" y="754"/>
                    </a:moveTo>
                    <a:cubicBezTo>
                      <a:pt x="10843" y="754"/>
                      <a:pt x="13696" y="1530"/>
                      <a:pt x="16640" y="2945"/>
                    </a:cubicBezTo>
                    <a:cubicBezTo>
                      <a:pt x="19585" y="4475"/>
                      <a:pt x="22621" y="6666"/>
                      <a:pt x="25382" y="9428"/>
                    </a:cubicBezTo>
                    <a:cubicBezTo>
                      <a:pt x="28144" y="12167"/>
                      <a:pt x="30336" y="15134"/>
                      <a:pt x="31751" y="18078"/>
                    </a:cubicBezTo>
                    <a:cubicBezTo>
                      <a:pt x="33280" y="21023"/>
                      <a:pt x="34033" y="23876"/>
                      <a:pt x="34033" y="26341"/>
                    </a:cubicBezTo>
                    <a:cubicBezTo>
                      <a:pt x="34033" y="28715"/>
                      <a:pt x="33371" y="30632"/>
                      <a:pt x="31956" y="31956"/>
                    </a:cubicBezTo>
                    <a:cubicBezTo>
                      <a:pt x="30609" y="33394"/>
                      <a:pt x="28715" y="34056"/>
                      <a:pt x="26341" y="34056"/>
                    </a:cubicBezTo>
                    <a:cubicBezTo>
                      <a:pt x="23876" y="34056"/>
                      <a:pt x="21023" y="33280"/>
                      <a:pt x="18056" y="31774"/>
                    </a:cubicBezTo>
                    <a:cubicBezTo>
                      <a:pt x="15202" y="30336"/>
                      <a:pt x="12167" y="28144"/>
                      <a:pt x="9405" y="25405"/>
                    </a:cubicBezTo>
                    <a:cubicBezTo>
                      <a:pt x="6643" y="22644"/>
                      <a:pt x="4474" y="19585"/>
                      <a:pt x="2945" y="16641"/>
                    </a:cubicBezTo>
                    <a:cubicBezTo>
                      <a:pt x="1507" y="13696"/>
                      <a:pt x="754" y="10843"/>
                      <a:pt x="754" y="8378"/>
                    </a:cubicBezTo>
                    <a:cubicBezTo>
                      <a:pt x="754" y="6095"/>
                      <a:pt x="1416" y="4178"/>
                      <a:pt x="2763" y="2763"/>
                    </a:cubicBezTo>
                    <a:cubicBezTo>
                      <a:pt x="4178" y="1439"/>
                      <a:pt x="6072" y="754"/>
                      <a:pt x="8355" y="754"/>
                    </a:cubicBezTo>
                    <a:close/>
                    <a:moveTo>
                      <a:pt x="8355" y="1"/>
                    </a:moveTo>
                    <a:cubicBezTo>
                      <a:pt x="5981" y="1"/>
                      <a:pt x="3790" y="663"/>
                      <a:pt x="2283" y="2283"/>
                    </a:cubicBezTo>
                    <a:cubicBezTo>
                      <a:pt x="754" y="3813"/>
                      <a:pt x="1" y="6004"/>
                      <a:pt x="1" y="8378"/>
                    </a:cubicBezTo>
                    <a:cubicBezTo>
                      <a:pt x="1" y="11025"/>
                      <a:pt x="845" y="13993"/>
                      <a:pt x="2283" y="17029"/>
                    </a:cubicBezTo>
                    <a:cubicBezTo>
                      <a:pt x="3790" y="20064"/>
                      <a:pt x="5981" y="23123"/>
                      <a:pt x="8834" y="25976"/>
                    </a:cubicBezTo>
                    <a:cubicBezTo>
                      <a:pt x="11687" y="28715"/>
                      <a:pt x="14746" y="30998"/>
                      <a:pt x="17782" y="32436"/>
                    </a:cubicBezTo>
                    <a:cubicBezTo>
                      <a:pt x="20817" y="33965"/>
                      <a:pt x="23762" y="34809"/>
                      <a:pt x="26341" y="34809"/>
                    </a:cubicBezTo>
                    <a:cubicBezTo>
                      <a:pt x="28806" y="34809"/>
                      <a:pt x="30997" y="34056"/>
                      <a:pt x="32527" y="32527"/>
                    </a:cubicBezTo>
                    <a:cubicBezTo>
                      <a:pt x="34033" y="30998"/>
                      <a:pt x="34809" y="28829"/>
                      <a:pt x="34809" y="26341"/>
                    </a:cubicBezTo>
                    <a:cubicBezTo>
                      <a:pt x="34809" y="23785"/>
                      <a:pt x="33942" y="20840"/>
                      <a:pt x="32435" y="17782"/>
                    </a:cubicBezTo>
                    <a:cubicBezTo>
                      <a:pt x="30997" y="14746"/>
                      <a:pt x="28715" y="11710"/>
                      <a:pt x="25953" y="8857"/>
                    </a:cubicBezTo>
                    <a:cubicBezTo>
                      <a:pt x="23100" y="6004"/>
                      <a:pt x="20064" y="3813"/>
                      <a:pt x="17028" y="2283"/>
                    </a:cubicBezTo>
                    <a:cubicBezTo>
                      <a:pt x="13970" y="754"/>
                      <a:pt x="11025" y="1"/>
                      <a:pt x="8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835000" y="2713975"/>
                <a:ext cx="263650" cy="264225"/>
              </a:xfrm>
              <a:custGeom>
                <a:avLst/>
                <a:gdLst/>
                <a:ahLst/>
                <a:cxnLst/>
                <a:rect l="l" t="t" r="r" b="b"/>
                <a:pathLst>
                  <a:path w="10546" h="10569" extrusionOk="0">
                    <a:moveTo>
                      <a:pt x="5319" y="777"/>
                    </a:moveTo>
                    <a:cubicBezTo>
                      <a:pt x="6551" y="777"/>
                      <a:pt x="7692" y="1347"/>
                      <a:pt x="8468" y="2100"/>
                    </a:cubicBezTo>
                    <a:cubicBezTo>
                      <a:pt x="9313" y="2945"/>
                      <a:pt x="9792" y="4086"/>
                      <a:pt x="9792" y="5342"/>
                    </a:cubicBezTo>
                    <a:cubicBezTo>
                      <a:pt x="9792" y="6574"/>
                      <a:pt x="9313" y="7715"/>
                      <a:pt x="8468" y="8469"/>
                    </a:cubicBezTo>
                    <a:cubicBezTo>
                      <a:pt x="7692" y="9336"/>
                      <a:pt x="6551" y="9792"/>
                      <a:pt x="5319" y="9792"/>
                    </a:cubicBezTo>
                    <a:cubicBezTo>
                      <a:pt x="4086" y="9792"/>
                      <a:pt x="2945" y="9336"/>
                      <a:pt x="2100" y="8469"/>
                    </a:cubicBezTo>
                    <a:cubicBezTo>
                      <a:pt x="1324" y="7715"/>
                      <a:pt x="754" y="6574"/>
                      <a:pt x="754" y="5342"/>
                    </a:cubicBezTo>
                    <a:cubicBezTo>
                      <a:pt x="754" y="4086"/>
                      <a:pt x="1324" y="2945"/>
                      <a:pt x="2100" y="2100"/>
                    </a:cubicBezTo>
                    <a:cubicBezTo>
                      <a:pt x="2945" y="1347"/>
                      <a:pt x="4086" y="777"/>
                      <a:pt x="5319" y="777"/>
                    </a:cubicBezTo>
                    <a:close/>
                    <a:moveTo>
                      <a:pt x="5319" y="0"/>
                    </a:moveTo>
                    <a:cubicBezTo>
                      <a:pt x="2374" y="0"/>
                      <a:pt x="0" y="2374"/>
                      <a:pt x="0" y="5342"/>
                    </a:cubicBezTo>
                    <a:cubicBezTo>
                      <a:pt x="0" y="8195"/>
                      <a:pt x="2374" y="10569"/>
                      <a:pt x="5319" y="10569"/>
                    </a:cubicBezTo>
                    <a:cubicBezTo>
                      <a:pt x="8172" y="10569"/>
                      <a:pt x="10546" y="8195"/>
                      <a:pt x="10546" y="5342"/>
                    </a:cubicBezTo>
                    <a:cubicBezTo>
                      <a:pt x="10546" y="2374"/>
                      <a:pt x="8172" y="0"/>
                      <a:pt x="5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54"/>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385725"/>
            <a:ext cx="7717500" cy="6321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5"/>
              </a:buClr>
              <a:buSzPts val="1400"/>
              <a:buFont typeface="Kodchasan"/>
              <a:buChar char="●"/>
              <a:defRPr>
                <a:solidFill>
                  <a:schemeClr val="accent5"/>
                </a:solidFill>
                <a:latin typeface="Kodchasan"/>
                <a:ea typeface="Kodchasan"/>
                <a:cs typeface="Kodchasan"/>
                <a:sym typeface="Kodchasan"/>
              </a:defRPr>
            </a:lvl1pPr>
            <a:lvl2pPr marL="914400" lvl="1" indent="-317500">
              <a:lnSpc>
                <a:spcPct val="115000"/>
              </a:lnSpc>
              <a:spcBef>
                <a:spcPts val="1600"/>
              </a:spcBef>
              <a:spcAft>
                <a:spcPts val="0"/>
              </a:spcAft>
              <a:buClr>
                <a:schemeClr val="accent5"/>
              </a:buClr>
              <a:buSzPts val="1400"/>
              <a:buFont typeface="Kodchasan"/>
              <a:buChar char="○"/>
              <a:defRPr>
                <a:solidFill>
                  <a:schemeClr val="accent5"/>
                </a:solidFill>
                <a:latin typeface="Kodchasan"/>
                <a:ea typeface="Kodchasan"/>
                <a:cs typeface="Kodchasan"/>
                <a:sym typeface="Kodchasan"/>
              </a:defRPr>
            </a:lvl2pPr>
            <a:lvl3pPr marL="1371600" lvl="2" indent="-317500">
              <a:lnSpc>
                <a:spcPct val="115000"/>
              </a:lnSpc>
              <a:spcBef>
                <a:spcPts val="1600"/>
              </a:spcBef>
              <a:spcAft>
                <a:spcPts val="0"/>
              </a:spcAft>
              <a:buClr>
                <a:schemeClr val="accent5"/>
              </a:buClr>
              <a:buSzPts val="1400"/>
              <a:buFont typeface="Kodchasan"/>
              <a:buChar char="■"/>
              <a:defRPr>
                <a:solidFill>
                  <a:schemeClr val="accent5"/>
                </a:solidFill>
                <a:latin typeface="Kodchasan"/>
                <a:ea typeface="Kodchasan"/>
                <a:cs typeface="Kodchasan"/>
                <a:sym typeface="Kodchasan"/>
              </a:defRPr>
            </a:lvl3pPr>
            <a:lvl4pPr marL="1828800" lvl="3" indent="-317500">
              <a:lnSpc>
                <a:spcPct val="115000"/>
              </a:lnSpc>
              <a:spcBef>
                <a:spcPts val="1600"/>
              </a:spcBef>
              <a:spcAft>
                <a:spcPts val="0"/>
              </a:spcAft>
              <a:buClr>
                <a:schemeClr val="accent5"/>
              </a:buClr>
              <a:buSzPts val="1400"/>
              <a:buFont typeface="Kodchasan"/>
              <a:buChar char="●"/>
              <a:defRPr>
                <a:solidFill>
                  <a:schemeClr val="accent5"/>
                </a:solidFill>
                <a:latin typeface="Kodchasan"/>
                <a:ea typeface="Kodchasan"/>
                <a:cs typeface="Kodchasan"/>
                <a:sym typeface="Kodchasan"/>
              </a:defRPr>
            </a:lvl4pPr>
            <a:lvl5pPr marL="2286000" lvl="4" indent="-317500">
              <a:lnSpc>
                <a:spcPct val="115000"/>
              </a:lnSpc>
              <a:spcBef>
                <a:spcPts val="1600"/>
              </a:spcBef>
              <a:spcAft>
                <a:spcPts val="0"/>
              </a:spcAft>
              <a:buClr>
                <a:schemeClr val="accent5"/>
              </a:buClr>
              <a:buSzPts val="1400"/>
              <a:buFont typeface="Kodchasan"/>
              <a:buChar char="○"/>
              <a:defRPr>
                <a:solidFill>
                  <a:schemeClr val="accent5"/>
                </a:solidFill>
                <a:latin typeface="Kodchasan"/>
                <a:ea typeface="Kodchasan"/>
                <a:cs typeface="Kodchasan"/>
                <a:sym typeface="Kodchasan"/>
              </a:defRPr>
            </a:lvl5pPr>
            <a:lvl6pPr marL="2743200" lvl="5" indent="-317500">
              <a:lnSpc>
                <a:spcPct val="115000"/>
              </a:lnSpc>
              <a:spcBef>
                <a:spcPts val="1600"/>
              </a:spcBef>
              <a:spcAft>
                <a:spcPts val="0"/>
              </a:spcAft>
              <a:buClr>
                <a:schemeClr val="accent5"/>
              </a:buClr>
              <a:buSzPts val="1400"/>
              <a:buFont typeface="Kodchasan"/>
              <a:buChar char="■"/>
              <a:defRPr>
                <a:solidFill>
                  <a:schemeClr val="accent5"/>
                </a:solidFill>
                <a:latin typeface="Kodchasan"/>
                <a:ea typeface="Kodchasan"/>
                <a:cs typeface="Kodchasan"/>
                <a:sym typeface="Kodchasan"/>
              </a:defRPr>
            </a:lvl6pPr>
            <a:lvl7pPr marL="3200400" lvl="6" indent="-317500">
              <a:lnSpc>
                <a:spcPct val="115000"/>
              </a:lnSpc>
              <a:spcBef>
                <a:spcPts val="1600"/>
              </a:spcBef>
              <a:spcAft>
                <a:spcPts val="0"/>
              </a:spcAft>
              <a:buClr>
                <a:schemeClr val="accent5"/>
              </a:buClr>
              <a:buSzPts val="1400"/>
              <a:buFont typeface="Kodchasan"/>
              <a:buChar char="●"/>
              <a:defRPr>
                <a:solidFill>
                  <a:schemeClr val="accent5"/>
                </a:solidFill>
                <a:latin typeface="Kodchasan"/>
                <a:ea typeface="Kodchasan"/>
                <a:cs typeface="Kodchasan"/>
                <a:sym typeface="Kodchasan"/>
              </a:defRPr>
            </a:lvl7pPr>
            <a:lvl8pPr marL="3657600" lvl="7" indent="-317500">
              <a:lnSpc>
                <a:spcPct val="115000"/>
              </a:lnSpc>
              <a:spcBef>
                <a:spcPts val="1600"/>
              </a:spcBef>
              <a:spcAft>
                <a:spcPts val="0"/>
              </a:spcAft>
              <a:buClr>
                <a:schemeClr val="accent5"/>
              </a:buClr>
              <a:buSzPts val="1400"/>
              <a:buFont typeface="Kodchasan"/>
              <a:buChar char="○"/>
              <a:defRPr>
                <a:solidFill>
                  <a:schemeClr val="accent5"/>
                </a:solidFill>
                <a:latin typeface="Kodchasan"/>
                <a:ea typeface="Kodchasan"/>
                <a:cs typeface="Kodchasan"/>
                <a:sym typeface="Kodchasan"/>
              </a:defRPr>
            </a:lvl8pPr>
            <a:lvl9pPr marL="4114800" lvl="8" indent="-317500">
              <a:lnSpc>
                <a:spcPct val="115000"/>
              </a:lnSpc>
              <a:spcBef>
                <a:spcPts val="1600"/>
              </a:spcBef>
              <a:spcAft>
                <a:spcPts val="1600"/>
              </a:spcAft>
              <a:buClr>
                <a:schemeClr val="accent5"/>
              </a:buClr>
              <a:buSzPts val="1400"/>
              <a:buFont typeface="Kodchasan"/>
              <a:buChar char="■"/>
              <a:defRPr>
                <a:solidFill>
                  <a:schemeClr val="accent5"/>
                </a:solidFill>
                <a:latin typeface="Kodchasan"/>
                <a:ea typeface="Kodchasan"/>
                <a:cs typeface="Kodchasan"/>
                <a:sym typeface="Kodchas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7" r:id="rId8"/>
    <p:sldLayoutId id="2147483658" r:id="rId9"/>
    <p:sldLayoutId id="2147483659" r:id="rId10"/>
    <p:sldLayoutId id="2147483666" r:id="rId11"/>
    <p:sldLayoutId id="2147483667" r:id="rId12"/>
    <p:sldLayoutId id="2147483668" r:id="rId13"/>
    <p:sldLayoutId id="2147483669" r:id="rId14"/>
    <p:sldLayoutId id="2147483673" r:id="rId15"/>
    <p:sldLayoutId id="2147483676" r:id="rId16"/>
    <p:sldLayoutId id="2147483677" r:id="rId17"/>
    <p:sldLayoutId id="2147483679" r:id="rId18"/>
    <p:sldLayoutId id="2147483680"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15:clr>
            <a:srgbClr val="EA4335"/>
          </p15:clr>
        </p15:guide>
        <p15:guide id="4" pos="5760">
          <p15:clr>
            <a:srgbClr val="EA4335"/>
          </p15:clr>
        </p15:guide>
        <p15:guide id="5" pos="449">
          <p15:clr>
            <a:srgbClr val="EA4335"/>
          </p15:clr>
        </p15:guide>
        <p15:guide id="6" pos="5311">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3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1.xml"/><Relationship Id="rId5" Type="http://schemas.openxmlformats.org/officeDocument/2006/relationships/image" Target="../media/image23.sv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1.xml"/><Relationship Id="rId5" Type="http://schemas.openxmlformats.org/officeDocument/2006/relationships/image" Target="../media/image23.sv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1.xml"/><Relationship Id="rId5" Type="http://schemas.openxmlformats.org/officeDocument/2006/relationships/image" Target="../media/image23.sv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1.xml"/><Relationship Id="rId5" Type="http://schemas.openxmlformats.org/officeDocument/2006/relationships/image" Target="../media/image23.sv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1.xml"/><Relationship Id="rId5" Type="http://schemas.openxmlformats.org/officeDocument/2006/relationships/image" Target="../media/image23.sv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1.xml"/><Relationship Id="rId5" Type="http://schemas.openxmlformats.org/officeDocument/2006/relationships/image" Target="../media/image23.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42"/>
        <p:cNvGrpSpPr/>
        <p:nvPr/>
      </p:nvGrpSpPr>
      <p:grpSpPr>
        <a:xfrm>
          <a:off x="0" y="0"/>
          <a:ext cx="0" cy="0"/>
          <a:chOff x="0" y="0"/>
          <a:chExt cx="0" cy="0"/>
        </a:xfrm>
      </p:grpSpPr>
      <p:sp>
        <p:nvSpPr>
          <p:cNvPr id="22" name="TextBox 21">
            <a:extLst>
              <a:ext uri="{FF2B5EF4-FFF2-40B4-BE49-F238E27FC236}">
                <a16:creationId xmlns:a16="http://schemas.microsoft.com/office/drawing/2014/main" id="{908E375F-6DDF-DECB-3BD6-2BB07A841FAC}"/>
              </a:ext>
            </a:extLst>
          </p:cNvPr>
          <p:cNvSpPr txBox="1"/>
          <p:nvPr/>
        </p:nvSpPr>
        <p:spPr>
          <a:xfrm>
            <a:off x="484733" y="1197623"/>
            <a:ext cx="5611268" cy="2748253"/>
          </a:xfrm>
          <a:prstGeom prst="rect">
            <a:avLst/>
          </a:prstGeom>
          <a:noFill/>
        </p:spPr>
        <p:txBody>
          <a:bodyPr wrap="square">
            <a:spAutoFit/>
          </a:bodyPr>
          <a:lstStyle/>
          <a:p>
            <a:pPr algn="just">
              <a:lnSpc>
                <a:spcPct val="150000"/>
              </a:lnSpc>
            </a:pPr>
            <a:r>
              <a:rPr lang="en-US" sz="4000" b="1">
                <a:solidFill>
                  <a:schemeClr val="accent2">
                    <a:lumMod val="75000"/>
                  </a:schemeClr>
                </a:solidFill>
                <a:latin typeface="Arial" panose="020B0604020202020204" pitchFamily="34" charset="0"/>
                <a:cs typeface="Arial" panose="020B0604020202020204" pitchFamily="34" charset="0"/>
              </a:rPr>
              <a:t>CHÀO MỪNG CÁC EM ĐẾN VỚI BÀI HỌC NGÀY HÔM NAY!</a:t>
            </a:r>
            <a:endParaRPr lang="en-US" sz="4000">
              <a:solidFill>
                <a:schemeClr val="accent2">
                  <a:lumMod val="75000"/>
                </a:schemeClr>
              </a:solidFill>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3"/>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A412D0F-EE92-F6D8-627C-22DB6BEE6414}"/>
              </a:ext>
            </a:extLst>
          </p:cNvPr>
          <p:cNvSpPr/>
          <p:nvPr/>
        </p:nvSpPr>
        <p:spPr>
          <a:xfrm>
            <a:off x="3520830" y="250096"/>
            <a:ext cx="2102339" cy="648675"/>
          </a:xfrm>
          <a:prstGeom prst="roundRect">
            <a:avLst/>
          </a:prstGeom>
          <a:solidFill>
            <a:schemeClr val="accent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latin typeface="Arial" panose="020B0604020202020204" pitchFamily="34" charset="0"/>
                <a:cs typeface="Arial" panose="020B0604020202020204" pitchFamily="34" charset="0"/>
              </a:rPr>
              <a:t>b) Phân loại</a:t>
            </a:r>
            <a:endParaRPr lang="en-US" sz="240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905C5F58-AE42-28A5-8A06-4F3B71367111}"/>
              </a:ext>
            </a:extLst>
          </p:cNvPr>
          <p:cNvSpPr/>
          <p:nvPr/>
        </p:nvSpPr>
        <p:spPr>
          <a:xfrm>
            <a:off x="253999" y="1224089"/>
            <a:ext cx="3915508" cy="648675"/>
          </a:xfrm>
          <a:prstGeom prst="roundRect">
            <a:avLst/>
          </a:prstGeom>
          <a:solidFill>
            <a:schemeClr val="accent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Dựa vào thành phần nguyên tố</a:t>
            </a:r>
          </a:p>
        </p:txBody>
      </p:sp>
      <p:sp>
        <p:nvSpPr>
          <p:cNvPr id="7" name="Rectangle: Rounded Corners 6">
            <a:extLst>
              <a:ext uri="{FF2B5EF4-FFF2-40B4-BE49-F238E27FC236}">
                <a16:creationId xmlns:a16="http://schemas.microsoft.com/office/drawing/2014/main" id="{5B395F3C-1345-C748-42A1-3601BFA51D91}"/>
              </a:ext>
            </a:extLst>
          </p:cNvPr>
          <p:cNvSpPr/>
          <p:nvPr/>
        </p:nvSpPr>
        <p:spPr>
          <a:xfrm>
            <a:off x="4970585" y="1224089"/>
            <a:ext cx="3915508" cy="648675"/>
          </a:xfrm>
          <a:prstGeom prst="roundRect">
            <a:avLst/>
          </a:prstGeom>
          <a:solidFill>
            <a:schemeClr val="accent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Dựa vào tính chất hóa học</a:t>
            </a:r>
          </a:p>
        </p:txBody>
      </p:sp>
      <p:sp>
        <p:nvSpPr>
          <p:cNvPr id="8" name="Rectangle: Rounded Corners 7">
            <a:extLst>
              <a:ext uri="{FF2B5EF4-FFF2-40B4-BE49-F238E27FC236}">
                <a16:creationId xmlns:a16="http://schemas.microsoft.com/office/drawing/2014/main" id="{D484D2E0-D7D4-D433-8AF3-1ECEC8D1AF77}"/>
              </a:ext>
            </a:extLst>
          </p:cNvPr>
          <p:cNvSpPr/>
          <p:nvPr/>
        </p:nvSpPr>
        <p:spPr>
          <a:xfrm>
            <a:off x="803038" y="2176103"/>
            <a:ext cx="1168402" cy="1360854"/>
          </a:xfrm>
          <a:prstGeom prst="roundRect">
            <a:avLst/>
          </a:prstGeom>
          <a:solidFill>
            <a:schemeClr val="accent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Arial" panose="020B0604020202020204" pitchFamily="34" charset="0"/>
                <a:cs typeface="Arial" panose="020B0604020202020204" pitchFamily="34" charset="0"/>
              </a:rPr>
              <a:t>Oxide kim loại</a:t>
            </a:r>
          </a:p>
        </p:txBody>
      </p:sp>
      <p:sp>
        <p:nvSpPr>
          <p:cNvPr id="9" name="Rectangle: Rounded Corners 8">
            <a:extLst>
              <a:ext uri="{FF2B5EF4-FFF2-40B4-BE49-F238E27FC236}">
                <a16:creationId xmlns:a16="http://schemas.microsoft.com/office/drawing/2014/main" id="{E81FACD0-D2EA-DC76-8EE8-89E236C171A7}"/>
              </a:ext>
            </a:extLst>
          </p:cNvPr>
          <p:cNvSpPr/>
          <p:nvPr/>
        </p:nvSpPr>
        <p:spPr>
          <a:xfrm>
            <a:off x="2485301" y="2176103"/>
            <a:ext cx="1168402" cy="1360854"/>
          </a:xfrm>
          <a:prstGeom prst="roundRect">
            <a:avLst/>
          </a:prstGeom>
          <a:solidFill>
            <a:schemeClr val="accent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Arial" panose="020B0604020202020204" pitchFamily="34" charset="0"/>
                <a:cs typeface="Arial" panose="020B0604020202020204" pitchFamily="34" charset="0"/>
              </a:rPr>
              <a:t>Oxide phi kim</a:t>
            </a:r>
          </a:p>
        </p:txBody>
      </p:sp>
      <p:sp>
        <p:nvSpPr>
          <p:cNvPr id="10" name="Rectangle: Rounded Corners 9">
            <a:extLst>
              <a:ext uri="{FF2B5EF4-FFF2-40B4-BE49-F238E27FC236}">
                <a16:creationId xmlns:a16="http://schemas.microsoft.com/office/drawing/2014/main" id="{EC6BAE89-B93A-52CE-AF67-FE201389C493}"/>
              </a:ext>
            </a:extLst>
          </p:cNvPr>
          <p:cNvSpPr/>
          <p:nvPr/>
        </p:nvSpPr>
        <p:spPr>
          <a:xfrm>
            <a:off x="4403977" y="2176103"/>
            <a:ext cx="941754" cy="1360854"/>
          </a:xfrm>
          <a:prstGeom prst="roundRect">
            <a:avLst/>
          </a:prstGeom>
          <a:solidFill>
            <a:schemeClr val="accent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Arial" panose="020B0604020202020204" pitchFamily="34" charset="0"/>
                <a:cs typeface="Arial" panose="020B0604020202020204" pitchFamily="34" charset="0"/>
              </a:rPr>
              <a:t>Oxide acid</a:t>
            </a:r>
          </a:p>
        </p:txBody>
      </p:sp>
      <p:sp>
        <p:nvSpPr>
          <p:cNvPr id="11" name="Rectangle: Rounded Corners 10">
            <a:extLst>
              <a:ext uri="{FF2B5EF4-FFF2-40B4-BE49-F238E27FC236}">
                <a16:creationId xmlns:a16="http://schemas.microsoft.com/office/drawing/2014/main" id="{5F96C45A-006E-51DA-091D-C0BCF3CC0481}"/>
              </a:ext>
            </a:extLst>
          </p:cNvPr>
          <p:cNvSpPr/>
          <p:nvPr/>
        </p:nvSpPr>
        <p:spPr>
          <a:xfrm>
            <a:off x="5455144" y="2176103"/>
            <a:ext cx="941754" cy="1360854"/>
          </a:xfrm>
          <a:prstGeom prst="roundRect">
            <a:avLst/>
          </a:prstGeom>
          <a:solidFill>
            <a:schemeClr val="accent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Arial" panose="020B0604020202020204" pitchFamily="34" charset="0"/>
                <a:cs typeface="Arial" panose="020B0604020202020204" pitchFamily="34" charset="0"/>
              </a:rPr>
              <a:t>Oxide base</a:t>
            </a:r>
          </a:p>
        </p:txBody>
      </p:sp>
      <p:sp>
        <p:nvSpPr>
          <p:cNvPr id="12" name="Rectangle: Rounded Corners 11">
            <a:extLst>
              <a:ext uri="{FF2B5EF4-FFF2-40B4-BE49-F238E27FC236}">
                <a16:creationId xmlns:a16="http://schemas.microsoft.com/office/drawing/2014/main" id="{DEFD306B-7E84-186F-D37D-04C708F1D2AA}"/>
              </a:ext>
            </a:extLst>
          </p:cNvPr>
          <p:cNvSpPr/>
          <p:nvPr/>
        </p:nvSpPr>
        <p:spPr>
          <a:xfrm>
            <a:off x="6506311" y="2176103"/>
            <a:ext cx="1137135" cy="1360854"/>
          </a:xfrm>
          <a:prstGeom prst="roundRect">
            <a:avLst/>
          </a:prstGeom>
          <a:solidFill>
            <a:schemeClr val="accent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Arial" panose="020B0604020202020204" pitchFamily="34" charset="0"/>
                <a:cs typeface="Arial" panose="020B0604020202020204" pitchFamily="34" charset="0"/>
              </a:rPr>
              <a:t>Oxide lưỡng tính</a:t>
            </a:r>
          </a:p>
        </p:txBody>
      </p:sp>
      <p:sp>
        <p:nvSpPr>
          <p:cNvPr id="13" name="Rectangle: Rounded Corners 12">
            <a:extLst>
              <a:ext uri="{FF2B5EF4-FFF2-40B4-BE49-F238E27FC236}">
                <a16:creationId xmlns:a16="http://schemas.microsoft.com/office/drawing/2014/main" id="{58EC90C3-7C65-42DC-2248-84338EEE16D2}"/>
              </a:ext>
            </a:extLst>
          </p:cNvPr>
          <p:cNvSpPr/>
          <p:nvPr/>
        </p:nvSpPr>
        <p:spPr>
          <a:xfrm>
            <a:off x="7752859" y="2176103"/>
            <a:ext cx="1137135" cy="1360854"/>
          </a:xfrm>
          <a:prstGeom prst="roundRect">
            <a:avLst/>
          </a:prstGeom>
          <a:solidFill>
            <a:schemeClr val="accent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Arial" panose="020B0604020202020204" pitchFamily="34" charset="0"/>
                <a:cs typeface="Arial" panose="020B0604020202020204" pitchFamily="34" charset="0"/>
              </a:rPr>
              <a:t>Oxide trung tính</a:t>
            </a:r>
          </a:p>
        </p:txBody>
      </p:sp>
      <p:sp>
        <p:nvSpPr>
          <p:cNvPr id="14" name="Rectangle: Rounded Corners 13">
            <a:extLst>
              <a:ext uri="{FF2B5EF4-FFF2-40B4-BE49-F238E27FC236}">
                <a16:creationId xmlns:a16="http://schemas.microsoft.com/office/drawing/2014/main" id="{CE13DCCA-7E30-52B1-E03B-DB83ED785D54}"/>
              </a:ext>
            </a:extLst>
          </p:cNvPr>
          <p:cNvSpPr/>
          <p:nvPr/>
        </p:nvSpPr>
        <p:spPr>
          <a:xfrm>
            <a:off x="133850" y="3840296"/>
            <a:ext cx="2506777" cy="1039931"/>
          </a:xfrm>
          <a:prstGeom prst="roundRect">
            <a:avLst>
              <a:gd name="adj" fmla="val 9775"/>
            </a:avLst>
          </a:prstGeom>
          <a:solidFill>
            <a:schemeClr val="accent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Arial" panose="020B0604020202020204" pitchFamily="34" charset="0"/>
                <a:cs typeface="Arial" panose="020B0604020202020204" pitchFamily="34" charset="0"/>
              </a:rPr>
              <a:t>Kim loại + oxygen:</a:t>
            </a:r>
          </a:p>
          <a:p>
            <a:pPr algn="ctr">
              <a:lnSpc>
                <a:spcPct val="150000"/>
              </a:lnSpc>
            </a:pPr>
            <a:r>
              <a:rPr lang="en-US" sz="2000">
                <a:solidFill>
                  <a:schemeClr val="tx1"/>
                </a:solidFill>
                <a:latin typeface="Arial" panose="020B0604020202020204" pitchFamily="34" charset="0"/>
                <a:cs typeface="Arial" panose="020B0604020202020204" pitchFamily="34" charset="0"/>
              </a:rPr>
              <a:t>2Ba + O</a:t>
            </a:r>
            <a:r>
              <a:rPr lang="en-US" sz="2000" baseline="-25000">
                <a:solidFill>
                  <a:schemeClr val="tx1"/>
                </a:solidFill>
                <a:latin typeface="Arial" panose="020B0604020202020204" pitchFamily="34" charset="0"/>
                <a:cs typeface="Arial" panose="020B0604020202020204" pitchFamily="34" charset="0"/>
              </a:rPr>
              <a:t>2</a:t>
            </a:r>
            <a:r>
              <a:rPr lang="en-US" sz="2000">
                <a:solidFill>
                  <a:schemeClr val="tx1"/>
                </a:solidFill>
                <a:latin typeface="Arial" panose="020B0604020202020204" pitchFamily="34" charset="0"/>
                <a:cs typeface="Arial" panose="020B0604020202020204" pitchFamily="34" charset="0"/>
              </a:rPr>
              <a:t> → 2BaO</a:t>
            </a:r>
          </a:p>
        </p:txBody>
      </p:sp>
      <p:sp>
        <p:nvSpPr>
          <p:cNvPr id="15" name="Rectangle: Rounded Corners 14">
            <a:extLst>
              <a:ext uri="{FF2B5EF4-FFF2-40B4-BE49-F238E27FC236}">
                <a16:creationId xmlns:a16="http://schemas.microsoft.com/office/drawing/2014/main" id="{AE4D74AE-C178-2BF4-8B56-233559824EEC}"/>
              </a:ext>
            </a:extLst>
          </p:cNvPr>
          <p:cNvSpPr/>
          <p:nvPr/>
        </p:nvSpPr>
        <p:spPr>
          <a:xfrm>
            <a:off x="2838954" y="3840296"/>
            <a:ext cx="2506777" cy="1039931"/>
          </a:xfrm>
          <a:prstGeom prst="roundRect">
            <a:avLst>
              <a:gd name="adj" fmla="val 9775"/>
            </a:avLst>
          </a:prstGeom>
          <a:solidFill>
            <a:schemeClr val="accent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Arial" panose="020B0604020202020204" pitchFamily="34" charset="0"/>
                <a:cs typeface="Arial" panose="020B0604020202020204" pitchFamily="34" charset="0"/>
              </a:rPr>
              <a:t>Phi kim + oxygen:</a:t>
            </a:r>
          </a:p>
          <a:p>
            <a:pPr algn="ctr">
              <a:lnSpc>
                <a:spcPct val="150000"/>
              </a:lnSpc>
            </a:pPr>
            <a:r>
              <a:rPr lang="en-US" sz="2000">
                <a:solidFill>
                  <a:schemeClr val="tx1"/>
                </a:solidFill>
                <a:latin typeface="Arial" panose="020B0604020202020204" pitchFamily="34" charset="0"/>
                <a:cs typeface="Arial" panose="020B0604020202020204" pitchFamily="34" charset="0"/>
              </a:rPr>
              <a:t>C + O</a:t>
            </a:r>
            <a:r>
              <a:rPr lang="en-US" sz="2000" baseline="-25000">
                <a:solidFill>
                  <a:schemeClr val="tx1"/>
                </a:solidFill>
                <a:latin typeface="Arial" panose="020B0604020202020204" pitchFamily="34" charset="0"/>
                <a:cs typeface="Arial" panose="020B0604020202020204" pitchFamily="34" charset="0"/>
              </a:rPr>
              <a:t>2</a:t>
            </a:r>
            <a:r>
              <a:rPr lang="en-US" sz="2000">
                <a:solidFill>
                  <a:schemeClr val="tx1"/>
                </a:solidFill>
                <a:latin typeface="Arial" panose="020B0604020202020204" pitchFamily="34" charset="0"/>
                <a:cs typeface="Arial" panose="020B0604020202020204" pitchFamily="34" charset="0"/>
              </a:rPr>
              <a:t> → CO</a:t>
            </a:r>
            <a:r>
              <a:rPr lang="en-US" sz="2000" baseline="-25000">
                <a:solidFill>
                  <a:schemeClr val="tx1"/>
                </a:solidFill>
                <a:latin typeface="Arial" panose="020B0604020202020204" pitchFamily="34" charset="0"/>
                <a:cs typeface="Arial" panose="020B0604020202020204" pitchFamily="34" charset="0"/>
              </a:rPr>
              <a:t>2</a:t>
            </a:r>
            <a:endParaRPr lang="en-US" sz="2000">
              <a:solidFill>
                <a:schemeClr val="tx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80CA6F62-4C4D-2F16-0B1F-2E0D819DDAC7}"/>
              </a:ext>
            </a:extLst>
          </p:cNvPr>
          <p:cNvCxnSpPr>
            <a:stCxn id="5" idx="2"/>
            <a:endCxn id="6" idx="0"/>
          </p:cNvCxnSpPr>
          <p:nvPr/>
        </p:nvCxnSpPr>
        <p:spPr>
          <a:xfrm flipH="1">
            <a:off x="2211753" y="898771"/>
            <a:ext cx="2360247" cy="3253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30B1C11-6C13-EC60-DB70-E24AB011E0B0}"/>
              </a:ext>
            </a:extLst>
          </p:cNvPr>
          <p:cNvCxnSpPr>
            <a:cxnSpLocks/>
            <a:stCxn id="5" idx="2"/>
            <a:endCxn id="7" idx="0"/>
          </p:cNvCxnSpPr>
          <p:nvPr/>
        </p:nvCxnSpPr>
        <p:spPr>
          <a:xfrm>
            <a:off x="4572000" y="898771"/>
            <a:ext cx="2356339" cy="3253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CC65693-1019-8C4C-78FB-09248E50DC67}"/>
              </a:ext>
            </a:extLst>
          </p:cNvPr>
          <p:cNvCxnSpPr>
            <a:cxnSpLocks/>
            <a:stCxn id="6" idx="2"/>
            <a:endCxn id="8" idx="0"/>
          </p:cNvCxnSpPr>
          <p:nvPr/>
        </p:nvCxnSpPr>
        <p:spPr>
          <a:xfrm flipH="1">
            <a:off x="1387239" y="1872764"/>
            <a:ext cx="824514" cy="3033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B549517-40C4-5ED5-BB0D-53DCCB6DD501}"/>
              </a:ext>
            </a:extLst>
          </p:cNvPr>
          <p:cNvCxnSpPr>
            <a:cxnSpLocks/>
            <a:stCxn id="6" idx="2"/>
            <a:endCxn id="9" idx="0"/>
          </p:cNvCxnSpPr>
          <p:nvPr/>
        </p:nvCxnSpPr>
        <p:spPr>
          <a:xfrm>
            <a:off x="2211753" y="1872764"/>
            <a:ext cx="857749" cy="3033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CACB907-C21C-2E40-3D67-E604A499C53A}"/>
              </a:ext>
            </a:extLst>
          </p:cNvPr>
          <p:cNvCxnSpPr>
            <a:cxnSpLocks/>
            <a:stCxn id="7" idx="2"/>
            <a:endCxn id="10" idx="0"/>
          </p:cNvCxnSpPr>
          <p:nvPr/>
        </p:nvCxnSpPr>
        <p:spPr>
          <a:xfrm flipH="1">
            <a:off x="4874854" y="1872764"/>
            <a:ext cx="2053485" cy="3033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4B34E0D-6ADF-81FC-2B15-362BA82CFD70}"/>
              </a:ext>
            </a:extLst>
          </p:cNvPr>
          <p:cNvCxnSpPr>
            <a:cxnSpLocks/>
            <a:stCxn id="7" idx="2"/>
            <a:endCxn id="11" idx="0"/>
          </p:cNvCxnSpPr>
          <p:nvPr/>
        </p:nvCxnSpPr>
        <p:spPr>
          <a:xfrm flipH="1">
            <a:off x="5926021" y="1872764"/>
            <a:ext cx="1002318" cy="3033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38" name="Straight Arrow Connector 2337">
            <a:extLst>
              <a:ext uri="{FF2B5EF4-FFF2-40B4-BE49-F238E27FC236}">
                <a16:creationId xmlns:a16="http://schemas.microsoft.com/office/drawing/2014/main" id="{77E69DB4-DD37-C5D0-5EF4-D422AAB2439C}"/>
              </a:ext>
            </a:extLst>
          </p:cNvPr>
          <p:cNvCxnSpPr>
            <a:cxnSpLocks/>
            <a:stCxn id="7" idx="2"/>
            <a:endCxn id="12" idx="0"/>
          </p:cNvCxnSpPr>
          <p:nvPr/>
        </p:nvCxnSpPr>
        <p:spPr>
          <a:xfrm>
            <a:off x="6928339" y="1872764"/>
            <a:ext cx="146540" cy="3033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41" name="Straight Arrow Connector 2340">
            <a:extLst>
              <a:ext uri="{FF2B5EF4-FFF2-40B4-BE49-F238E27FC236}">
                <a16:creationId xmlns:a16="http://schemas.microsoft.com/office/drawing/2014/main" id="{8ABAC716-AFDE-BC06-AD29-AEFD2AAD9819}"/>
              </a:ext>
            </a:extLst>
          </p:cNvPr>
          <p:cNvCxnSpPr>
            <a:cxnSpLocks/>
            <a:stCxn id="7" idx="2"/>
            <a:endCxn id="13" idx="0"/>
          </p:cNvCxnSpPr>
          <p:nvPr/>
        </p:nvCxnSpPr>
        <p:spPr>
          <a:xfrm>
            <a:off x="6928339" y="1872764"/>
            <a:ext cx="1393088" cy="3033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44" name="Straight Arrow Connector 2343">
            <a:extLst>
              <a:ext uri="{FF2B5EF4-FFF2-40B4-BE49-F238E27FC236}">
                <a16:creationId xmlns:a16="http://schemas.microsoft.com/office/drawing/2014/main" id="{DBFEB5C4-641D-4C0F-A898-250DAF21EA37}"/>
              </a:ext>
            </a:extLst>
          </p:cNvPr>
          <p:cNvCxnSpPr>
            <a:cxnSpLocks/>
            <a:stCxn id="8" idx="2"/>
            <a:endCxn id="14" idx="0"/>
          </p:cNvCxnSpPr>
          <p:nvPr/>
        </p:nvCxnSpPr>
        <p:spPr>
          <a:xfrm>
            <a:off x="1387239" y="3536957"/>
            <a:ext cx="0" cy="3033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47" name="Straight Arrow Connector 2346">
            <a:extLst>
              <a:ext uri="{FF2B5EF4-FFF2-40B4-BE49-F238E27FC236}">
                <a16:creationId xmlns:a16="http://schemas.microsoft.com/office/drawing/2014/main" id="{809BA437-2EBA-2B10-D118-B7615489FC87}"/>
              </a:ext>
            </a:extLst>
          </p:cNvPr>
          <p:cNvCxnSpPr>
            <a:cxnSpLocks/>
            <a:stCxn id="9" idx="2"/>
            <a:endCxn id="15" idx="0"/>
          </p:cNvCxnSpPr>
          <p:nvPr/>
        </p:nvCxnSpPr>
        <p:spPr>
          <a:xfrm>
            <a:off x="3069502" y="3536957"/>
            <a:ext cx="1022841" cy="3033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500"/>
                                        <p:tgtEl>
                                          <p:spTgt spid="22"/>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up)">
                                      <p:cBhvr>
                                        <p:cTn id="38" dur="500"/>
                                        <p:tgtEl>
                                          <p:spTgt spid="25"/>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344"/>
                                        </p:tgtEl>
                                        <p:attrNameLst>
                                          <p:attrName>style.visibility</p:attrName>
                                        </p:attrNameLst>
                                      </p:cBhvr>
                                      <p:to>
                                        <p:strVal val="visible"/>
                                      </p:to>
                                    </p:set>
                                    <p:animEffect transition="in" filter="wipe(up)">
                                      <p:cBhvr>
                                        <p:cTn id="47" dur="500"/>
                                        <p:tgtEl>
                                          <p:spTgt spid="2344"/>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randombar(horizont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2347"/>
                                        </p:tgtEl>
                                        <p:attrNameLst>
                                          <p:attrName>style.visibility</p:attrName>
                                        </p:attrNameLst>
                                      </p:cBhvr>
                                      <p:to>
                                        <p:strVal val="visible"/>
                                      </p:to>
                                    </p:set>
                                    <p:animEffect transition="in" filter="wipe(up)">
                                      <p:cBhvr>
                                        <p:cTn id="56" dur="500"/>
                                        <p:tgtEl>
                                          <p:spTgt spid="2347"/>
                                        </p:tgtEl>
                                      </p:cBhvr>
                                    </p:animEffect>
                                  </p:childTnLst>
                                </p:cTn>
                              </p:par>
                            </p:childTnLst>
                          </p:cTn>
                        </p:par>
                        <p:par>
                          <p:cTn id="57" fill="hold">
                            <p:stCondLst>
                              <p:cond delay="500"/>
                            </p:stCondLst>
                            <p:childTnLst>
                              <p:par>
                                <p:cTn id="58" presetID="14" presetClass="entr" presetSubtype="1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randombar(horizontal)">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up)">
                                      <p:cBhvr>
                                        <p:cTn id="65" dur="500"/>
                                        <p:tgtEl>
                                          <p:spTgt spid="28"/>
                                        </p:tgtEl>
                                      </p:cBhvr>
                                    </p:animEffect>
                                  </p:childTnLst>
                                </p:cTn>
                              </p:par>
                            </p:childTnLst>
                          </p:cTn>
                        </p:par>
                        <p:par>
                          <p:cTn id="66" fill="hold">
                            <p:stCondLst>
                              <p:cond delay="500"/>
                            </p:stCondLst>
                            <p:childTnLst>
                              <p:par>
                                <p:cTn id="67" presetID="14" presetClass="entr" presetSubtype="10"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randombar(horizontal)">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up)">
                                      <p:cBhvr>
                                        <p:cTn id="74" dur="500"/>
                                        <p:tgtEl>
                                          <p:spTgt spid="31"/>
                                        </p:tgtEl>
                                      </p:cBhvr>
                                    </p:animEffect>
                                  </p:childTnLst>
                                </p:cTn>
                              </p:par>
                            </p:childTnLst>
                          </p:cTn>
                        </p:par>
                        <p:par>
                          <p:cTn id="75" fill="hold">
                            <p:stCondLst>
                              <p:cond delay="500"/>
                            </p:stCondLst>
                            <p:childTnLst>
                              <p:par>
                                <p:cTn id="76" presetID="14" presetClass="entr" presetSubtype="10"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randombar(horizontal)">
                                      <p:cBhvr>
                                        <p:cTn id="78" dur="500"/>
                                        <p:tgtEl>
                                          <p:spTgt spid="1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2338"/>
                                        </p:tgtEl>
                                        <p:attrNameLst>
                                          <p:attrName>style.visibility</p:attrName>
                                        </p:attrNameLst>
                                      </p:cBhvr>
                                      <p:to>
                                        <p:strVal val="visible"/>
                                      </p:to>
                                    </p:set>
                                    <p:animEffect transition="in" filter="wipe(up)">
                                      <p:cBhvr>
                                        <p:cTn id="83" dur="500"/>
                                        <p:tgtEl>
                                          <p:spTgt spid="2338"/>
                                        </p:tgtEl>
                                      </p:cBhvr>
                                    </p:animEffect>
                                  </p:childTnLst>
                                </p:cTn>
                              </p:par>
                            </p:childTnLst>
                          </p:cTn>
                        </p:par>
                        <p:par>
                          <p:cTn id="84" fill="hold">
                            <p:stCondLst>
                              <p:cond delay="500"/>
                            </p:stCondLst>
                            <p:childTnLst>
                              <p:par>
                                <p:cTn id="85" presetID="14" presetClass="entr" presetSubtype="10" fill="hold" grpId="0" nodeType="after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randombar(horizontal)">
                                      <p:cBhvr>
                                        <p:cTn id="87" dur="500"/>
                                        <p:tgtEl>
                                          <p:spTgt spid="1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2341"/>
                                        </p:tgtEl>
                                        <p:attrNameLst>
                                          <p:attrName>style.visibility</p:attrName>
                                        </p:attrNameLst>
                                      </p:cBhvr>
                                      <p:to>
                                        <p:strVal val="visible"/>
                                      </p:to>
                                    </p:set>
                                    <p:animEffect transition="in" filter="wipe(up)">
                                      <p:cBhvr>
                                        <p:cTn id="92" dur="500"/>
                                        <p:tgtEl>
                                          <p:spTgt spid="2341"/>
                                        </p:tgtEl>
                                      </p:cBhvr>
                                    </p:animEffect>
                                  </p:childTnLst>
                                </p:cTn>
                              </p:par>
                            </p:childTnLst>
                          </p:cTn>
                        </p:par>
                        <p:par>
                          <p:cTn id="93" fill="hold">
                            <p:stCondLst>
                              <p:cond delay="500"/>
                            </p:stCondLst>
                            <p:childTnLst>
                              <p:par>
                                <p:cTn id="94" presetID="14" presetClass="entr" presetSubtype="10" fill="hold" grpId="0" nodeType="after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randombar(horizontal)">
                                      <p:cBhvr>
                                        <p:cTn id="9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58"/>
        <p:cNvGrpSpPr/>
        <p:nvPr/>
      </p:nvGrpSpPr>
      <p:grpSpPr>
        <a:xfrm>
          <a:off x="0" y="0"/>
          <a:ext cx="0" cy="0"/>
          <a:chOff x="0" y="0"/>
          <a:chExt cx="0" cy="0"/>
        </a:xfrm>
      </p:grpSpPr>
      <p:sp>
        <p:nvSpPr>
          <p:cNvPr id="5" name="TextBox 4">
            <a:extLst>
              <a:ext uri="{FF2B5EF4-FFF2-40B4-BE49-F238E27FC236}">
                <a16:creationId xmlns:a16="http://schemas.microsoft.com/office/drawing/2014/main" id="{28BD181E-F65D-D577-5641-503434F55A94}"/>
              </a:ext>
            </a:extLst>
          </p:cNvPr>
          <p:cNvSpPr txBox="1"/>
          <p:nvPr/>
        </p:nvSpPr>
        <p:spPr>
          <a:xfrm>
            <a:off x="2213708" y="272050"/>
            <a:ext cx="4716584" cy="461665"/>
          </a:xfrm>
          <a:prstGeom prst="rect">
            <a:avLst/>
          </a:prstGeom>
          <a:noFill/>
        </p:spPr>
        <p:txBody>
          <a:bodyPr wrap="square">
            <a:spAutoFit/>
          </a:bodyPr>
          <a:lstStyle/>
          <a:p>
            <a:pPr algn="ctr"/>
            <a:r>
              <a:rPr lang="en-US" sz="2400" b="1" i="1">
                <a:solidFill>
                  <a:srgbClr val="FF0000"/>
                </a:solidFill>
                <a:latin typeface="Arial" panose="020B0604020202020204" pitchFamily="34" charset="0"/>
                <a:cs typeface="Arial" panose="020B0604020202020204" pitchFamily="34" charset="0"/>
              </a:rPr>
              <a:t>c) Quy tắc gọi tên oxide</a:t>
            </a:r>
            <a:endParaRPr lang="en-US" sz="2400">
              <a:solidFill>
                <a:srgbClr val="FF000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B4C9B0F6-3707-7391-43BD-D2663F27A378}"/>
              </a:ext>
            </a:extLst>
          </p:cNvPr>
          <p:cNvGraphicFramePr>
            <a:graphicFrameLocks noGrp="1"/>
          </p:cNvGraphicFramePr>
          <p:nvPr>
            <p:extLst>
              <p:ext uri="{D42A27DB-BD31-4B8C-83A1-F6EECF244321}">
                <p14:modId xmlns:p14="http://schemas.microsoft.com/office/powerpoint/2010/main" val="2126791899"/>
              </p:ext>
            </p:extLst>
          </p:nvPr>
        </p:nvGraphicFramePr>
        <p:xfrm>
          <a:off x="226646" y="922706"/>
          <a:ext cx="8659446" cy="3997289"/>
        </p:xfrm>
        <a:graphic>
          <a:graphicData uri="http://schemas.openxmlformats.org/drawingml/2006/table">
            <a:tbl>
              <a:tblPr firstRow="1" bandRow="1">
                <a:tableStyleId>{8A107856-5554-42FB-B03E-39F5DBC370BA}</a:tableStyleId>
              </a:tblPr>
              <a:tblGrid>
                <a:gridCol w="2133600">
                  <a:extLst>
                    <a:ext uri="{9D8B030D-6E8A-4147-A177-3AD203B41FA5}">
                      <a16:colId xmlns:a16="http://schemas.microsoft.com/office/drawing/2014/main" val="965527365"/>
                    </a:ext>
                  </a:extLst>
                </a:gridCol>
                <a:gridCol w="3688862">
                  <a:extLst>
                    <a:ext uri="{9D8B030D-6E8A-4147-A177-3AD203B41FA5}">
                      <a16:colId xmlns:a16="http://schemas.microsoft.com/office/drawing/2014/main" val="3608227039"/>
                    </a:ext>
                  </a:extLst>
                </a:gridCol>
                <a:gridCol w="2836984">
                  <a:extLst>
                    <a:ext uri="{9D8B030D-6E8A-4147-A177-3AD203B41FA5}">
                      <a16:colId xmlns:a16="http://schemas.microsoft.com/office/drawing/2014/main" val="569003089"/>
                    </a:ext>
                  </a:extLst>
                </a:gridCol>
              </a:tblGrid>
              <a:tr h="491881">
                <a:tc>
                  <a:txBody>
                    <a:bodyPr/>
                    <a:lstStyle/>
                    <a:p>
                      <a:pPr algn="ctr"/>
                      <a:endParaRPr lang="en-US" sz="2000">
                        <a:latin typeface="Arial" panose="020B0604020202020204" pitchFamily="34" charset="0"/>
                        <a:cs typeface="Arial" panose="020B0604020202020204" pitchFamily="34" charset="0"/>
                      </a:endParaRPr>
                    </a:p>
                  </a:txBody>
                  <a:tcPr anchor="ctr"/>
                </a:tc>
                <a:tc>
                  <a:txBody>
                    <a:bodyPr/>
                    <a:lstStyle/>
                    <a:p>
                      <a:pPr algn="ctr"/>
                      <a:r>
                        <a:rPr lang="en-US" sz="2000">
                          <a:latin typeface="Arial" panose="020B0604020202020204" pitchFamily="34" charset="0"/>
                          <a:cs typeface="Arial" panose="020B0604020202020204" pitchFamily="34" charset="0"/>
                        </a:rPr>
                        <a:t>Cách gọi tên</a:t>
                      </a:r>
                    </a:p>
                  </a:txBody>
                  <a:tcPr anchor="ctr"/>
                </a:tc>
                <a:tc>
                  <a:txBody>
                    <a:bodyPr/>
                    <a:lstStyle/>
                    <a:p>
                      <a:pPr algn="ctr"/>
                      <a:r>
                        <a:rPr lang="en-US" sz="2000">
                          <a:latin typeface="Arial" panose="020B0604020202020204" pitchFamily="34" charset="0"/>
                          <a:cs typeface="Arial" panose="020B0604020202020204" pitchFamily="34" charset="0"/>
                        </a:rPr>
                        <a:t>Ví dụ</a:t>
                      </a:r>
                    </a:p>
                  </a:txBody>
                  <a:tcPr anchor="ctr"/>
                </a:tc>
                <a:extLst>
                  <a:ext uri="{0D108BD9-81ED-4DB2-BD59-A6C34878D82A}">
                    <a16:rowId xmlns:a16="http://schemas.microsoft.com/office/drawing/2014/main" val="2524782582"/>
                  </a:ext>
                </a:extLst>
              </a:tr>
              <a:tr h="975464">
                <a:tc>
                  <a:txBody>
                    <a:bodyPr/>
                    <a:lstStyle/>
                    <a:p>
                      <a:pPr algn="ctr">
                        <a:lnSpc>
                          <a:spcPct val="150000"/>
                        </a:lnSpc>
                      </a:pPr>
                      <a:r>
                        <a:rPr lang="en-US" sz="2000">
                          <a:latin typeface="Arial" panose="020B0604020202020204" pitchFamily="34" charset="0"/>
                          <a:cs typeface="Arial" panose="020B0604020202020204" pitchFamily="34" charset="0"/>
                        </a:rPr>
                        <a:t>Với nguyên tố chỉ có một hóa trị</a:t>
                      </a:r>
                    </a:p>
                  </a:txBody>
                  <a:tcPr anchor="ctr"/>
                </a:tc>
                <a:tc>
                  <a:txBody>
                    <a:bodyPr/>
                    <a:lstStyle/>
                    <a:p>
                      <a:endParaRPr lang="en-US" sz="2000">
                        <a:latin typeface="Arial" panose="020B0604020202020204" pitchFamily="34" charset="0"/>
                        <a:cs typeface="Arial" panose="020B0604020202020204" pitchFamily="34" charset="0"/>
                      </a:endParaRPr>
                    </a:p>
                  </a:txBody>
                  <a:tcPr anchor="ctr"/>
                </a:tc>
                <a:tc>
                  <a:txBody>
                    <a:bodyPr/>
                    <a:lstStyle/>
                    <a:p>
                      <a:endParaRPr lang="en-US"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30475001"/>
                  </a:ext>
                </a:extLst>
              </a:tr>
              <a:tr h="975464">
                <a:tc>
                  <a:txBody>
                    <a:bodyPr/>
                    <a:lstStyle/>
                    <a:p>
                      <a:pPr algn="ctr">
                        <a:lnSpc>
                          <a:spcPct val="150000"/>
                        </a:lnSpc>
                      </a:pPr>
                      <a:r>
                        <a:rPr lang="en-US" sz="2000">
                          <a:latin typeface="Arial" panose="020B0604020202020204" pitchFamily="34" charset="0"/>
                          <a:cs typeface="Arial" panose="020B0604020202020204" pitchFamily="34" charset="0"/>
                        </a:rPr>
                        <a:t>Với nguyên tố nhiều hóa trị</a:t>
                      </a:r>
                    </a:p>
                  </a:txBody>
                  <a:tcPr anchor="ctr"/>
                </a:tc>
                <a:tc>
                  <a:txBody>
                    <a:bodyPr/>
                    <a:lstStyle/>
                    <a:p>
                      <a:endParaRPr lang="en-US" sz="2000">
                        <a:latin typeface="Arial" panose="020B0604020202020204" pitchFamily="34" charset="0"/>
                        <a:cs typeface="Arial" panose="020B0604020202020204" pitchFamily="34" charset="0"/>
                      </a:endParaRPr>
                    </a:p>
                  </a:txBody>
                  <a:tcPr anchor="ctr"/>
                </a:tc>
                <a:tc>
                  <a:txBody>
                    <a:bodyPr/>
                    <a:lstStyle/>
                    <a:p>
                      <a:endParaRPr lang="en-US"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70969773"/>
                  </a:ext>
                </a:extLst>
              </a:tr>
              <a:tr h="1554480">
                <a:tc>
                  <a:txBody>
                    <a:bodyPr/>
                    <a:lstStyle/>
                    <a:p>
                      <a:pPr algn="ctr">
                        <a:lnSpc>
                          <a:spcPct val="150000"/>
                        </a:lnSpc>
                      </a:pPr>
                      <a:r>
                        <a:rPr lang="en-US" sz="2000">
                          <a:latin typeface="Arial" panose="020B0604020202020204" pitchFamily="34" charset="0"/>
                          <a:cs typeface="Arial" panose="020B0604020202020204" pitchFamily="34" charset="0"/>
                        </a:rPr>
                        <a:t>Với oxide của phi kim nhiều hóa trị</a:t>
                      </a:r>
                    </a:p>
                  </a:txBody>
                  <a:tcPr anchor="ctr"/>
                </a:tc>
                <a:tc>
                  <a:txBody>
                    <a:bodyPr/>
                    <a:lstStyle/>
                    <a:p>
                      <a:endParaRPr lang="en-US" sz="2000">
                        <a:latin typeface="Arial" panose="020B0604020202020204" pitchFamily="34" charset="0"/>
                        <a:cs typeface="Arial" panose="020B0604020202020204" pitchFamily="34" charset="0"/>
                      </a:endParaRPr>
                    </a:p>
                  </a:txBody>
                  <a:tcPr anchor="ctr"/>
                </a:tc>
                <a:tc>
                  <a:txBody>
                    <a:bodyPr/>
                    <a:lstStyle/>
                    <a:p>
                      <a:endParaRPr lang="en-US"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39159841"/>
                  </a:ext>
                </a:extLst>
              </a:tr>
            </a:tbl>
          </a:graphicData>
        </a:graphic>
      </p:graphicFrame>
      <p:sp>
        <p:nvSpPr>
          <p:cNvPr id="8" name="TextBox 7">
            <a:extLst>
              <a:ext uri="{FF2B5EF4-FFF2-40B4-BE49-F238E27FC236}">
                <a16:creationId xmlns:a16="http://schemas.microsoft.com/office/drawing/2014/main" id="{DB833276-1065-30E0-649A-B18AE8CFED15}"/>
              </a:ext>
            </a:extLst>
          </p:cNvPr>
          <p:cNvSpPr txBox="1"/>
          <p:nvPr/>
        </p:nvSpPr>
        <p:spPr>
          <a:xfrm>
            <a:off x="2763224" y="1633383"/>
            <a:ext cx="2823308" cy="496996"/>
          </a:xfrm>
          <a:prstGeom prst="rect">
            <a:avLst/>
          </a:prstGeom>
          <a:noFill/>
        </p:spPr>
        <p:txBody>
          <a:bodyPr wrap="square">
            <a:spAutoFit/>
          </a:bodyPr>
          <a:lstStyle/>
          <a:p>
            <a:pPr algn="ctr">
              <a:lnSpc>
                <a:spcPct val="150000"/>
              </a:lnSpc>
            </a:pPr>
            <a:r>
              <a:rPr lang="en-US" sz="2000">
                <a:latin typeface="Arial" panose="020B0604020202020204" pitchFamily="34" charset="0"/>
                <a:cs typeface="Arial" panose="020B0604020202020204" pitchFamily="34" charset="0"/>
              </a:rPr>
              <a:t>Tên nguyên tố + oxide</a:t>
            </a:r>
          </a:p>
        </p:txBody>
      </p:sp>
      <p:sp>
        <p:nvSpPr>
          <p:cNvPr id="9" name="TextBox 8">
            <a:extLst>
              <a:ext uri="{FF2B5EF4-FFF2-40B4-BE49-F238E27FC236}">
                <a16:creationId xmlns:a16="http://schemas.microsoft.com/office/drawing/2014/main" id="{D12C177B-973A-B59F-5BEC-0BB2DAAD0AB4}"/>
              </a:ext>
            </a:extLst>
          </p:cNvPr>
          <p:cNvSpPr txBox="1"/>
          <p:nvPr/>
        </p:nvSpPr>
        <p:spPr>
          <a:xfrm>
            <a:off x="2763224" y="2340251"/>
            <a:ext cx="2823308" cy="958660"/>
          </a:xfrm>
          <a:prstGeom prst="rect">
            <a:avLst/>
          </a:prstGeom>
          <a:noFill/>
        </p:spPr>
        <p:txBody>
          <a:bodyPr wrap="square">
            <a:spAutoFit/>
          </a:bodyPr>
          <a:lstStyle/>
          <a:p>
            <a:pPr algn="ctr">
              <a:lnSpc>
                <a:spcPct val="150000"/>
              </a:lnSpc>
            </a:pPr>
            <a:r>
              <a:rPr lang="en-US" sz="2000">
                <a:latin typeface="Arial" panose="020B0604020202020204" pitchFamily="34" charset="0"/>
                <a:cs typeface="Arial" panose="020B0604020202020204" pitchFamily="34" charset="0"/>
              </a:rPr>
              <a:t>Tên nguyên tố (hóa trị của nguyên tố) + oxide</a:t>
            </a:r>
          </a:p>
        </p:txBody>
      </p:sp>
      <p:sp>
        <p:nvSpPr>
          <p:cNvPr id="10" name="TextBox 9">
            <a:extLst>
              <a:ext uri="{FF2B5EF4-FFF2-40B4-BE49-F238E27FC236}">
                <a16:creationId xmlns:a16="http://schemas.microsoft.com/office/drawing/2014/main" id="{062F4735-0947-9586-7A5A-9A1EE75CB6F0}"/>
              </a:ext>
            </a:extLst>
          </p:cNvPr>
          <p:cNvSpPr txBox="1"/>
          <p:nvPr/>
        </p:nvSpPr>
        <p:spPr>
          <a:xfrm>
            <a:off x="2329958" y="3416851"/>
            <a:ext cx="3689840" cy="1420325"/>
          </a:xfrm>
          <a:prstGeom prst="rect">
            <a:avLst/>
          </a:prstGeom>
          <a:noFill/>
        </p:spPr>
        <p:txBody>
          <a:bodyPr wrap="square">
            <a:spAutoFit/>
          </a:bodyPr>
          <a:lstStyle/>
          <a:p>
            <a:pPr algn="ctr">
              <a:lnSpc>
                <a:spcPct val="150000"/>
              </a:lnSpc>
            </a:pPr>
            <a:r>
              <a:rPr lang="en-US" sz="2000">
                <a:latin typeface="Arial" panose="020B0604020202020204" pitchFamily="34" charset="0"/>
                <a:cs typeface="Arial" panose="020B0604020202020204" pitchFamily="34" charset="0"/>
              </a:rPr>
              <a:t>(Tiền tố nguyên tử của nguyên tố) Tên nguyên tố + (tiền tố chỉ số nguyên tử oxygen) oxide.</a:t>
            </a:r>
          </a:p>
        </p:txBody>
      </p:sp>
      <p:sp>
        <p:nvSpPr>
          <p:cNvPr id="11" name="TextBox 10">
            <a:extLst>
              <a:ext uri="{FF2B5EF4-FFF2-40B4-BE49-F238E27FC236}">
                <a16:creationId xmlns:a16="http://schemas.microsoft.com/office/drawing/2014/main" id="{094EA73E-F6B7-2B1D-8ABD-A08E44681CBF}"/>
              </a:ext>
            </a:extLst>
          </p:cNvPr>
          <p:cNvSpPr txBox="1"/>
          <p:nvPr/>
        </p:nvSpPr>
        <p:spPr>
          <a:xfrm>
            <a:off x="6019798" y="1644936"/>
            <a:ext cx="2823308" cy="496996"/>
          </a:xfrm>
          <a:prstGeom prst="rect">
            <a:avLst/>
          </a:prstGeom>
          <a:noFill/>
        </p:spPr>
        <p:txBody>
          <a:bodyPr wrap="square">
            <a:spAutoFit/>
          </a:bodyPr>
          <a:lstStyle/>
          <a:p>
            <a:pPr algn="ctr">
              <a:lnSpc>
                <a:spcPct val="150000"/>
              </a:lnSpc>
            </a:pPr>
            <a:r>
              <a:rPr lang="en-US" sz="2000">
                <a:latin typeface="Arial" panose="020B0604020202020204" pitchFamily="34" charset="0"/>
                <a:cs typeface="Arial" panose="020B0604020202020204" pitchFamily="34" charset="0"/>
              </a:rPr>
              <a:t>Zinc oxide: ZnO</a:t>
            </a:r>
          </a:p>
        </p:txBody>
      </p:sp>
      <p:sp>
        <p:nvSpPr>
          <p:cNvPr id="13" name="TextBox 12">
            <a:extLst>
              <a:ext uri="{FF2B5EF4-FFF2-40B4-BE49-F238E27FC236}">
                <a16:creationId xmlns:a16="http://schemas.microsoft.com/office/drawing/2014/main" id="{3162C503-642F-A25C-DA18-D3B6D9E24079}"/>
              </a:ext>
            </a:extLst>
          </p:cNvPr>
          <p:cNvSpPr txBox="1"/>
          <p:nvPr/>
        </p:nvSpPr>
        <p:spPr>
          <a:xfrm>
            <a:off x="6041291" y="3275466"/>
            <a:ext cx="2823308" cy="1703030"/>
          </a:xfrm>
          <a:prstGeom prst="rect">
            <a:avLst/>
          </a:prstGeom>
          <a:noFill/>
        </p:spPr>
        <p:txBody>
          <a:bodyPr wrap="square">
            <a:spAutoFit/>
          </a:bodyPr>
          <a:lstStyle/>
          <a:p>
            <a:pPr algn="just">
              <a:lnSpc>
                <a:spcPct val="150000"/>
              </a:lnSpc>
            </a:pPr>
            <a:r>
              <a:rPr lang="en-US" sz="1800">
                <a:latin typeface="Arial" panose="020B0604020202020204" pitchFamily="34" charset="0"/>
                <a:cs typeface="Arial" panose="020B0604020202020204" pitchFamily="34" charset="0"/>
              </a:rPr>
              <a:t>CO: carbon monoxide hoặc carbon (II) oxide.</a:t>
            </a:r>
          </a:p>
          <a:p>
            <a:pPr algn="just">
              <a:lnSpc>
                <a:spcPct val="150000"/>
              </a:lnSpc>
            </a:pPr>
            <a:r>
              <a:rPr lang="en-US" sz="1800">
                <a:latin typeface="Arial" panose="020B0604020202020204" pitchFamily="34" charset="0"/>
                <a:cs typeface="Arial" panose="020B0604020202020204" pitchFamily="34" charset="0"/>
              </a:rPr>
              <a:t>CO</a:t>
            </a:r>
            <a:r>
              <a:rPr lang="en-US" sz="1800" baseline="-25000">
                <a:latin typeface="Arial" panose="020B0604020202020204" pitchFamily="34" charset="0"/>
                <a:cs typeface="Arial" panose="020B0604020202020204" pitchFamily="34" charset="0"/>
              </a:rPr>
              <a:t>2</a:t>
            </a:r>
            <a:r>
              <a:rPr lang="en-US" sz="1800">
                <a:latin typeface="Arial" panose="020B0604020202020204" pitchFamily="34" charset="0"/>
                <a:cs typeface="Arial" panose="020B0604020202020204" pitchFamily="34" charset="0"/>
              </a:rPr>
              <a:t>: carbon dioxide hoặc carbon (IV) oxide.</a:t>
            </a:r>
          </a:p>
        </p:txBody>
      </p:sp>
      <p:sp>
        <p:nvSpPr>
          <p:cNvPr id="14" name="TextBox 13">
            <a:extLst>
              <a:ext uri="{FF2B5EF4-FFF2-40B4-BE49-F238E27FC236}">
                <a16:creationId xmlns:a16="http://schemas.microsoft.com/office/drawing/2014/main" id="{9F7CECD2-3F90-C339-BC7A-B50F143F9D82}"/>
              </a:ext>
            </a:extLst>
          </p:cNvPr>
          <p:cNvSpPr txBox="1"/>
          <p:nvPr/>
        </p:nvSpPr>
        <p:spPr>
          <a:xfrm>
            <a:off x="6166338" y="2576862"/>
            <a:ext cx="2616199" cy="496996"/>
          </a:xfrm>
          <a:prstGeom prst="rect">
            <a:avLst/>
          </a:prstGeom>
          <a:noFill/>
        </p:spPr>
        <p:txBody>
          <a:bodyPr wrap="square">
            <a:spAutoFit/>
          </a:bodyPr>
          <a:lstStyle/>
          <a:p>
            <a:pPr algn="ctr">
              <a:lnSpc>
                <a:spcPct val="150000"/>
              </a:lnSpc>
            </a:pPr>
            <a:r>
              <a:rPr lang="en-US" sz="2000">
                <a:latin typeface="Arial" panose="020B0604020202020204" pitchFamily="34" charset="0"/>
                <a:cs typeface="Arial" panose="020B0604020202020204" pitchFamily="34" charset="0"/>
              </a:rPr>
              <a:t>Fe</a:t>
            </a:r>
            <a:r>
              <a:rPr lang="en-US" sz="2000" baseline="-25000">
                <a:latin typeface="Arial" panose="020B0604020202020204" pitchFamily="34" charset="0"/>
                <a:cs typeface="Arial" panose="020B0604020202020204" pitchFamily="34" charset="0"/>
              </a:rPr>
              <a:t>2</a:t>
            </a:r>
            <a:r>
              <a:rPr lang="en-US" sz="2000">
                <a:latin typeface="Arial" panose="020B0604020202020204" pitchFamily="34" charset="0"/>
                <a:cs typeface="Arial" panose="020B0604020202020204" pitchFamily="34" charset="0"/>
              </a:rPr>
              <a:t>O</a:t>
            </a:r>
            <a:r>
              <a:rPr lang="en-US" sz="2000" baseline="-25000">
                <a:latin typeface="Arial" panose="020B0604020202020204" pitchFamily="34" charset="0"/>
                <a:cs typeface="Arial" panose="020B0604020202020204" pitchFamily="34" charset="0"/>
              </a:rPr>
              <a:t>3</a:t>
            </a:r>
            <a:r>
              <a:rPr lang="en-US" sz="2000">
                <a:latin typeface="Arial" panose="020B0604020202020204" pitchFamily="34" charset="0"/>
                <a:cs typeface="Arial" panose="020B0604020202020204" pitchFamily="34" charset="0"/>
              </a:rPr>
              <a:t>: iron (III) oxide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310848-141F-916F-0F69-1F28EBD5BDD0}"/>
              </a:ext>
            </a:extLst>
          </p:cNvPr>
          <p:cNvSpPr txBox="1"/>
          <p:nvPr/>
        </p:nvSpPr>
        <p:spPr>
          <a:xfrm>
            <a:off x="1875692" y="531446"/>
            <a:ext cx="5392615" cy="523220"/>
          </a:xfrm>
          <a:prstGeom prst="rect">
            <a:avLst/>
          </a:prstGeom>
          <a:noFill/>
        </p:spPr>
        <p:txBody>
          <a:bodyPr wrap="square" rtlCol="0">
            <a:spAutoFit/>
          </a:bodyPr>
          <a:lstStyle/>
          <a:p>
            <a:pPr algn="ctr"/>
            <a:r>
              <a:rPr lang="en-US" sz="2800" b="1">
                <a:solidFill>
                  <a:schemeClr val="accent2">
                    <a:lumMod val="75000"/>
                  </a:schemeClr>
                </a:solidFill>
                <a:latin typeface="Bahnschrift SemiBold" panose="020B0502040204020203" pitchFamily="34" charset="0"/>
              </a:rPr>
              <a:t>TIỀN TỐ CHỈ SỐ NGUYÊN TỬ</a:t>
            </a:r>
          </a:p>
        </p:txBody>
      </p:sp>
      <p:graphicFrame>
        <p:nvGraphicFramePr>
          <p:cNvPr id="10" name="Table 10">
            <a:extLst>
              <a:ext uri="{FF2B5EF4-FFF2-40B4-BE49-F238E27FC236}">
                <a16:creationId xmlns:a16="http://schemas.microsoft.com/office/drawing/2014/main" id="{2748EF85-1A74-39F6-DCC4-6B6E0E31BD96}"/>
              </a:ext>
            </a:extLst>
          </p:cNvPr>
          <p:cNvGraphicFramePr>
            <a:graphicFrameLocks noGrp="1"/>
          </p:cNvGraphicFramePr>
          <p:nvPr>
            <p:extLst>
              <p:ext uri="{D42A27DB-BD31-4B8C-83A1-F6EECF244321}">
                <p14:modId xmlns:p14="http://schemas.microsoft.com/office/powerpoint/2010/main" val="1990686366"/>
              </p:ext>
            </p:extLst>
          </p:nvPr>
        </p:nvGraphicFramePr>
        <p:xfrm>
          <a:off x="379045" y="1242351"/>
          <a:ext cx="8385908" cy="3134268"/>
        </p:xfrm>
        <a:graphic>
          <a:graphicData uri="http://schemas.openxmlformats.org/drawingml/2006/table">
            <a:tbl>
              <a:tblPr firstRow="1" bandRow="1">
                <a:tableStyleId>{F5AB1C69-6EDB-4FF4-983F-18BD219EF322}</a:tableStyleId>
              </a:tblPr>
              <a:tblGrid>
                <a:gridCol w="763334">
                  <a:extLst>
                    <a:ext uri="{9D8B030D-6E8A-4147-A177-3AD203B41FA5}">
                      <a16:colId xmlns:a16="http://schemas.microsoft.com/office/drawing/2014/main" val="3268279377"/>
                    </a:ext>
                  </a:extLst>
                </a:gridCol>
                <a:gridCol w="3429620">
                  <a:extLst>
                    <a:ext uri="{9D8B030D-6E8A-4147-A177-3AD203B41FA5}">
                      <a16:colId xmlns:a16="http://schemas.microsoft.com/office/drawing/2014/main" val="2594645691"/>
                    </a:ext>
                  </a:extLst>
                </a:gridCol>
                <a:gridCol w="892347">
                  <a:extLst>
                    <a:ext uri="{9D8B030D-6E8A-4147-A177-3AD203B41FA5}">
                      <a16:colId xmlns:a16="http://schemas.microsoft.com/office/drawing/2014/main" val="122688120"/>
                    </a:ext>
                  </a:extLst>
                </a:gridCol>
                <a:gridCol w="3300607">
                  <a:extLst>
                    <a:ext uri="{9D8B030D-6E8A-4147-A177-3AD203B41FA5}">
                      <a16:colId xmlns:a16="http://schemas.microsoft.com/office/drawing/2014/main" val="3846622754"/>
                    </a:ext>
                  </a:extLst>
                </a:gridCol>
              </a:tblGrid>
              <a:tr h="522378">
                <a:tc>
                  <a:txBody>
                    <a:bodyPr/>
                    <a:lstStyle/>
                    <a:p>
                      <a:pPr algn="ctr"/>
                      <a:r>
                        <a:rPr lang="en-US" sz="2000">
                          <a:solidFill>
                            <a:schemeClr val="tx1"/>
                          </a:solidFill>
                        </a:rPr>
                        <a:t>STT</a:t>
                      </a:r>
                    </a:p>
                  </a:txBody>
                  <a:tcPr anchor="ctr"/>
                </a:tc>
                <a:tc>
                  <a:txBody>
                    <a:bodyPr/>
                    <a:lstStyle/>
                    <a:p>
                      <a:pPr algn="ctr"/>
                      <a:r>
                        <a:rPr lang="en-US" sz="2000">
                          <a:solidFill>
                            <a:schemeClr val="tx1"/>
                          </a:solidFill>
                        </a:rPr>
                        <a:t>CÁCH ĐỌC TIỀN TỐ</a:t>
                      </a:r>
                    </a:p>
                  </a:txBody>
                  <a:tcPr anchor="ctr"/>
                </a:tc>
                <a:tc>
                  <a:txBody>
                    <a:bodyPr/>
                    <a:lstStyle/>
                    <a:p>
                      <a:pPr algn="ctr"/>
                      <a:r>
                        <a:rPr lang="en-US" sz="2000">
                          <a:solidFill>
                            <a:schemeClr val="tx1"/>
                          </a:solidFill>
                        </a:rPr>
                        <a:t>STT</a:t>
                      </a:r>
                    </a:p>
                  </a:txBody>
                  <a:tcPr anchor="ctr"/>
                </a:tc>
                <a:tc>
                  <a:txBody>
                    <a:bodyPr/>
                    <a:lstStyle/>
                    <a:p>
                      <a:pPr algn="ctr"/>
                      <a:r>
                        <a:rPr lang="en-US" sz="2000">
                          <a:solidFill>
                            <a:schemeClr val="tx1"/>
                          </a:solidFill>
                        </a:rPr>
                        <a:t>CÁCH ĐỌC TIỀN TỐ</a:t>
                      </a:r>
                    </a:p>
                  </a:txBody>
                  <a:tcPr anchor="ctr"/>
                </a:tc>
                <a:extLst>
                  <a:ext uri="{0D108BD9-81ED-4DB2-BD59-A6C34878D82A}">
                    <a16:rowId xmlns:a16="http://schemas.microsoft.com/office/drawing/2014/main" val="1711462061"/>
                  </a:ext>
                </a:extLst>
              </a:tr>
              <a:tr h="522378">
                <a:tc>
                  <a:txBody>
                    <a:bodyPr/>
                    <a:lstStyle/>
                    <a:p>
                      <a:pPr algn="ctr"/>
                      <a:r>
                        <a:rPr lang="en-US" sz="2000"/>
                        <a:t>1</a:t>
                      </a:r>
                    </a:p>
                  </a:txBody>
                  <a:tcPr anchor="ctr"/>
                </a:tc>
                <a:tc>
                  <a:txBody>
                    <a:bodyPr/>
                    <a:lstStyle/>
                    <a:p>
                      <a:pPr algn="ctr"/>
                      <a:r>
                        <a:rPr lang="en-US" sz="2000"/>
                        <a:t>Mono-</a:t>
                      </a:r>
                    </a:p>
                  </a:txBody>
                  <a:tcPr anchor="ctr"/>
                </a:tc>
                <a:tc>
                  <a:txBody>
                    <a:bodyPr/>
                    <a:lstStyle/>
                    <a:p>
                      <a:pPr algn="ctr"/>
                      <a:r>
                        <a:rPr lang="en-US" sz="2000"/>
                        <a:t>6</a:t>
                      </a:r>
                    </a:p>
                  </a:txBody>
                  <a:tcPr anchor="ctr"/>
                </a:tc>
                <a:tc>
                  <a:txBody>
                    <a:bodyPr/>
                    <a:lstStyle/>
                    <a:p>
                      <a:pPr algn="ctr"/>
                      <a:r>
                        <a:rPr lang="en-US" sz="2000"/>
                        <a:t>Hexa-</a:t>
                      </a:r>
                    </a:p>
                  </a:txBody>
                  <a:tcPr anchor="ctr"/>
                </a:tc>
                <a:extLst>
                  <a:ext uri="{0D108BD9-81ED-4DB2-BD59-A6C34878D82A}">
                    <a16:rowId xmlns:a16="http://schemas.microsoft.com/office/drawing/2014/main" val="495067946"/>
                  </a:ext>
                </a:extLst>
              </a:tr>
              <a:tr h="522378">
                <a:tc>
                  <a:txBody>
                    <a:bodyPr/>
                    <a:lstStyle/>
                    <a:p>
                      <a:pPr algn="ctr"/>
                      <a:r>
                        <a:rPr lang="en-US" sz="2000"/>
                        <a:t>2</a:t>
                      </a:r>
                    </a:p>
                  </a:txBody>
                  <a:tcPr anchor="ctr"/>
                </a:tc>
                <a:tc>
                  <a:txBody>
                    <a:bodyPr/>
                    <a:lstStyle/>
                    <a:p>
                      <a:pPr algn="ctr"/>
                      <a:r>
                        <a:rPr lang="en-US" sz="2000"/>
                        <a:t>Di-</a:t>
                      </a:r>
                    </a:p>
                  </a:txBody>
                  <a:tcPr anchor="ctr"/>
                </a:tc>
                <a:tc>
                  <a:txBody>
                    <a:bodyPr/>
                    <a:lstStyle/>
                    <a:p>
                      <a:pPr algn="ctr"/>
                      <a:r>
                        <a:rPr lang="en-US" sz="2000"/>
                        <a:t>7</a:t>
                      </a:r>
                    </a:p>
                  </a:txBody>
                  <a:tcPr anchor="ctr"/>
                </a:tc>
                <a:tc>
                  <a:txBody>
                    <a:bodyPr/>
                    <a:lstStyle/>
                    <a:p>
                      <a:pPr algn="ctr"/>
                      <a:r>
                        <a:rPr lang="en-US" sz="2000"/>
                        <a:t>Hepta-</a:t>
                      </a:r>
                    </a:p>
                  </a:txBody>
                  <a:tcPr anchor="ctr"/>
                </a:tc>
                <a:extLst>
                  <a:ext uri="{0D108BD9-81ED-4DB2-BD59-A6C34878D82A}">
                    <a16:rowId xmlns:a16="http://schemas.microsoft.com/office/drawing/2014/main" val="3973165897"/>
                  </a:ext>
                </a:extLst>
              </a:tr>
              <a:tr h="522378">
                <a:tc>
                  <a:txBody>
                    <a:bodyPr/>
                    <a:lstStyle/>
                    <a:p>
                      <a:pPr algn="ctr"/>
                      <a:r>
                        <a:rPr lang="en-US" sz="2000"/>
                        <a:t>3</a:t>
                      </a:r>
                    </a:p>
                  </a:txBody>
                  <a:tcPr anchor="ctr"/>
                </a:tc>
                <a:tc>
                  <a:txBody>
                    <a:bodyPr/>
                    <a:lstStyle/>
                    <a:p>
                      <a:pPr algn="ctr"/>
                      <a:r>
                        <a:rPr lang="en-US" sz="2000"/>
                        <a:t>Tri-</a:t>
                      </a:r>
                    </a:p>
                  </a:txBody>
                  <a:tcPr anchor="ctr"/>
                </a:tc>
                <a:tc>
                  <a:txBody>
                    <a:bodyPr/>
                    <a:lstStyle/>
                    <a:p>
                      <a:pPr algn="ctr"/>
                      <a:r>
                        <a:rPr lang="en-US" sz="2000"/>
                        <a:t>8</a:t>
                      </a:r>
                    </a:p>
                  </a:txBody>
                  <a:tcPr anchor="ctr"/>
                </a:tc>
                <a:tc>
                  <a:txBody>
                    <a:bodyPr/>
                    <a:lstStyle/>
                    <a:p>
                      <a:pPr algn="ctr"/>
                      <a:r>
                        <a:rPr lang="en-US" sz="2000"/>
                        <a:t>Octa-</a:t>
                      </a:r>
                    </a:p>
                  </a:txBody>
                  <a:tcPr anchor="ctr"/>
                </a:tc>
                <a:extLst>
                  <a:ext uri="{0D108BD9-81ED-4DB2-BD59-A6C34878D82A}">
                    <a16:rowId xmlns:a16="http://schemas.microsoft.com/office/drawing/2014/main" val="1543927129"/>
                  </a:ext>
                </a:extLst>
              </a:tr>
              <a:tr h="522378">
                <a:tc>
                  <a:txBody>
                    <a:bodyPr/>
                    <a:lstStyle/>
                    <a:p>
                      <a:pPr algn="ctr"/>
                      <a:r>
                        <a:rPr lang="en-US" sz="2000"/>
                        <a:t>4</a:t>
                      </a:r>
                    </a:p>
                  </a:txBody>
                  <a:tcPr anchor="ctr"/>
                </a:tc>
                <a:tc>
                  <a:txBody>
                    <a:bodyPr/>
                    <a:lstStyle/>
                    <a:p>
                      <a:pPr algn="ctr"/>
                      <a:r>
                        <a:rPr lang="en-US" sz="2000"/>
                        <a:t>Tetra-</a:t>
                      </a:r>
                    </a:p>
                  </a:txBody>
                  <a:tcPr anchor="ctr"/>
                </a:tc>
                <a:tc>
                  <a:txBody>
                    <a:bodyPr/>
                    <a:lstStyle/>
                    <a:p>
                      <a:pPr algn="ctr"/>
                      <a:r>
                        <a:rPr lang="en-US" sz="2000"/>
                        <a:t>9</a:t>
                      </a:r>
                    </a:p>
                  </a:txBody>
                  <a:tcPr anchor="ctr"/>
                </a:tc>
                <a:tc>
                  <a:txBody>
                    <a:bodyPr/>
                    <a:lstStyle/>
                    <a:p>
                      <a:pPr algn="ctr"/>
                      <a:r>
                        <a:rPr lang="en-US" sz="2000"/>
                        <a:t>Nona-</a:t>
                      </a:r>
                    </a:p>
                  </a:txBody>
                  <a:tcPr anchor="ctr"/>
                </a:tc>
                <a:extLst>
                  <a:ext uri="{0D108BD9-81ED-4DB2-BD59-A6C34878D82A}">
                    <a16:rowId xmlns:a16="http://schemas.microsoft.com/office/drawing/2014/main" val="835747027"/>
                  </a:ext>
                </a:extLst>
              </a:tr>
              <a:tr h="522378">
                <a:tc>
                  <a:txBody>
                    <a:bodyPr/>
                    <a:lstStyle/>
                    <a:p>
                      <a:pPr algn="ctr"/>
                      <a:r>
                        <a:rPr lang="en-US" sz="2000"/>
                        <a:t>5</a:t>
                      </a:r>
                    </a:p>
                  </a:txBody>
                  <a:tcPr anchor="ctr"/>
                </a:tc>
                <a:tc>
                  <a:txBody>
                    <a:bodyPr/>
                    <a:lstStyle/>
                    <a:p>
                      <a:pPr algn="ctr"/>
                      <a:r>
                        <a:rPr lang="en-US" sz="2000"/>
                        <a:t>Penta-</a:t>
                      </a:r>
                    </a:p>
                  </a:txBody>
                  <a:tcPr anchor="ctr"/>
                </a:tc>
                <a:tc>
                  <a:txBody>
                    <a:bodyPr/>
                    <a:lstStyle/>
                    <a:p>
                      <a:pPr algn="ctr"/>
                      <a:r>
                        <a:rPr lang="en-US" sz="2000"/>
                        <a:t>10</a:t>
                      </a:r>
                    </a:p>
                  </a:txBody>
                  <a:tcPr anchor="ctr"/>
                </a:tc>
                <a:tc>
                  <a:txBody>
                    <a:bodyPr/>
                    <a:lstStyle/>
                    <a:p>
                      <a:pPr algn="ctr"/>
                      <a:r>
                        <a:rPr lang="en-US" sz="2000"/>
                        <a:t>Deca-</a:t>
                      </a:r>
                    </a:p>
                  </a:txBody>
                  <a:tcPr anchor="ctr"/>
                </a:tc>
                <a:extLst>
                  <a:ext uri="{0D108BD9-81ED-4DB2-BD59-A6C34878D82A}">
                    <a16:rowId xmlns:a16="http://schemas.microsoft.com/office/drawing/2014/main" val="2388320753"/>
                  </a:ext>
                </a:extLst>
              </a:tr>
            </a:tbl>
          </a:graphicData>
        </a:graphic>
      </p:graphicFrame>
    </p:spTree>
    <p:extLst>
      <p:ext uri="{BB962C8B-B14F-4D97-AF65-F5344CB8AC3E}">
        <p14:creationId xmlns:p14="http://schemas.microsoft.com/office/powerpoint/2010/main" val="2143536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0"/>
        <p:cNvGrpSpPr/>
        <p:nvPr/>
      </p:nvGrpSpPr>
      <p:grpSpPr>
        <a:xfrm>
          <a:off x="0" y="0"/>
          <a:ext cx="0" cy="0"/>
          <a:chOff x="0" y="0"/>
          <a:chExt cx="0" cy="0"/>
        </a:xfrm>
      </p:grpSpPr>
      <p:grpSp>
        <p:nvGrpSpPr>
          <p:cNvPr id="18" name="Group 17">
            <a:extLst>
              <a:ext uri="{FF2B5EF4-FFF2-40B4-BE49-F238E27FC236}">
                <a16:creationId xmlns:a16="http://schemas.microsoft.com/office/drawing/2014/main" id="{D1C0BC10-154C-CE57-BCB1-BFBD2413BBA9}"/>
              </a:ext>
            </a:extLst>
          </p:cNvPr>
          <p:cNvGrpSpPr/>
          <p:nvPr/>
        </p:nvGrpSpPr>
        <p:grpSpPr>
          <a:xfrm>
            <a:off x="570523" y="265727"/>
            <a:ext cx="8308551" cy="1665655"/>
            <a:chOff x="570523" y="367325"/>
            <a:chExt cx="8308551" cy="1665655"/>
          </a:xfrm>
        </p:grpSpPr>
        <p:sp>
          <p:nvSpPr>
            <p:cNvPr id="16" name="Rectangle: Rounded Corners 15">
              <a:extLst>
                <a:ext uri="{FF2B5EF4-FFF2-40B4-BE49-F238E27FC236}">
                  <a16:creationId xmlns:a16="http://schemas.microsoft.com/office/drawing/2014/main" id="{8FCC3DCF-5353-6F1B-0C07-F6F71E2DECC9}"/>
                </a:ext>
              </a:extLst>
            </p:cNvPr>
            <p:cNvSpPr/>
            <p:nvPr/>
          </p:nvSpPr>
          <p:spPr>
            <a:xfrm>
              <a:off x="570523" y="367325"/>
              <a:ext cx="8002954" cy="1665655"/>
            </a:xfrm>
            <a:prstGeom prst="roundRect">
              <a:avLst>
                <a:gd name="adj" fmla="val 75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solidFill>
                  <a:latin typeface="Arial" panose="020B0604020202020204" pitchFamily="34" charset="0"/>
                  <a:cs typeface="Arial" panose="020B0604020202020204" pitchFamily="34" charset="0"/>
                </a:rPr>
                <a:t>Cho các sơ đồ phản ứng sau:</a:t>
              </a:r>
            </a:p>
            <a:p>
              <a:pPr algn="just">
                <a:lnSpc>
                  <a:spcPct val="150000"/>
                </a:lnSpc>
              </a:pPr>
              <a:r>
                <a:rPr lang="en-US" sz="1800">
                  <a:solidFill>
                    <a:schemeClr val="tx1"/>
                  </a:solidFill>
                  <a:latin typeface="Arial" panose="020B0604020202020204" pitchFamily="34" charset="0"/>
                  <a:cs typeface="Arial" panose="020B0604020202020204" pitchFamily="34" charset="0"/>
                </a:rPr>
                <a:t>(1) …?… + O</a:t>
              </a:r>
              <a:r>
                <a:rPr lang="en-US" sz="1800" baseline="-25000">
                  <a:solidFill>
                    <a:schemeClr val="tx1"/>
                  </a:solidFill>
                  <a:latin typeface="Arial" panose="020B0604020202020204" pitchFamily="34" charset="0"/>
                  <a:cs typeface="Arial" panose="020B0604020202020204" pitchFamily="34" charset="0"/>
                </a:rPr>
                <a:t>2</a:t>
              </a:r>
              <a:r>
                <a:rPr lang="en-US" sz="1800">
                  <a:solidFill>
                    <a:schemeClr val="tx1"/>
                  </a:solidFill>
                  <a:latin typeface="Arial" panose="020B0604020202020204" pitchFamily="34" charset="0"/>
                  <a:cs typeface="Arial" panose="020B0604020202020204" pitchFamily="34" charset="0"/>
                </a:rPr>
                <a:t> → Al</a:t>
              </a:r>
              <a:r>
                <a:rPr lang="en-US" sz="1800" baseline="-25000">
                  <a:solidFill>
                    <a:schemeClr val="tx1"/>
                  </a:solidFill>
                  <a:latin typeface="Arial" panose="020B0604020202020204" pitchFamily="34" charset="0"/>
                  <a:cs typeface="Arial" panose="020B0604020202020204" pitchFamily="34" charset="0"/>
                </a:rPr>
                <a:t>2</a:t>
              </a:r>
              <a:r>
                <a:rPr lang="en-US" sz="1800">
                  <a:solidFill>
                    <a:schemeClr val="tx1"/>
                  </a:solidFill>
                  <a:latin typeface="Arial" panose="020B0604020202020204" pitchFamily="34" charset="0"/>
                  <a:cs typeface="Arial" panose="020B0604020202020204" pitchFamily="34" charset="0"/>
                </a:rPr>
                <a:t>O</a:t>
              </a:r>
              <a:r>
                <a:rPr lang="en-US" sz="1800" baseline="-25000">
                  <a:solidFill>
                    <a:schemeClr val="tx1"/>
                  </a:solidFill>
                  <a:latin typeface="Arial" panose="020B0604020202020204" pitchFamily="34" charset="0"/>
                  <a:cs typeface="Arial" panose="020B0604020202020204" pitchFamily="34" charset="0"/>
                </a:rPr>
                <a:t>3</a:t>
              </a:r>
              <a:r>
                <a:rPr lang="en-US" sz="1800">
                  <a:solidFill>
                    <a:schemeClr val="tx1"/>
                  </a:solidFill>
                  <a:latin typeface="Arial" panose="020B0604020202020204" pitchFamily="34" charset="0"/>
                  <a:cs typeface="Arial" panose="020B0604020202020204" pitchFamily="34" charset="0"/>
                </a:rPr>
                <a:t> 			(2) P + …?... → P</a:t>
              </a:r>
              <a:r>
                <a:rPr lang="en-US" sz="1800" baseline="-25000">
                  <a:solidFill>
                    <a:schemeClr val="tx1"/>
                  </a:solidFill>
                  <a:latin typeface="Arial" panose="020B0604020202020204" pitchFamily="34" charset="0"/>
                  <a:cs typeface="Arial" panose="020B0604020202020204" pitchFamily="34" charset="0"/>
                </a:rPr>
                <a:t>2</a:t>
              </a:r>
              <a:r>
                <a:rPr lang="en-US" sz="1800">
                  <a:solidFill>
                    <a:schemeClr val="tx1"/>
                  </a:solidFill>
                  <a:latin typeface="Arial" panose="020B0604020202020204" pitchFamily="34" charset="0"/>
                  <a:cs typeface="Arial" panose="020B0604020202020204" pitchFamily="34" charset="0"/>
                </a:rPr>
                <a:t>O</a:t>
              </a:r>
              <a:r>
                <a:rPr lang="en-US" sz="1800" baseline="-25000">
                  <a:solidFill>
                    <a:schemeClr val="tx1"/>
                  </a:solidFill>
                  <a:latin typeface="Arial" panose="020B0604020202020204" pitchFamily="34" charset="0"/>
                  <a:cs typeface="Arial" panose="020B0604020202020204" pitchFamily="34" charset="0"/>
                </a:rPr>
                <a:t>5</a:t>
              </a:r>
            </a:p>
            <a:p>
              <a:pPr algn="just">
                <a:lnSpc>
                  <a:spcPct val="150000"/>
                </a:lnSpc>
              </a:pPr>
              <a:r>
                <a:rPr lang="en-US" sz="1800">
                  <a:solidFill>
                    <a:schemeClr val="tx1"/>
                  </a:solidFill>
                  <a:latin typeface="Arial" panose="020B0604020202020204" pitchFamily="34" charset="0"/>
                  <a:cs typeface="Arial" panose="020B0604020202020204" pitchFamily="34" charset="0"/>
                </a:rPr>
                <a:t>(3) S + …?... → SO</a:t>
              </a:r>
              <a:r>
                <a:rPr lang="en-US" sz="1800" baseline="-25000">
                  <a:solidFill>
                    <a:schemeClr val="tx1"/>
                  </a:solidFill>
                  <a:latin typeface="Arial" panose="020B0604020202020204" pitchFamily="34" charset="0"/>
                  <a:cs typeface="Arial" panose="020B0604020202020204" pitchFamily="34" charset="0"/>
                </a:rPr>
                <a:t>2</a:t>
              </a:r>
              <a:r>
                <a:rPr lang="en-US" sz="1800">
                  <a:solidFill>
                    <a:schemeClr val="tx1"/>
                  </a:solidFill>
                  <a:latin typeface="Arial" panose="020B0604020202020204" pitchFamily="34" charset="0"/>
                  <a:cs typeface="Arial" panose="020B0604020202020204" pitchFamily="34" charset="0"/>
                </a:rPr>
                <a:t>			(4) Mg + O</a:t>
              </a:r>
              <a:r>
                <a:rPr lang="en-US" sz="1800" baseline="-25000">
                  <a:solidFill>
                    <a:schemeClr val="tx1"/>
                  </a:solidFill>
                  <a:latin typeface="Arial" panose="020B0604020202020204" pitchFamily="34" charset="0"/>
                  <a:cs typeface="Arial" panose="020B0604020202020204" pitchFamily="34" charset="0"/>
                </a:rPr>
                <a:t>2</a:t>
              </a:r>
              <a:r>
                <a:rPr lang="en-US" sz="1800">
                  <a:solidFill>
                    <a:schemeClr val="tx1"/>
                  </a:solidFill>
                  <a:latin typeface="Arial" panose="020B0604020202020204" pitchFamily="34" charset="0"/>
                  <a:cs typeface="Arial" panose="020B0604020202020204" pitchFamily="34" charset="0"/>
                </a:rPr>
                <a:t> → …?...</a:t>
              </a:r>
            </a:p>
            <a:p>
              <a:pPr algn="just">
                <a:lnSpc>
                  <a:spcPct val="150000"/>
                </a:lnSpc>
              </a:pPr>
              <a:r>
                <a:rPr lang="en-US" sz="1800">
                  <a:solidFill>
                    <a:schemeClr val="tx1"/>
                  </a:solidFill>
                  <a:latin typeface="Arial" panose="020B0604020202020204" pitchFamily="34" charset="0"/>
                  <a:cs typeface="Arial" panose="020B0604020202020204" pitchFamily="34" charset="0"/>
                </a:rPr>
                <a:t>Hoàn thành các phương trình hóa học và đọc tên các sản phẩm tạo thành.</a:t>
              </a:r>
            </a:p>
          </p:txBody>
        </p:sp>
        <p:pic>
          <p:nvPicPr>
            <p:cNvPr id="17" name="Picture 50">
              <a:extLst>
                <a:ext uri="{FF2B5EF4-FFF2-40B4-BE49-F238E27FC236}">
                  <a16:creationId xmlns:a16="http://schemas.microsoft.com/office/drawing/2014/main" id="{A926EE26-6B73-FC76-4BC2-612213AB9045}"/>
                </a:ext>
              </a:extLst>
            </p:cNvPr>
            <p:cNvPicPr>
              <a:picLocks noChangeAspect="1"/>
            </p:cNvPicPr>
            <p:nvPr/>
          </p:nvPicPr>
          <p:blipFill>
            <a:blip r:embed="rId3"/>
            <a:srcRect/>
            <a:stretch>
              <a:fillRect/>
            </a:stretch>
          </p:blipFill>
          <p:spPr>
            <a:xfrm>
              <a:off x="8267879" y="523092"/>
              <a:ext cx="611195" cy="1016539"/>
            </a:xfrm>
            <a:prstGeom prst="rect">
              <a:avLst/>
            </a:prstGeom>
          </p:spPr>
        </p:pic>
      </p:grpSp>
      <p:grpSp>
        <p:nvGrpSpPr>
          <p:cNvPr id="2752" name="Group 2751">
            <a:extLst>
              <a:ext uri="{FF2B5EF4-FFF2-40B4-BE49-F238E27FC236}">
                <a16:creationId xmlns:a16="http://schemas.microsoft.com/office/drawing/2014/main" id="{843D2AA8-F073-F7E3-DAC7-B25F7F78D7A6}"/>
              </a:ext>
            </a:extLst>
          </p:cNvPr>
          <p:cNvGrpSpPr/>
          <p:nvPr/>
        </p:nvGrpSpPr>
        <p:grpSpPr>
          <a:xfrm>
            <a:off x="264926" y="2032980"/>
            <a:ext cx="5236306" cy="748603"/>
            <a:chOff x="195387" y="2197448"/>
            <a:chExt cx="5236306" cy="748603"/>
          </a:xfrm>
        </p:grpSpPr>
        <p:sp>
          <p:nvSpPr>
            <p:cNvPr id="19" name="Rectangle: Rounded Corners 18">
              <a:extLst>
                <a:ext uri="{FF2B5EF4-FFF2-40B4-BE49-F238E27FC236}">
                  <a16:creationId xmlns:a16="http://schemas.microsoft.com/office/drawing/2014/main" id="{DDB7EB14-7EA5-DE20-2F67-FC346C86CF9A}"/>
                </a:ext>
              </a:extLst>
            </p:cNvPr>
            <p:cNvSpPr/>
            <p:nvPr/>
          </p:nvSpPr>
          <p:spPr>
            <a:xfrm>
              <a:off x="844063" y="2367711"/>
              <a:ext cx="722924"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4Al</a:t>
              </a:r>
            </a:p>
          </p:txBody>
        </p:sp>
        <p:sp>
          <p:nvSpPr>
            <p:cNvPr id="20" name="Plus Sign 19">
              <a:extLst>
                <a:ext uri="{FF2B5EF4-FFF2-40B4-BE49-F238E27FC236}">
                  <a16:creationId xmlns:a16="http://schemas.microsoft.com/office/drawing/2014/main" id="{3DBD9C2C-F9E7-DAC4-9377-CC60FC3595F0}"/>
                </a:ext>
              </a:extLst>
            </p:cNvPr>
            <p:cNvSpPr/>
            <p:nvPr/>
          </p:nvSpPr>
          <p:spPr>
            <a:xfrm>
              <a:off x="1703755" y="2428281"/>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DD507422-F438-9402-9440-6A4A8BC34C8F}"/>
                </a:ext>
              </a:extLst>
            </p:cNvPr>
            <p:cNvSpPr/>
            <p:nvPr/>
          </p:nvSpPr>
          <p:spPr>
            <a:xfrm>
              <a:off x="2301632" y="2367711"/>
              <a:ext cx="722924"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3O</a:t>
              </a:r>
              <a:r>
                <a:rPr lang="en-US" sz="2000" baseline="-25000">
                  <a:solidFill>
                    <a:schemeClr val="tx1"/>
                  </a:solidFill>
                </a:rPr>
                <a:t>2</a:t>
              </a:r>
              <a:endParaRPr lang="en-US" sz="2000">
                <a:solidFill>
                  <a:schemeClr val="tx1"/>
                </a:solidFill>
              </a:endParaRPr>
            </a:p>
          </p:txBody>
        </p:sp>
        <p:grpSp>
          <p:nvGrpSpPr>
            <p:cNvPr id="26" name="Group 25">
              <a:extLst>
                <a:ext uri="{FF2B5EF4-FFF2-40B4-BE49-F238E27FC236}">
                  <a16:creationId xmlns:a16="http://schemas.microsoft.com/office/drawing/2014/main" id="{6D0EA62E-E894-AC87-418E-39D167EBE441}"/>
                </a:ext>
              </a:extLst>
            </p:cNvPr>
            <p:cNvGrpSpPr/>
            <p:nvPr/>
          </p:nvGrpSpPr>
          <p:grpSpPr>
            <a:xfrm>
              <a:off x="3149601" y="2197448"/>
              <a:ext cx="1047261" cy="461665"/>
              <a:chOff x="3978031" y="2166536"/>
              <a:chExt cx="1047261" cy="461665"/>
            </a:xfrm>
          </p:grpSpPr>
          <p:cxnSp>
            <p:nvCxnSpPr>
              <p:cNvPr id="23" name="Straight Arrow Connector 22">
                <a:extLst>
                  <a:ext uri="{FF2B5EF4-FFF2-40B4-BE49-F238E27FC236}">
                    <a16:creationId xmlns:a16="http://schemas.microsoft.com/office/drawing/2014/main" id="{1C34BFCC-3782-CA70-032E-8DD67D7A3DAE}"/>
                  </a:ext>
                </a:extLst>
              </p:cNvPr>
              <p:cNvCxnSpPr>
                <a:cxnSpLocks/>
              </p:cNvCxnSpPr>
              <p:nvPr/>
            </p:nvCxnSpPr>
            <p:spPr>
              <a:xfrm>
                <a:off x="3978031" y="2625969"/>
                <a:ext cx="10472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1A8791F-830B-B73E-4F9F-733A94EB6EF9}"/>
                  </a:ext>
                </a:extLst>
              </p:cNvPr>
              <p:cNvSpPr txBox="1"/>
              <p:nvPr/>
            </p:nvSpPr>
            <p:spPr>
              <a:xfrm>
                <a:off x="4255479" y="2166536"/>
                <a:ext cx="437661" cy="461665"/>
              </a:xfrm>
              <a:prstGeom prst="rect">
                <a:avLst/>
              </a:prstGeom>
              <a:noFill/>
            </p:spPr>
            <p:txBody>
              <a:bodyPr wrap="square">
                <a:spAutoFit/>
              </a:bodyPr>
              <a:lstStyle/>
              <a:p>
                <a:pPr algn="ctr"/>
                <a:r>
                  <a:rPr lang="en-US" sz="2400"/>
                  <a:t>t</a:t>
                </a:r>
                <a:r>
                  <a:rPr lang="en-US" sz="2400" baseline="30000"/>
                  <a:t>o</a:t>
                </a:r>
                <a:endParaRPr lang="en-US" sz="2400"/>
              </a:p>
            </p:txBody>
          </p:sp>
        </p:grpSp>
        <p:sp>
          <p:nvSpPr>
            <p:cNvPr id="27" name="Rectangle: Rounded Corners 26">
              <a:extLst>
                <a:ext uri="{FF2B5EF4-FFF2-40B4-BE49-F238E27FC236}">
                  <a16:creationId xmlns:a16="http://schemas.microsoft.com/office/drawing/2014/main" id="{5DE130B8-623E-DDDD-E873-3F8D0AADD5FA}"/>
                </a:ext>
              </a:extLst>
            </p:cNvPr>
            <p:cNvSpPr/>
            <p:nvPr/>
          </p:nvSpPr>
          <p:spPr>
            <a:xfrm>
              <a:off x="4275015" y="2367711"/>
              <a:ext cx="1156678"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2Al</a:t>
              </a:r>
              <a:r>
                <a:rPr lang="en-US" sz="2000" baseline="-25000">
                  <a:solidFill>
                    <a:schemeClr val="tx1"/>
                  </a:solidFill>
                </a:rPr>
                <a:t>2</a:t>
              </a:r>
              <a:r>
                <a:rPr lang="en-US" sz="2000">
                  <a:solidFill>
                    <a:schemeClr val="tx1"/>
                  </a:solidFill>
                </a:rPr>
                <a:t>O</a:t>
              </a:r>
              <a:r>
                <a:rPr lang="en-US" sz="2000" baseline="-25000">
                  <a:solidFill>
                    <a:schemeClr val="tx1"/>
                  </a:solidFill>
                </a:rPr>
                <a:t>3</a:t>
              </a:r>
              <a:endParaRPr lang="en-US" sz="2000">
                <a:solidFill>
                  <a:schemeClr val="tx1"/>
                </a:solidFill>
              </a:endParaRPr>
            </a:p>
          </p:txBody>
        </p:sp>
        <p:sp>
          <p:nvSpPr>
            <p:cNvPr id="29" name="TextBox 28">
              <a:extLst>
                <a:ext uri="{FF2B5EF4-FFF2-40B4-BE49-F238E27FC236}">
                  <a16:creationId xmlns:a16="http://schemas.microsoft.com/office/drawing/2014/main" id="{F3C6411C-B1B5-41C5-0FCF-09EEB3B0128E}"/>
                </a:ext>
              </a:extLst>
            </p:cNvPr>
            <p:cNvSpPr txBox="1"/>
            <p:nvPr/>
          </p:nvSpPr>
          <p:spPr>
            <a:xfrm>
              <a:off x="195387" y="2456826"/>
              <a:ext cx="578337" cy="400110"/>
            </a:xfrm>
            <a:prstGeom prst="rect">
              <a:avLst/>
            </a:prstGeom>
            <a:noFill/>
          </p:spPr>
          <p:txBody>
            <a:bodyPr wrap="square">
              <a:spAutoFit/>
            </a:bodyPr>
            <a:lstStyle/>
            <a:p>
              <a:pPr algn="ctr"/>
              <a:r>
                <a:rPr lang="en-US" sz="2000">
                  <a:solidFill>
                    <a:schemeClr val="tx1"/>
                  </a:solidFill>
                </a:rPr>
                <a:t>(1)</a:t>
              </a:r>
            </a:p>
          </p:txBody>
        </p:sp>
      </p:grpSp>
      <p:grpSp>
        <p:nvGrpSpPr>
          <p:cNvPr id="2753" name="Group 2752">
            <a:extLst>
              <a:ext uri="{FF2B5EF4-FFF2-40B4-BE49-F238E27FC236}">
                <a16:creationId xmlns:a16="http://schemas.microsoft.com/office/drawing/2014/main" id="{00C822F9-F34F-7C6E-B976-C4F4814C2AE8}"/>
              </a:ext>
            </a:extLst>
          </p:cNvPr>
          <p:cNvGrpSpPr/>
          <p:nvPr/>
        </p:nvGrpSpPr>
        <p:grpSpPr>
          <a:xfrm>
            <a:off x="264926" y="2743407"/>
            <a:ext cx="5236306" cy="748603"/>
            <a:chOff x="195387" y="2197448"/>
            <a:chExt cx="5236306" cy="748603"/>
          </a:xfrm>
        </p:grpSpPr>
        <p:sp>
          <p:nvSpPr>
            <p:cNvPr id="2754" name="Rectangle: Rounded Corners 2753">
              <a:extLst>
                <a:ext uri="{FF2B5EF4-FFF2-40B4-BE49-F238E27FC236}">
                  <a16:creationId xmlns:a16="http://schemas.microsoft.com/office/drawing/2014/main" id="{0DADDD52-7636-4D4F-2547-C57C6D798B85}"/>
                </a:ext>
              </a:extLst>
            </p:cNvPr>
            <p:cNvSpPr/>
            <p:nvPr/>
          </p:nvSpPr>
          <p:spPr>
            <a:xfrm>
              <a:off x="844063" y="2367711"/>
              <a:ext cx="722924"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4P</a:t>
              </a:r>
            </a:p>
          </p:txBody>
        </p:sp>
        <p:sp>
          <p:nvSpPr>
            <p:cNvPr id="2755" name="Plus Sign 2754">
              <a:extLst>
                <a:ext uri="{FF2B5EF4-FFF2-40B4-BE49-F238E27FC236}">
                  <a16:creationId xmlns:a16="http://schemas.microsoft.com/office/drawing/2014/main" id="{1949326A-B6EE-2D2D-14E8-B8E8FD1BAFAB}"/>
                </a:ext>
              </a:extLst>
            </p:cNvPr>
            <p:cNvSpPr/>
            <p:nvPr/>
          </p:nvSpPr>
          <p:spPr>
            <a:xfrm>
              <a:off x="1703755" y="2428281"/>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6" name="Rectangle: Rounded Corners 2755">
              <a:extLst>
                <a:ext uri="{FF2B5EF4-FFF2-40B4-BE49-F238E27FC236}">
                  <a16:creationId xmlns:a16="http://schemas.microsoft.com/office/drawing/2014/main" id="{A7DF63BD-D332-495C-E27E-5B59CE43CE9C}"/>
                </a:ext>
              </a:extLst>
            </p:cNvPr>
            <p:cNvSpPr/>
            <p:nvPr/>
          </p:nvSpPr>
          <p:spPr>
            <a:xfrm>
              <a:off x="2301632" y="2367711"/>
              <a:ext cx="722924"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5O</a:t>
              </a:r>
              <a:r>
                <a:rPr lang="en-US" sz="2000" baseline="-25000">
                  <a:solidFill>
                    <a:schemeClr val="tx1"/>
                  </a:solidFill>
                </a:rPr>
                <a:t>2</a:t>
              </a:r>
              <a:endParaRPr lang="en-US" sz="2000">
                <a:solidFill>
                  <a:schemeClr val="tx1"/>
                </a:solidFill>
              </a:endParaRPr>
            </a:p>
          </p:txBody>
        </p:sp>
        <p:grpSp>
          <p:nvGrpSpPr>
            <p:cNvPr id="2757" name="Group 2756">
              <a:extLst>
                <a:ext uri="{FF2B5EF4-FFF2-40B4-BE49-F238E27FC236}">
                  <a16:creationId xmlns:a16="http://schemas.microsoft.com/office/drawing/2014/main" id="{BC8419F2-CAC6-DEF3-BDD0-150F2B89EAD9}"/>
                </a:ext>
              </a:extLst>
            </p:cNvPr>
            <p:cNvGrpSpPr/>
            <p:nvPr/>
          </p:nvGrpSpPr>
          <p:grpSpPr>
            <a:xfrm>
              <a:off x="3149601" y="2197448"/>
              <a:ext cx="1047261" cy="461665"/>
              <a:chOff x="3978031" y="2166536"/>
              <a:chExt cx="1047261" cy="461665"/>
            </a:xfrm>
          </p:grpSpPr>
          <p:cxnSp>
            <p:nvCxnSpPr>
              <p:cNvPr id="2760" name="Straight Arrow Connector 2759">
                <a:extLst>
                  <a:ext uri="{FF2B5EF4-FFF2-40B4-BE49-F238E27FC236}">
                    <a16:creationId xmlns:a16="http://schemas.microsoft.com/office/drawing/2014/main" id="{EE48765F-7C72-EE3A-F525-98386F6091FA}"/>
                  </a:ext>
                </a:extLst>
              </p:cNvPr>
              <p:cNvCxnSpPr>
                <a:cxnSpLocks/>
              </p:cNvCxnSpPr>
              <p:nvPr/>
            </p:nvCxnSpPr>
            <p:spPr>
              <a:xfrm>
                <a:off x="3978031" y="2625969"/>
                <a:ext cx="10472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61" name="TextBox 2760">
                <a:extLst>
                  <a:ext uri="{FF2B5EF4-FFF2-40B4-BE49-F238E27FC236}">
                    <a16:creationId xmlns:a16="http://schemas.microsoft.com/office/drawing/2014/main" id="{DD78F127-699D-8F7E-96AD-B02C0117AD8A}"/>
                  </a:ext>
                </a:extLst>
              </p:cNvPr>
              <p:cNvSpPr txBox="1"/>
              <p:nvPr/>
            </p:nvSpPr>
            <p:spPr>
              <a:xfrm>
                <a:off x="4255479" y="2166536"/>
                <a:ext cx="437661" cy="461665"/>
              </a:xfrm>
              <a:prstGeom prst="rect">
                <a:avLst/>
              </a:prstGeom>
              <a:noFill/>
            </p:spPr>
            <p:txBody>
              <a:bodyPr wrap="square">
                <a:spAutoFit/>
              </a:bodyPr>
              <a:lstStyle/>
              <a:p>
                <a:pPr algn="ctr"/>
                <a:r>
                  <a:rPr lang="en-US" sz="2400"/>
                  <a:t>t</a:t>
                </a:r>
                <a:r>
                  <a:rPr lang="en-US" sz="2400" baseline="30000"/>
                  <a:t>o</a:t>
                </a:r>
                <a:endParaRPr lang="en-US" sz="2400"/>
              </a:p>
            </p:txBody>
          </p:sp>
        </p:grpSp>
        <p:sp>
          <p:nvSpPr>
            <p:cNvPr id="2758" name="Rectangle: Rounded Corners 2757">
              <a:extLst>
                <a:ext uri="{FF2B5EF4-FFF2-40B4-BE49-F238E27FC236}">
                  <a16:creationId xmlns:a16="http://schemas.microsoft.com/office/drawing/2014/main" id="{0F757E47-2700-E293-038D-8C479872898B}"/>
                </a:ext>
              </a:extLst>
            </p:cNvPr>
            <p:cNvSpPr/>
            <p:nvPr/>
          </p:nvSpPr>
          <p:spPr>
            <a:xfrm>
              <a:off x="4275015" y="2367711"/>
              <a:ext cx="1156678"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2P</a:t>
              </a:r>
              <a:r>
                <a:rPr lang="en-US" sz="2000" baseline="-25000">
                  <a:solidFill>
                    <a:schemeClr val="tx1"/>
                  </a:solidFill>
                </a:rPr>
                <a:t>2</a:t>
              </a:r>
              <a:r>
                <a:rPr lang="en-US" sz="2000">
                  <a:solidFill>
                    <a:schemeClr val="tx1"/>
                  </a:solidFill>
                </a:rPr>
                <a:t>O</a:t>
              </a:r>
              <a:r>
                <a:rPr lang="en-US" sz="2000" baseline="-25000">
                  <a:solidFill>
                    <a:schemeClr val="tx1"/>
                  </a:solidFill>
                </a:rPr>
                <a:t>5</a:t>
              </a:r>
              <a:endParaRPr lang="en-US" sz="2000">
                <a:solidFill>
                  <a:schemeClr val="tx1"/>
                </a:solidFill>
              </a:endParaRPr>
            </a:p>
          </p:txBody>
        </p:sp>
        <p:sp>
          <p:nvSpPr>
            <p:cNvPr id="2759" name="TextBox 2758">
              <a:extLst>
                <a:ext uri="{FF2B5EF4-FFF2-40B4-BE49-F238E27FC236}">
                  <a16:creationId xmlns:a16="http://schemas.microsoft.com/office/drawing/2014/main" id="{D8AF95F0-50C5-447C-2746-CFDF9B45844D}"/>
                </a:ext>
              </a:extLst>
            </p:cNvPr>
            <p:cNvSpPr txBox="1"/>
            <p:nvPr/>
          </p:nvSpPr>
          <p:spPr>
            <a:xfrm>
              <a:off x="195387" y="2456826"/>
              <a:ext cx="578337" cy="400110"/>
            </a:xfrm>
            <a:prstGeom prst="rect">
              <a:avLst/>
            </a:prstGeom>
            <a:noFill/>
          </p:spPr>
          <p:txBody>
            <a:bodyPr wrap="square">
              <a:spAutoFit/>
            </a:bodyPr>
            <a:lstStyle/>
            <a:p>
              <a:pPr algn="ctr"/>
              <a:r>
                <a:rPr lang="en-US" sz="2000">
                  <a:solidFill>
                    <a:schemeClr val="tx1"/>
                  </a:solidFill>
                </a:rPr>
                <a:t>(2)</a:t>
              </a:r>
            </a:p>
          </p:txBody>
        </p:sp>
      </p:grpSp>
      <p:grpSp>
        <p:nvGrpSpPr>
          <p:cNvPr id="2762" name="Group 2761">
            <a:extLst>
              <a:ext uri="{FF2B5EF4-FFF2-40B4-BE49-F238E27FC236}">
                <a16:creationId xmlns:a16="http://schemas.microsoft.com/office/drawing/2014/main" id="{CA4B005F-DCB6-4020-5457-09C84BA758DE}"/>
              </a:ext>
            </a:extLst>
          </p:cNvPr>
          <p:cNvGrpSpPr/>
          <p:nvPr/>
        </p:nvGrpSpPr>
        <p:grpSpPr>
          <a:xfrm>
            <a:off x="264926" y="3459415"/>
            <a:ext cx="5236306" cy="748603"/>
            <a:chOff x="195387" y="2197448"/>
            <a:chExt cx="5236306" cy="748603"/>
          </a:xfrm>
        </p:grpSpPr>
        <p:sp>
          <p:nvSpPr>
            <p:cNvPr id="2763" name="Rectangle: Rounded Corners 2762">
              <a:extLst>
                <a:ext uri="{FF2B5EF4-FFF2-40B4-BE49-F238E27FC236}">
                  <a16:creationId xmlns:a16="http://schemas.microsoft.com/office/drawing/2014/main" id="{57443600-6801-39B4-AE8D-46D687B52F61}"/>
                </a:ext>
              </a:extLst>
            </p:cNvPr>
            <p:cNvSpPr/>
            <p:nvPr/>
          </p:nvSpPr>
          <p:spPr>
            <a:xfrm>
              <a:off x="844063" y="2367711"/>
              <a:ext cx="722924"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a:t>
              </a:r>
            </a:p>
          </p:txBody>
        </p:sp>
        <p:sp>
          <p:nvSpPr>
            <p:cNvPr id="2764" name="Plus Sign 2763">
              <a:extLst>
                <a:ext uri="{FF2B5EF4-FFF2-40B4-BE49-F238E27FC236}">
                  <a16:creationId xmlns:a16="http://schemas.microsoft.com/office/drawing/2014/main" id="{6F2A5905-6C54-9B79-2377-47F5F16B046D}"/>
                </a:ext>
              </a:extLst>
            </p:cNvPr>
            <p:cNvSpPr/>
            <p:nvPr/>
          </p:nvSpPr>
          <p:spPr>
            <a:xfrm>
              <a:off x="1703755" y="2428281"/>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 name="Rectangle: Rounded Corners 2764">
              <a:extLst>
                <a:ext uri="{FF2B5EF4-FFF2-40B4-BE49-F238E27FC236}">
                  <a16:creationId xmlns:a16="http://schemas.microsoft.com/office/drawing/2014/main" id="{A6CF0D43-0E9A-49F6-46D1-F4720F82A176}"/>
                </a:ext>
              </a:extLst>
            </p:cNvPr>
            <p:cNvSpPr/>
            <p:nvPr/>
          </p:nvSpPr>
          <p:spPr>
            <a:xfrm>
              <a:off x="2301632" y="2367711"/>
              <a:ext cx="722924"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O</a:t>
              </a:r>
              <a:r>
                <a:rPr lang="en-US" sz="2000" baseline="-25000">
                  <a:solidFill>
                    <a:schemeClr val="tx1"/>
                  </a:solidFill>
                </a:rPr>
                <a:t>2</a:t>
              </a:r>
              <a:endParaRPr lang="en-US" sz="2000">
                <a:solidFill>
                  <a:schemeClr val="tx1"/>
                </a:solidFill>
              </a:endParaRPr>
            </a:p>
          </p:txBody>
        </p:sp>
        <p:grpSp>
          <p:nvGrpSpPr>
            <p:cNvPr id="2766" name="Group 2765">
              <a:extLst>
                <a:ext uri="{FF2B5EF4-FFF2-40B4-BE49-F238E27FC236}">
                  <a16:creationId xmlns:a16="http://schemas.microsoft.com/office/drawing/2014/main" id="{F6E802DE-7471-D798-ED58-C95330C6A408}"/>
                </a:ext>
              </a:extLst>
            </p:cNvPr>
            <p:cNvGrpSpPr/>
            <p:nvPr/>
          </p:nvGrpSpPr>
          <p:grpSpPr>
            <a:xfrm>
              <a:off x="3149601" y="2197448"/>
              <a:ext cx="1047261" cy="461665"/>
              <a:chOff x="3978031" y="2166536"/>
              <a:chExt cx="1047261" cy="461665"/>
            </a:xfrm>
          </p:grpSpPr>
          <p:cxnSp>
            <p:nvCxnSpPr>
              <p:cNvPr id="2769" name="Straight Arrow Connector 2768">
                <a:extLst>
                  <a:ext uri="{FF2B5EF4-FFF2-40B4-BE49-F238E27FC236}">
                    <a16:creationId xmlns:a16="http://schemas.microsoft.com/office/drawing/2014/main" id="{A7B4E977-B76C-3451-B655-8B22883F82C0}"/>
                  </a:ext>
                </a:extLst>
              </p:cNvPr>
              <p:cNvCxnSpPr>
                <a:cxnSpLocks/>
              </p:cNvCxnSpPr>
              <p:nvPr/>
            </p:nvCxnSpPr>
            <p:spPr>
              <a:xfrm>
                <a:off x="3978031" y="2625969"/>
                <a:ext cx="10472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70" name="TextBox 2769">
                <a:extLst>
                  <a:ext uri="{FF2B5EF4-FFF2-40B4-BE49-F238E27FC236}">
                    <a16:creationId xmlns:a16="http://schemas.microsoft.com/office/drawing/2014/main" id="{99B6B4F7-3673-09B2-7436-ED4DD308D6AE}"/>
                  </a:ext>
                </a:extLst>
              </p:cNvPr>
              <p:cNvSpPr txBox="1"/>
              <p:nvPr/>
            </p:nvSpPr>
            <p:spPr>
              <a:xfrm>
                <a:off x="4255479" y="2166536"/>
                <a:ext cx="437661" cy="461665"/>
              </a:xfrm>
              <a:prstGeom prst="rect">
                <a:avLst/>
              </a:prstGeom>
              <a:noFill/>
            </p:spPr>
            <p:txBody>
              <a:bodyPr wrap="square">
                <a:spAutoFit/>
              </a:bodyPr>
              <a:lstStyle/>
              <a:p>
                <a:pPr algn="ctr"/>
                <a:r>
                  <a:rPr lang="en-US" sz="2400"/>
                  <a:t>t</a:t>
                </a:r>
                <a:r>
                  <a:rPr lang="en-US" sz="2400" baseline="30000"/>
                  <a:t>o</a:t>
                </a:r>
                <a:endParaRPr lang="en-US" sz="2400"/>
              </a:p>
            </p:txBody>
          </p:sp>
        </p:grpSp>
        <p:sp>
          <p:nvSpPr>
            <p:cNvPr id="2767" name="Rectangle: Rounded Corners 2766">
              <a:extLst>
                <a:ext uri="{FF2B5EF4-FFF2-40B4-BE49-F238E27FC236}">
                  <a16:creationId xmlns:a16="http://schemas.microsoft.com/office/drawing/2014/main" id="{6C86BF30-E8E5-836E-415D-7771726DD1A1}"/>
                </a:ext>
              </a:extLst>
            </p:cNvPr>
            <p:cNvSpPr/>
            <p:nvPr/>
          </p:nvSpPr>
          <p:spPr>
            <a:xfrm>
              <a:off x="4275015" y="2367711"/>
              <a:ext cx="1156678"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SO</a:t>
              </a:r>
              <a:r>
                <a:rPr lang="en-US" sz="2000" baseline="-25000">
                  <a:solidFill>
                    <a:schemeClr val="tx1"/>
                  </a:solidFill>
                </a:rPr>
                <a:t>2</a:t>
              </a:r>
              <a:endParaRPr lang="en-US" sz="2000">
                <a:solidFill>
                  <a:schemeClr val="tx1"/>
                </a:solidFill>
              </a:endParaRPr>
            </a:p>
          </p:txBody>
        </p:sp>
        <p:sp>
          <p:nvSpPr>
            <p:cNvPr id="2768" name="TextBox 2767">
              <a:extLst>
                <a:ext uri="{FF2B5EF4-FFF2-40B4-BE49-F238E27FC236}">
                  <a16:creationId xmlns:a16="http://schemas.microsoft.com/office/drawing/2014/main" id="{AD6D478F-235B-1B47-E48C-084D4F876158}"/>
                </a:ext>
              </a:extLst>
            </p:cNvPr>
            <p:cNvSpPr txBox="1"/>
            <p:nvPr/>
          </p:nvSpPr>
          <p:spPr>
            <a:xfrm>
              <a:off x="195387" y="2456826"/>
              <a:ext cx="578337" cy="400110"/>
            </a:xfrm>
            <a:prstGeom prst="rect">
              <a:avLst/>
            </a:prstGeom>
            <a:noFill/>
          </p:spPr>
          <p:txBody>
            <a:bodyPr wrap="square">
              <a:spAutoFit/>
            </a:bodyPr>
            <a:lstStyle/>
            <a:p>
              <a:pPr algn="ctr"/>
              <a:r>
                <a:rPr lang="en-US" sz="2000">
                  <a:solidFill>
                    <a:schemeClr val="tx1"/>
                  </a:solidFill>
                </a:rPr>
                <a:t>(3)</a:t>
              </a:r>
            </a:p>
          </p:txBody>
        </p:sp>
      </p:grpSp>
      <p:grpSp>
        <p:nvGrpSpPr>
          <p:cNvPr id="2771" name="Group 2770">
            <a:extLst>
              <a:ext uri="{FF2B5EF4-FFF2-40B4-BE49-F238E27FC236}">
                <a16:creationId xmlns:a16="http://schemas.microsoft.com/office/drawing/2014/main" id="{47FC8C17-8252-26BB-B22C-C53F4AF0E579}"/>
              </a:ext>
            </a:extLst>
          </p:cNvPr>
          <p:cNvGrpSpPr/>
          <p:nvPr/>
        </p:nvGrpSpPr>
        <p:grpSpPr>
          <a:xfrm>
            <a:off x="264926" y="4180588"/>
            <a:ext cx="5236306" cy="748603"/>
            <a:chOff x="195387" y="2197448"/>
            <a:chExt cx="5236306" cy="748603"/>
          </a:xfrm>
        </p:grpSpPr>
        <p:sp>
          <p:nvSpPr>
            <p:cNvPr id="2772" name="Rectangle: Rounded Corners 2771">
              <a:extLst>
                <a:ext uri="{FF2B5EF4-FFF2-40B4-BE49-F238E27FC236}">
                  <a16:creationId xmlns:a16="http://schemas.microsoft.com/office/drawing/2014/main" id="{E0560464-DFF5-9A32-862E-3DEB1D81D05D}"/>
                </a:ext>
              </a:extLst>
            </p:cNvPr>
            <p:cNvSpPr/>
            <p:nvPr/>
          </p:nvSpPr>
          <p:spPr>
            <a:xfrm>
              <a:off x="844062" y="2367711"/>
              <a:ext cx="734647"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4Mg</a:t>
              </a:r>
            </a:p>
          </p:txBody>
        </p:sp>
        <p:sp>
          <p:nvSpPr>
            <p:cNvPr id="2773" name="Plus Sign 2772">
              <a:extLst>
                <a:ext uri="{FF2B5EF4-FFF2-40B4-BE49-F238E27FC236}">
                  <a16:creationId xmlns:a16="http://schemas.microsoft.com/office/drawing/2014/main" id="{0F15D39A-955A-1E2E-1BF3-04A049546DE6}"/>
                </a:ext>
              </a:extLst>
            </p:cNvPr>
            <p:cNvSpPr/>
            <p:nvPr/>
          </p:nvSpPr>
          <p:spPr>
            <a:xfrm>
              <a:off x="1703755" y="2428281"/>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4" name="Rectangle: Rounded Corners 2773">
              <a:extLst>
                <a:ext uri="{FF2B5EF4-FFF2-40B4-BE49-F238E27FC236}">
                  <a16:creationId xmlns:a16="http://schemas.microsoft.com/office/drawing/2014/main" id="{D44641D7-C2CD-B6D3-A278-430C9C5C6B3C}"/>
                </a:ext>
              </a:extLst>
            </p:cNvPr>
            <p:cNvSpPr/>
            <p:nvPr/>
          </p:nvSpPr>
          <p:spPr>
            <a:xfrm>
              <a:off x="2301632" y="2367711"/>
              <a:ext cx="722924"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O</a:t>
              </a:r>
              <a:r>
                <a:rPr lang="en-US" sz="2000" baseline="-25000">
                  <a:solidFill>
                    <a:schemeClr val="tx1"/>
                  </a:solidFill>
                </a:rPr>
                <a:t>2</a:t>
              </a:r>
              <a:endParaRPr lang="en-US" sz="2000">
                <a:solidFill>
                  <a:schemeClr val="tx1"/>
                </a:solidFill>
              </a:endParaRPr>
            </a:p>
          </p:txBody>
        </p:sp>
        <p:grpSp>
          <p:nvGrpSpPr>
            <p:cNvPr id="2775" name="Group 2774">
              <a:extLst>
                <a:ext uri="{FF2B5EF4-FFF2-40B4-BE49-F238E27FC236}">
                  <a16:creationId xmlns:a16="http://schemas.microsoft.com/office/drawing/2014/main" id="{26D8827F-5019-74AD-2792-EA7A8652A001}"/>
                </a:ext>
              </a:extLst>
            </p:cNvPr>
            <p:cNvGrpSpPr/>
            <p:nvPr/>
          </p:nvGrpSpPr>
          <p:grpSpPr>
            <a:xfrm>
              <a:off x="3149601" y="2197448"/>
              <a:ext cx="1047261" cy="461665"/>
              <a:chOff x="3978031" y="2166536"/>
              <a:chExt cx="1047261" cy="461665"/>
            </a:xfrm>
          </p:grpSpPr>
          <p:cxnSp>
            <p:nvCxnSpPr>
              <p:cNvPr id="2778" name="Straight Arrow Connector 2777">
                <a:extLst>
                  <a:ext uri="{FF2B5EF4-FFF2-40B4-BE49-F238E27FC236}">
                    <a16:creationId xmlns:a16="http://schemas.microsoft.com/office/drawing/2014/main" id="{9B44FF54-6A7A-256C-0CB9-4012EFF94773}"/>
                  </a:ext>
                </a:extLst>
              </p:cNvPr>
              <p:cNvCxnSpPr>
                <a:cxnSpLocks/>
              </p:cNvCxnSpPr>
              <p:nvPr/>
            </p:nvCxnSpPr>
            <p:spPr>
              <a:xfrm>
                <a:off x="3978031" y="2625969"/>
                <a:ext cx="10472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79" name="TextBox 2778">
                <a:extLst>
                  <a:ext uri="{FF2B5EF4-FFF2-40B4-BE49-F238E27FC236}">
                    <a16:creationId xmlns:a16="http://schemas.microsoft.com/office/drawing/2014/main" id="{4A4D7D23-CC03-74D2-16C1-0D95C04B2A41}"/>
                  </a:ext>
                </a:extLst>
              </p:cNvPr>
              <p:cNvSpPr txBox="1"/>
              <p:nvPr/>
            </p:nvSpPr>
            <p:spPr>
              <a:xfrm>
                <a:off x="4255479" y="2166536"/>
                <a:ext cx="437661" cy="461665"/>
              </a:xfrm>
              <a:prstGeom prst="rect">
                <a:avLst/>
              </a:prstGeom>
              <a:noFill/>
            </p:spPr>
            <p:txBody>
              <a:bodyPr wrap="square">
                <a:spAutoFit/>
              </a:bodyPr>
              <a:lstStyle/>
              <a:p>
                <a:pPr algn="ctr"/>
                <a:r>
                  <a:rPr lang="en-US" sz="2400"/>
                  <a:t>t</a:t>
                </a:r>
                <a:r>
                  <a:rPr lang="en-US" sz="2400" baseline="30000"/>
                  <a:t>o</a:t>
                </a:r>
                <a:endParaRPr lang="en-US" sz="2400"/>
              </a:p>
            </p:txBody>
          </p:sp>
        </p:grpSp>
        <p:sp>
          <p:nvSpPr>
            <p:cNvPr id="2776" name="Rectangle: Rounded Corners 2775">
              <a:extLst>
                <a:ext uri="{FF2B5EF4-FFF2-40B4-BE49-F238E27FC236}">
                  <a16:creationId xmlns:a16="http://schemas.microsoft.com/office/drawing/2014/main" id="{A9E254FD-D6D7-7F03-F79F-FF1A1A51F04F}"/>
                </a:ext>
              </a:extLst>
            </p:cNvPr>
            <p:cNvSpPr/>
            <p:nvPr/>
          </p:nvSpPr>
          <p:spPr>
            <a:xfrm>
              <a:off x="4275015" y="2367711"/>
              <a:ext cx="1156678"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2MgO</a:t>
              </a:r>
            </a:p>
          </p:txBody>
        </p:sp>
        <p:sp>
          <p:nvSpPr>
            <p:cNvPr id="2777" name="TextBox 2776">
              <a:extLst>
                <a:ext uri="{FF2B5EF4-FFF2-40B4-BE49-F238E27FC236}">
                  <a16:creationId xmlns:a16="http://schemas.microsoft.com/office/drawing/2014/main" id="{907119DB-7A04-96A9-8E61-040B3CC30FB9}"/>
                </a:ext>
              </a:extLst>
            </p:cNvPr>
            <p:cNvSpPr txBox="1"/>
            <p:nvPr/>
          </p:nvSpPr>
          <p:spPr>
            <a:xfrm>
              <a:off x="195387" y="2456826"/>
              <a:ext cx="578337" cy="400110"/>
            </a:xfrm>
            <a:prstGeom prst="rect">
              <a:avLst/>
            </a:prstGeom>
            <a:noFill/>
          </p:spPr>
          <p:txBody>
            <a:bodyPr wrap="square">
              <a:spAutoFit/>
            </a:bodyPr>
            <a:lstStyle/>
            <a:p>
              <a:pPr algn="ctr"/>
              <a:r>
                <a:rPr lang="en-US" sz="2000">
                  <a:solidFill>
                    <a:schemeClr val="tx1"/>
                  </a:solidFill>
                </a:rPr>
                <a:t>(4)</a:t>
              </a:r>
            </a:p>
          </p:txBody>
        </p:sp>
      </p:grpSp>
      <p:grpSp>
        <p:nvGrpSpPr>
          <p:cNvPr id="2829" name="Group 2828">
            <a:extLst>
              <a:ext uri="{FF2B5EF4-FFF2-40B4-BE49-F238E27FC236}">
                <a16:creationId xmlns:a16="http://schemas.microsoft.com/office/drawing/2014/main" id="{D68F405F-CF89-931D-5550-7607B6180C01}"/>
              </a:ext>
            </a:extLst>
          </p:cNvPr>
          <p:cNvGrpSpPr/>
          <p:nvPr/>
        </p:nvGrpSpPr>
        <p:grpSpPr>
          <a:xfrm>
            <a:off x="5727484" y="2002707"/>
            <a:ext cx="2904607" cy="824008"/>
            <a:chOff x="5797821" y="2080862"/>
            <a:chExt cx="2904607" cy="824008"/>
          </a:xfrm>
        </p:grpSpPr>
        <p:sp>
          <p:nvSpPr>
            <p:cNvPr id="2780" name="Arrow: Notched Right 2779">
              <a:extLst>
                <a:ext uri="{FF2B5EF4-FFF2-40B4-BE49-F238E27FC236}">
                  <a16:creationId xmlns:a16="http://schemas.microsoft.com/office/drawing/2014/main" id="{50692554-6EEE-43BA-F0EA-6BD05ACB8C31}"/>
                </a:ext>
              </a:extLst>
            </p:cNvPr>
            <p:cNvSpPr/>
            <p:nvPr/>
          </p:nvSpPr>
          <p:spPr>
            <a:xfrm>
              <a:off x="5797821" y="2365170"/>
              <a:ext cx="444678" cy="33501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8" name="TextBox 2827">
              <a:extLst>
                <a:ext uri="{FF2B5EF4-FFF2-40B4-BE49-F238E27FC236}">
                  <a16:creationId xmlns:a16="http://schemas.microsoft.com/office/drawing/2014/main" id="{50BD2DE6-5482-9CB4-8F2D-B015B149778C}"/>
                </a:ext>
              </a:extLst>
            </p:cNvPr>
            <p:cNvSpPr txBox="1"/>
            <p:nvPr/>
          </p:nvSpPr>
          <p:spPr>
            <a:xfrm>
              <a:off x="6318737" y="2080862"/>
              <a:ext cx="2383691" cy="824008"/>
            </a:xfrm>
            <a:prstGeom prst="rect">
              <a:avLst/>
            </a:prstGeom>
            <a:noFill/>
          </p:spPr>
          <p:txBody>
            <a:bodyPr wrap="square">
              <a:spAutoFit/>
            </a:bodyPr>
            <a:lstStyle/>
            <a:p>
              <a:pPr algn="ctr">
                <a:lnSpc>
                  <a:spcPts val="3000"/>
                </a:lnSpc>
              </a:pPr>
              <a:r>
                <a:rPr lang="en-US" sz="2000"/>
                <a:t> Aluminium oxide (oxide kim loại) </a:t>
              </a:r>
            </a:p>
          </p:txBody>
        </p:sp>
      </p:grpSp>
      <p:grpSp>
        <p:nvGrpSpPr>
          <p:cNvPr id="2833" name="Group 2832">
            <a:extLst>
              <a:ext uri="{FF2B5EF4-FFF2-40B4-BE49-F238E27FC236}">
                <a16:creationId xmlns:a16="http://schemas.microsoft.com/office/drawing/2014/main" id="{41FD20E2-ABDF-1E58-BB0E-B531305BCA7A}"/>
              </a:ext>
            </a:extLst>
          </p:cNvPr>
          <p:cNvGrpSpPr/>
          <p:nvPr/>
        </p:nvGrpSpPr>
        <p:grpSpPr>
          <a:xfrm>
            <a:off x="5723974" y="2734595"/>
            <a:ext cx="3295379" cy="824008"/>
            <a:chOff x="5797821" y="2072949"/>
            <a:chExt cx="3295379" cy="824008"/>
          </a:xfrm>
        </p:grpSpPr>
        <p:sp>
          <p:nvSpPr>
            <p:cNvPr id="2834" name="Arrow: Notched Right 2833">
              <a:extLst>
                <a:ext uri="{FF2B5EF4-FFF2-40B4-BE49-F238E27FC236}">
                  <a16:creationId xmlns:a16="http://schemas.microsoft.com/office/drawing/2014/main" id="{C6C6AD65-F457-CCAE-FD5A-F88554D30DB7}"/>
                </a:ext>
              </a:extLst>
            </p:cNvPr>
            <p:cNvSpPr/>
            <p:nvPr/>
          </p:nvSpPr>
          <p:spPr>
            <a:xfrm>
              <a:off x="5797821" y="2365170"/>
              <a:ext cx="444678" cy="33501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5" name="TextBox 2834">
              <a:extLst>
                <a:ext uri="{FF2B5EF4-FFF2-40B4-BE49-F238E27FC236}">
                  <a16:creationId xmlns:a16="http://schemas.microsoft.com/office/drawing/2014/main" id="{B802C684-6AE5-561C-5309-D9C44FD3EB95}"/>
                </a:ext>
              </a:extLst>
            </p:cNvPr>
            <p:cNvSpPr txBox="1"/>
            <p:nvPr/>
          </p:nvSpPr>
          <p:spPr>
            <a:xfrm>
              <a:off x="6129973" y="2072949"/>
              <a:ext cx="2963227" cy="824008"/>
            </a:xfrm>
            <a:prstGeom prst="rect">
              <a:avLst/>
            </a:prstGeom>
            <a:noFill/>
          </p:spPr>
          <p:txBody>
            <a:bodyPr wrap="square">
              <a:spAutoFit/>
            </a:bodyPr>
            <a:lstStyle/>
            <a:p>
              <a:pPr algn="ctr">
                <a:lnSpc>
                  <a:spcPts val="3000"/>
                </a:lnSpc>
              </a:pPr>
              <a:r>
                <a:rPr lang="en-US" sz="2000"/>
                <a:t>Diphosphorus pentoxide (oxide phi kim)</a:t>
              </a:r>
            </a:p>
          </p:txBody>
        </p:sp>
      </p:grpSp>
      <p:grpSp>
        <p:nvGrpSpPr>
          <p:cNvPr id="2836" name="Group 2835">
            <a:extLst>
              <a:ext uri="{FF2B5EF4-FFF2-40B4-BE49-F238E27FC236}">
                <a16:creationId xmlns:a16="http://schemas.microsoft.com/office/drawing/2014/main" id="{AB9FF362-DAE5-6B13-D3BC-B2F04D3B1A1B}"/>
              </a:ext>
            </a:extLst>
          </p:cNvPr>
          <p:cNvGrpSpPr/>
          <p:nvPr/>
        </p:nvGrpSpPr>
        <p:grpSpPr>
          <a:xfrm>
            <a:off x="5746224" y="3456506"/>
            <a:ext cx="2669034" cy="824008"/>
            <a:chOff x="5797821" y="2072949"/>
            <a:chExt cx="2669034" cy="824008"/>
          </a:xfrm>
        </p:grpSpPr>
        <p:sp>
          <p:nvSpPr>
            <p:cNvPr id="2837" name="Arrow: Notched Right 2836">
              <a:extLst>
                <a:ext uri="{FF2B5EF4-FFF2-40B4-BE49-F238E27FC236}">
                  <a16:creationId xmlns:a16="http://schemas.microsoft.com/office/drawing/2014/main" id="{18A3CE08-E1C1-3E81-77C5-4695552EAB38}"/>
                </a:ext>
              </a:extLst>
            </p:cNvPr>
            <p:cNvSpPr/>
            <p:nvPr/>
          </p:nvSpPr>
          <p:spPr>
            <a:xfrm>
              <a:off x="5797821" y="2365170"/>
              <a:ext cx="444678" cy="33501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8" name="TextBox 2837">
              <a:extLst>
                <a:ext uri="{FF2B5EF4-FFF2-40B4-BE49-F238E27FC236}">
                  <a16:creationId xmlns:a16="http://schemas.microsoft.com/office/drawing/2014/main" id="{EB1C3867-5B7E-EFFC-D99B-FE3957755BD1}"/>
                </a:ext>
              </a:extLst>
            </p:cNvPr>
            <p:cNvSpPr txBox="1"/>
            <p:nvPr/>
          </p:nvSpPr>
          <p:spPr>
            <a:xfrm>
              <a:off x="6385170" y="2072949"/>
              <a:ext cx="2081685" cy="824008"/>
            </a:xfrm>
            <a:prstGeom prst="rect">
              <a:avLst/>
            </a:prstGeom>
            <a:noFill/>
          </p:spPr>
          <p:txBody>
            <a:bodyPr wrap="square">
              <a:spAutoFit/>
            </a:bodyPr>
            <a:lstStyle/>
            <a:p>
              <a:pPr algn="ctr">
                <a:lnSpc>
                  <a:spcPts val="3000"/>
                </a:lnSpc>
              </a:pPr>
              <a:r>
                <a:rPr lang="en-US" sz="2000"/>
                <a:t>Sulfur dioxide </a:t>
              </a:r>
            </a:p>
            <a:p>
              <a:pPr algn="ctr">
                <a:lnSpc>
                  <a:spcPts val="3000"/>
                </a:lnSpc>
              </a:pPr>
              <a:r>
                <a:rPr lang="en-US" sz="2000"/>
                <a:t>(oxide phi kim)</a:t>
              </a:r>
            </a:p>
          </p:txBody>
        </p:sp>
      </p:grpSp>
      <p:grpSp>
        <p:nvGrpSpPr>
          <p:cNvPr id="2839" name="Group 2838">
            <a:extLst>
              <a:ext uri="{FF2B5EF4-FFF2-40B4-BE49-F238E27FC236}">
                <a16:creationId xmlns:a16="http://schemas.microsoft.com/office/drawing/2014/main" id="{EDAF5ADE-063B-9243-CDD4-6A1904BC9A60}"/>
              </a:ext>
            </a:extLst>
          </p:cNvPr>
          <p:cNvGrpSpPr/>
          <p:nvPr/>
        </p:nvGrpSpPr>
        <p:grpSpPr>
          <a:xfrm>
            <a:off x="5779400" y="4228849"/>
            <a:ext cx="2769516" cy="824008"/>
            <a:chOff x="5797821" y="2120671"/>
            <a:chExt cx="2769516" cy="824008"/>
          </a:xfrm>
        </p:grpSpPr>
        <p:sp>
          <p:nvSpPr>
            <p:cNvPr id="2840" name="Arrow: Notched Right 2839">
              <a:extLst>
                <a:ext uri="{FF2B5EF4-FFF2-40B4-BE49-F238E27FC236}">
                  <a16:creationId xmlns:a16="http://schemas.microsoft.com/office/drawing/2014/main" id="{856A7BEF-D66C-6424-7250-6C6C66708A20}"/>
                </a:ext>
              </a:extLst>
            </p:cNvPr>
            <p:cNvSpPr/>
            <p:nvPr/>
          </p:nvSpPr>
          <p:spPr>
            <a:xfrm>
              <a:off x="5797821" y="2365170"/>
              <a:ext cx="444678" cy="33501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1" name="TextBox 2840">
              <a:extLst>
                <a:ext uri="{FF2B5EF4-FFF2-40B4-BE49-F238E27FC236}">
                  <a16:creationId xmlns:a16="http://schemas.microsoft.com/office/drawing/2014/main" id="{B5C8BD6A-29F9-1F8C-C9D1-99F6C06F0493}"/>
                </a:ext>
              </a:extLst>
            </p:cNvPr>
            <p:cNvSpPr txBox="1"/>
            <p:nvPr/>
          </p:nvSpPr>
          <p:spPr>
            <a:xfrm>
              <a:off x="6180054" y="2120671"/>
              <a:ext cx="2387283" cy="824008"/>
            </a:xfrm>
            <a:prstGeom prst="rect">
              <a:avLst/>
            </a:prstGeom>
            <a:noFill/>
          </p:spPr>
          <p:txBody>
            <a:bodyPr wrap="square">
              <a:spAutoFit/>
            </a:bodyPr>
            <a:lstStyle/>
            <a:p>
              <a:pPr algn="ctr">
                <a:lnSpc>
                  <a:spcPts val="3000"/>
                </a:lnSpc>
              </a:pPr>
              <a:r>
                <a:rPr lang="en-US" sz="2000"/>
                <a:t>Magnesium oxide (oxide kim loại) </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752"/>
                                        </p:tgtEl>
                                        <p:attrNameLst>
                                          <p:attrName>style.visibility</p:attrName>
                                        </p:attrNameLst>
                                      </p:cBhvr>
                                      <p:to>
                                        <p:strVal val="visible"/>
                                      </p:to>
                                    </p:set>
                                    <p:anim calcmode="lin" valueType="num">
                                      <p:cBhvr additive="base">
                                        <p:cTn id="12" dur="500" fill="hold"/>
                                        <p:tgtEl>
                                          <p:spTgt spid="2752"/>
                                        </p:tgtEl>
                                        <p:attrNameLst>
                                          <p:attrName>ppt_x</p:attrName>
                                        </p:attrNameLst>
                                      </p:cBhvr>
                                      <p:tavLst>
                                        <p:tav tm="0">
                                          <p:val>
                                            <p:strVal val="0-#ppt_w/2"/>
                                          </p:val>
                                        </p:tav>
                                        <p:tav tm="100000">
                                          <p:val>
                                            <p:strVal val="#ppt_x"/>
                                          </p:val>
                                        </p:tav>
                                      </p:tavLst>
                                    </p:anim>
                                    <p:anim calcmode="lin" valueType="num">
                                      <p:cBhvr additive="base">
                                        <p:cTn id="13" dur="500" fill="hold"/>
                                        <p:tgtEl>
                                          <p:spTgt spid="275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829"/>
                                        </p:tgtEl>
                                        <p:attrNameLst>
                                          <p:attrName>style.visibility</p:attrName>
                                        </p:attrNameLst>
                                      </p:cBhvr>
                                      <p:to>
                                        <p:strVal val="visible"/>
                                      </p:to>
                                    </p:set>
                                    <p:animEffect transition="in" filter="wipe(left)">
                                      <p:cBhvr>
                                        <p:cTn id="17" dur="500"/>
                                        <p:tgtEl>
                                          <p:spTgt spid="282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753"/>
                                        </p:tgtEl>
                                        <p:attrNameLst>
                                          <p:attrName>style.visibility</p:attrName>
                                        </p:attrNameLst>
                                      </p:cBhvr>
                                      <p:to>
                                        <p:strVal val="visible"/>
                                      </p:to>
                                    </p:set>
                                    <p:anim calcmode="lin" valueType="num">
                                      <p:cBhvr additive="base">
                                        <p:cTn id="22" dur="500" fill="hold"/>
                                        <p:tgtEl>
                                          <p:spTgt spid="2753"/>
                                        </p:tgtEl>
                                        <p:attrNameLst>
                                          <p:attrName>ppt_x</p:attrName>
                                        </p:attrNameLst>
                                      </p:cBhvr>
                                      <p:tavLst>
                                        <p:tav tm="0">
                                          <p:val>
                                            <p:strVal val="0-#ppt_w/2"/>
                                          </p:val>
                                        </p:tav>
                                        <p:tav tm="100000">
                                          <p:val>
                                            <p:strVal val="#ppt_x"/>
                                          </p:val>
                                        </p:tav>
                                      </p:tavLst>
                                    </p:anim>
                                    <p:anim calcmode="lin" valueType="num">
                                      <p:cBhvr additive="base">
                                        <p:cTn id="23" dur="500" fill="hold"/>
                                        <p:tgtEl>
                                          <p:spTgt spid="2753"/>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833"/>
                                        </p:tgtEl>
                                        <p:attrNameLst>
                                          <p:attrName>style.visibility</p:attrName>
                                        </p:attrNameLst>
                                      </p:cBhvr>
                                      <p:to>
                                        <p:strVal val="visible"/>
                                      </p:to>
                                    </p:set>
                                    <p:animEffect transition="in" filter="wipe(left)">
                                      <p:cBhvr>
                                        <p:cTn id="27" dur="500"/>
                                        <p:tgtEl>
                                          <p:spTgt spid="28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762"/>
                                        </p:tgtEl>
                                        <p:attrNameLst>
                                          <p:attrName>style.visibility</p:attrName>
                                        </p:attrNameLst>
                                      </p:cBhvr>
                                      <p:to>
                                        <p:strVal val="visible"/>
                                      </p:to>
                                    </p:set>
                                    <p:anim calcmode="lin" valueType="num">
                                      <p:cBhvr additive="base">
                                        <p:cTn id="32" dur="500" fill="hold"/>
                                        <p:tgtEl>
                                          <p:spTgt spid="2762"/>
                                        </p:tgtEl>
                                        <p:attrNameLst>
                                          <p:attrName>ppt_x</p:attrName>
                                        </p:attrNameLst>
                                      </p:cBhvr>
                                      <p:tavLst>
                                        <p:tav tm="0">
                                          <p:val>
                                            <p:strVal val="0-#ppt_w/2"/>
                                          </p:val>
                                        </p:tav>
                                        <p:tav tm="100000">
                                          <p:val>
                                            <p:strVal val="#ppt_x"/>
                                          </p:val>
                                        </p:tav>
                                      </p:tavLst>
                                    </p:anim>
                                    <p:anim calcmode="lin" valueType="num">
                                      <p:cBhvr additive="base">
                                        <p:cTn id="33" dur="500" fill="hold"/>
                                        <p:tgtEl>
                                          <p:spTgt spid="2762"/>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2836"/>
                                        </p:tgtEl>
                                        <p:attrNameLst>
                                          <p:attrName>style.visibility</p:attrName>
                                        </p:attrNameLst>
                                      </p:cBhvr>
                                      <p:to>
                                        <p:strVal val="visible"/>
                                      </p:to>
                                    </p:set>
                                    <p:animEffect transition="in" filter="wipe(left)">
                                      <p:cBhvr>
                                        <p:cTn id="37" dur="500"/>
                                        <p:tgtEl>
                                          <p:spTgt spid="283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2771"/>
                                        </p:tgtEl>
                                        <p:attrNameLst>
                                          <p:attrName>style.visibility</p:attrName>
                                        </p:attrNameLst>
                                      </p:cBhvr>
                                      <p:to>
                                        <p:strVal val="visible"/>
                                      </p:to>
                                    </p:set>
                                    <p:anim calcmode="lin" valueType="num">
                                      <p:cBhvr additive="base">
                                        <p:cTn id="42" dur="500" fill="hold"/>
                                        <p:tgtEl>
                                          <p:spTgt spid="2771"/>
                                        </p:tgtEl>
                                        <p:attrNameLst>
                                          <p:attrName>ppt_x</p:attrName>
                                        </p:attrNameLst>
                                      </p:cBhvr>
                                      <p:tavLst>
                                        <p:tav tm="0">
                                          <p:val>
                                            <p:strVal val="0-#ppt_w/2"/>
                                          </p:val>
                                        </p:tav>
                                        <p:tav tm="100000">
                                          <p:val>
                                            <p:strVal val="#ppt_x"/>
                                          </p:val>
                                        </p:tav>
                                      </p:tavLst>
                                    </p:anim>
                                    <p:anim calcmode="lin" valueType="num">
                                      <p:cBhvr additive="base">
                                        <p:cTn id="43" dur="500" fill="hold"/>
                                        <p:tgtEl>
                                          <p:spTgt spid="2771"/>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2839"/>
                                        </p:tgtEl>
                                        <p:attrNameLst>
                                          <p:attrName>style.visibility</p:attrName>
                                        </p:attrNameLst>
                                      </p:cBhvr>
                                      <p:to>
                                        <p:strVal val="visible"/>
                                      </p:to>
                                    </p:set>
                                    <p:animEffect transition="in" filter="wipe(left)">
                                      <p:cBhvr>
                                        <p:cTn id="47" dur="500"/>
                                        <p:tgtEl>
                                          <p:spTgt spid="2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1"/>
        <p:cNvGrpSpPr/>
        <p:nvPr/>
      </p:nvGrpSpPr>
      <p:grpSpPr>
        <a:xfrm>
          <a:off x="0" y="0"/>
          <a:ext cx="0" cy="0"/>
          <a:chOff x="0" y="0"/>
          <a:chExt cx="0" cy="0"/>
        </a:xfrm>
      </p:grpSpPr>
      <p:grpSp>
        <p:nvGrpSpPr>
          <p:cNvPr id="2985" name="Google Shape;2985;p80"/>
          <p:cNvGrpSpPr/>
          <p:nvPr/>
        </p:nvGrpSpPr>
        <p:grpSpPr>
          <a:xfrm>
            <a:off x="456925" y="539500"/>
            <a:ext cx="4115082" cy="3782417"/>
            <a:chOff x="456925" y="539500"/>
            <a:chExt cx="4115082" cy="3782417"/>
          </a:xfrm>
        </p:grpSpPr>
        <p:pic>
          <p:nvPicPr>
            <p:cNvPr id="2986" name="Google Shape;2986;p80"/>
            <p:cNvPicPr preferRelativeResize="0"/>
            <p:nvPr/>
          </p:nvPicPr>
          <p:blipFill rotWithShape="1">
            <a:blip r:embed="rId3"/>
            <a:srcRect l="-8816" t="-15038" r="-11595" b="-11554"/>
            <a:stretch/>
          </p:blipFill>
          <p:spPr>
            <a:xfrm>
              <a:off x="2743177" y="2722017"/>
              <a:ext cx="1599900" cy="1599900"/>
            </a:xfrm>
            <a:prstGeom prst="ellipse">
              <a:avLst/>
            </a:prstGeom>
            <a:noFill/>
            <a:ln w="38100" cap="flat" cmpd="sng">
              <a:solidFill>
                <a:schemeClr val="accent6"/>
              </a:solidFill>
              <a:prstDash val="solid"/>
              <a:round/>
              <a:headEnd type="none" w="sm" len="sm"/>
              <a:tailEnd type="none" w="sm" len="sm"/>
            </a:ln>
          </p:spPr>
        </p:pic>
        <p:cxnSp>
          <p:nvCxnSpPr>
            <p:cNvPr id="2987" name="Google Shape;2987;p80"/>
            <p:cNvCxnSpPr>
              <a:stCxn id="2988" idx="5"/>
            </p:cNvCxnSpPr>
            <p:nvPr/>
          </p:nvCxnSpPr>
          <p:spPr>
            <a:xfrm>
              <a:off x="2720785" y="2546289"/>
              <a:ext cx="256799" cy="410100"/>
            </a:xfrm>
            <a:prstGeom prst="straightConnector1">
              <a:avLst/>
            </a:prstGeom>
            <a:noFill/>
            <a:ln w="38100" cap="flat" cmpd="sng">
              <a:solidFill>
                <a:schemeClr val="accent6"/>
              </a:solidFill>
              <a:prstDash val="solid"/>
              <a:round/>
              <a:headEnd type="none" w="med" len="med"/>
              <a:tailEnd type="none" w="med" len="med"/>
            </a:ln>
          </p:spPr>
        </p:cxnSp>
        <p:grpSp>
          <p:nvGrpSpPr>
            <p:cNvPr id="2989" name="Google Shape;2989;p80"/>
            <p:cNvGrpSpPr/>
            <p:nvPr/>
          </p:nvGrpSpPr>
          <p:grpSpPr>
            <a:xfrm flipH="1">
              <a:off x="3814800" y="1710586"/>
              <a:ext cx="757207" cy="1059023"/>
              <a:chOff x="4937588" y="1253161"/>
              <a:chExt cx="757207" cy="1059023"/>
            </a:xfrm>
          </p:grpSpPr>
          <p:grpSp>
            <p:nvGrpSpPr>
              <p:cNvPr id="2990" name="Google Shape;2990;p80"/>
              <p:cNvGrpSpPr/>
              <p:nvPr/>
            </p:nvGrpSpPr>
            <p:grpSpPr>
              <a:xfrm rot="669764">
                <a:off x="4981692" y="1295356"/>
                <a:ext cx="485060" cy="503029"/>
                <a:chOff x="4772025" y="1209675"/>
                <a:chExt cx="485051" cy="503019"/>
              </a:xfrm>
            </p:grpSpPr>
            <p:sp>
              <p:nvSpPr>
                <p:cNvPr id="2991" name="Google Shape;2991;p80"/>
                <p:cNvSpPr/>
                <p:nvPr/>
              </p:nvSpPr>
              <p:spPr>
                <a:xfrm>
                  <a:off x="4798976" y="1254594"/>
                  <a:ext cx="458100" cy="458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80"/>
                <p:cNvSpPr/>
                <p:nvPr/>
              </p:nvSpPr>
              <p:spPr>
                <a:xfrm>
                  <a:off x="4772025" y="1209675"/>
                  <a:ext cx="458100" cy="458100"/>
                </a:xfrm>
                <a:prstGeom prst="ellipse">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993" name="Google Shape;2993;p80"/>
              <p:cNvCxnSpPr>
                <a:stCxn id="2992" idx="5"/>
              </p:cNvCxnSpPr>
              <p:nvPr/>
            </p:nvCxnSpPr>
            <p:spPr>
              <a:xfrm>
                <a:off x="5342895" y="1712484"/>
                <a:ext cx="351900" cy="599700"/>
              </a:xfrm>
              <a:prstGeom prst="straightConnector1">
                <a:avLst/>
              </a:prstGeom>
              <a:noFill/>
              <a:ln w="38100" cap="flat" cmpd="sng">
                <a:solidFill>
                  <a:schemeClr val="accent6"/>
                </a:solidFill>
                <a:prstDash val="solid"/>
                <a:round/>
                <a:headEnd type="none" w="med" len="med"/>
                <a:tailEnd type="none" w="med" len="med"/>
              </a:ln>
            </p:spPr>
          </p:cxnSp>
        </p:grpSp>
        <p:grpSp>
          <p:nvGrpSpPr>
            <p:cNvPr id="2994" name="Google Shape;2994;p80"/>
            <p:cNvGrpSpPr/>
            <p:nvPr/>
          </p:nvGrpSpPr>
          <p:grpSpPr>
            <a:xfrm rot="-10100437" flipH="1">
              <a:off x="456925" y="2559263"/>
              <a:ext cx="861637" cy="1059059"/>
              <a:chOff x="4937588" y="1253161"/>
              <a:chExt cx="861607" cy="1059023"/>
            </a:xfrm>
          </p:grpSpPr>
          <p:grpSp>
            <p:nvGrpSpPr>
              <p:cNvPr id="2995" name="Google Shape;2995;p80"/>
              <p:cNvGrpSpPr/>
              <p:nvPr/>
            </p:nvGrpSpPr>
            <p:grpSpPr>
              <a:xfrm rot="669764">
                <a:off x="4981692" y="1295356"/>
                <a:ext cx="485060" cy="503029"/>
                <a:chOff x="4772025" y="1209675"/>
                <a:chExt cx="485051" cy="503019"/>
              </a:xfrm>
            </p:grpSpPr>
            <p:sp>
              <p:nvSpPr>
                <p:cNvPr id="2996" name="Google Shape;2996;p80"/>
                <p:cNvSpPr/>
                <p:nvPr/>
              </p:nvSpPr>
              <p:spPr>
                <a:xfrm>
                  <a:off x="4798976" y="1254594"/>
                  <a:ext cx="458100" cy="458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80"/>
                <p:cNvSpPr/>
                <p:nvPr/>
              </p:nvSpPr>
              <p:spPr>
                <a:xfrm>
                  <a:off x="4772025" y="1209675"/>
                  <a:ext cx="458100" cy="458100"/>
                </a:xfrm>
                <a:prstGeom prst="ellipse">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998" name="Google Shape;2998;p80"/>
              <p:cNvCxnSpPr>
                <a:stCxn id="2997" idx="5"/>
              </p:cNvCxnSpPr>
              <p:nvPr/>
            </p:nvCxnSpPr>
            <p:spPr>
              <a:xfrm rot="699867">
                <a:off x="5285884" y="1754250"/>
                <a:ext cx="465922" cy="516168"/>
              </a:xfrm>
              <a:prstGeom prst="straightConnector1">
                <a:avLst/>
              </a:prstGeom>
              <a:noFill/>
              <a:ln w="38100" cap="flat" cmpd="sng">
                <a:solidFill>
                  <a:schemeClr val="accent6"/>
                </a:solidFill>
                <a:prstDash val="solid"/>
                <a:round/>
                <a:headEnd type="none" w="med" len="med"/>
                <a:tailEnd type="none" w="med" len="med"/>
              </a:ln>
            </p:spPr>
          </p:cxnSp>
        </p:grpSp>
        <p:pic>
          <p:nvPicPr>
            <p:cNvPr id="2988" name="Google Shape;2988;p80"/>
            <p:cNvPicPr preferRelativeResize="0"/>
            <p:nvPr/>
          </p:nvPicPr>
          <p:blipFill rotWithShape="1">
            <a:blip r:embed="rId4"/>
            <a:srcRect l="29" t="-26939" r="-1592" b="-27525"/>
            <a:stretch/>
          </p:blipFill>
          <p:spPr>
            <a:xfrm>
              <a:off x="713227" y="539500"/>
              <a:ext cx="2352000" cy="2351100"/>
            </a:xfrm>
            <a:prstGeom prst="ellipse">
              <a:avLst/>
            </a:prstGeom>
            <a:noFill/>
            <a:ln w="38100" cap="flat" cmpd="sng">
              <a:solidFill>
                <a:schemeClr val="accent6"/>
              </a:solidFill>
              <a:prstDash val="solid"/>
              <a:round/>
              <a:headEnd type="none" w="sm" len="sm"/>
              <a:tailEnd type="none" w="sm" len="sm"/>
            </a:ln>
          </p:spPr>
        </p:pic>
      </p:grpSp>
      <p:grpSp>
        <p:nvGrpSpPr>
          <p:cNvPr id="8" name="Group 7">
            <a:extLst>
              <a:ext uri="{FF2B5EF4-FFF2-40B4-BE49-F238E27FC236}">
                <a16:creationId xmlns:a16="http://schemas.microsoft.com/office/drawing/2014/main" id="{4D3F4C90-E534-3EF0-AC09-4C64A244366D}"/>
              </a:ext>
            </a:extLst>
          </p:cNvPr>
          <p:cNvGrpSpPr/>
          <p:nvPr/>
        </p:nvGrpSpPr>
        <p:grpSpPr>
          <a:xfrm>
            <a:off x="5092650" y="1168261"/>
            <a:ext cx="3191260" cy="2602995"/>
            <a:chOff x="1224161" y="1672492"/>
            <a:chExt cx="3191260" cy="2602995"/>
          </a:xfrm>
        </p:grpSpPr>
        <p:sp>
          <p:nvSpPr>
            <p:cNvPr id="9" name="TextBox 8">
              <a:extLst>
                <a:ext uri="{FF2B5EF4-FFF2-40B4-BE49-F238E27FC236}">
                  <a16:creationId xmlns:a16="http://schemas.microsoft.com/office/drawing/2014/main" id="{2335D9D4-5988-72B2-B99A-D54A92BA02B1}"/>
                </a:ext>
              </a:extLst>
            </p:cNvPr>
            <p:cNvSpPr txBox="1"/>
            <p:nvPr/>
          </p:nvSpPr>
          <p:spPr>
            <a:xfrm>
              <a:off x="1224161" y="2450564"/>
              <a:ext cx="3191260" cy="1824923"/>
            </a:xfrm>
            <a:prstGeom prst="rect">
              <a:avLst/>
            </a:prstGeom>
            <a:noFill/>
          </p:spPr>
          <p:txBody>
            <a:bodyPr wrap="square">
              <a:spAutoFit/>
            </a:bodyPr>
            <a:lstStyle/>
            <a:p>
              <a:pPr algn="ctr">
                <a:lnSpc>
                  <a:spcPct val="150000"/>
                </a:lnSpc>
              </a:pPr>
              <a:r>
                <a:rPr lang="en-US" sz="4000" b="1">
                  <a:solidFill>
                    <a:schemeClr val="accent2">
                      <a:lumMod val="75000"/>
                    </a:schemeClr>
                  </a:solidFill>
                  <a:latin typeface="+mn-lt"/>
                </a:rPr>
                <a:t>TÍNH CHẤT HÓA HỌC</a:t>
              </a:r>
            </a:p>
          </p:txBody>
        </p:sp>
        <p:sp>
          <p:nvSpPr>
            <p:cNvPr id="10" name="Oval 9">
              <a:extLst>
                <a:ext uri="{FF2B5EF4-FFF2-40B4-BE49-F238E27FC236}">
                  <a16:creationId xmlns:a16="http://schemas.microsoft.com/office/drawing/2014/main" id="{DA099398-B7E1-8365-5F72-33E92AB5AA58}"/>
                </a:ext>
              </a:extLst>
            </p:cNvPr>
            <p:cNvSpPr/>
            <p:nvPr/>
          </p:nvSpPr>
          <p:spPr>
            <a:xfrm>
              <a:off x="2392290" y="1672492"/>
              <a:ext cx="731520" cy="731520"/>
            </a:xfrm>
            <a:prstGeom prst="ellips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II</a:t>
              </a:r>
            </a:p>
          </p:txBody>
        </p:sp>
      </p:gr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4" name="TextBox 3">
            <a:extLst>
              <a:ext uri="{FF2B5EF4-FFF2-40B4-BE49-F238E27FC236}">
                <a16:creationId xmlns:a16="http://schemas.microsoft.com/office/drawing/2014/main" id="{BE9E7990-5AC1-9BC5-98E6-90A41E85C4B4}"/>
              </a:ext>
            </a:extLst>
          </p:cNvPr>
          <p:cNvSpPr txBox="1"/>
          <p:nvPr/>
        </p:nvSpPr>
        <p:spPr>
          <a:xfrm>
            <a:off x="2203938" y="304798"/>
            <a:ext cx="4736123" cy="523220"/>
          </a:xfrm>
          <a:prstGeom prst="rect">
            <a:avLst/>
          </a:prstGeom>
          <a:noFill/>
        </p:spPr>
        <p:txBody>
          <a:bodyPr wrap="square" rtlCol="0">
            <a:spAutoFit/>
          </a:bodyPr>
          <a:lstStyle/>
          <a:p>
            <a:pPr algn="ctr"/>
            <a:r>
              <a:rPr lang="en-US" sz="2800" b="1">
                <a:solidFill>
                  <a:schemeClr val="accent2">
                    <a:lumMod val="75000"/>
                  </a:schemeClr>
                </a:solidFill>
              </a:rPr>
              <a:t>HOẠT ĐỘNG NHÓM</a:t>
            </a:r>
          </a:p>
        </p:txBody>
      </p:sp>
      <p:grpSp>
        <p:nvGrpSpPr>
          <p:cNvPr id="5" name="Google Shape;3042;p82">
            <a:extLst>
              <a:ext uri="{FF2B5EF4-FFF2-40B4-BE49-F238E27FC236}">
                <a16:creationId xmlns:a16="http://schemas.microsoft.com/office/drawing/2014/main" id="{2A099114-85B0-74CC-7273-282C16EBBC09}"/>
              </a:ext>
            </a:extLst>
          </p:cNvPr>
          <p:cNvGrpSpPr/>
          <p:nvPr/>
        </p:nvGrpSpPr>
        <p:grpSpPr>
          <a:xfrm rot="5400000">
            <a:off x="4170299" y="161364"/>
            <a:ext cx="803400" cy="2782286"/>
            <a:chOff x="4201885" y="1227758"/>
            <a:chExt cx="803400" cy="2782286"/>
          </a:xfrm>
        </p:grpSpPr>
        <p:sp>
          <p:nvSpPr>
            <p:cNvPr id="6" name="Google Shape;3043;p82">
              <a:extLst>
                <a:ext uri="{FF2B5EF4-FFF2-40B4-BE49-F238E27FC236}">
                  <a16:creationId xmlns:a16="http://schemas.microsoft.com/office/drawing/2014/main" id="{3F366533-6D65-C4EF-DE23-DE5517C727F3}"/>
                </a:ext>
              </a:extLst>
            </p:cNvPr>
            <p:cNvSpPr/>
            <p:nvPr/>
          </p:nvSpPr>
          <p:spPr>
            <a:xfrm>
              <a:off x="4201885" y="2840810"/>
              <a:ext cx="803400" cy="8034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3044;p82">
              <a:extLst>
                <a:ext uri="{FF2B5EF4-FFF2-40B4-BE49-F238E27FC236}">
                  <a16:creationId xmlns:a16="http://schemas.microsoft.com/office/drawing/2014/main" id="{BAFB8FB7-4EF9-63B4-9AE6-A32EF2D58C6B}"/>
                </a:ext>
              </a:extLst>
            </p:cNvPr>
            <p:cNvCxnSpPr>
              <a:stCxn id="6" idx="7"/>
              <a:endCxn id="8" idx="3"/>
            </p:cNvCxnSpPr>
            <p:nvPr/>
          </p:nvCxnSpPr>
          <p:spPr>
            <a:xfrm rot="10800000">
              <a:off x="4374030" y="2116665"/>
              <a:ext cx="513600" cy="841800"/>
            </a:xfrm>
            <a:prstGeom prst="straightConnector1">
              <a:avLst/>
            </a:prstGeom>
            <a:noFill/>
            <a:ln w="28575" cap="flat" cmpd="sng">
              <a:solidFill>
                <a:schemeClr val="accent6"/>
              </a:solidFill>
              <a:prstDash val="solid"/>
              <a:round/>
              <a:headEnd type="none" w="med" len="med"/>
              <a:tailEnd type="none" w="med" len="med"/>
            </a:ln>
          </p:spPr>
        </p:cxnSp>
        <p:sp>
          <p:nvSpPr>
            <p:cNvPr id="8" name="Google Shape;3045;p82">
              <a:extLst>
                <a:ext uri="{FF2B5EF4-FFF2-40B4-BE49-F238E27FC236}">
                  <a16:creationId xmlns:a16="http://schemas.microsoft.com/office/drawing/2014/main" id="{2A5191B5-D260-04B4-6F36-AFF7672CB33C}"/>
                </a:ext>
              </a:extLst>
            </p:cNvPr>
            <p:cNvSpPr/>
            <p:nvPr/>
          </p:nvSpPr>
          <p:spPr>
            <a:xfrm>
              <a:off x="4278757" y="1562045"/>
              <a:ext cx="649800" cy="649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3046;p82">
              <a:extLst>
                <a:ext uri="{FF2B5EF4-FFF2-40B4-BE49-F238E27FC236}">
                  <a16:creationId xmlns:a16="http://schemas.microsoft.com/office/drawing/2014/main" id="{9BD174FA-70EF-9018-F518-70C7C44DFCC2}"/>
                </a:ext>
              </a:extLst>
            </p:cNvPr>
            <p:cNvCxnSpPr>
              <a:cxnSpLocks/>
              <a:stCxn id="8" idx="0"/>
            </p:cNvCxnSpPr>
            <p:nvPr/>
          </p:nvCxnSpPr>
          <p:spPr>
            <a:xfrm rot="16200000" flipV="1">
              <a:off x="4434420" y="1392808"/>
              <a:ext cx="334287" cy="4188"/>
            </a:xfrm>
            <a:prstGeom prst="straightConnector1">
              <a:avLst/>
            </a:prstGeom>
            <a:noFill/>
            <a:ln w="28575" cap="flat" cmpd="sng">
              <a:solidFill>
                <a:schemeClr val="accent6"/>
              </a:solidFill>
              <a:prstDash val="solid"/>
              <a:round/>
              <a:headEnd type="none" w="med" len="med"/>
              <a:tailEnd type="oval" w="med" len="med"/>
            </a:ln>
          </p:spPr>
        </p:cxnSp>
        <p:grpSp>
          <p:nvGrpSpPr>
            <p:cNvPr id="10" name="Google Shape;3047;p82">
              <a:extLst>
                <a:ext uri="{FF2B5EF4-FFF2-40B4-BE49-F238E27FC236}">
                  <a16:creationId xmlns:a16="http://schemas.microsoft.com/office/drawing/2014/main" id="{64926B68-C46F-A6A7-2631-A5AF49C710E7}"/>
                </a:ext>
              </a:extLst>
            </p:cNvPr>
            <p:cNvGrpSpPr/>
            <p:nvPr/>
          </p:nvGrpSpPr>
          <p:grpSpPr>
            <a:xfrm>
              <a:off x="4369427" y="3009466"/>
              <a:ext cx="468289" cy="466049"/>
              <a:chOff x="2401100" y="2176050"/>
              <a:chExt cx="454650" cy="452475"/>
            </a:xfrm>
          </p:grpSpPr>
          <p:sp>
            <p:nvSpPr>
              <p:cNvPr id="2856" name="Google Shape;3048;p82">
                <a:extLst>
                  <a:ext uri="{FF2B5EF4-FFF2-40B4-BE49-F238E27FC236}">
                    <a16:creationId xmlns:a16="http://schemas.microsoft.com/office/drawing/2014/main" id="{CADE721D-A7B3-6A8C-1998-4FEE33C7E056}"/>
                  </a:ext>
                </a:extLst>
              </p:cNvPr>
              <p:cNvSpPr/>
              <p:nvPr/>
            </p:nvSpPr>
            <p:spPr>
              <a:xfrm>
                <a:off x="2595550" y="2266650"/>
                <a:ext cx="251350" cy="75425"/>
              </a:xfrm>
              <a:custGeom>
                <a:avLst/>
                <a:gdLst/>
                <a:ahLst/>
                <a:cxnLst/>
                <a:rect l="l" t="t" r="r" b="b"/>
                <a:pathLst>
                  <a:path w="10054" h="3017" extrusionOk="0">
                    <a:moveTo>
                      <a:pt x="0" y="0"/>
                    </a:moveTo>
                    <a:lnTo>
                      <a:pt x="0" y="3016"/>
                    </a:lnTo>
                    <a:lnTo>
                      <a:pt x="10053" y="3016"/>
                    </a:lnTo>
                    <a:lnTo>
                      <a:pt x="100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3049;p82">
                <a:extLst>
                  <a:ext uri="{FF2B5EF4-FFF2-40B4-BE49-F238E27FC236}">
                    <a16:creationId xmlns:a16="http://schemas.microsoft.com/office/drawing/2014/main" id="{99CB9B71-81F3-72AA-6EF6-9F280105D58C}"/>
                  </a:ext>
                </a:extLst>
              </p:cNvPr>
              <p:cNvSpPr/>
              <p:nvPr/>
            </p:nvSpPr>
            <p:spPr>
              <a:xfrm>
                <a:off x="2674425" y="2246750"/>
                <a:ext cx="72175" cy="121425"/>
              </a:xfrm>
              <a:custGeom>
                <a:avLst/>
                <a:gdLst/>
                <a:ahLst/>
                <a:cxnLst/>
                <a:rect l="l" t="t" r="r" b="b"/>
                <a:pathLst>
                  <a:path w="2887" h="4857" extrusionOk="0">
                    <a:moveTo>
                      <a:pt x="660" y="1"/>
                    </a:moveTo>
                    <a:cubicBezTo>
                      <a:pt x="274" y="166"/>
                      <a:pt x="1" y="553"/>
                      <a:pt x="1" y="1000"/>
                    </a:cubicBezTo>
                    <a:lnTo>
                      <a:pt x="1" y="1943"/>
                    </a:lnTo>
                    <a:cubicBezTo>
                      <a:pt x="1" y="2093"/>
                      <a:pt x="42" y="2239"/>
                      <a:pt x="116" y="2366"/>
                    </a:cubicBezTo>
                    <a:lnTo>
                      <a:pt x="941" y="3788"/>
                    </a:lnTo>
                    <a:cubicBezTo>
                      <a:pt x="1039" y="3956"/>
                      <a:pt x="1089" y="4148"/>
                      <a:pt x="1089" y="4341"/>
                    </a:cubicBezTo>
                    <a:lnTo>
                      <a:pt x="1089" y="4856"/>
                    </a:lnTo>
                    <a:lnTo>
                      <a:pt x="2886" y="4856"/>
                    </a:lnTo>
                    <a:lnTo>
                      <a:pt x="2886" y="4496"/>
                    </a:lnTo>
                    <a:cubicBezTo>
                      <a:pt x="2883" y="4067"/>
                      <a:pt x="2768" y="3642"/>
                      <a:pt x="2552" y="3268"/>
                    </a:cubicBezTo>
                    <a:lnTo>
                      <a:pt x="1088" y="747"/>
                    </a:lnTo>
                    <a:lnTo>
                      <a:pt x="720" y="114"/>
                    </a:lnTo>
                    <a:cubicBezTo>
                      <a:pt x="698" y="77"/>
                      <a:pt x="678" y="39"/>
                      <a:pt x="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3050;p82">
                <a:extLst>
                  <a:ext uri="{FF2B5EF4-FFF2-40B4-BE49-F238E27FC236}">
                    <a16:creationId xmlns:a16="http://schemas.microsoft.com/office/drawing/2014/main" id="{22CFC106-B31A-7C1F-FE73-856B3F3542F5}"/>
                  </a:ext>
                </a:extLst>
              </p:cNvPr>
              <p:cNvSpPr/>
              <p:nvPr/>
            </p:nvSpPr>
            <p:spPr>
              <a:xfrm>
                <a:off x="2701600" y="2190675"/>
                <a:ext cx="109950" cy="177600"/>
              </a:xfrm>
              <a:custGeom>
                <a:avLst/>
                <a:gdLst/>
                <a:ahLst/>
                <a:cxnLst/>
                <a:rect l="l" t="t" r="r" b="b"/>
                <a:pathLst>
                  <a:path w="4398" h="7104" extrusionOk="0">
                    <a:moveTo>
                      <a:pt x="1684" y="1"/>
                    </a:moveTo>
                    <a:cubicBezTo>
                      <a:pt x="1379" y="1"/>
                      <a:pt x="1131" y="249"/>
                      <a:pt x="1131" y="553"/>
                    </a:cubicBezTo>
                    <a:lnTo>
                      <a:pt x="1131" y="890"/>
                    </a:lnTo>
                    <a:cubicBezTo>
                      <a:pt x="1131" y="579"/>
                      <a:pt x="879" y="326"/>
                      <a:pt x="566" y="326"/>
                    </a:cubicBezTo>
                    <a:cubicBezTo>
                      <a:pt x="254" y="326"/>
                      <a:pt x="1" y="579"/>
                      <a:pt x="1" y="890"/>
                    </a:cubicBezTo>
                    <a:lnTo>
                      <a:pt x="1" y="2158"/>
                    </a:lnTo>
                    <a:lnTo>
                      <a:pt x="1" y="2993"/>
                    </a:lnTo>
                    <a:lnTo>
                      <a:pt x="1465" y="5512"/>
                    </a:lnTo>
                    <a:cubicBezTo>
                      <a:pt x="1681" y="5886"/>
                      <a:pt x="1796" y="6313"/>
                      <a:pt x="1796" y="6743"/>
                    </a:cubicBezTo>
                    <a:lnTo>
                      <a:pt x="1796" y="7104"/>
                    </a:lnTo>
                    <a:lnTo>
                      <a:pt x="3803" y="7104"/>
                    </a:lnTo>
                    <a:lnTo>
                      <a:pt x="4188" y="5702"/>
                    </a:lnTo>
                    <a:cubicBezTo>
                      <a:pt x="4326" y="5197"/>
                      <a:pt x="4398" y="4674"/>
                      <a:pt x="4398" y="4148"/>
                    </a:cubicBezTo>
                    <a:lnTo>
                      <a:pt x="4398" y="1164"/>
                    </a:lnTo>
                    <a:cubicBezTo>
                      <a:pt x="4398" y="875"/>
                      <a:pt x="4163" y="642"/>
                      <a:pt x="3873" y="642"/>
                    </a:cubicBezTo>
                    <a:cubicBezTo>
                      <a:pt x="3585" y="642"/>
                      <a:pt x="3351" y="875"/>
                      <a:pt x="3351" y="1164"/>
                    </a:cubicBezTo>
                    <a:lnTo>
                      <a:pt x="3351" y="993"/>
                    </a:lnTo>
                    <a:cubicBezTo>
                      <a:pt x="3351" y="683"/>
                      <a:pt x="3102" y="435"/>
                      <a:pt x="2793" y="435"/>
                    </a:cubicBezTo>
                    <a:cubicBezTo>
                      <a:pt x="2484" y="435"/>
                      <a:pt x="2236" y="683"/>
                      <a:pt x="2236" y="993"/>
                    </a:cubicBezTo>
                    <a:lnTo>
                      <a:pt x="2236" y="551"/>
                    </a:lnTo>
                    <a:cubicBezTo>
                      <a:pt x="2236" y="287"/>
                      <a:pt x="2047" y="65"/>
                      <a:pt x="1799" y="13"/>
                    </a:cubicBezTo>
                    <a:cubicBezTo>
                      <a:pt x="1762" y="5"/>
                      <a:pt x="1724" y="1"/>
                      <a:pt x="1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3051;p82">
                <a:extLst>
                  <a:ext uri="{FF2B5EF4-FFF2-40B4-BE49-F238E27FC236}">
                    <a16:creationId xmlns:a16="http://schemas.microsoft.com/office/drawing/2014/main" id="{F569D939-E5AC-3AC6-FA00-B881343F1C8A}"/>
                  </a:ext>
                </a:extLst>
              </p:cNvPr>
              <p:cNvSpPr/>
              <p:nvPr/>
            </p:nvSpPr>
            <p:spPr>
              <a:xfrm>
                <a:off x="2690875" y="2244600"/>
                <a:ext cx="10750" cy="20875"/>
              </a:xfrm>
              <a:custGeom>
                <a:avLst/>
                <a:gdLst/>
                <a:ahLst/>
                <a:cxnLst/>
                <a:rect l="l" t="t" r="r" b="b"/>
                <a:pathLst>
                  <a:path w="430" h="835" extrusionOk="0">
                    <a:moveTo>
                      <a:pt x="430" y="1"/>
                    </a:moveTo>
                    <a:cubicBezTo>
                      <a:pt x="276" y="1"/>
                      <a:pt x="132" y="30"/>
                      <a:pt x="0" y="88"/>
                    </a:cubicBezTo>
                    <a:cubicBezTo>
                      <a:pt x="20" y="127"/>
                      <a:pt x="39" y="163"/>
                      <a:pt x="60" y="202"/>
                    </a:cubicBezTo>
                    <a:lnTo>
                      <a:pt x="430" y="835"/>
                    </a:lnTo>
                    <a:lnTo>
                      <a:pt x="430" y="1"/>
                    </a:lnTo>
                    <a:close/>
                  </a:path>
                </a:pathLst>
              </a:custGeom>
              <a:solidFill>
                <a:srgbClr val="FFD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3052;p82">
                <a:extLst>
                  <a:ext uri="{FF2B5EF4-FFF2-40B4-BE49-F238E27FC236}">
                    <a16:creationId xmlns:a16="http://schemas.microsoft.com/office/drawing/2014/main" id="{80C060C8-E3E7-00D2-175D-A48F743AA63D}"/>
                  </a:ext>
                </a:extLst>
              </p:cNvPr>
              <p:cNvSpPr/>
              <p:nvPr/>
            </p:nvSpPr>
            <p:spPr>
              <a:xfrm>
                <a:off x="2738825" y="2368250"/>
                <a:ext cx="72725" cy="251350"/>
              </a:xfrm>
              <a:custGeom>
                <a:avLst/>
                <a:gdLst/>
                <a:ahLst/>
                <a:cxnLst/>
                <a:rect l="l" t="t" r="r" b="b"/>
                <a:pathLst>
                  <a:path w="2909" h="10054" extrusionOk="0">
                    <a:moveTo>
                      <a:pt x="0" y="1"/>
                    </a:moveTo>
                    <a:lnTo>
                      <a:pt x="0" y="10054"/>
                    </a:lnTo>
                    <a:lnTo>
                      <a:pt x="2909" y="10054"/>
                    </a:lnTo>
                    <a:lnTo>
                      <a:pt x="2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3053;p82">
                <a:extLst>
                  <a:ext uri="{FF2B5EF4-FFF2-40B4-BE49-F238E27FC236}">
                    <a16:creationId xmlns:a16="http://schemas.microsoft.com/office/drawing/2014/main" id="{2229EC62-3BA5-C736-795E-DA6C74A2E210}"/>
                  </a:ext>
                </a:extLst>
              </p:cNvPr>
              <p:cNvSpPr/>
              <p:nvPr/>
            </p:nvSpPr>
            <p:spPr>
              <a:xfrm>
                <a:off x="2661325" y="2460400"/>
                <a:ext cx="46250" cy="122300"/>
              </a:xfrm>
              <a:custGeom>
                <a:avLst/>
                <a:gdLst/>
                <a:ahLst/>
                <a:cxnLst/>
                <a:rect l="l" t="t" r="r" b="b"/>
                <a:pathLst>
                  <a:path w="1850" h="4892" extrusionOk="0">
                    <a:moveTo>
                      <a:pt x="1849" y="0"/>
                    </a:moveTo>
                    <a:lnTo>
                      <a:pt x="1069" y="453"/>
                    </a:lnTo>
                    <a:cubicBezTo>
                      <a:pt x="900" y="549"/>
                      <a:pt x="709" y="601"/>
                      <a:pt x="516" y="601"/>
                    </a:cubicBezTo>
                    <a:lnTo>
                      <a:pt x="0" y="601"/>
                    </a:lnTo>
                    <a:lnTo>
                      <a:pt x="0" y="4404"/>
                    </a:lnTo>
                    <a:lnTo>
                      <a:pt x="1400" y="4787"/>
                    </a:lnTo>
                    <a:cubicBezTo>
                      <a:pt x="1549" y="4827"/>
                      <a:pt x="1698" y="4862"/>
                      <a:pt x="1849" y="4891"/>
                    </a:cubicBezTo>
                    <a:lnTo>
                      <a:pt x="18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3054;p82">
                <a:extLst>
                  <a:ext uri="{FF2B5EF4-FFF2-40B4-BE49-F238E27FC236}">
                    <a16:creationId xmlns:a16="http://schemas.microsoft.com/office/drawing/2014/main" id="{A54F7124-EEAB-F18A-3560-F012A8B08272}"/>
                  </a:ext>
                </a:extLst>
              </p:cNvPr>
              <p:cNvSpPr/>
              <p:nvPr/>
            </p:nvSpPr>
            <p:spPr>
              <a:xfrm>
                <a:off x="2707500" y="2448175"/>
                <a:ext cx="131375" cy="137125"/>
              </a:xfrm>
              <a:custGeom>
                <a:avLst/>
                <a:gdLst/>
                <a:ahLst/>
                <a:cxnLst/>
                <a:rect l="l" t="t" r="r" b="b"/>
                <a:pathLst>
                  <a:path w="5255" h="5485" extrusionOk="0">
                    <a:moveTo>
                      <a:pt x="1066" y="0"/>
                    </a:moveTo>
                    <a:cubicBezTo>
                      <a:pt x="916" y="0"/>
                      <a:pt x="770" y="40"/>
                      <a:pt x="643" y="115"/>
                    </a:cubicBezTo>
                    <a:lnTo>
                      <a:pt x="1" y="488"/>
                    </a:lnTo>
                    <a:lnTo>
                      <a:pt x="1" y="5379"/>
                    </a:lnTo>
                    <a:cubicBezTo>
                      <a:pt x="364" y="5448"/>
                      <a:pt x="735" y="5484"/>
                      <a:pt x="1106" y="5484"/>
                    </a:cubicBezTo>
                    <a:lnTo>
                      <a:pt x="4090" y="5484"/>
                    </a:lnTo>
                    <a:cubicBezTo>
                      <a:pt x="4379" y="5484"/>
                      <a:pt x="4614" y="5251"/>
                      <a:pt x="4614" y="4962"/>
                    </a:cubicBezTo>
                    <a:cubicBezTo>
                      <a:pt x="4614" y="4672"/>
                      <a:pt x="4379" y="4439"/>
                      <a:pt x="4090" y="4439"/>
                    </a:cubicBezTo>
                    <a:lnTo>
                      <a:pt x="4263" y="4439"/>
                    </a:lnTo>
                    <a:cubicBezTo>
                      <a:pt x="4571" y="4439"/>
                      <a:pt x="4821" y="4189"/>
                      <a:pt x="4821" y="3881"/>
                    </a:cubicBezTo>
                    <a:cubicBezTo>
                      <a:pt x="4821" y="3573"/>
                      <a:pt x="4571" y="3323"/>
                      <a:pt x="4263" y="3323"/>
                    </a:cubicBezTo>
                    <a:lnTo>
                      <a:pt x="4703" y="3323"/>
                    </a:lnTo>
                    <a:cubicBezTo>
                      <a:pt x="5008" y="3323"/>
                      <a:pt x="5255" y="3076"/>
                      <a:pt x="5255" y="2771"/>
                    </a:cubicBezTo>
                    <a:cubicBezTo>
                      <a:pt x="5255" y="2466"/>
                      <a:pt x="5008" y="2219"/>
                      <a:pt x="4703" y="2219"/>
                    </a:cubicBezTo>
                    <a:lnTo>
                      <a:pt x="4366" y="2219"/>
                    </a:lnTo>
                    <a:cubicBezTo>
                      <a:pt x="4678" y="2219"/>
                      <a:pt x="4931" y="1966"/>
                      <a:pt x="4931" y="1653"/>
                    </a:cubicBezTo>
                    <a:cubicBezTo>
                      <a:pt x="4931" y="1342"/>
                      <a:pt x="4678" y="1089"/>
                      <a:pt x="4366" y="1089"/>
                    </a:cubicBezTo>
                    <a:lnTo>
                      <a:pt x="3098" y="1089"/>
                    </a:lnTo>
                    <a:cubicBezTo>
                      <a:pt x="3098" y="486"/>
                      <a:pt x="2610"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3055;p82">
                <a:extLst>
                  <a:ext uri="{FF2B5EF4-FFF2-40B4-BE49-F238E27FC236}">
                    <a16:creationId xmlns:a16="http://schemas.microsoft.com/office/drawing/2014/main" id="{5C5CB02A-3C82-F56F-4AB4-FCE6D888C767}"/>
                  </a:ext>
                </a:extLst>
              </p:cNvPr>
              <p:cNvSpPr/>
              <p:nvPr/>
            </p:nvSpPr>
            <p:spPr>
              <a:xfrm>
                <a:off x="2409975" y="2503675"/>
                <a:ext cx="251375" cy="81575"/>
              </a:xfrm>
              <a:custGeom>
                <a:avLst/>
                <a:gdLst/>
                <a:ahLst/>
                <a:cxnLst/>
                <a:rect l="l" t="t" r="r" b="b"/>
                <a:pathLst>
                  <a:path w="10055" h="3263" extrusionOk="0">
                    <a:moveTo>
                      <a:pt x="0" y="0"/>
                    </a:moveTo>
                    <a:lnTo>
                      <a:pt x="0" y="3263"/>
                    </a:lnTo>
                    <a:lnTo>
                      <a:pt x="10054" y="3263"/>
                    </a:lnTo>
                    <a:lnTo>
                      <a:pt x="100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3056;p82">
                <a:extLst>
                  <a:ext uri="{FF2B5EF4-FFF2-40B4-BE49-F238E27FC236}">
                    <a16:creationId xmlns:a16="http://schemas.microsoft.com/office/drawing/2014/main" id="{7770AB57-FB36-5DB4-61DC-C34317EB33AF}"/>
                  </a:ext>
                </a:extLst>
              </p:cNvPr>
              <p:cNvSpPr/>
              <p:nvPr/>
            </p:nvSpPr>
            <p:spPr>
              <a:xfrm>
                <a:off x="2445350" y="2436125"/>
                <a:ext cx="47150" cy="165125"/>
              </a:xfrm>
              <a:custGeom>
                <a:avLst/>
                <a:gdLst/>
                <a:ahLst/>
                <a:cxnLst/>
                <a:rect l="l" t="t" r="r" b="b"/>
                <a:pathLst>
                  <a:path w="1886" h="6605" extrusionOk="0">
                    <a:moveTo>
                      <a:pt x="592" y="1"/>
                    </a:moveTo>
                    <a:lnTo>
                      <a:pt x="209" y="1402"/>
                    </a:lnTo>
                    <a:cubicBezTo>
                      <a:pt x="71" y="1908"/>
                      <a:pt x="0" y="2431"/>
                      <a:pt x="0" y="2955"/>
                    </a:cubicBezTo>
                    <a:lnTo>
                      <a:pt x="0" y="5940"/>
                    </a:lnTo>
                    <a:cubicBezTo>
                      <a:pt x="0" y="6229"/>
                      <a:pt x="233" y="6463"/>
                      <a:pt x="523" y="6463"/>
                    </a:cubicBezTo>
                    <a:cubicBezTo>
                      <a:pt x="813" y="6463"/>
                      <a:pt x="1046" y="6229"/>
                      <a:pt x="1046" y="5940"/>
                    </a:cubicBezTo>
                    <a:lnTo>
                      <a:pt x="1046" y="6112"/>
                    </a:lnTo>
                    <a:cubicBezTo>
                      <a:pt x="1046" y="6325"/>
                      <a:pt x="1165" y="6511"/>
                      <a:pt x="1342" y="6604"/>
                    </a:cubicBezTo>
                    <a:lnTo>
                      <a:pt x="1342" y="3199"/>
                    </a:lnTo>
                    <a:cubicBezTo>
                      <a:pt x="1342" y="2394"/>
                      <a:pt x="1450" y="1595"/>
                      <a:pt x="1662" y="821"/>
                    </a:cubicBezTo>
                    <a:lnTo>
                      <a:pt x="18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3057;p82">
                <a:extLst>
                  <a:ext uri="{FF2B5EF4-FFF2-40B4-BE49-F238E27FC236}">
                    <a16:creationId xmlns:a16="http://schemas.microsoft.com/office/drawing/2014/main" id="{A960A9BD-6390-CE3F-E0D9-7CF62AB99FC0}"/>
                  </a:ext>
                </a:extLst>
              </p:cNvPr>
              <p:cNvSpPr/>
              <p:nvPr/>
            </p:nvSpPr>
            <p:spPr>
              <a:xfrm>
                <a:off x="2478950" y="2436250"/>
                <a:ext cx="103600" cy="177500"/>
              </a:xfrm>
              <a:custGeom>
                <a:avLst/>
                <a:gdLst/>
                <a:ahLst/>
                <a:cxnLst/>
                <a:rect l="l" t="t" r="r" b="b"/>
                <a:pathLst>
                  <a:path w="4144" h="7100" extrusionOk="0">
                    <a:moveTo>
                      <a:pt x="545" y="1"/>
                    </a:moveTo>
                    <a:lnTo>
                      <a:pt x="321" y="821"/>
                    </a:lnTo>
                    <a:cubicBezTo>
                      <a:pt x="108" y="1595"/>
                      <a:pt x="1" y="2394"/>
                      <a:pt x="1" y="3197"/>
                    </a:cubicBezTo>
                    <a:lnTo>
                      <a:pt x="1" y="6602"/>
                    </a:lnTo>
                    <a:cubicBezTo>
                      <a:pt x="76" y="6641"/>
                      <a:pt x="166" y="6664"/>
                      <a:pt x="261" y="6664"/>
                    </a:cubicBezTo>
                    <a:cubicBezTo>
                      <a:pt x="571" y="6664"/>
                      <a:pt x="819" y="6414"/>
                      <a:pt x="819" y="6106"/>
                    </a:cubicBezTo>
                    <a:lnTo>
                      <a:pt x="819" y="6547"/>
                    </a:lnTo>
                    <a:cubicBezTo>
                      <a:pt x="819" y="6851"/>
                      <a:pt x="1066" y="7099"/>
                      <a:pt x="1371" y="7099"/>
                    </a:cubicBezTo>
                    <a:cubicBezTo>
                      <a:pt x="1454" y="7099"/>
                      <a:pt x="1531" y="7079"/>
                      <a:pt x="1601" y="7048"/>
                    </a:cubicBezTo>
                    <a:cubicBezTo>
                      <a:pt x="1791" y="6963"/>
                      <a:pt x="1923" y="6771"/>
                      <a:pt x="1923" y="6549"/>
                    </a:cubicBezTo>
                    <a:lnTo>
                      <a:pt x="1923" y="6211"/>
                    </a:lnTo>
                    <a:cubicBezTo>
                      <a:pt x="1923" y="6524"/>
                      <a:pt x="2176" y="6777"/>
                      <a:pt x="2489" y="6777"/>
                    </a:cubicBezTo>
                    <a:cubicBezTo>
                      <a:pt x="2802" y="6777"/>
                      <a:pt x="3055" y="6524"/>
                      <a:pt x="3055" y="6211"/>
                    </a:cubicBezTo>
                    <a:lnTo>
                      <a:pt x="3055" y="4945"/>
                    </a:lnTo>
                    <a:cubicBezTo>
                      <a:pt x="3656" y="4945"/>
                      <a:pt x="4143" y="4457"/>
                      <a:pt x="4143" y="3856"/>
                    </a:cubicBezTo>
                    <a:lnTo>
                      <a:pt x="4143" y="2914"/>
                    </a:lnTo>
                    <a:cubicBezTo>
                      <a:pt x="4143" y="2763"/>
                      <a:pt x="4102" y="2618"/>
                      <a:pt x="4028" y="2489"/>
                    </a:cubicBezTo>
                    <a:lnTo>
                      <a:pt x="3203" y="1069"/>
                    </a:lnTo>
                    <a:cubicBezTo>
                      <a:pt x="3105" y="901"/>
                      <a:pt x="3055" y="709"/>
                      <a:pt x="3055" y="516"/>
                    </a:cubicBezTo>
                    <a:lnTo>
                      <a:pt x="30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3058;p82">
                <a:extLst>
                  <a:ext uri="{FF2B5EF4-FFF2-40B4-BE49-F238E27FC236}">
                    <a16:creationId xmlns:a16="http://schemas.microsoft.com/office/drawing/2014/main" id="{DD810F49-EC5C-894A-A02D-E26D36520562}"/>
                  </a:ext>
                </a:extLst>
              </p:cNvPr>
              <p:cNvSpPr/>
              <p:nvPr/>
            </p:nvSpPr>
            <p:spPr>
              <a:xfrm>
                <a:off x="2492525" y="2184850"/>
                <a:ext cx="75800" cy="251350"/>
              </a:xfrm>
              <a:custGeom>
                <a:avLst/>
                <a:gdLst/>
                <a:ahLst/>
                <a:cxnLst/>
                <a:rect l="l" t="t" r="r" b="b"/>
                <a:pathLst>
                  <a:path w="3032" h="10054" extrusionOk="0">
                    <a:moveTo>
                      <a:pt x="0" y="1"/>
                    </a:moveTo>
                    <a:lnTo>
                      <a:pt x="0" y="10054"/>
                    </a:lnTo>
                    <a:lnTo>
                      <a:pt x="3031" y="10054"/>
                    </a:lnTo>
                    <a:lnTo>
                      <a:pt x="30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3059;p82">
                <a:extLst>
                  <a:ext uri="{FF2B5EF4-FFF2-40B4-BE49-F238E27FC236}">
                    <a16:creationId xmlns:a16="http://schemas.microsoft.com/office/drawing/2014/main" id="{3A6CA6D7-A25E-781F-76A0-E9BEADCF56AC}"/>
                  </a:ext>
                </a:extLst>
              </p:cNvPr>
              <p:cNvSpPr/>
              <p:nvPr/>
            </p:nvSpPr>
            <p:spPr>
              <a:xfrm>
                <a:off x="2472550" y="2328975"/>
                <a:ext cx="67075" cy="27225"/>
              </a:xfrm>
              <a:custGeom>
                <a:avLst/>
                <a:gdLst/>
                <a:ahLst/>
                <a:cxnLst/>
                <a:rect l="l" t="t" r="r" b="b"/>
                <a:pathLst>
                  <a:path w="2683" h="1089" extrusionOk="0">
                    <a:moveTo>
                      <a:pt x="1" y="0"/>
                    </a:moveTo>
                    <a:cubicBezTo>
                      <a:pt x="1" y="601"/>
                      <a:pt x="493" y="1089"/>
                      <a:pt x="1100" y="1089"/>
                    </a:cubicBezTo>
                    <a:lnTo>
                      <a:pt x="2055" y="1089"/>
                    </a:lnTo>
                    <a:cubicBezTo>
                      <a:pt x="2207" y="1089"/>
                      <a:pt x="2354" y="1049"/>
                      <a:pt x="2484" y="974"/>
                    </a:cubicBezTo>
                    <a:lnTo>
                      <a:pt x="2682" y="860"/>
                    </a:lnTo>
                    <a:cubicBezTo>
                      <a:pt x="2421" y="663"/>
                      <a:pt x="2254" y="351"/>
                      <a:pt x="2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3060;p82">
                <a:extLst>
                  <a:ext uri="{FF2B5EF4-FFF2-40B4-BE49-F238E27FC236}">
                    <a16:creationId xmlns:a16="http://schemas.microsoft.com/office/drawing/2014/main" id="{A8BB3B14-15C4-8B9B-E966-37F0878AC198}"/>
                  </a:ext>
                </a:extLst>
              </p:cNvPr>
              <p:cNvSpPr/>
              <p:nvPr/>
            </p:nvSpPr>
            <p:spPr>
              <a:xfrm>
                <a:off x="2418000" y="2219075"/>
                <a:ext cx="85850" cy="109950"/>
              </a:xfrm>
              <a:custGeom>
                <a:avLst/>
                <a:gdLst/>
                <a:ahLst/>
                <a:cxnLst/>
                <a:rect l="l" t="t" r="r" b="b"/>
                <a:pathLst>
                  <a:path w="3434" h="4398" extrusionOk="0">
                    <a:moveTo>
                      <a:pt x="1180" y="1"/>
                    </a:moveTo>
                    <a:cubicBezTo>
                      <a:pt x="887" y="1"/>
                      <a:pt x="651" y="235"/>
                      <a:pt x="651" y="525"/>
                    </a:cubicBezTo>
                    <a:cubicBezTo>
                      <a:pt x="651" y="813"/>
                      <a:pt x="889" y="1048"/>
                      <a:pt x="1180" y="1048"/>
                    </a:cubicBezTo>
                    <a:lnTo>
                      <a:pt x="1005" y="1048"/>
                    </a:lnTo>
                    <a:cubicBezTo>
                      <a:pt x="694" y="1048"/>
                      <a:pt x="443" y="1298"/>
                      <a:pt x="443" y="1606"/>
                    </a:cubicBezTo>
                    <a:cubicBezTo>
                      <a:pt x="443" y="1914"/>
                      <a:pt x="695" y="2163"/>
                      <a:pt x="1005" y="2163"/>
                    </a:cubicBezTo>
                    <a:lnTo>
                      <a:pt x="559" y="2163"/>
                    </a:lnTo>
                    <a:cubicBezTo>
                      <a:pt x="251" y="2163"/>
                      <a:pt x="1" y="2411"/>
                      <a:pt x="1" y="2716"/>
                    </a:cubicBezTo>
                    <a:cubicBezTo>
                      <a:pt x="1" y="3020"/>
                      <a:pt x="251" y="3268"/>
                      <a:pt x="559" y="3268"/>
                    </a:cubicBezTo>
                    <a:lnTo>
                      <a:pt x="901" y="3268"/>
                    </a:lnTo>
                    <a:cubicBezTo>
                      <a:pt x="584" y="3268"/>
                      <a:pt x="329" y="3521"/>
                      <a:pt x="329" y="3832"/>
                    </a:cubicBezTo>
                    <a:cubicBezTo>
                      <a:pt x="329" y="4145"/>
                      <a:pt x="584" y="4398"/>
                      <a:pt x="901" y="4398"/>
                    </a:cubicBezTo>
                    <a:lnTo>
                      <a:pt x="3155" y="4398"/>
                    </a:lnTo>
                    <a:cubicBezTo>
                      <a:pt x="2840" y="4396"/>
                      <a:pt x="2583" y="4143"/>
                      <a:pt x="2583" y="3832"/>
                    </a:cubicBezTo>
                    <a:cubicBezTo>
                      <a:pt x="2583" y="3521"/>
                      <a:pt x="2837" y="3268"/>
                      <a:pt x="3155" y="3268"/>
                    </a:cubicBezTo>
                    <a:lnTo>
                      <a:pt x="2813" y="3268"/>
                    </a:lnTo>
                    <a:cubicBezTo>
                      <a:pt x="2505" y="3268"/>
                      <a:pt x="2255" y="3020"/>
                      <a:pt x="2255" y="2716"/>
                    </a:cubicBezTo>
                    <a:cubicBezTo>
                      <a:pt x="2255" y="2411"/>
                      <a:pt x="2505" y="2163"/>
                      <a:pt x="2813" y="2163"/>
                    </a:cubicBezTo>
                    <a:lnTo>
                      <a:pt x="3259" y="2163"/>
                    </a:lnTo>
                    <a:cubicBezTo>
                      <a:pt x="2948" y="2163"/>
                      <a:pt x="2696" y="1914"/>
                      <a:pt x="2696" y="1606"/>
                    </a:cubicBezTo>
                    <a:cubicBezTo>
                      <a:pt x="2696" y="1298"/>
                      <a:pt x="2949" y="1048"/>
                      <a:pt x="3259" y="1048"/>
                    </a:cubicBezTo>
                    <a:lnTo>
                      <a:pt x="3434" y="1048"/>
                    </a:lnTo>
                    <a:cubicBezTo>
                      <a:pt x="3141" y="1048"/>
                      <a:pt x="2905" y="815"/>
                      <a:pt x="2905" y="525"/>
                    </a:cubicBezTo>
                    <a:cubicBezTo>
                      <a:pt x="2905" y="235"/>
                      <a:pt x="3142" y="1"/>
                      <a:pt x="34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3061;p82">
                <a:extLst>
                  <a:ext uri="{FF2B5EF4-FFF2-40B4-BE49-F238E27FC236}">
                    <a16:creationId xmlns:a16="http://schemas.microsoft.com/office/drawing/2014/main" id="{C80A8578-CEA3-63B2-181D-0F03F48244EC}"/>
                  </a:ext>
                </a:extLst>
              </p:cNvPr>
              <p:cNvSpPr/>
              <p:nvPr/>
            </p:nvSpPr>
            <p:spPr>
              <a:xfrm>
                <a:off x="2474325" y="2219075"/>
                <a:ext cx="123250" cy="131450"/>
              </a:xfrm>
              <a:custGeom>
                <a:avLst/>
                <a:gdLst/>
                <a:ahLst/>
                <a:cxnLst/>
                <a:rect l="l" t="t" r="r" b="b"/>
                <a:pathLst>
                  <a:path w="4930" h="5258" extrusionOk="0">
                    <a:moveTo>
                      <a:pt x="1179" y="1"/>
                    </a:moveTo>
                    <a:cubicBezTo>
                      <a:pt x="885" y="1"/>
                      <a:pt x="650" y="235"/>
                      <a:pt x="650" y="525"/>
                    </a:cubicBezTo>
                    <a:cubicBezTo>
                      <a:pt x="650" y="813"/>
                      <a:pt x="888" y="1048"/>
                      <a:pt x="1179" y="1048"/>
                    </a:cubicBezTo>
                    <a:lnTo>
                      <a:pt x="1004" y="1048"/>
                    </a:lnTo>
                    <a:cubicBezTo>
                      <a:pt x="692" y="1048"/>
                      <a:pt x="440" y="1298"/>
                      <a:pt x="440" y="1606"/>
                    </a:cubicBezTo>
                    <a:cubicBezTo>
                      <a:pt x="440" y="1914"/>
                      <a:pt x="693" y="2163"/>
                      <a:pt x="1004" y="2163"/>
                    </a:cubicBezTo>
                    <a:lnTo>
                      <a:pt x="558" y="2163"/>
                    </a:lnTo>
                    <a:cubicBezTo>
                      <a:pt x="249" y="2163"/>
                      <a:pt x="0" y="2411"/>
                      <a:pt x="0" y="2716"/>
                    </a:cubicBezTo>
                    <a:cubicBezTo>
                      <a:pt x="0" y="3020"/>
                      <a:pt x="249" y="3268"/>
                      <a:pt x="558" y="3268"/>
                    </a:cubicBezTo>
                    <a:lnTo>
                      <a:pt x="902" y="3268"/>
                    </a:lnTo>
                    <a:cubicBezTo>
                      <a:pt x="584" y="3268"/>
                      <a:pt x="330" y="3521"/>
                      <a:pt x="330" y="3832"/>
                    </a:cubicBezTo>
                    <a:cubicBezTo>
                      <a:pt x="330" y="4145"/>
                      <a:pt x="584" y="4398"/>
                      <a:pt x="902" y="4398"/>
                    </a:cubicBezTo>
                    <a:lnTo>
                      <a:pt x="2183" y="4398"/>
                    </a:lnTo>
                    <a:cubicBezTo>
                      <a:pt x="2183" y="4749"/>
                      <a:pt x="2350" y="5059"/>
                      <a:pt x="2611" y="5258"/>
                    </a:cubicBezTo>
                    <a:lnTo>
                      <a:pt x="3848" y="4548"/>
                    </a:lnTo>
                    <a:cubicBezTo>
                      <a:pt x="4019" y="4448"/>
                      <a:pt x="4210" y="4396"/>
                      <a:pt x="4408" y="4396"/>
                    </a:cubicBezTo>
                    <a:lnTo>
                      <a:pt x="4929" y="4396"/>
                    </a:lnTo>
                    <a:lnTo>
                      <a:pt x="4929" y="594"/>
                    </a:lnTo>
                    <a:lnTo>
                      <a:pt x="3513" y="211"/>
                    </a:lnTo>
                    <a:cubicBezTo>
                      <a:pt x="3002" y="73"/>
                      <a:pt x="2472" y="1"/>
                      <a:pt x="19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0" name="Google Shape;3062;p82">
                <a:extLst>
                  <a:ext uri="{FF2B5EF4-FFF2-40B4-BE49-F238E27FC236}">
                    <a16:creationId xmlns:a16="http://schemas.microsoft.com/office/drawing/2014/main" id="{8C80EB7E-5AA2-2C1E-9A70-C3FAB81EE8E3}"/>
                  </a:ext>
                </a:extLst>
              </p:cNvPr>
              <p:cNvGrpSpPr/>
              <p:nvPr/>
            </p:nvGrpSpPr>
            <p:grpSpPr>
              <a:xfrm>
                <a:off x="2401100" y="2176050"/>
                <a:ext cx="454650" cy="452475"/>
                <a:chOff x="2401100" y="2176050"/>
                <a:chExt cx="454650" cy="452475"/>
              </a:xfrm>
            </p:grpSpPr>
            <p:sp>
              <p:nvSpPr>
                <p:cNvPr id="2871" name="Google Shape;3063;p82">
                  <a:extLst>
                    <a:ext uri="{FF2B5EF4-FFF2-40B4-BE49-F238E27FC236}">
                      <a16:creationId xmlns:a16="http://schemas.microsoft.com/office/drawing/2014/main" id="{B7EF9826-DFD0-9CAE-3CD6-52232DABD8F3}"/>
                    </a:ext>
                  </a:extLst>
                </p:cNvPr>
                <p:cNvSpPr/>
                <p:nvPr/>
              </p:nvSpPr>
              <p:spPr>
                <a:xfrm>
                  <a:off x="2401100" y="2176050"/>
                  <a:ext cx="454650" cy="452475"/>
                </a:xfrm>
                <a:custGeom>
                  <a:avLst/>
                  <a:gdLst/>
                  <a:ahLst/>
                  <a:cxnLst/>
                  <a:rect l="l" t="t" r="r" b="b"/>
                  <a:pathLst>
                    <a:path w="18186" h="18099" extrusionOk="0">
                      <a:moveTo>
                        <a:pt x="4824" y="2081"/>
                      </a:moveTo>
                      <a:cubicBezTo>
                        <a:pt x="5316" y="2081"/>
                        <a:pt x="5810" y="2146"/>
                        <a:pt x="6285" y="2277"/>
                      </a:cubicBezTo>
                      <a:lnTo>
                        <a:pt x="7423" y="2590"/>
                      </a:lnTo>
                      <a:lnTo>
                        <a:pt x="7423" y="5765"/>
                      </a:lnTo>
                      <a:lnTo>
                        <a:pt x="7262" y="5765"/>
                      </a:lnTo>
                      <a:cubicBezTo>
                        <a:pt x="7006" y="5765"/>
                        <a:pt x="6753" y="5834"/>
                        <a:pt x="6531" y="5962"/>
                      </a:cubicBezTo>
                      <a:lnTo>
                        <a:pt x="5111" y="6786"/>
                      </a:lnTo>
                      <a:cubicBezTo>
                        <a:pt x="5036" y="6830"/>
                        <a:pt x="4951" y="6852"/>
                        <a:pt x="4864" y="6852"/>
                      </a:cubicBezTo>
                      <a:lnTo>
                        <a:pt x="3923" y="6852"/>
                      </a:lnTo>
                      <a:cubicBezTo>
                        <a:pt x="3645" y="6852"/>
                        <a:pt x="3406" y="6698"/>
                        <a:pt x="3280" y="6473"/>
                      </a:cubicBezTo>
                      <a:lnTo>
                        <a:pt x="4238" y="6473"/>
                      </a:lnTo>
                      <a:cubicBezTo>
                        <a:pt x="4433" y="6473"/>
                        <a:pt x="4593" y="6315"/>
                        <a:pt x="4593" y="6119"/>
                      </a:cubicBezTo>
                      <a:cubicBezTo>
                        <a:pt x="4593" y="5924"/>
                        <a:pt x="4433" y="5765"/>
                        <a:pt x="4238" y="5765"/>
                      </a:cubicBezTo>
                      <a:lnTo>
                        <a:pt x="1565" y="5765"/>
                      </a:lnTo>
                      <a:cubicBezTo>
                        <a:pt x="1450" y="5765"/>
                        <a:pt x="1356" y="5671"/>
                        <a:pt x="1356" y="5556"/>
                      </a:cubicBezTo>
                      <a:cubicBezTo>
                        <a:pt x="1356" y="5441"/>
                        <a:pt x="1450" y="5346"/>
                        <a:pt x="1565" y="5346"/>
                      </a:cubicBezTo>
                      <a:lnTo>
                        <a:pt x="2377" y="5346"/>
                      </a:lnTo>
                      <a:cubicBezTo>
                        <a:pt x="2572" y="5346"/>
                        <a:pt x="2731" y="5188"/>
                        <a:pt x="2731" y="4992"/>
                      </a:cubicBezTo>
                      <a:cubicBezTo>
                        <a:pt x="2731" y="4797"/>
                        <a:pt x="2573" y="4633"/>
                        <a:pt x="2377" y="4633"/>
                      </a:cubicBezTo>
                      <a:lnTo>
                        <a:pt x="1227" y="4633"/>
                      </a:lnTo>
                      <a:cubicBezTo>
                        <a:pt x="1120" y="4633"/>
                        <a:pt x="1033" y="4546"/>
                        <a:pt x="1033" y="4439"/>
                      </a:cubicBezTo>
                      <a:cubicBezTo>
                        <a:pt x="1033" y="4331"/>
                        <a:pt x="1120" y="4242"/>
                        <a:pt x="1227" y="4242"/>
                      </a:cubicBezTo>
                      <a:lnTo>
                        <a:pt x="2337" y="4242"/>
                      </a:lnTo>
                      <a:cubicBezTo>
                        <a:pt x="2532" y="4242"/>
                        <a:pt x="2692" y="4084"/>
                        <a:pt x="2692" y="3888"/>
                      </a:cubicBezTo>
                      <a:cubicBezTo>
                        <a:pt x="2692" y="3693"/>
                        <a:pt x="2532" y="3534"/>
                        <a:pt x="2337" y="3534"/>
                      </a:cubicBezTo>
                      <a:lnTo>
                        <a:pt x="1669" y="3534"/>
                      </a:lnTo>
                      <a:cubicBezTo>
                        <a:pt x="1557" y="3534"/>
                        <a:pt x="1465" y="3444"/>
                        <a:pt x="1465" y="3330"/>
                      </a:cubicBezTo>
                      <a:cubicBezTo>
                        <a:pt x="1465" y="3220"/>
                        <a:pt x="1555" y="3128"/>
                        <a:pt x="1669" y="3128"/>
                      </a:cubicBezTo>
                      <a:lnTo>
                        <a:pt x="2363" y="3128"/>
                      </a:lnTo>
                      <a:cubicBezTo>
                        <a:pt x="2560" y="3128"/>
                        <a:pt x="2719" y="2968"/>
                        <a:pt x="2719" y="2774"/>
                      </a:cubicBezTo>
                      <a:cubicBezTo>
                        <a:pt x="2719" y="2577"/>
                        <a:pt x="2560" y="2418"/>
                        <a:pt x="2363" y="2418"/>
                      </a:cubicBezTo>
                      <a:lnTo>
                        <a:pt x="1841" y="2418"/>
                      </a:lnTo>
                      <a:cubicBezTo>
                        <a:pt x="1749" y="2418"/>
                        <a:pt x="1672" y="2344"/>
                        <a:pt x="1672" y="2249"/>
                      </a:cubicBezTo>
                      <a:cubicBezTo>
                        <a:pt x="1672" y="2157"/>
                        <a:pt x="1747" y="2081"/>
                        <a:pt x="1841" y="2081"/>
                      </a:cubicBezTo>
                      <a:close/>
                      <a:moveTo>
                        <a:pt x="13699" y="941"/>
                      </a:moveTo>
                      <a:cubicBezTo>
                        <a:pt x="13807" y="941"/>
                        <a:pt x="13894" y="1029"/>
                        <a:pt x="13894" y="1136"/>
                      </a:cubicBezTo>
                      <a:lnTo>
                        <a:pt x="13894" y="2246"/>
                      </a:lnTo>
                      <a:cubicBezTo>
                        <a:pt x="13894" y="2441"/>
                        <a:pt x="14054" y="2600"/>
                        <a:pt x="14250" y="2600"/>
                      </a:cubicBezTo>
                      <a:cubicBezTo>
                        <a:pt x="14445" y="2600"/>
                        <a:pt x="14604" y="2441"/>
                        <a:pt x="14604" y="2246"/>
                      </a:cubicBezTo>
                      <a:lnTo>
                        <a:pt x="14604" y="1578"/>
                      </a:lnTo>
                      <a:cubicBezTo>
                        <a:pt x="14604" y="1466"/>
                        <a:pt x="14694" y="1374"/>
                        <a:pt x="14806" y="1374"/>
                      </a:cubicBezTo>
                      <a:cubicBezTo>
                        <a:pt x="14918" y="1374"/>
                        <a:pt x="15010" y="1464"/>
                        <a:pt x="15010" y="1578"/>
                      </a:cubicBezTo>
                      <a:lnTo>
                        <a:pt x="15010" y="2272"/>
                      </a:lnTo>
                      <a:cubicBezTo>
                        <a:pt x="15010" y="2468"/>
                        <a:pt x="15170" y="2628"/>
                        <a:pt x="15364" y="2628"/>
                      </a:cubicBezTo>
                      <a:cubicBezTo>
                        <a:pt x="15561" y="2628"/>
                        <a:pt x="15719" y="2468"/>
                        <a:pt x="15719" y="2272"/>
                      </a:cubicBezTo>
                      <a:lnTo>
                        <a:pt x="15719" y="1749"/>
                      </a:lnTo>
                      <a:cubicBezTo>
                        <a:pt x="15719" y="1657"/>
                        <a:pt x="15794" y="1581"/>
                        <a:pt x="15887" y="1581"/>
                      </a:cubicBezTo>
                      <a:cubicBezTo>
                        <a:pt x="15979" y="1581"/>
                        <a:pt x="16056" y="1656"/>
                        <a:pt x="16056" y="1749"/>
                      </a:cubicBezTo>
                      <a:lnTo>
                        <a:pt x="16056" y="4733"/>
                      </a:lnTo>
                      <a:cubicBezTo>
                        <a:pt x="16056" y="5225"/>
                        <a:pt x="15992" y="5719"/>
                        <a:pt x="15861" y="6194"/>
                      </a:cubicBezTo>
                      <a:lnTo>
                        <a:pt x="15548" y="7332"/>
                      </a:lnTo>
                      <a:lnTo>
                        <a:pt x="12378" y="7332"/>
                      </a:lnTo>
                      <a:lnTo>
                        <a:pt x="12378" y="7171"/>
                      </a:lnTo>
                      <a:cubicBezTo>
                        <a:pt x="12378" y="6915"/>
                        <a:pt x="12309" y="6662"/>
                        <a:pt x="12180" y="6439"/>
                      </a:cubicBezTo>
                      <a:lnTo>
                        <a:pt x="11355" y="5020"/>
                      </a:lnTo>
                      <a:cubicBezTo>
                        <a:pt x="11311" y="4944"/>
                        <a:pt x="11291" y="4860"/>
                        <a:pt x="11291" y="4774"/>
                      </a:cubicBezTo>
                      <a:lnTo>
                        <a:pt x="11291" y="3831"/>
                      </a:lnTo>
                      <a:cubicBezTo>
                        <a:pt x="11291" y="3555"/>
                        <a:pt x="11444" y="3315"/>
                        <a:pt x="11668" y="3189"/>
                      </a:cubicBezTo>
                      <a:lnTo>
                        <a:pt x="11668" y="4147"/>
                      </a:lnTo>
                      <a:cubicBezTo>
                        <a:pt x="11668" y="4342"/>
                        <a:pt x="11828" y="4501"/>
                        <a:pt x="12022" y="4501"/>
                      </a:cubicBezTo>
                      <a:cubicBezTo>
                        <a:pt x="12218" y="4501"/>
                        <a:pt x="12376" y="4342"/>
                        <a:pt x="12376" y="4147"/>
                      </a:cubicBezTo>
                      <a:lnTo>
                        <a:pt x="12376" y="1473"/>
                      </a:lnTo>
                      <a:cubicBezTo>
                        <a:pt x="12376" y="1358"/>
                        <a:pt x="12471" y="1265"/>
                        <a:pt x="12586" y="1265"/>
                      </a:cubicBezTo>
                      <a:cubicBezTo>
                        <a:pt x="12701" y="1265"/>
                        <a:pt x="12795" y="1358"/>
                        <a:pt x="12795" y="1473"/>
                      </a:cubicBezTo>
                      <a:lnTo>
                        <a:pt x="12795" y="2286"/>
                      </a:lnTo>
                      <a:cubicBezTo>
                        <a:pt x="12795" y="2482"/>
                        <a:pt x="12954" y="2640"/>
                        <a:pt x="13149" y="2640"/>
                      </a:cubicBezTo>
                      <a:cubicBezTo>
                        <a:pt x="13345" y="2640"/>
                        <a:pt x="13505" y="2482"/>
                        <a:pt x="13505" y="2286"/>
                      </a:cubicBezTo>
                      <a:lnTo>
                        <a:pt x="13505" y="1136"/>
                      </a:lnTo>
                      <a:cubicBezTo>
                        <a:pt x="13505" y="1029"/>
                        <a:pt x="13592" y="941"/>
                        <a:pt x="13699" y="941"/>
                      </a:cubicBezTo>
                      <a:close/>
                      <a:moveTo>
                        <a:pt x="14265" y="11241"/>
                      </a:moveTo>
                      <a:cubicBezTo>
                        <a:pt x="14541" y="11241"/>
                        <a:pt x="14780" y="11394"/>
                        <a:pt x="14908" y="11620"/>
                      </a:cubicBezTo>
                      <a:lnTo>
                        <a:pt x="13949" y="11620"/>
                      </a:lnTo>
                      <a:cubicBezTo>
                        <a:pt x="13753" y="11620"/>
                        <a:pt x="13594" y="11778"/>
                        <a:pt x="13594" y="11974"/>
                      </a:cubicBezTo>
                      <a:cubicBezTo>
                        <a:pt x="13594" y="12169"/>
                        <a:pt x="13753" y="12328"/>
                        <a:pt x="13949" y="12328"/>
                      </a:cubicBezTo>
                      <a:lnTo>
                        <a:pt x="16622" y="12328"/>
                      </a:lnTo>
                      <a:cubicBezTo>
                        <a:pt x="16737" y="12328"/>
                        <a:pt x="16832" y="12422"/>
                        <a:pt x="16832" y="12537"/>
                      </a:cubicBezTo>
                      <a:cubicBezTo>
                        <a:pt x="16832" y="12652"/>
                        <a:pt x="16737" y="12747"/>
                        <a:pt x="16622" y="12747"/>
                      </a:cubicBezTo>
                      <a:lnTo>
                        <a:pt x="15809" y="12747"/>
                      </a:lnTo>
                      <a:cubicBezTo>
                        <a:pt x="15614" y="12747"/>
                        <a:pt x="15455" y="12905"/>
                        <a:pt x="15455" y="13101"/>
                      </a:cubicBezTo>
                      <a:cubicBezTo>
                        <a:pt x="15455" y="13295"/>
                        <a:pt x="15614" y="13460"/>
                        <a:pt x="15809" y="13460"/>
                      </a:cubicBezTo>
                      <a:lnTo>
                        <a:pt x="16959" y="13460"/>
                      </a:lnTo>
                      <a:cubicBezTo>
                        <a:pt x="17066" y="13460"/>
                        <a:pt x="17155" y="13547"/>
                        <a:pt x="17155" y="13654"/>
                      </a:cubicBezTo>
                      <a:cubicBezTo>
                        <a:pt x="17155" y="13762"/>
                        <a:pt x="17066" y="13850"/>
                        <a:pt x="16959" y="13850"/>
                      </a:cubicBezTo>
                      <a:lnTo>
                        <a:pt x="15850" y="13850"/>
                      </a:lnTo>
                      <a:cubicBezTo>
                        <a:pt x="15654" y="13850"/>
                        <a:pt x="15495" y="14008"/>
                        <a:pt x="15495" y="14205"/>
                      </a:cubicBezTo>
                      <a:cubicBezTo>
                        <a:pt x="15495" y="14399"/>
                        <a:pt x="15654" y="14559"/>
                        <a:pt x="15850" y="14559"/>
                      </a:cubicBezTo>
                      <a:lnTo>
                        <a:pt x="16519" y="14559"/>
                      </a:lnTo>
                      <a:cubicBezTo>
                        <a:pt x="16629" y="14559"/>
                        <a:pt x="16721" y="14649"/>
                        <a:pt x="16721" y="14763"/>
                      </a:cubicBezTo>
                      <a:cubicBezTo>
                        <a:pt x="16721" y="14873"/>
                        <a:pt x="16632" y="14965"/>
                        <a:pt x="16519" y="14965"/>
                      </a:cubicBezTo>
                      <a:lnTo>
                        <a:pt x="15823" y="14965"/>
                      </a:lnTo>
                      <a:cubicBezTo>
                        <a:pt x="15628" y="14965"/>
                        <a:pt x="15469" y="15125"/>
                        <a:pt x="15469" y="15319"/>
                      </a:cubicBezTo>
                      <a:cubicBezTo>
                        <a:pt x="15469" y="15515"/>
                        <a:pt x="15628" y="15673"/>
                        <a:pt x="15823" y="15673"/>
                      </a:cubicBezTo>
                      <a:lnTo>
                        <a:pt x="16346" y="15673"/>
                      </a:lnTo>
                      <a:cubicBezTo>
                        <a:pt x="16438" y="15673"/>
                        <a:pt x="16514" y="15748"/>
                        <a:pt x="16514" y="15844"/>
                      </a:cubicBezTo>
                      <a:cubicBezTo>
                        <a:pt x="16514" y="15937"/>
                        <a:pt x="16441" y="16012"/>
                        <a:pt x="16346" y="16012"/>
                      </a:cubicBezTo>
                      <a:lnTo>
                        <a:pt x="13362" y="16012"/>
                      </a:lnTo>
                      <a:cubicBezTo>
                        <a:pt x="12870" y="16012"/>
                        <a:pt x="12378" y="15946"/>
                        <a:pt x="11903" y="15816"/>
                      </a:cubicBezTo>
                      <a:lnTo>
                        <a:pt x="10764" y="15503"/>
                      </a:lnTo>
                      <a:lnTo>
                        <a:pt x="10764" y="12328"/>
                      </a:lnTo>
                      <a:lnTo>
                        <a:pt x="10925" y="12328"/>
                      </a:lnTo>
                      <a:cubicBezTo>
                        <a:pt x="11182" y="12328"/>
                        <a:pt x="11435" y="12259"/>
                        <a:pt x="11657" y="12130"/>
                      </a:cubicBezTo>
                      <a:lnTo>
                        <a:pt x="13077" y="11307"/>
                      </a:lnTo>
                      <a:cubicBezTo>
                        <a:pt x="13152" y="11263"/>
                        <a:pt x="13236" y="11241"/>
                        <a:pt x="13322" y="11241"/>
                      </a:cubicBezTo>
                      <a:close/>
                      <a:moveTo>
                        <a:pt x="11665" y="2079"/>
                      </a:moveTo>
                      <a:lnTo>
                        <a:pt x="11665" y="2432"/>
                      </a:lnTo>
                      <a:cubicBezTo>
                        <a:pt x="11039" y="2591"/>
                        <a:pt x="10576" y="3158"/>
                        <a:pt x="10576" y="3831"/>
                      </a:cubicBezTo>
                      <a:lnTo>
                        <a:pt x="10576" y="4774"/>
                      </a:lnTo>
                      <a:cubicBezTo>
                        <a:pt x="10576" y="4984"/>
                        <a:pt x="10632" y="5193"/>
                        <a:pt x="10739" y="5375"/>
                      </a:cubicBezTo>
                      <a:lnTo>
                        <a:pt x="11562" y="6795"/>
                      </a:lnTo>
                      <a:cubicBezTo>
                        <a:pt x="11630" y="6908"/>
                        <a:pt x="11665" y="7039"/>
                        <a:pt x="11665" y="7171"/>
                      </a:cubicBezTo>
                      <a:lnTo>
                        <a:pt x="11665" y="7332"/>
                      </a:lnTo>
                      <a:lnTo>
                        <a:pt x="11496" y="7332"/>
                      </a:lnTo>
                      <a:cubicBezTo>
                        <a:pt x="11300" y="7332"/>
                        <a:pt x="11141" y="7491"/>
                        <a:pt x="11141" y="7687"/>
                      </a:cubicBezTo>
                      <a:lnTo>
                        <a:pt x="11141" y="10206"/>
                      </a:lnTo>
                      <a:cubicBezTo>
                        <a:pt x="11141" y="10402"/>
                        <a:pt x="11300" y="10562"/>
                        <a:pt x="11496" y="10562"/>
                      </a:cubicBezTo>
                      <a:cubicBezTo>
                        <a:pt x="11691" y="10562"/>
                        <a:pt x="11851" y="10402"/>
                        <a:pt x="11851" y="10206"/>
                      </a:cubicBezTo>
                      <a:lnTo>
                        <a:pt x="11851" y="8041"/>
                      </a:lnTo>
                      <a:lnTo>
                        <a:pt x="16059" y="8041"/>
                      </a:lnTo>
                      <a:lnTo>
                        <a:pt x="16059" y="11617"/>
                      </a:lnTo>
                      <a:lnTo>
                        <a:pt x="15663" y="11617"/>
                      </a:lnTo>
                      <a:cubicBezTo>
                        <a:pt x="15506" y="10993"/>
                        <a:pt x="14938" y="10528"/>
                        <a:pt x="14265" y="10528"/>
                      </a:cubicBezTo>
                      <a:lnTo>
                        <a:pt x="13322" y="10528"/>
                      </a:lnTo>
                      <a:cubicBezTo>
                        <a:pt x="13111" y="10528"/>
                        <a:pt x="12902" y="10585"/>
                        <a:pt x="12720" y="10691"/>
                      </a:cubicBezTo>
                      <a:lnTo>
                        <a:pt x="11300" y="11515"/>
                      </a:lnTo>
                      <a:cubicBezTo>
                        <a:pt x="11187" y="11583"/>
                        <a:pt x="11056" y="11617"/>
                        <a:pt x="10925" y="11617"/>
                      </a:cubicBezTo>
                      <a:lnTo>
                        <a:pt x="10764" y="11617"/>
                      </a:lnTo>
                      <a:lnTo>
                        <a:pt x="10764" y="11448"/>
                      </a:lnTo>
                      <a:cubicBezTo>
                        <a:pt x="10764" y="11253"/>
                        <a:pt x="10604" y="11094"/>
                        <a:pt x="10409" y="11094"/>
                      </a:cubicBezTo>
                      <a:lnTo>
                        <a:pt x="7840" y="11094"/>
                      </a:lnTo>
                      <a:cubicBezTo>
                        <a:pt x="7644" y="11094"/>
                        <a:pt x="7484" y="11253"/>
                        <a:pt x="7484" y="11448"/>
                      </a:cubicBezTo>
                      <a:cubicBezTo>
                        <a:pt x="7484" y="11644"/>
                        <a:pt x="7644" y="11802"/>
                        <a:pt x="7840" y="11802"/>
                      </a:cubicBezTo>
                      <a:lnTo>
                        <a:pt x="10052" y="11802"/>
                      </a:lnTo>
                      <a:lnTo>
                        <a:pt x="10055" y="16014"/>
                      </a:lnTo>
                      <a:lnTo>
                        <a:pt x="6521" y="16014"/>
                      </a:lnTo>
                      <a:lnTo>
                        <a:pt x="6521" y="15661"/>
                      </a:lnTo>
                      <a:cubicBezTo>
                        <a:pt x="7145" y="15502"/>
                        <a:pt x="7610" y="14934"/>
                        <a:pt x="7610" y="14261"/>
                      </a:cubicBezTo>
                      <a:lnTo>
                        <a:pt x="7610" y="13318"/>
                      </a:lnTo>
                      <a:cubicBezTo>
                        <a:pt x="7610" y="13108"/>
                        <a:pt x="7553" y="12900"/>
                        <a:pt x="7446" y="12717"/>
                      </a:cubicBezTo>
                      <a:lnTo>
                        <a:pt x="6623" y="11298"/>
                      </a:lnTo>
                      <a:cubicBezTo>
                        <a:pt x="6555" y="11184"/>
                        <a:pt x="6521" y="11054"/>
                        <a:pt x="6521" y="10922"/>
                      </a:cubicBezTo>
                      <a:lnTo>
                        <a:pt x="6521" y="10761"/>
                      </a:lnTo>
                      <a:lnTo>
                        <a:pt x="6690" y="10761"/>
                      </a:lnTo>
                      <a:cubicBezTo>
                        <a:pt x="6885" y="10761"/>
                        <a:pt x="7044" y="10602"/>
                        <a:pt x="7044" y="10406"/>
                      </a:cubicBezTo>
                      <a:lnTo>
                        <a:pt x="7044" y="8178"/>
                      </a:lnTo>
                      <a:cubicBezTo>
                        <a:pt x="7044" y="7982"/>
                        <a:pt x="6885" y="7822"/>
                        <a:pt x="6690" y="7822"/>
                      </a:cubicBezTo>
                      <a:cubicBezTo>
                        <a:pt x="6494" y="7822"/>
                        <a:pt x="6334" y="7982"/>
                        <a:pt x="6334" y="8178"/>
                      </a:cubicBezTo>
                      <a:lnTo>
                        <a:pt x="6334" y="10051"/>
                      </a:lnTo>
                      <a:lnTo>
                        <a:pt x="2126" y="10051"/>
                      </a:lnTo>
                      <a:lnTo>
                        <a:pt x="2126" y="6476"/>
                      </a:lnTo>
                      <a:lnTo>
                        <a:pt x="2521" y="6476"/>
                      </a:lnTo>
                      <a:cubicBezTo>
                        <a:pt x="2681" y="7100"/>
                        <a:pt x="3248" y="7565"/>
                        <a:pt x="3920" y="7565"/>
                      </a:cubicBezTo>
                      <a:lnTo>
                        <a:pt x="4862" y="7565"/>
                      </a:lnTo>
                      <a:cubicBezTo>
                        <a:pt x="5074" y="7565"/>
                        <a:pt x="5283" y="7508"/>
                        <a:pt x="5465" y="7401"/>
                      </a:cubicBezTo>
                      <a:lnTo>
                        <a:pt x="6885" y="6577"/>
                      </a:lnTo>
                      <a:cubicBezTo>
                        <a:pt x="6998" y="6510"/>
                        <a:pt x="7128" y="6476"/>
                        <a:pt x="7260" y="6476"/>
                      </a:cubicBezTo>
                      <a:lnTo>
                        <a:pt x="7421" y="6476"/>
                      </a:lnTo>
                      <a:lnTo>
                        <a:pt x="7421" y="6645"/>
                      </a:lnTo>
                      <a:cubicBezTo>
                        <a:pt x="7421" y="6839"/>
                        <a:pt x="7581" y="6999"/>
                        <a:pt x="7775" y="6999"/>
                      </a:cubicBezTo>
                      <a:lnTo>
                        <a:pt x="10262" y="6999"/>
                      </a:lnTo>
                      <a:cubicBezTo>
                        <a:pt x="10457" y="6999"/>
                        <a:pt x="10616" y="6839"/>
                        <a:pt x="10616" y="6645"/>
                      </a:cubicBezTo>
                      <a:cubicBezTo>
                        <a:pt x="10616" y="6448"/>
                        <a:pt x="10457" y="6289"/>
                        <a:pt x="10262" y="6289"/>
                      </a:cubicBezTo>
                      <a:lnTo>
                        <a:pt x="8131" y="6289"/>
                      </a:lnTo>
                      <a:lnTo>
                        <a:pt x="8131" y="2079"/>
                      </a:lnTo>
                      <a:close/>
                      <a:moveTo>
                        <a:pt x="5813" y="10761"/>
                      </a:moveTo>
                      <a:lnTo>
                        <a:pt x="5813" y="10922"/>
                      </a:lnTo>
                      <a:cubicBezTo>
                        <a:pt x="5813" y="11178"/>
                        <a:pt x="5882" y="11431"/>
                        <a:pt x="6011" y="11653"/>
                      </a:cubicBezTo>
                      <a:lnTo>
                        <a:pt x="6836" y="13073"/>
                      </a:lnTo>
                      <a:cubicBezTo>
                        <a:pt x="6879" y="13148"/>
                        <a:pt x="6900" y="13233"/>
                        <a:pt x="6900" y="13318"/>
                      </a:cubicBezTo>
                      <a:lnTo>
                        <a:pt x="6900" y="14261"/>
                      </a:lnTo>
                      <a:cubicBezTo>
                        <a:pt x="6900" y="14537"/>
                        <a:pt x="6747" y="14778"/>
                        <a:pt x="6523" y="14904"/>
                      </a:cubicBezTo>
                      <a:lnTo>
                        <a:pt x="6523" y="13946"/>
                      </a:lnTo>
                      <a:cubicBezTo>
                        <a:pt x="6523" y="13751"/>
                        <a:pt x="6363" y="13591"/>
                        <a:pt x="6169" y="13591"/>
                      </a:cubicBezTo>
                      <a:cubicBezTo>
                        <a:pt x="5972" y="13591"/>
                        <a:pt x="5813" y="13751"/>
                        <a:pt x="5813" y="13946"/>
                      </a:cubicBezTo>
                      <a:lnTo>
                        <a:pt x="5810" y="16619"/>
                      </a:lnTo>
                      <a:cubicBezTo>
                        <a:pt x="5810" y="16734"/>
                        <a:pt x="5716" y="16828"/>
                        <a:pt x="5601" y="16828"/>
                      </a:cubicBezTo>
                      <a:cubicBezTo>
                        <a:pt x="5486" y="16828"/>
                        <a:pt x="5391" y="16734"/>
                        <a:pt x="5391" y="16619"/>
                      </a:cubicBezTo>
                      <a:lnTo>
                        <a:pt x="5391" y="15807"/>
                      </a:lnTo>
                      <a:cubicBezTo>
                        <a:pt x="5391" y="15611"/>
                        <a:pt x="5233" y="15453"/>
                        <a:pt x="5037" y="15453"/>
                      </a:cubicBezTo>
                      <a:cubicBezTo>
                        <a:pt x="4843" y="15453"/>
                        <a:pt x="4683" y="15611"/>
                        <a:pt x="4683" y="15807"/>
                      </a:cubicBezTo>
                      <a:lnTo>
                        <a:pt x="4683" y="16957"/>
                      </a:lnTo>
                      <a:cubicBezTo>
                        <a:pt x="4683" y="17064"/>
                        <a:pt x="4594" y="17151"/>
                        <a:pt x="4487" y="17151"/>
                      </a:cubicBezTo>
                      <a:cubicBezTo>
                        <a:pt x="4380" y="17151"/>
                        <a:pt x="4292" y="17064"/>
                        <a:pt x="4292" y="16957"/>
                      </a:cubicBezTo>
                      <a:lnTo>
                        <a:pt x="4292" y="15847"/>
                      </a:lnTo>
                      <a:cubicBezTo>
                        <a:pt x="4292" y="15652"/>
                        <a:pt x="4133" y="15492"/>
                        <a:pt x="3938" y="15492"/>
                      </a:cubicBezTo>
                      <a:cubicBezTo>
                        <a:pt x="3742" y="15492"/>
                        <a:pt x="3582" y="15652"/>
                        <a:pt x="3582" y="15847"/>
                      </a:cubicBezTo>
                      <a:lnTo>
                        <a:pt x="3582" y="16515"/>
                      </a:lnTo>
                      <a:cubicBezTo>
                        <a:pt x="3582" y="16627"/>
                        <a:pt x="3493" y="16719"/>
                        <a:pt x="3380" y="16719"/>
                      </a:cubicBezTo>
                      <a:cubicBezTo>
                        <a:pt x="3268" y="16719"/>
                        <a:pt x="3176" y="16629"/>
                        <a:pt x="3176" y="16515"/>
                      </a:cubicBezTo>
                      <a:lnTo>
                        <a:pt x="3176" y="15821"/>
                      </a:lnTo>
                      <a:cubicBezTo>
                        <a:pt x="3176" y="15624"/>
                        <a:pt x="3018" y="15465"/>
                        <a:pt x="2822" y="15465"/>
                      </a:cubicBezTo>
                      <a:cubicBezTo>
                        <a:pt x="2627" y="15465"/>
                        <a:pt x="2468" y="15624"/>
                        <a:pt x="2468" y="15821"/>
                      </a:cubicBezTo>
                      <a:lnTo>
                        <a:pt x="2468" y="16343"/>
                      </a:lnTo>
                      <a:cubicBezTo>
                        <a:pt x="2468" y="16435"/>
                        <a:pt x="2393" y="16512"/>
                        <a:pt x="2299" y="16512"/>
                      </a:cubicBezTo>
                      <a:cubicBezTo>
                        <a:pt x="2206" y="16512"/>
                        <a:pt x="2130" y="16437"/>
                        <a:pt x="2130" y="16343"/>
                      </a:cubicBezTo>
                      <a:lnTo>
                        <a:pt x="2130" y="13360"/>
                      </a:lnTo>
                      <a:cubicBezTo>
                        <a:pt x="2130" y="12866"/>
                        <a:pt x="2195" y="12374"/>
                        <a:pt x="2325" y="11899"/>
                      </a:cubicBezTo>
                      <a:lnTo>
                        <a:pt x="2638" y="10761"/>
                      </a:lnTo>
                      <a:close/>
                      <a:moveTo>
                        <a:pt x="1772" y="0"/>
                      </a:moveTo>
                      <a:cubicBezTo>
                        <a:pt x="1575" y="0"/>
                        <a:pt x="1417" y="158"/>
                        <a:pt x="1417" y="354"/>
                      </a:cubicBezTo>
                      <a:lnTo>
                        <a:pt x="1417" y="1481"/>
                      </a:lnTo>
                      <a:cubicBezTo>
                        <a:pt x="1146" y="1631"/>
                        <a:pt x="962" y="1920"/>
                        <a:pt x="962" y="2249"/>
                      </a:cubicBezTo>
                      <a:cubicBezTo>
                        <a:pt x="962" y="2393"/>
                        <a:pt x="997" y="2531"/>
                        <a:pt x="1060" y="2652"/>
                      </a:cubicBezTo>
                      <a:cubicBezTo>
                        <a:pt x="875" y="2818"/>
                        <a:pt x="755" y="3062"/>
                        <a:pt x="755" y="3332"/>
                      </a:cubicBezTo>
                      <a:cubicBezTo>
                        <a:pt x="755" y="3439"/>
                        <a:pt x="775" y="3543"/>
                        <a:pt x="807" y="3638"/>
                      </a:cubicBezTo>
                      <a:cubicBezTo>
                        <a:pt x="518" y="3790"/>
                        <a:pt x="321" y="4094"/>
                        <a:pt x="321" y="4442"/>
                      </a:cubicBezTo>
                      <a:cubicBezTo>
                        <a:pt x="321" y="4754"/>
                        <a:pt x="479" y="5030"/>
                        <a:pt x="720" y="5193"/>
                      </a:cubicBezTo>
                      <a:cubicBezTo>
                        <a:pt x="671" y="5305"/>
                        <a:pt x="645" y="5429"/>
                        <a:pt x="645" y="5558"/>
                      </a:cubicBezTo>
                      <a:cubicBezTo>
                        <a:pt x="645" y="6013"/>
                        <a:pt x="977" y="6393"/>
                        <a:pt x="1414" y="6465"/>
                      </a:cubicBezTo>
                      <a:lnTo>
                        <a:pt x="1414" y="10410"/>
                      </a:lnTo>
                      <a:cubicBezTo>
                        <a:pt x="1414" y="10605"/>
                        <a:pt x="1574" y="10764"/>
                        <a:pt x="1770" y="10764"/>
                      </a:cubicBezTo>
                      <a:lnTo>
                        <a:pt x="1896" y="10764"/>
                      </a:lnTo>
                      <a:lnTo>
                        <a:pt x="1804" y="11100"/>
                      </a:lnTo>
                      <a:lnTo>
                        <a:pt x="355" y="11100"/>
                      </a:lnTo>
                      <a:cubicBezTo>
                        <a:pt x="160" y="11100"/>
                        <a:pt x="1" y="11259"/>
                        <a:pt x="1" y="11454"/>
                      </a:cubicBezTo>
                      <a:cubicBezTo>
                        <a:pt x="1" y="11649"/>
                        <a:pt x="160" y="11808"/>
                        <a:pt x="355" y="11808"/>
                      </a:cubicBezTo>
                      <a:lnTo>
                        <a:pt x="1612" y="11808"/>
                      </a:lnTo>
                      <a:cubicBezTo>
                        <a:pt x="1482" y="12317"/>
                        <a:pt x="1414" y="12837"/>
                        <a:pt x="1414" y="13361"/>
                      </a:cubicBezTo>
                      <a:lnTo>
                        <a:pt x="1414" y="16017"/>
                      </a:lnTo>
                      <a:lnTo>
                        <a:pt x="355" y="16017"/>
                      </a:lnTo>
                      <a:cubicBezTo>
                        <a:pt x="160" y="16017"/>
                        <a:pt x="1" y="16176"/>
                        <a:pt x="1" y="16372"/>
                      </a:cubicBezTo>
                      <a:cubicBezTo>
                        <a:pt x="1" y="16567"/>
                        <a:pt x="160" y="16727"/>
                        <a:pt x="355" y="16727"/>
                      </a:cubicBezTo>
                      <a:lnTo>
                        <a:pt x="1502" y="16727"/>
                      </a:lnTo>
                      <a:cubicBezTo>
                        <a:pt x="1643" y="17019"/>
                        <a:pt x="1943" y="17223"/>
                        <a:pt x="2293" y="17223"/>
                      </a:cubicBezTo>
                      <a:cubicBezTo>
                        <a:pt x="2437" y="17223"/>
                        <a:pt x="2575" y="17188"/>
                        <a:pt x="2695" y="17125"/>
                      </a:cubicBezTo>
                      <a:cubicBezTo>
                        <a:pt x="2862" y="17311"/>
                        <a:pt x="3105" y="17430"/>
                        <a:pt x="3375" y="17430"/>
                      </a:cubicBezTo>
                      <a:cubicBezTo>
                        <a:pt x="3483" y="17430"/>
                        <a:pt x="3587" y="17410"/>
                        <a:pt x="3682" y="17378"/>
                      </a:cubicBezTo>
                      <a:cubicBezTo>
                        <a:pt x="3834" y="17668"/>
                        <a:pt x="4136" y="17864"/>
                        <a:pt x="4485" y="17864"/>
                      </a:cubicBezTo>
                      <a:cubicBezTo>
                        <a:pt x="4798" y="17864"/>
                        <a:pt x="5074" y="17706"/>
                        <a:pt x="5237" y="17466"/>
                      </a:cubicBezTo>
                      <a:cubicBezTo>
                        <a:pt x="5347" y="17515"/>
                        <a:pt x="5473" y="17541"/>
                        <a:pt x="5600" y="17541"/>
                      </a:cubicBezTo>
                      <a:cubicBezTo>
                        <a:pt x="6072" y="17541"/>
                        <a:pt x="6462" y="17185"/>
                        <a:pt x="6515" y="16727"/>
                      </a:cubicBezTo>
                      <a:lnTo>
                        <a:pt x="10409" y="16727"/>
                      </a:lnTo>
                      <a:cubicBezTo>
                        <a:pt x="10604" y="16727"/>
                        <a:pt x="10764" y="16567"/>
                        <a:pt x="10764" y="16372"/>
                      </a:cubicBezTo>
                      <a:lnTo>
                        <a:pt x="10764" y="16245"/>
                      </a:lnTo>
                      <a:lnTo>
                        <a:pt x="11142" y="16349"/>
                      </a:lnTo>
                      <a:lnTo>
                        <a:pt x="11142" y="17745"/>
                      </a:lnTo>
                      <a:cubicBezTo>
                        <a:pt x="11142" y="17939"/>
                        <a:pt x="11302" y="18099"/>
                        <a:pt x="11498" y="18099"/>
                      </a:cubicBezTo>
                      <a:cubicBezTo>
                        <a:pt x="11693" y="18099"/>
                        <a:pt x="11852" y="17939"/>
                        <a:pt x="11852" y="17745"/>
                      </a:cubicBezTo>
                      <a:lnTo>
                        <a:pt x="11852" y="16541"/>
                      </a:lnTo>
                      <a:cubicBezTo>
                        <a:pt x="12346" y="16664"/>
                        <a:pt x="12852" y="16727"/>
                        <a:pt x="13362" y="16727"/>
                      </a:cubicBezTo>
                      <a:lnTo>
                        <a:pt x="16061" y="16727"/>
                      </a:lnTo>
                      <a:lnTo>
                        <a:pt x="16061" y="17742"/>
                      </a:lnTo>
                      <a:cubicBezTo>
                        <a:pt x="16061" y="17938"/>
                        <a:pt x="16220" y="18097"/>
                        <a:pt x="16415" y="18097"/>
                      </a:cubicBezTo>
                      <a:cubicBezTo>
                        <a:pt x="16611" y="18097"/>
                        <a:pt x="16769" y="17938"/>
                        <a:pt x="16769" y="17742"/>
                      </a:cubicBezTo>
                      <a:lnTo>
                        <a:pt x="16769" y="16615"/>
                      </a:lnTo>
                      <a:cubicBezTo>
                        <a:pt x="17040" y="16466"/>
                        <a:pt x="17224" y="16176"/>
                        <a:pt x="17224" y="15847"/>
                      </a:cubicBezTo>
                      <a:cubicBezTo>
                        <a:pt x="17224" y="15703"/>
                        <a:pt x="17189" y="15565"/>
                        <a:pt x="17126" y="15445"/>
                      </a:cubicBezTo>
                      <a:cubicBezTo>
                        <a:pt x="17312" y="15278"/>
                        <a:pt x="17431" y="15034"/>
                        <a:pt x="17431" y="14764"/>
                      </a:cubicBezTo>
                      <a:cubicBezTo>
                        <a:pt x="17431" y="14657"/>
                        <a:pt x="17411" y="14553"/>
                        <a:pt x="17379" y="14458"/>
                      </a:cubicBezTo>
                      <a:cubicBezTo>
                        <a:pt x="17669" y="14306"/>
                        <a:pt x="17865" y="14004"/>
                        <a:pt x="17865" y="13654"/>
                      </a:cubicBezTo>
                      <a:cubicBezTo>
                        <a:pt x="17865" y="13341"/>
                        <a:pt x="17707" y="13066"/>
                        <a:pt x="17466" y="12903"/>
                      </a:cubicBezTo>
                      <a:cubicBezTo>
                        <a:pt x="17515" y="12793"/>
                        <a:pt x="17542" y="12667"/>
                        <a:pt x="17542" y="12540"/>
                      </a:cubicBezTo>
                      <a:cubicBezTo>
                        <a:pt x="17542" y="12083"/>
                        <a:pt x="17209" y="11704"/>
                        <a:pt x="16772" y="11630"/>
                      </a:cubicBezTo>
                      <a:lnTo>
                        <a:pt x="16772" y="7687"/>
                      </a:lnTo>
                      <a:cubicBezTo>
                        <a:pt x="16772" y="7491"/>
                        <a:pt x="16612" y="7332"/>
                        <a:pt x="16416" y="7332"/>
                      </a:cubicBezTo>
                      <a:lnTo>
                        <a:pt x="16290" y="7332"/>
                      </a:lnTo>
                      <a:lnTo>
                        <a:pt x="16382" y="6997"/>
                      </a:lnTo>
                      <a:lnTo>
                        <a:pt x="17831" y="6997"/>
                      </a:lnTo>
                      <a:cubicBezTo>
                        <a:pt x="18026" y="6997"/>
                        <a:pt x="18185" y="6838"/>
                        <a:pt x="18185" y="6642"/>
                      </a:cubicBezTo>
                      <a:cubicBezTo>
                        <a:pt x="18185" y="6447"/>
                        <a:pt x="18028" y="6286"/>
                        <a:pt x="17831" y="6286"/>
                      </a:cubicBezTo>
                      <a:lnTo>
                        <a:pt x="16574" y="6286"/>
                      </a:lnTo>
                      <a:cubicBezTo>
                        <a:pt x="16704" y="5778"/>
                        <a:pt x="16772" y="5257"/>
                        <a:pt x="16772" y="4733"/>
                      </a:cubicBezTo>
                      <a:lnTo>
                        <a:pt x="16772" y="2079"/>
                      </a:lnTo>
                      <a:lnTo>
                        <a:pt x="17831" y="2079"/>
                      </a:lnTo>
                      <a:cubicBezTo>
                        <a:pt x="18028" y="2079"/>
                        <a:pt x="18185" y="1920"/>
                        <a:pt x="18185" y="1725"/>
                      </a:cubicBezTo>
                      <a:cubicBezTo>
                        <a:pt x="18185" y="1529"/>
                        <a:pt x="18028" y="1371"/>
                        <a:pt x="17831" y="1371"/>
                      </a:cubicBezTo>
                      <a:lnTo>
                        <a:pt x="16686" y="1371"/>
                      </a:lnTo>
                      <a:cubicBezTo>
                        <a:pt x="16543" y="1076"/>
                        <a:pt x="16243" y="874"/>
                        <a:pt x="15893" y="874"/>
                      </a:cubicBezTo>
                      <a:cubicBezTo>
                        <a:pt x="15751" y="874"/>
                        <a:pt x="15613" y="908"/>
                        <a:pt x="15492" y="971"/>
                      </a:cubicBezTo>
                      <a:cubicBezTo>
                        <a:pt x="15325" y="785"/>
                        <a:pt x="15081" y="667"/>
                        <a:pt x="14811" y="667"/>
                      </a:cubicBezTo>
                      <a:cubicBezTo>
                        <a:pt x="14704" y="667"/>
                        <a:pt x="14601" y="685"/>
                        <a:pt x="14504" y="718"/>
                      </a:cubicBezTo>
                      <a:cubicBezTo>
                        <a:pt x="14353" y="429"/>
                        <a:pt x="14051" y="232"/>
                        <a:pt x="13701" y="232"/>
                      </a:cubicBezTo>
                      <a:cubicBezTo>
                        <a:pt x="13390" y="232"/>
                        <a:pt x="13114" y="391"/>
                        <a:pt x="12950" y="630"/>
                      </a:cubicBezTo>
                      <a:cubicBezTo>
                        <a:pt x="12839" y="583"/>
                        <a:pt x="12715" y="555"/>
                        <a:pt x="12586" y="555"/>
                      </a:cubicBezTo>
                      <a:cubicBezTo>
                        <a:pt x="12114" y="555"/>
                        <a:pt x="11726" y="912"/>
                        <a:pt x="11673" y="1369"/>
                      </a:cubicBezTo>
                      <a:lnTo>
                        <a:pt x="7778" y="1369"/>
                      </a:lnTo>
                      <a:cubicBezTo>
                        <a:pt x="7582" y="1369"/>
                        <a:pt x="7423" y="1529"/>
                        <a:pt x="7423" y="1725"/>
                      </a:cubicBezTo>
                      <a:lnTo>
                        <a:pt x="7423" y="1851"/>
                      </a:lnTo>
                      <a:lnTo>
                        <a:pt x="7044" y="1748"/>
                      </a:lnTo>
                      <a:lnTo>
                        <a:pt x="7044" y="356"/>
                      </a:lnTo>
                      <a:cubicBezTo>
                        <a:pt x="7044" y="161"/>
                        <a:pt x="6885" y="2"/>
                        <a:pt x="6690" y="2"/>
                      </a:cubicBezTo>
                      <a:cubicBezTo>
                        <a:pt x="6494" y="2"/>
                        <a:pt x="6334" y="161"/>
                        <a:pt x="6334" y="356"/>
                      </a:cubicBezTo>
                      <a:lnTo>
                        <a:pt x="6334" y="1556"/>
                      </a:lnTo>
                      <a:cubicBezTo>
                        <a:pt x="5841" y="1434"/>
                        <a:pt x="5335" y="1369"/>
                        <a:pt x="4824" y="1369"/>
                      </a:cubicBezTo>
                      <a:lnTo>
                        <a:pt x="2126" y="1369"/>
                      </a:lnTo>
                      <a:lnTo>
                        <a:pt x="2126" y="354"/>
                      </a:lnTo>
                      <a:cubicBezTo>
                        <a:pt x="2126" y="158"/>
                        <a:pt x="1966" y="0"/>
                        <a:pt x="1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3064;p82">
                  <a:extLst>
                    <a:ext uri="{FF2B5EF4-FFF2-40B4-BE49-F238E27FC236}">
                      <a16:creationId xmlns:a16="http://schemas.microsoft.com/office/drawing/2014/main" id="{559A4C7E-B5E0-081E-D010-9A95117BDF4B}"/>
                    </a:ext>
                  </a:extLst>
                </p:cNvPr>
                <p:cNvSpPr/>
                <p:nvPr/>
              </p:nvSpPr>
              <p:spPr>
                <a:xfrm>
                  <a:off x="2529700" y="2398800"/>
                  <a:ext cx="17775" cy="17775"/>
                </a:xfrm>
                <a:custGeom>
                  <a:avLst/>
                  <a:gdLst/>
                  <a:ahLst/>
                  <a:cxnLst/>
                  <a:rect l="l" t="t" r="r" b="b"/>
                  <a:pathLst>
                    <a:path w="711" h="711" extrusionOk="0">
                      <a:moveTo>
                        <a:pt x="355" y="1"/>
                      </a:moveTo>
                      <a:cubicBezTo>
                        <a:pt x="160" y="1"/>
                        <a:pt x="1" y="160"/>
                        <a:pt x="1" y="356"/>
                      </a:cubicBezTo>
                      <a:cubicBezTo>
                        <a:pt x="1" y="551"/>
                        <a:pt x="160" y="711"/>
                        <a:pt x="355" y="711"/>
                      </a:cubicBezTo>
                      <a:cubicBezTo>
                        <a:pt x="551" y="711"/>
                        <a:pt x="710" y="551"/>
                        <a:pt x="710" y="356"/>
                      </a:cubicBezTo>
                      <a:cubicBezTo>
                        <a:pt x="710" y="160"/>
                        <a:pt x="551" y="1"/>
                        <a:pt x="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3065;p82">
                  <a:extLst>
                    <a:ext uri="{FF2B5EF4-FFF2-40B4-BE49-F238E27FC236}">
                      <a16:creationId xmlns:a16="http://schemas.microsoft.com/office/drawing/2014/main" id="{8DBE773F-8F0D-82F1-B592-2981067C724F}"/>
                    </a:ext>
                  </a:extLst>
                </p:cNvPr>
                <p:cNvSpPr/>
                <p:nvPr/>
              </p:nvSpPr>
              <p:spPr>
                <a:xfrm>
                  <a:off x="2529700" y="2369225"/>
                  <a:ext cx="17775" cy="17725"/>
                </a:xfrm>
                <a:custGeom>
                  <a:avLst/>
                  <a:gdLst/>
                  <a:ahLst/>
                  <a:cxnLst/>
                  <a:rect l="l" t="t" r="r" b="b"/>
                  <a:pathLst>
                    <a:path w="711" h="709" extrusionOk="0">
                      <a:moveTo>
                        <a:pt x="355" y="0"/>
                      </a:moveTo>
                      <a:cubicBezTo>
                        <a:pt x="160" y="0"/>
                        <a:pt x="1" y="158"/>
                        <a:pt x="1" y="354"/>
                      </a:cubicBezTo>
                      <a:cubicBezTo>
                        <a:pt x="1" y="551"/>
                        <a:pt x="160" y="708"/>
                        <a:pt x="355" y="708"/>
                      </a:cubicBezTo>
                      <a:cubicBezTo>
                        <a:pt x="551" y="708"/>
                        <a:pt x="710" y="551"/>
                        <a:pt x="710" y="354"/>
                      </a:cubicBezTo>
                      <a:cubicBezTo>
                        <a:pt x="710" y="158"/>
                        <a:pt x="551" y="0"/>
                        <a:pt x="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3066;p82">
                  <a:extLst>
                    <a:ext uri="{FF2B5EF4-FFF2-40B4-BE49-F238E27FC236}">
                      <a16:creationId xmlns:a16="http://schemas.microsoft.com/office/drawing/2014/main" id="{07473BBB-4353-34A3-EFFB-2BB3FD04AE01}"/>
                    </a:ext>
                  </a:extLst>
                </p:cNvPr>
                <p:cNvSpPr/>
                <p:nvPr/>
              </p:nvSpPr>
              <p:spPr>
                <a:xfrm>
                  <a:off x="2625550" y="2481975"/>
                  <a:ext cx="17775" cy="17775"/>
                </a:xfrm>
                <a:custGeom>
                  <a:avLst/>
                  <a:gdLst/>
                  <a:ahLst/>
                  <a:cxnLst/>
                  <a:rect l="l" t="t" r="r" b="b"/>
                  <a:pathLst>
                    <a:path w="711" h="711" extrusionOk="0">
                      <a:moveTo>
                        <a:pt x="355" y="1"/>
                      </a:moveTo>
                      <a:cubicBezTo>
                        <a:pt x="160" y="1"/>
                        <a:pt x="1" y="160"/>
                        <a:pt x="1" y="356"/>
                      </a:cubicBezTo>
                      <a:cubicBezTo>
                        <a:pt x="1" y="551"/>
                        <a:pt x="160" y="710"/>
                        <a:pt x="355" y="710"/>
                      </a:cubicBezTo>
                      <a:cubicBezTo>
                        <a:pt x="551" y="710"/>
                        <a:pt x="711" y="551"/>
                        <a:pt x="711" y="356"/>
                      </a:cubicBezTo>
                      <a:cubicBezTo>
                        <a:pt x="711" y="160"/>
                        <a:pt x="551" y="1"/>
                        <a:pt x="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3067;p82">
                  <a:extLst>
                    <a:ext uri="{FF2B5EF4-FFF2-40B4-BE49-F238E27FC236}">
                      <a16:creationId xmlns:a16="http://schemas.microsoft.com/office/drawing/2014/main" id="{F4BAB82D-195D-8F0B-9A18-5C17F6B6C9ED}"/>
                    </a:ext>
                  </a:extLst>
                </p:cNvPr>
                <p:cNvSpPr/>
                <p:nvPr/>
              </p:nvSpPr>
              <p:spPr>
                <a:xfrm>
                  <a:off x="2595975" y="2481975"/>
                  <a:ext cx="17725" cy="17775"/>
                </a:xfrm>
                <a:custGeom>
                  <a:avLst/>
                  <a:gdLst/>
                  <a:ahLst/>
                  <a:cxnLst/>
                  <a:rect l="l" t="t" r="r" b="b"/>
                  <a:pathLst>
                    <a:path w="709" h="711" extrusionOk="0">
                      <a:moveTo>
                        <a:pt x="355" y="1"/>
                      </a:moveTo>
                      <a:cubicBezTo>
                        <a:pt x="158" y="1"/>
                        <a:pt x="0" y="160"/>
                        <a:pt x="0" y="356"/>
                      </a:cubicBezTo>
                      <a:cubicBezTo>
                        <a:pt x="0" y="551"/>
                        <a:pt x="158" y="710"/>
                        <a:pt x="355" y="710"/>
                      </a:cubicBezTo>
                      <a:cubicBezTo>
                        <a:pt x="551" y="710"/>
                        <a:pt x="709" y="551"/>
                        <a:pt x="709" y="356"/>
                      </a:cubicBezTo>
                      <a:cubicBezTo>
                        <a:pt x="709" y="160"/>
                        <a:pt x="551" y="1"/>
                        <a:pt x="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3068;p82">
                  <a:extLst>
                    <a:ext uri="{FF2B5EF4-FFF2-40B4-BE49-F238E27FC236}">
                      <a16:creationId xmlns:a16="http://schemas.microsoft.com/office/drawing/2014/main" id="{9C21DB3C-CA89-949B-3540-9139766586B4}"/>
                    </a:ext>
                  </a:extLst>
                </p:cNvPr>
                <p:cNvSpPr/>
                <p:nvPr/>
              </p:nvSpPr>
              <p:spPr>
                <a:xfrm>
                  <a:off x="2709425" y="2386200"/>
                  <a:ext cx="17725" cy="17775"/>
                </a:xfrm>
                <a:custGeom>
                  <a:avLst/>
                  <a:gdLst/>
                  <a:ahLst/>
                  <a:cxnLst/>
                  <a:rect l="l" t="t" r="r" b="b"/>
                  <a:pathLst>
                    <a:path w="709" h="711" extrusionOk="0">
                      <a:moveTo>
                        <a:pt x="355" y="0"/>
                      </a:moveTo>
                      <a:cubicBezTo>
                        <a:pt x="158" y="0"/>
                        <a:pt x="0" y="160"/>
                        <a:pt x="0" y="356"/>
                      </a:cubicBezTo>
                      <a:cubicBezTo>
                        <a:pt x="0" y="551"/>
                        <a:pt x="158" y="710"/>
                        <a:pt x="355" y="710"/>
                      </a:cubicBezTo>
                      <a:cubicBezTo>
                        <a:pt x="551" y="710"/>
                        <a:pt x="709" y="551"/>
                        <a:pt x="709" y="356"/>
                      </a:cubicBezTo>
                      <a:cubicBezTo>
                        <a:pt x="709" y="160"/>
                        <a:pt x="551" y="0"/>
                        <a:pt x="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3069;p82">
                  <a:extLst>
                    <a:ext uri="{FF2B5EF4-FFF2-40B4-BE49-F238E27FC236}">
                      <a16:creationId xmlns:a16="http://schemas.microsoft.com/office/drawing/2014/main" id="{8B39F308-8A17-5D29-CD15-49AE5C0B99F0}"/>
                    </a:ext>
                  </a:extLst>
                </p:cNvPr>
                <p:cNvSpPr/>
                <p:nvPr/>
              </p:nvSpPr>
              <p:spPr>
                <a:xfrm>
                  <a:off x="2709425" y="2415825"/>
                  <a:ext cx="17725" cy="17775"/>
                </a:xfrm>
                <a:custGeom>
                  <a:avLst/>
                  <a:gdLst/>
                  <a:ahLst/>
                  <a:cxnLst/>
                  <a:rect l="l" t="t" r="r" b="b"/>
                  <a:pathLst>
                    <a:path w="709" h="711" extrusionOk="0">
                      <a:moveTo>
                        <a:pt x="355" y="0"/>
                      </a:moveTo>
                      <a:cubicBezTo>
                        <a:pt x="158" y="0"/>
                        <a:pt x="0" y="160"/>
                        <a:pt x="0" y="355"/>
                      </a:cubicBezTo>
                      <a:cubicBezTo>
                        <a:pt x="0" y="551"/>
                        <a:pt x="158" y="710"/>
                        <a:pt x="355" y="710"/>
                      </a:cubicBezTo>
                      <a:cubicBezTo>
                        <a:pt x="551" y="710"/>
                        <a:pt x="709" y="551"/>
                        <a:pt x="709" y="355"/>
                      </a:cubicBezTo>
                      <a:cubicBezTo>
                        <a:pt x="709" y="160"/>
                        <a:pt x="551" y="0"/>
                        <a:pt x="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3070;p82">
                  <a:extLst>
                    <a:ext uri="{FF2B5EF4-FFF2-40B4-BE49-F238E27FC236}">
                      <a16:creationId xmlns:a16="http://schemas.microsoft.com/office/drawing/2014/main" id="{AC51EA6C-18FA-5F4C-8775-8716FBE16F1F}"/>
                    </a:ext>
                  </a:extLst>
                </p:cNvPr>
                <p:cNvSpPr/>
                <p:nvPr/>
              </p:nvSpPr>
              <p:spPr>
                <a:xfrm>
                  <a:off x="2614325" y="2307500"/>
                  <a:ext cx="19075" cy="17775"/>
                </a:xfrm>
                <a:custGeom>
                  <a:avLst/>
                  <a:gdLst/>
                  <a:ahLst/>
                  <a:cxnLst/>
                  <a:rect l="l" t="t" r="r" b="b"/>
                  <a:pathLst>
                    <a:path w="763" h="711" extrusionOk="0">
                      <a:moveTo>
                        <a:pt x="381" y="1"/>
                      </a:moveTo>
                      <a:cubicBezTo>
                        <a:pt x="210" y="1"/>
                        <a:pt x="60" y="124"/>
                        <a:pt x="31" y="298"/>
                      </a:cubicBezTo>
                      <a:cubicBezTo>
                        <a:pt x="1" y="491"/>
                        <a:pt x="131" y="674"/>
                        <a:pt x="324" y="706"/>
                      </a:cubicBezTo>
                      <a:cubicBezTo>
                        <a:pt x="343" y="709"/>
                        <a:pt x="362" y="710"/>
                        <a:pt x="380" y="710"/>
                      </a:cubicBezTo>
                      <a:cubicBezTo>
                        <a:pt x="551" y="710"/>
                        <a:pt x="703" y="586"/>
                        <a:pt x="732" y="412"/>
                      </a:cubicBezTo>
                      <a:cubicBezTo>
                        <a:pt x="763" y="218"/>
                        <a:pt x="631" y="36"/>
                        <a:pt x="438" y="5"/>
                      </a:cubicBezTo>
                      <a:cubicBezTo>
                        <a:pt x="419" y="2"/>
                        <a:pt x="400"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3071;p82">
                  <a:extLst>
                    <a:ext uri="{FF2B5EF4-FFF2-40B4-BE49-F238E27FC236}">
                      <a16:creationId xmlns:a16="http://schemas.microsoft.com/office/drawing/2014/main" id="{F386BE8D-2614-E37B-193F-5EE75AF79CF8}"/>
                    </a:ext>
                  </a:extLst>
                </p:cNvPr>
                <p:cNvSpPr/>
                <p:nvPr/>
              </p:nvSpPr>
              <p:spPr>
                <a:xfrm>
                  <a:off x="2644525" y="2307550"/>
                  <a:ext cx="17775" cy="17775"/>
                </a:xfrm>
                <a:custGeom>
                  <a:avLst/>
                  <a:gdLst/>
                  <a:ahLst/>
                  <a:cxnLst/>
                  <a:rect l="l" t="t" r="r" b="b"/>
                  <a:pathLst>
                    <a:path w="711" h="711" extrusionOk="0">
                      <a:moveTo>
                        <a:pt x="357" y="0"/>
                      </a:moveTo>
                      <a:cubicBezTo>
                        <a:pt x="160" y="0"/>
                        <a:pt x="1" y="160"/>
                        <a:pt x="1" y="354"/>
                      </a:cubicBezTo>
                      <a:cubicBezTo>
                        <a:pt x="1" y="551"/>
                        <a:pt x="160" y="710"/>
                        <a:pt x="357" y="710"/>
                      </a:cubicBezTo>
                      <a:cubicBezTo>
                        <a:pt x="551" y="710"/>
                        <a:pt x="711" y="551"/>
                        <a:pt x="711" y="354"/>
                      </a:cubicBezTo>
                      <a:cubicBezTo>
                        <a:pt x="711" y="160"/>
                        <a:pt x="551"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3072;p82">
              <a:extLst>
                <a:ext uri="{FF2B5EF4-FFF2-40B4-BE49-F238E27FC236}">
                  <a16:creationId xmlns:a16="http://schemas.microsoft.com/office/drawing/2014/main" id="{44FA3781-A9E5-9724-A9B2-AF66E9B3069B}"/>
                </a:ext>
              </a:extLst>
            </p:cNvPr>
            <p:cNvGrpSpPr/>
            <p:nvPr/>
          </p:nvGrpSpPr>
          <p:grpSpPr>
            <a:xfrm>
              <a:off x="4369577" y="1689237"/>
              <a:ext cx="468262" cy="395624"/>
              <a:chOff x="1931925" y="2210025"/>
              <a:chExt cx="454800" cy="384250"/>
            </a:xfrm>
          </p:grpSpPr>
          <p:sp>
            <p:nvSpPr>
              <p:cNvPr id="13" name="Google Shape;3073;p82">
                <a:extLst>
                  <a:ext uri="{FF2B5EF4-FFF2-40B4-BE49-F238E27FC236}">
                    <a16:creationId xmlns:a16="http://schemas.microsoft.com/office/drawing/2014/main" id="{5C18360F-7EFE-40D1-821B-6137C7DE4B5C}"/>
                  </a:ext>
                </a:extLst>
              </p:cNvPr>
              <p:cNvSpPr/>
              <p:nvPr/>
            </p:nvSpPr>
            <p:spPr>
              <a:xfrm>
                <a:off x="2350325" y="2271900"/>
                <a:ext cx="27475" cy="97425"/>
              </a:xfrm>
              <a:custGeom>
                <a:avLst/>
                <a:gdLst/>
                <a:ahLst/>
                <a:cxnLst/>
                <a:rect l="l" t="t" r="r" b="b"/>
                <a:pathLst>
                  <a:path w="1099" h="3897" extrusionOk="0">
                    <a:moveTo>
                      <a:pt x="321" y="0"/>
                    </a:moveTo>
                    <a:cubicBezTo>
                      <a:pt x="145" y="0"/>
                      <a:pt x="0" y="145"/>
                      <a:pt x="0" y="321"/>
                    </a:cubicBezTo>
                    <a:lnTo>
                      <a:pt x="0" y="3577"/>
                    </a:lnTo>
                    <a:cubicBezTo>
                      <a:pt x="0" y="3752"/>
                      <a:pt x="145" y="3896"/>
                      <a:pt x="321" y="3896"/>
                    </a:cubicBezTo>
                    <a:lnTo>
                      <a:pt x="1098" y="3896"/>
                    </a:lnTo>
                    <a:lnTo>
                      <a:pt x="10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3074;p82">
                <a:extLst>
                  <a:ext uri="{FF2B5EF4-FFF2-40B4-BE49-F238E27FC236}">
                    <a16:creationId xmlns:a16="http://schemas.microsoft.com/office/drawing/2014/main" id="{DCB08897-A8F0-0F19-37EB-4010E0E87FB0}"/>
                  </a:ext>
                </a:extLst>
              </p:cNvPr>
              <p:cNvGrpSpPr/>
              <p:nvPr/>
            </p:nvGrpSpPr>
            <p:grpSpPr>
              <a:xfrm>
                <a:off x="1931925" y="2210025"/>
                <a:ext cx="454800" cy="384250"/>
                <a:chOff x="1931925" y="2210025"/>
                <a:chExt cx="454800" cy="384250"/>
              </a:xfrm>
            </p:grpSpPr>
            <p:sp>
              <p:nvSpPr>
                <p:cNvPr id="16" name="Google Shape;3075;p82">
                  <a:extLst>
                    <a:ext uri="{FF2B5EF4-FFF2-40B4-BE49-F238E27FC236}">
                      <a16:creationId xmlns:a16="http://schemas.microsoft.com/office/drawing/2014/main" id="{244813D4-C3CF-8930-4FEF-1EDEDDD19681}"/>
                    </a:ext>
                  </a:extLst>
                </p:cNvPr>
                <p:cNvSpPr/>
                <p:nvPr/>
              </p:nvSpPr>
              <p:spPr>
                <a:xfrm>
                  <a:off x="2113250" y="2218850"/>
                  <a:ext cx="210450" cy="121375"/>
                </a:xfrm>
                <a:custGeom>
                  <a:avLst/>
                  <a:gdLst/>
                  <a:ahLst/>
                  <a:cxnLst/>
                  <a:rect l="l" t="t" r="r" b="b"/>
                  <a:pathLst>
                    <a:path w="8418" h="4855" extrusionOk="0">
                      <a:moveTo>
                        <a:pt x="117" y="1"/>
                      </a:moveTo>
                      <a:cubicBezTo>
                        <a:pt x="81" y="1"/>
                        <a:pt x="45" y="5"/>
                        <a:pt x="10" y="10"/>
                      </a:cubicBezTo>
                      <a:cubicBezTo>
                        <a:pt x="4" y="45"/>
                        <a:pt x="1" y="82"/>
                        <a:pt x="1" y="117"/>
                      </a:cubicBezTo>
                      <a:cubicBezTo>
                        <a:pt x="1" y="526"/>
                        <a:pt x="332" y="859"/>
                        <a:pt x="743" y="859"/>
                      </a:cubicBezTo>
                      <a:lnTo>
                        <a:pt x="3927" y="859"/>
                      </a:lnTo>
                      <a:lnTo>
                        <a:pt x="4113" y="1014"/>
                      </a:lnTo>
                      <a:cubicBezTo>
                        <a:pt x="4073" y="1007"/>
                        <a:pt x="4032" y="1003"/>
                        <a:pt x="3992" y="1003"/>
                      </a:cubicBezTo>
                      <a:cubicBezTo>
                        <a:pt x="3802" y="1003"/>
                        <a:pt x="3611" y="1080"/>
                        <a:pt x="3472" y="1229"/>
                      </a:cubicBezTo>
                      <a:cubicBezTo>
                        <a:pt x="3398" y="1308"/>
                        <a:pt x="3349" y="1400"/>
                        <a:pt x="3319" y="1495"/>
                      </a:cubicBezTo>
                      <a:lnTo>
                        <a:pt x="3489" y="1640"/>
                      </a:lnTo>
                      <a:cubicBezTo>
                        <a:pt x="3447" y="1632"/>
                        <a:pt x="3406" y="1628"/>
                        <a:pt x="3364" y="1628"/>
                      </a:cubicBezTo>
                      <a:cubicBezTo>
                        <a:pt x="3340" y="1628"/>
                        <a:pt x="3315" y="1630"/>
                        <a:pt x="3290" y="1632"/>
                      </a:cubicBezTo>
                      <a:cubicBezTo>
                        <a:pt x="3267" y="1840"/>
                        <a:pt x="3337" y="2057"/>
                        <a:pt x="3500" y="2213"/>
                      </a:cubicBezTo>
                      <a:lnTo>
                        <a:pt x="5414" y="4060"/>
                      </a:lnTo>
                      <a:cubicBezTo>
                        <a:pt x="5942" y="4569"/>
                        <a:pt x="6647" y="4855"/>
                        <a:pt x="7380" y="4855"/>
                      </a:cubicBezTo>
                      <a:lnTo>
                        <a:pt x="8418" y="4855"/>
                      </a:lnTo>
                      <a:lnTo>
                        <a:pt x="8418" y="2673"/>
                      </a:lnTo>
                      <a:lnTo>
                        <a:pt x="8139" y="2673"/>
                      </a:lnTo>
                      <a:cubicBezTo>
                        <a:pt x="7477" y="2673"/>
                        <a:pt x="6851" y="2378"/>
                        <a:pt x="6426" y="1869"/>
                      </a:cubicBezTo>
                      <a:lnTo>
                        <a:pt x="5539" y="804"/>
                      </a:lnTo>
                      <a:cubicBezTo>
                        <a:pt x="5116" y="296"/>
                        <a:pt x="4488" y="1"/>
                        <a:pt x="3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76;p82">
                  <a:extLst>
                    <a:ext uri="{FF2B5EF4-FFF2-40B4-BE49-F238E27FC236}">
                      <a16:creationId xmlns:a16="http://schemas.microsoft.com/office/drawing/2014/main" id="{9E4F7B7E-3C84-E4C7-8B8E-2160A3A31B11}"/>
                    </a:ext>
                  </a:extLst>
                </p:cNvPr>
                <p:cNvSpPr/>
                <p:nvPr/>
              </p:nvSpPr>
              <p:spPr>
                <a:xfrm>
                  <a:off x="2018900" y="2448550"/>
                  <a:ext cx="202600" cy="114625"/>
                </a:xfrm>
                <a:custGeom>
                  <a:avLst/>
                  <a:gdLst/>
                  <a:ahLst/>
                  <a:cxnLst/>
                  <a:rect l="l" t="t" r="r" b="b"/>
                  <a:pathLst>
                    <a:path w="8104" h="4585" extrusionOk="0">
                      <a:moveTo>
                        <a:pt x="0" y="1"/>
                      </a:moveTo>
                      <a:lnTo>
                        <a:pt x="0" y="1913"/>
                      </a:lnTo>
                      <a:lnTo>
                        <a:pt x="279" y="1913"/>
                      </a:lnTo>
                      <a:cubicBezTo>
                        <a:pt x="940" y="1913"/>
                        <a:pt x="1567" y="2207"/>
                        <a:pt x="1990" y="2716"/>
                      </a:cubicBezTo>
                      <a:lnTo>
                        <a:pt x="2878" y="3781"/>
                      </a:lnTo>
                      <a:cubicBezTo>
                        <a:pt x="3301" y="4289"/>
                        <a:pt x="3928" y="4585"/>
                        <a:pt x="4589" y="4585"/>
                      </a:cubicBezTo>
                      <a:lnTo>
                        <a:pt x="8103" y="4585"/>
                      </a:lnTo>
                      <a:cubicBezTo>
                        <a:pt x="8031" y="4249"/>
                        <a:pt x="7735" y="3996"/>
                        <a:pt x="7378" y="3996"/>
                      </a:cubicBezTo>
                      <a:lnTo>
                        <a:pt x="4192" y="3996"/>
                      </a:lnTo>
                      <a:lnTo>
                        <a:pt x="4006" y="3841"/>
                      </a:lnTo>
                      <a:lnTo>
                        <a:pt x="4006" y="3841"/>
                      </a:lnTo>
                      <a:cubicBezTo>
                        <a:pt x="4047" y="3848"/>
                        <a:pt x="4088" y="3852"/>
                        <a:pt x="4130" y="3852"/>
                      </a:cubicBezTo>
                      <a:cubicBezTo>
                        <a:pt x="4320" y="3852"/>
                        <a:pt x="4510" y="3776"/>
                        <a:pt x="4649" y="3627"/>
                      </a:cubicBezTo>
                      <a:cubicBezTo>
                        <a:pt x="4908" y="3344"/>
                        <a:pt x="4896" y="2908"/>
                        <a:pt x="4620" y="2641"/>
                      </a:cubicBezTo>
                      <a:lnTo>
                        <a:pt x="2706" y="793"/>
                      </a:lnTo>
                      <a:cubicBezTo>
                        <a:pt x="2179" y="284"/>
                        <a:pt x="1474" y="1"/>
                        <a:pt x="7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77;p82">
                  <a:extLst>
                    <a:ext uri="{FF2B5EF4-FFF2-40B4-BE49-F238E27FC236}">
                      <a16:creationId xmlns:a16="http://schemas.microsoft.com/office/drawing/2014/main" id="{C3BBEC17-7C10-9423-DA3E-FAE645C784F6}"/>
                    </a:ext>
                  </a:extLst>
                </p:cNvPr>
                <p:cNvSpPr/>
                <p:nvPr/>
              </p:nvSpPr>
              <p:spPr>
                <a:xfrm>
                  <a:off x="1967800" y="2434750"/>
                  <a:ext cx="28050" cy="97775"/>
                </a:xfrm>
                <a:custGeom>
                  <a:avLst/>
                  <a:gdLst/>
                  <a:ahLst/>
                  <a:cxnLst/>
                  <a:rect l="l" t="t" r="r" b="b"/>
                  <a:pathLst>
                    <a:path w="1122" h="3911" extrusionOk="0">
                      <a:moveTo>
                        <a:pt x="1" y="1"/>
                      </a:moveTo>
                      <a:lnTo>
                        <a:pt x="1" y="3896"/>
                      </a:lnTo>
                      <a:lnTo>
                        <a:pt x="853" y="3910"/>
                      </a:lnTo>
                      <a:cubicBezTo>
                        <a:pt x="1002" y="3910"/>
                        <a:pt x="1121" y="3674"/>
                        <a:pt x="1121" y="3384"/>
                      </a:cubicBezTo>
                      <a:lnTo>
                        <a:pt x="1121" y="539"/>
                      </a:lnTo>
                      <a:cubicBezTo>
                        <a:pt x="1121" y="249"/>
                        <a:pt x="1002" y="15"/>
                        <a:pt x="853" y="15"/>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78;p82">
                  <a:extLst>
                    <a:ext uri="{FF2B5EF4-FFF2-40B4-BE49-F238E27FC236}">
                      <a16:creationId xmlns:a16="http://schemas.microsoft.com/office/drawing/2014/main" id="{011D0AD6-8B86-D35B-4D33-40A70FA700FC}"/>
                    </a:ext>
                  </a:extLst>
                </p:cNvPr>
                <p:cNvSpPr/>
                <p:nvPr/>
              </p:nvSpPr>
              <p:spPr>
                <a:xfrm>
                  <a:off x="2139325" y="2363275"/>
                  <a:ext cx="82825" cy="80525"/>
                </a:xfrm>
                <a:custGeom>
                  <a:avLst/>
                  <a:gdLst/>
                  <a:ahLst/>
                  <a:cxnLst/>
                  <a:rect l="l" t="t" r="r" b="b"/>
                  <a:pathLst>
                    <a:path w="3313" h="3221" extrusionOk="0">
                      <a:moveTo>
                        <a:pt x="2018" y="0"/>
                      </a:moveTo>
                      <a:cubicBezTo>
                        <a:pt x="1480" y="0"/>
                        <a:pt x="1017" y="330"/>
                        <a:pt x="822" y="799"/>
                      </a:cubicBezTo>
                      <a:cubicBezTo>
                        <a:pt x="697" y="493"/>
                        <a:pt x="453" y="246"/>
                        <a:pt x="148" y="111"/>
                      </a:cubicBezTo>
                      <a:cubicBezTo>
                        <a:pt x="53" y="350"/>
                        <a:pt x="1" y="614"/>
                        <a:pt x="1" y="885"/>
                      </a:cubicBezTo>
                      <a:cubicBezTo>
                        <a:pt x="1" y="1535"/>
                        <a:pt x="296" y="2118"/>
                        <a:pt x="759" y="2503"/>
                      </a:cubicBezTo>
                      <a:lnTo>
                        <a:pt x="1664" y="3220"/>
                      </a:lnTo>
                      <a:lnTo>
                        <a:pt x="2933" y="2210"/>
                      </a:lnTo>
                      <a:cubicBezTo>
                        <a:pt x="3168" y="1977"/>
                        <a:pt x="3312" y="1652"/>
                        <a:pt x="3312" y="1294"/>
                      </a:cubicBezTo>
                      <a:cubicBezTo>
                        <a:pt x="3312" y="578"/>
                        <a:pt x="2734" y="0"/>
                        <a:pt x="20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79;p82">
                  <a:extLst>
                    <a:ext uri="{FF2B5EF4-FFF2-40B4-BE49-F238E27FC236}">
                      <a16:creationId xmlns:a16="http://schemas.microsoft.com/office/drawing/2014/main" id="{94E7B8A6-E705-C488-BC0E-DA967C519BD8}"/>
                    </a:ext>
                  </a:extLst>
                </p:cNvPr>
                <p:cNvSpPr/>
                <p:nvPr/>
              </p:nvSpPr>
              <p:spPr>
                <a:xfrm>
                  <a:off x="1931925" y="2426125"/>
                  <a:ext cx="298850" cy="168150"/>
                </a:xfrm>
                <a:custGeom>
                  <a:avLst/>
                  <a:gdLst/>
                  <a:ahLst/>
                  <a:cxnLst/>
                  <a:rect l="l" t="t" r="r" b="b"/>
                  <a:pathLst>
                    <a:path w="11954" h="6726" extrusionOk="0">
                      <a:moveTo>
                        <a:pt x="355" y="1"/>
                      </a:moveTo>
                      <a:cubicBezTo>
                        <a:pt x="160" y="1"/>
                        <a:pt x="1" y="160"/>
                        <a:pt x="1" y="355"/>
                      </a:cubicBezTo>
                      <a:lnTo>
                        <a:pt x="1" y="2952"/>
                      </a:lnTo>
                      <a:cubicBezTo>
                        <a:pt x="1" y="3147"/>
                        <a:pt x="160" y="3306"/>
                        <a:pt x="355" y="3306"/>
                      </a:cubicBezTo>
                      <a:cubicBezTo>
                        <a:pt x="551" y="3306"/>
                        <a:pt x="709" y="3147"/>
                        <a:pt x="709" y="2952"/>
                      </a:cubicBezTo>
                      <a:lnTo>
                        <a:pt x="709" y="709"/>
                      </a:lnTo>
                      <a:lnTo>
                        <a:pt x="2026" y="709"/>
                      </a:lnTo>
                      <a:cubicBezTo>
                        <a:pt x="2119" y="709"/>
                        <a:pt x="2196" y="786"/>
                        <a:pt x="2196" y="881"/>
                      </a:cubicBezTo>
                      <a:lnTo>
                        <a:pt x="2196" y="3726"/>
                      </a:lnTo>
                      <a:cubicBezTo>
                        <a:pt x="2196" y="3820"/>
                        <a:pt x="2119" y="3897"/>
                        <a:pt x="2026" y="3897"/>
                      </a:cubicBezTo>
                      <a:lnTo>
                        <a:pt x="1658" y="3897"/>
                      </a:lnTo>
                      <a:cubicBezTo>
                        <a:pt x="1463" y="3897"/>
                        <a:pt x="1304" y="4056"/>
                        <a:pt x="1304" y="4251"/>
                      </a:cubicBezTo>
                      <a:cubicBezTo>
                        <a:pt x="1304" y="4447"/>
                        <a:pt x="1463" y="4606"/>
                        <a:pt x="1658" y="4606"/>
                      </a:cubicBezTo>
                      <a:lnTo>
                        <a:pt x="2026" y="4606"/>
                      </a:lnTo>
                      <a:cubicBezTo>
                        <a:pt x="2395" y="4606"/>
                        <a:pt x="2713" y="4378"/>
                        <a:pt x="2842" y="4054"/>
                      </a:cubicBezTo>
                      <a:cubicBezTo>
                        <a:pt x="3397" y="4058"/>
                        <a:pt x="3915" y="4303"/>
                        <a:pt x="4270" y="4729"/>
                      </a:cubicBezTo>
                      <a:lnTo>
                        <a:pt x="5158" y="5795"/>
                      </a:lnTo>
                      <a:cubicBezTo>
                        <a:pt x="5650" y="6386"/>
                        <a:pt x="6372" y="6725"/>
                        <a:pt x="7144" y="6725"/>
                      </a:cubicBezTo>
                      <a:lnTo>
                        <a:pt x="10854" y="6725"/>
                      </a:lnTo>
                      <a:cubicBezTo>
                        <a:pt x="11456" y="6725"/>
                        <a:pt x="11948" y="6233"/>
                        <a:pt x="11948" y="5629"/>
                      </a:cubicBezTo>
                      <a:cubicBezTo>
                        <a:pt x="11953" y="5031"/>
                        <a:pt x="11461" y="4539"/>
                        <a:pt x="10857" y="4539"/>
                      </a:cubicBezTo>
                      <a:lnTo>
                        <a:pt x="9479" y="4539"/>
                      </a:lnTo>
                      <a:cubicBezTo>
                        <a:pt x="9284" y="4539"/>
                        <a:pt x="9124" y="4698"/>
                        <a:pt x="9124" y="4893"/>
                      </a:cubicBezTo>
                      <a:cubicBezTo>
                        <a:pt x="9124" y="5089"/>
                        <a:pt x="9284" y="5247"/>
                        <a:pt x="9479" y="5247"/>
                      </a:cubicBezTo>
                      <a:lnTo>
                        <a:pt x="10857" y="5247"/>
                      </a:lnTo>
                      <a:cubicBezTo>
                        <a:pt x="11070" y="5247"/>
                        <a:pt x="11242" y="5420"/>
                        <a:pt x="11242" y="5634"/>
                      </a:cubicBezTo>
                      <a:cubicBezTo>
                        <a:pt x="11242" y="5845"/>
                        <a:pt x="11070" y="6018"/>
                        <a:pt x="10857" y="6018"/>
                      </a:cubicBezTo>
                      <a:lnTo>
                        <a:pt x="7147" y="6018"/>
                      </a:lnTo>
                      <a:cubicBezTo>
                        <a:pt x="6589" y="6018"/>
                        <a:pt x="6064" y="5773"/>
                        <a:pt x="5707" y="5344"/>
                      </a:cubicBezTo>
                      <a:lnTo>
                        <a:pt x="4821" y="4278"/>
                      </a:lnTo>
                      <a:cubicBezTo>
                        <a:pt x="4346" y="3705"/>
                        <a:pt x="3651" y="3372"/>
                        <a:pt x="2909" y="3349"/>
                      </a:cubicBezTo>
                      <a:lnTo>
                        <a:pt x="2909" y="1250"/>
                      </a:lnTo>
                      <a:lnTo>
                        <a:pt x="4217" y="1250"/>
                      </a:lnTo>
                      <a:cubicBezTo>
                        <a:pt x="4862" y="1250"/>
                        <a:pt x="5472" y="1497"/>
                        <a:pt x="5935" y="1943"/>
                      </a:cubicBezTo>
                      <a:lnTo>
                        <a:pt x="7850" y="3791"/>
                      </a:lnTo>
                      <a:cubicBezTo>
                        <a:pt x="7987" y="3921"/>
                        <a:pt x="7991" y="4140"/>
                        <a:pt x="7863" y="4278"/>
                      </a:cubicBezTo>
                      <a:cubicBezTo>
                        <a:pt x="7794" y="4353"/>
                        <a:pt x="7701" y="4390"/>
                        <a:pt x="7607" y="4390"/>
                      </a:cubicBezTo>
                      <a:cubicBezTo>
                        <a:pt x="7522" y="4390"/>
                        <a:pt x="7438" y="4360"/>
                        <a:pt x="7370" y="4300"/>
                      </a:cubicBezTo>
                      <a:lnTo>
                        <a:pt x="5868" y="2921"/>
                      </a:lnTo>
                      <a:cubicBezTo>
                        <a:pt x="5801" y="2859"/>
                        <a:pt x="5715" y="2828"/>
                        <a:pt x="5628" y="2828"/>
                      </a:cubicBezTo>
                      <a:cubicBezTo>
                        <a:pt x="5532" y="2828"/>
                        <a:pt x="5436" y="2867"/>
                        <a:pt x="5367" y="2943"/>
                      </a:cubicBezTo>
                      <a:cubicBezTo>
                        <a:pt x="5235" y="3085"/>
                        <a:pt x="5244" y="3312"/>
                        <a:pt x="5388" y="3444"/>
                      </a:cubicBezTo>
                      <a:lnTo>
                        <a:pt x="6891" y="4823"/>
                      </a:lnTo>
                      <a:cubicBezTo>
                        <a:pt x="7093" y="5008"/>
                        <a:pt x="7351" y="5100"/>
                        <a:pt x="7605" y="5100"/>
                      </a:cubicBezTo>
                      <a:cubicBezTo>
                        <a:pt x="7890" y="5100"/>
                        <a:pt x="8175" y="4985"/>
                        <a:pt x="8382" y="4761"/>
                      </a:cubicBezTo>
                      <a:cubicBezTo>
                        <a:pt x="8770" y="4341"/>
                        <a:pt x="8750" y="3676"/>
                        <a:pt x="8341" y="3280"/>
                      </a:cubicBezTo>
                      <a:lnTo>
                        <a:pt x="6426" y="1433"/>
                      </a:lnTo>
                      <a:cubicBezTo>
                        <a:pt x="5828" y="855"/>
                        <a:pt x="5043" y="539"/>
                        <a:pt x="4212" y="539"/>
                      </a:cubicBezTo>
                      <a:lnTo>
                        <a:pt x="2837" y="539"/>
                      </a:lnTo>
                      <a:cubicBezTo>
                        <a:pt x="2702" y="223"/>
                        <a:pt x="2391" y="1"/>
                        <a:pt x="2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80;p82">
                  <a:extLst>
                    <a:ext uri="{FF2B5EF4-FFF2-40B4-BE49-F238E27FC236}">
                      <a16:creationId xmlns:a16="http://schemas.microsoft.com/office/drawing/2014/main" id="{CE6130F1-D109-C1CB-C377-5BADCE2ADBD4}"/>
                    </a:ext>
                  </a:extLst>
                </p:cNvPr>
                <p:cNvSpPr/>
                <p:nvPr/>
              </p:nvSpPr>
              <p:spPr>
                <a:xfrm>
                  <a:off x="2087925" y="2210025"/>
                  <a:ext cx="298800" cy="168375"/>
                </a:xfrm>
                <a:custGeom>
                  <a:avLst/>
                  <a:gdLst/>
                  <a:ahLst/>
                  <a:cxnLst/>
                  <a:rect l="l" t="t" r="r" b="b"/>
                  <a:pathLst>
                    <a:path w="11952" h="6735" extrusionOk="0">
                      <a:moveTo>
                        <a:pt x="1097" y="1"/>
                      </a:moveTo>
                      <a:cubicBezTo>
                        <a:pt x="493" y="1"/>
                        <a:pt x="1" y="495"/>
                        <a:pt x="1" y="1097"/>
                      </a:cubicBezTo>
                      <a:cubicBezTo>
                        <a:pt x="1" y="1701"/>
                        <a:pt x="493" y="2193"/>
                        <a:pt x="1097" y="2193"/>
                      </a:cubicBezTo>
                      <a:lnTo>
                        <a:pt x="2615" y="2193"/>
                      </a:lnTo>
                      <a:cubicBezTo>
                        <a:pt x="2809" y="2193"/>
                        <a:pt x="2969" y="2035"/>
                        <a:pt x="2969" y="1839"/>
                      </a:cubicBezTo>
                      <a:cubicBezTo>
                        <a:pt x="2969" y="1644"/>
                        <a:pt x="2809" y="1485"/>
                        <a:pt x="2615" y="1485"/>
                      </a:cubicBezTo>
                      <a:lnTo>
                        <a:pt x="1097" y="1485"/>
                      </a:lnTo>
                      <a:cubicBezTo>
                        <a:pt x="884" y="1485"/>
                        <a:pt x="712" y="1312"/>
                        <a:pt x="712" y="1100"/>
                      </a:cubicBezTo>
                      <a:cubicBezTo>
                        <a:pt x="712" y="887"/>
                        <a:pt x="884" y="714"/>
                        <a:pt x="1097" y="714"/>
                      </a:cubicBezTo>
                      <a:lnTo>
                        <a:pt x="4807" y="714"/>
                      </a:lnTo>
                      <a:cubicBezTo>
                        <a:pt x="5365" y="714"/>
                        <a:pt x="5889" y="959"/>
                        <a:pt x="6247" y="1388"/>
                      </a:cubicBezTo>
                      <a:lnTo>
                        <a:pt x="7133" y="2454"/>
                      </a:lnTo>
                      <a:cubicBezTo>
                        <a:pt x="7608" y="3027"/>
                        <a:pt x="8303" y="3362"/>
                        <a:pt x="9045" y="3385"/>
                      </a:cubicBezTo>
                      <a:lnTo>
                        <a:pt x="9045" y="5482"/>
                      </a:lnTo>
                      <a:lnTo>
                        <a:pt x="7737" y="5482"/>
                      </a:lnTo>
                      <a:cubicBezTo>
                        <a:pt x="7091" y="5482"/>
                        <a:pt x="6481" y="5235"/>
                        <a:pt x="6018" y="4789"/>
                      </a:cubicBezTo>
                      <a:lnTo>
                        <a:pt x="4103" y="2942"/>
                      </a:lnTo>
                      <a:cubicBezTo>
                        <a:pt x="3967" y="2811"/>
                        <a:pt x="3962" y="2592"/>
                        <a:pt x="4089" y="2454"/>
                      </a:cubicBezTo>
                      <a:cubicBezTo>
                        <a:pt x="4158" y="2380"/>
                        <a:pt x="4251" y="2343"/>
                        <a:pt x="4345" y="2343"/>
                      </a:cubicBezTo>
                      <a:cubicBezTo>
                        <a:pt x="4430" y="2343"/>
                        <a:pt x="4515" y="2373"/>
                        <a:pt x="4583" y="2434"/>
                      </a:cubicBezTo>
                      <a:lnTo>
                        <a:pt x="6086" y="3811"/>
                      </a:lnTo>
                      <a:cubicBezTo>
                        <a:pt x="6153" y="3874"/>
                        <a:pt x="6239" y="3905"/>
                        <a:pt x="6325" y="3905"/>
                      </a:cubicBezTo>
                      <a:cubicBezTo>
                        <a:pt x="6421" y="3905"/>
                        <a:pt x="6517" y="3866"/>
                        <a:pt x="6587" y="3791"/>
                      </a:cubicBezTo>
                      <a:cubicBezTo>
                        <a:pt x="6719" y="3647"/>
                        <a:pt x="6710" y="3420"/>
                        <a:pt x="6565" y="3288"/>
                      </a:cubicBezTo>
                      <a:lnTo>
                        <a:pt x="5063" y="1910"/>
                      </a:lnTo>
                      <a:cubicBezTo>
                        <a:pt x="4860" y="1724"/>
                        <a:pt x="4604" y="1633"/>
                        <a:pt x="4348" y="1633"/>
                      </a:cubicBezTo>
                      <a:cubicBezTo>
                        <a:pt x="4062" y="1633"/>
                        <a:pt x="3777" y="1747"/>
                        <a:pt x="3568" y="1974"/>
                      </a:cubicBezTo>
                      <a:cubicBezTo>
                        <a:pt x="3182" y="2393"/>
                        <a:pt x="3200" y="3058"/>
                        <a:pt x="3611" y="3455"/>
                      </a:cubicBezTo>
                      <a:lnTo>
                        <a:pt x="5526" y="5303"/>
                      </a:lnTo>
                      <a:cubicBezTo>
                        <a:pt x="6124" y="5879"/>
                        <a:pt x="6909" y="6195"/>
                        <a:pt x="7738" y="6195"/>
                      </a:cubicBezTo>
                      <a:lnTo>
                        <a:pt x="9115" y="6195"/>
                      </a:lnTo>
                      <a:cubicBezTo>
                        <a:pt x="9248" y="6512"/>
                        <a:pt x="9561" y="6735"/>
                        <a:pt x="9926" y="6735"/>
                      </a:cubicBezTo>
                      <a:lnTo>
                        <a:pt x="11597" y="6735"/>
                      </a:lnTo>
                      <a:cubicBezTo>
                        <a:pt x="11792" y="6735"/>
                        <a:pt x="11951" y="6575"/>
                        <a:pt x="11951" y="6379"/>
                      </a:cubicBezTo>
                      <a:lnTo>
                        <a:pt x="11951" y="3642"/>
                      </a:lnTo>
                      <a:cubicBezTo>
                        <a:pt x="11950" y="3440"/>
                        <a:pt x="11790" y="3280"/>
                        <a:pt x="11594" y="3280"/>
                      </a:cubicBezTo>
                      <a:cubicBezTo>
                        <a:pt x="11399" y="3280"/>
                        <a:pt x="11240" y="3440"/>
                        <a:pt x="11240" y="3635"/>
                      </a:cubicBezTo>
                      <a:lnTo>
                        <a:pt x="11240" y="6015"/>
                      </a:lnTo>
                      <a:lnTo>
                        <a:pt x="9923" y="6015"/>
                      </a:lnTo>
                      <a:cubicBezTo>
                        <a:pt x="9830" y="6015"/>
                        <a:pt x="9753" y="5939"/>
                        <a:pt x="9753" y="5844"/>
                      </a:cubicBezTo>
                      <a:lnTo>
                        <a:pt x="9753" y="3001"/>
                      </a:lnTo>
                      <a:cubicBezTo>
                        <a:pt x="9753" y="2906"/>
                        <a:pt x="9830" y="2830"/>
                        <a:pt x="9923" y="2830"/>
                      </a:cubicBezTo>
                      <a:lnTo>
                        <a:pt x="10266" y="2830"/>
                      </a:lnTo>
                      <a:cubicBezTo>
                        <a:pt x="10463" y="2830"/>
                        <a:pt x="10621" y="2670"/>
                        <a:pt x="10621" y="2475"/>
                      </a:cubicBezTo>
                      <a:cubicBezTo>
                        <a:pt x="10621" y="2281"/>
                        <a:pt x="10463" y="2121"/>
                        <a:pt x="10266" y="2121"/>
                      </a:cubicBezTo>
                      <a:lnTo>
                        <a:pt x="9923" y="2121"/>
                      </a:lnTo>
                      <a:cubicBezTo>
                        <a:pt x="9554" y="2121"/>
                        <a:pt x="9238" y="2350"/>
                        <a:pt x="9107" y="2673"/>
                      </a:cubicBezTo>
                      <a:cubicBezTo>
                        <a:pt x="8554" y="2669"/>
                        <a:pt x="8034" y="2423"/>
                        <a:pt x="7680" y="1999"/>
                      </a:cubicBezTo>
                      <a:lnTo>
                        <a:pt x="6792" y="933"/>
                      </a:lnTo>
                      <a:cubicBezTo>
                        <a:pt x="6300" y="341"/>
                        <a:pt x="5577" y="1"/>
                        <a:pt x="48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81;p82">
                  <a:extLst>
                    <a:ext uri="{FF2B5EF4-FFF2-40B4-BE49-F238E27FC236}">
                      <a16:creationId xmlns:a16="http://schemas.microsoft.com/office/drawing/2014/main" id="{61C0300E-4E36-3F21-ED4C-195A1E26769B}"/>
                    </a:ext>
                  </a:extLst>
                </p:cNvPr>
                <p:cNvSpPr/>
                <p:nvPr/>
              </p:nvSpPr>
              <p:spPr>
                <a:xfrm>
                  <a:off x="2200375" y="2506750"/>
                  <a:ext cx="20350" cy="17800"/>
                </a:xfrm>
                <a:custGeom>
                  <a:avLst/>
                  <a:gdLst/>
                  <a:ahLst/>
                  <a:cxnLst/>
                  <a:rect l="l" t="t" r="r" b="b"/>
                  <a:pathLst>
                    <a:path w="814" h="712" extrusionOk="0">
                      <a:moveTo>
                        <a:pt x="408" y="1"/>
                      </a:moveTo>
                      <a:cubicBezTo>
                        <a:pt x="359" y="1"/>
                        <a:pt x="310" y="11"/>
                        <a:pt x="263" y="32"/>
                      </a:cubicBezTo>
                      <a:cubicBezTo>
                        <a:pt x="82" y="110"/>
                        <a:pt x="1" y="319"/>
                        <a:pt x="79" y="500"/>
                      </a:cubicBezTo>
                      <a:cubicBezTo>
                        <a:pt x="136" y="633"/>
                        <a:pt x="266" y="711"/>
                        <a:pt x="404" y="711"/>
                      </a:cubicBezTo>
                      <a:cubicBezTo>
                        <a:pt x="453" y="711"/>
                        <a:pt x="501" y="702"/>
                        <a:pt x="547" y="684"/>
                      </a:cubicBezTo>
                      <a:cubicBezTo>
                        <a:pt x="548" y="684"/>
                        <a:pt x="553" y="681"/>
                        <a:pt x="554" y="679"/>
                      </a:cubicBezTo>
                      <a:cubicBezTo>
                        <a:pt x="732" y="599"/>
                        <a:pt x="813" y="388"/>
                        <a:pt x="732" y="210"/>
                      </a:cubicBezTo>
                      <a:cubicBezTo>
                        <a:pt x="673" y="79"/>
                        <a:pt x="543" y="1"/>
                        <a:pt x="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82;p82">
                  <a:extLst>
                    <a:ext uri="{FF2B5EF4-FFF2-40B4-BE49-F238E27FC236}">
                      <a16:creationId xmlns:a16="http://schemas.microsoft.com/office/drawing/2014/main" id="{DB30EE13-058B-5EF2-09A0-B307B4CA063A}"/>
                    </a:ext>
                  </a:extLst>
                </p:cNvPr>
                <p:cNvSpPr/>
                <p:nvPr/>
              </p:nvSpPr>
              <p:spPr>
                <a:xfrm>
                  <a:off x="2223450" y="2493450"/>
                  <a:ext cx="20200" cy="17800"/>
                </a:xfrm>
                <a:custGeom>
                  <a:avLst/>
                  <a:gdLst/>
                  <a:ahLst/>
                  <a:cxnLst/>
                  <a:rect l="l" t="t" r="r" b="b"/>
                  <a:pathLst>
                    <a:path w="808" h="712" extrusionOk="0">
                      <a:moveTo>
                        <a:pt x="406" y="0"/>
                      </a:moveTo>
                      <a:cubicBezTo>
                        <a:pt x="332" y="0"/>
                        <a:pt x="258" y="23"/>
                        <a:pt x="194" y="69"/>
                      </a:cubicBezTo>
                      <a:cubicBezTo>
                        <a:pt x="36" y="184"/>
                        <a:pt x="1" y="406"/>
                        <a:pt x="117" y="566"/>
                      </a:cubicBezTo>
                      <a:cubicBezTo>
                        <a:pt x="186" y="661"/>
                        <a:pt x="297" y="711"/>
                        <a:pt x="406" y="711"/>
                      </a:cubicBezTo>
                      <a:cubicBezTo>
                        <a:pt x="478" y="711"/>
                        <a:pt x="551" y="688"/>
                        <a:pt x="614" y="642"/>
                      </a:cubicBezTo>
                      <a:lnTo>
                        <a:pt x="619" y="638"/>
                      </a:lnTo>
                      <a:cubicBezTo>
                        <a:pt x="775" y="521"/>
                        <a:pt x="807" y="301"/>
                        <a:pt x="691" y="144"/>
                      </a:cubicBezTo>
                      <a:cubicBezTo>
                        <a:pt x="622" y="50"/>
                        <a:pt x="515" y="0"/>
                        <a:pt x="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83;p82">
                  <a:extLst>
                    <a:ext uri="{FF2B5EF4-FFF2-40B4-BE49-F238E27FC236}">
                      <a16:creationId xmlns:a16="http://schemas.microsoft.com/office/drawing/2014/main" id="{4C2FF87C-9D2E-D2FB-736B-C1614C1C5437}"/>
                    </a:ext>
                  </a:extLst>
                </p:cNvPr>
                <p:cNvSpPr/>
                <p:nvPr/>
              </p:nvSpPr>
              <p:spPr>
                <a:xfrm>
                  <a:off x="2175475" y="2514900"/>
                  <a:ext cx="19425" cy="17850"/>
                </a:xfrm>
                <a:custGeom>
                  <a:avLst/>
                  <a:gdLst/>
                  <a:ahLst/>
                  <a:cxnLst/>
                  <a:rect l="l" t="t" r="r" b="b"/>
                  <a:pathLst>
                    <a:path w="777" h="714" extrusionOk="0">
                      <a:moveTo>
                        <a:pt x="389" y="1"/>
                      </a:moveTo>
                      <a:cubicBezTo>
                        <a:pt x="365" y="1"/>
                        <a:pt x="340" y="3"/>
                        <a:pt x="316" y="8"/>
                      </a:cubicBezTo>
                      <a:cubicBezTo>
                        <a:pt x="124" y="47"/>
                        <a:pt x="0" y="231"/>
                        <a:pt x="36" y="424"/>
                      </a:cubicBezTo>
                      <a:cubicBezTo>
                        <a:pt x="69" y="595"/>
                        <a:pt x="218" y="713"/>
                        <a:pt x="385" y="713"/>
                      </a:cubicBezTo>
                      <a:cubicBezTo>
                        <a:pt x="408" y="713"/>
                        <a:pt x="430" y="712"/>
                        <a:pt x="453" y="707"/>
                      </a:cubicBezTo>
                      <a:cubicBezTo>
                        <a:pt x="454" y="707"/>
                        <a:pt x="460" y="706"/>
                        <a:pt x="462" y="706"/>
                      </a:cubicBezTo>
                      <a:cubicBezTo>
                        <a:pt x="653" y="666"/>
                        <a:pt x="776" y="477"/>
                        <a:pt x="736" y="284"/>
                      </a:cubicBezTo>
                      <a:cubicBezTo>
                        <a:pt x="700" y="116"/>
                        <a:pt x="553"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84;p82">
                  <a:extLst>
                    <a:ext uri="{FF2B5EF4-FFF2-40B4-BE49-F238E27FC236}">
                      <a16:creationId xmlns:a16="http://schemas.microsoft.com/office/drawing/2014/main" id="{9D4987F6-4B56-6E24-3CDB-E4BFE552C948}"/>
                    </a:ext>
                  </a:extLst>
                </p:cNvPr>
                <p:cNvSpPr/>
                <p:nvPr/>
              </p:nvSpPr>
              <p:spPr>
                <a:xfrm>
                  <a:off x="2243350" y="2475425"/>
                  <a:ext cx="19925" cy="17800"/>
                </a:xfrm>
                <a:custGeom>
                  <a:avLst/>
                  <a:gdLst/>
                  <a:ahLst/>
                  <a:cxnLst/>
                  <a:rect l="l" t="t" r="r" b="b"/>
                  <a:pathLst>
                    <a:path w="797" h="712" extrusionOk="0">
                      <a:moveTo>
                        <a:pt x="400" y="0"/>
                      </a:moveTo>
                      <a:cubicBezTo>
                        <a:pt x="303" y="0"/>
                        <a:pt x="207" y="40"/>
                        <a:pt x="137" y="117"/>
                      </a:cubicBezTo>
                      <a:lnTo>
                        <a:pt x="129" y="125"/>
                      </a:lnTo>
                      <a:cubicBezTo>
                        <a:pt x="0" y="273"/>
                        <a:pt x="17" y="499"/>
                        <a:pt x="165" y="626"/>
                      </a:cubicBezTo>
                      <a:cubicBezTo>
                        <a:pt x="232" y="683"/>
                        <a:pt x="315" y="712"/>
                        <a:pt x="398" y="712"/>
                      </a:cubicBezTo>
                      <a:cubicBezTo>
                        <a:pt x="494" y="712"/>
                        <a:pt x="594" y="672"/>
                        <a:pt x="663" y="591"/>
                      </a:cubicBezTo>
                      <a:cubicBezTo>
                        <a:pt x="796" y="447"/>
                        <a:pt x="784" y="223"/>
                        <a:pt x="638" y="92"/>
                      </a:cubicBezTo>
                      <a:cubicBezTo>
                        <a:pt x="570" y="31"/>
                        <a:pt x="485"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85;p82">
                  <a:extLst>
                    <a:ext uri="{FF2B5EF4-FFF2-40B4-BE49-F238E27FC236}">
                      <a16:creationId xmlns:a16="http://schemas.microsoft.com/office/drawing/2014/main" id="{963913D5-8714-8384-9462-1602D307657C}"/>
                    </a:ext>
                  </a:extLst>
                </p:cNvPr>
                <p:cNvSpPr/>
                <p:nvPr/>
              </p:nvSpPr>
              <p:spPr>
                <a:xfrm>
                  <a:off x="2269375" y="2429250"/>
                  <a:ext cx="19875" cy="17825"/>
                </a:xfrm>
                <a:custGeom>
                  <a:avLst/>
                  <a:gdLst/>
                  <a:ahLst/>
                  <a:cxnLst/>
                  <a:rect l="l" t="t" r="r" b="b"/>
                  <a:pathLst>
                    <a:path w="795" h="713" extrusionOk="0">
                      <a:moveTo>
                        <a:pt x="398" y="0"/>
                      </a:moveTo>
                      <a:cubicBezTo>
                        <a:pt x="244" y="0"/>
                        <a:pt x="102" y="100"/>
                        <a:pt x="57" y="253"/>
                      </a:cubicBezTo>
                      <a:cubicBezTo>
                        <a:pt x="0" y="442"/>
                        <a:pt x="105" y="641"/>
                        <a:pt x="293" y="698"/>
                      </a:cubicBezTo>
                      <a:cubicBezTo>
                        <a:pt x="327" y="710"/>
                        <a:pt x="362" y="713"/>
                        <a:pt x="399" y="713"/>
                      </a:cubicBezTo>
                      <a:cubicBezTo>
                        <a:pt x="549" y="713"/>
                        <a:pt x="692" y="615"/>
                        <a:pt x="738" y="461"/>
                      </a:cubicBezTo>
                      <a:lnTo>
                        <a:pt x="739" y="457"/>
                      </a:lnTo>
                      <a:cubicBezTo>
                        <a:pt x="795" y="268"/>
                        <a:pt x="687" y="71"/>
                        <a:pt x="500" y="15"/>
                      </a:cubicBezTo>
                      <a:cubicBezTo>
                        <a:pt x="466" y="5"/>
                        <a:pt x="432" y="0"/>
                        <a:pt x="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86;p82">
                  <a:extLst>
                    <a:ext uri="{FF2B5EF4-FFF2-40B4-BE49-F238E27FC236}">
                      <a16:creationId xmlns:a16="http://schemas.microsoft.com/office/drawing/2014/main" id="{F47EFE85-46DC-95BF-C6EA-A88831345C3F}"/>
                    </a:ext>
                  </a:extLst>
                </p:cNvPr>
                <p:cNvSpPr/>
                <p:nvPr/>
              </p:nvSpPr>
              <p:spPr>
                <a:xfrm>
                  <a:off x="2274850" y="2376375"/>
                  <a:ext cx="19350" cy="17850"/>
                </a:xfrm>
                <a:custGeom>
                  <a:avLst/>
                  <a:gdLst/>
                  <a:ahLst/>
                  <a:cxnLst/>
                  <a:rect l="l" t="t" r="r" b="b"/>
                  <a:pathLst>
                    <a:path w="774" h="714" extrusionOk="0">
                      <a:moveTo>
                        <a:pt x="388" y="1"/>
                      </a:moveTo>
                      <a:cubicBezTo>
                        <a:pt x="364" y="1"/>
                        <a:pt x="339" y="3"/>
                        <a:pt x="315" y="8"/>
                      </a:cubicBezTo>
                      <a:cubicBezTo>
                        <a:pt x="123" y="50"/>
                        <a:pt x="1" y="235"/>
                        <a:pt x="39" y="427"/>
                      </a:cubicBezTo>
                      <a:cubicBezTo>
                        <a:pt x="71" y="596"/>
                        <a:pt x="220" y="714"/>
                        <a:pt x="389" y="714"/>
                      </a:cubicBezTo>
                      <a:cubicBezTo>
                        <a:pt x="409" y="714"/>
                        <a:pt x="430" y="712"/>
                        <a:pt x="451" y="709"/>
                      </a:cubicBezTo>
                      <a:cubicBezTo>
                        <a:pt x="645" y="674"/>
                        <a:pt x="773" y="490"/>
                        <a:pt x="740" y="297"/>
                      </a:cubicBezTo>
                      <a:cubicBezTo>
                        <a:pt x="735" y="292"/>
                        <a:pt x="735" y="287"/>
                        <a:pt x="735" y="283"/>
                      </a:cubicBezTo>
                      <a:cubicBezTo>
                        <a:pt x="700" y="116"/>
                        <a:pt x="552" y="1"/>
                        <a:pt x="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87;p82">
                  <a:extLst>
                    <a:ext uri="{FF2B5EF4-FFF2-40B4-BE49-F238E27FC236}">
                      <a16:creationId xmlns:a16="http://schemas.microsoft.com/office/drawing/2014/main" id="{0A9EA198-33AA-05A3-A974-009223825249}"/>
                    </a:ext>
                  </a:extLst>
                </p:cNvPr>
                <p:cNvSpPr/>
                <p:nvPr/>
              </p:nvSpPr>
              <p:spPr>
                <a:xfrm>
                  <a:off x="2275150" y="2402975"/>
                  <a:ext cx="18475" cy="17850"/>
                </a:xfrm>
                <a:custGeom>
                  <a:avLst/>
                  <a:gdLst/>
                  <a:ahLst/>
                  <a:cxnLst/>
                  <a:rect l="l" t="t" r="r" b="b"/>
                  <a:pathLst>
                    <a:path w="739" h="714" extrusionOk="0">
                      <a:moveTo>
                        <a:pt x="368" y="1"/>
                      </a:moveTo>
                      <a:cubicBezTo>
                        <a:pt x="185" y="1"/>
                        <a:pt x="31" y="140"/>
                        <a:pt x="15" y="324"/>
                      </a:cubicBezTo>
                      <a:cubicBezTo>
                        <a:pt x="15" y="329"/>
                        <a:pt x="15" y="335"/>
                        <a:pt x="12" y="338"/>
                      </a:cubicBezTo>
                      <a:cubicBezTo>
                        <a:pt x="1" y="534"/>
                        <a:pt x="150" y="703"/>
                        <a:pt x="346" y="714"/>
                      </a:cubicBezTo>
                      <a:lnTo>
                        <a:pt x="367" y="714"/>
                      </a:lnTo>
                      <a:cubicBezTo>
                        <a:pt x="551" y="714"/>
                        <a:pt x="708" y="570"/>
                        <a:pt x="722" y="384"/>
                      </a:cubicBezTo>
                      <a:cubicBezTo>
                        <a:pt x="738" y="192"/>
                        <a:pt x="594" y="21"/>
                        <a:pt x="400" y="2"/>
                      </a:cubicBezTo>
                      <a:cubicBezTo>
                        <a:pt x="389" y="1"/>
                        <a:pt x="379" y="1"/>
                        <a:pt x="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88;p82">
                  <a:extLst>
                    <a:ext uri="{FF2B5EF4-FFF2-40B4-BE49-F238E27FC236}">
                      <a16:creationId xmlns:a16="http://schemas.microsoft.com/office/drawing/2014/main" id="{150440BD-CAF5-8B22-D24C-60B08860834E}"/>
                    </a:ext>
                  </a:extLst>
                </p:cNvPr>
                <p:cNvSpPr/>
                <p:nvPr/>
              </p:nvSpPr>
              <p:spPr>
                <a:xfrm>
                  <a:off x="2258575" y="2453725"/>
                  <a:ext cx="20400" cy="17925"/>
                </a:xfrm>
                <a:custGeom>
                  <a:avLst/>
                  <a:gdLst/>
                  <a:ahLst/>
                  <a:cxnLst/>
                  <a:rect l="l" t="t" r="r" b="b"/>
                  <a:pathLst>
                    <a:path w="816" h="717" extrusionOk="0">
                      <a:moveTo>
                        <a:pt x="410" y="0"/>
                      </a:moveTo>
                      <a:cubicBezTo>
                        <a:pt x="286" y="0"/>
                        <a:pt x="166" y="65"/>
                        <a:pt x="100" y="180"/>
                      </a:cubicBezTo>
                      <a:lnTo>
                        <a:pt x="94" y="191"/>
                      </a:lnTo>
                      <a:cubicBezTo>
                        <a:pt x="0" y="363"/>
                        <a:pt x="63" y="579"/>
                        <a:pt x="236" y="674"/>
                      </a:cubicBezTo>
                      <a:cubicBezTo>
                        <a:pt x="290" y="701"/>
                        <a:pt x="350" y="717"/>
                        <a:pt x="406" y="717"/>
                      </a:cubicBezTo>
                      <a:cubicBezTo>
                        <a:pt x="531" y="717"/>
                        <a:pt x="655" y="651"/>
                        <a:pt x="718" y="533"/>
                      </a:cubicBezTo>
                      <a:lnTo>
                        <a:pt x="408" y="356"/>
                      </a:lnTo>
                      <a:lnTo>
                        <a:pt x="718" y="531"/>
                      </a:lnTo>
                      <a:cubicBezTo>
                        <a:pt x="816" y="361"/>
                        <a:pt x="756" y="142"/>
                        <a:pt x="586" y="47"/>
                      </a:cubicBezTo>
                      <a:cubicBezTo>
                        <a:pt x="530" y="15"/>
                        <a:pt x="470"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89;p82">
                  <a:extLst>
                    <a:ext uri="{FF2B5EF4-FFF2-40B4-BE49-F238E27FC236}">
                      <a16:creationId xmlns:a16="http://schemas.microsoft.com/office/drawing/2014/main" id="{942B1EDE-739A-97D6-E780-476DF0FBD179}"/>
                    </a:ext>
                  </a:extLst>
                </p:cNvPr>
                <p:cNvSpPr/>
                <p:nvPr/>
              </p:nvSpPr>
              <p:spPr>
                <a:xfrm>
                  <a:off x="2094025" y="2280825"/>
                  <a:ext cx="20375" cy="17850"/>
                </a:xfrm>
                <a:custGeom>
                  <a:avLst/>
                  <a:gdLst/>
                  <a:ahLst/>
                  <a:cxnLst/>
                  <a:rect l="l" t="t" r="r" b="b"/>
                  <a:pathLst>
                    <a:path w="815" h="714" extrusionOk="0">
                      <a:moveTo>
                        <a:pt x="408" y="0"/>
                      </a:moveTo>
                      <a:cubicBezTo>
                        <a:pt x="354" y="0"/>
                        <a:pt x="300" y="12"/>
                        <a:pt x="249" y="37"/>
                      </a:cubicBezTo>
                      <a:lnTo>
                        <a:pt x="246" y="41"/>
                      </a:lnTo>
                      <a:cubicBezTo>
                        <a:pt x="69" y="128"/>
                        <a:pt x="0" y="341"/>
                        <a:pt x="88" y="516"/>
                      </a:cubicBezTo>
                      <a:cubicBezTo>
                        <a:pt x="151" y="642"/>
                        <a:pt x="278" y="714"/>
                        <a:pt x="408" y="714"/>
                      </a:cubicBezTo>
                      <a:cubicBezTo>
                        <a:pt x="462" y="714"/>
                        <a:pt x="517" y="701"/>
                        <a:pt x="568" y="675"/>
                      </a:cubicBezTo>
                      <a:cubicBezTo>
                        <a:pt x="744" y="586"/>
                        <a:pt x="814" y="373"/>
                        <a:pt x="726" y="197"/>
                      </a:cubicBezTo>
                      <a:cubicBezTo>
                        <a:pt x="664" y="72"/>
                        <a:pt x="538" y="0"/>
                        <a:pt x="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90;p82">
                  <a:extLst>
                    <a:ext uri="{FF2B5EF4-FFF2-40B4-BE49-F238E27FC236}">
                      <a16:creationId xmlns:a16="http://schemas.microsoft.com/office/drawing/2014/main" id="{029363B3-5C4A-754C-971F-EBAABF948B03}"/>
                    </a:ext>
                  </a:extLst>
                </p:cNvPr>
                <p:cNvSpPr/>
                <p:nvPr/>
              </p:nvSpPr>
              <p:spPr>
                <a:xfrm>
                  <a:off x="2119250" y="2271600"/>
                  <a:ext cx="19750" cy="17800"/>
                </a:xfrm>
                <a:custGeom>
                  <a:avLst/>
                  <a:gdLst/>
                  <a:ahLst/>
                  <a:cxnLst/>
                  <a:rect l="l" t="t" r="r" b="b"/>
                  <a:pathLst>
                    <a:path w="790" h="712" extrusionOk="0">
                      <a:moveTo>
                        <a:pt x="399" y="0"/>
                      </a:moveTo>
                      <a:cubicBezTo>
                        <a:pt x="370" y="0"/>
                        <a:pt x="342" y="4"/>
                        <a:pt x="313" y="11"/>
                      </a:cubicBezTo>
                      <a:cubicBezTo>
                        <a:pt x="311" y="11"/>
                        <a:pt x="307" y="12"/>
                        <a:pt x="305" y="12"/>
                      </a:cubicBezTo>
                      <a:cubicBezTo>
                        <a:pt x="115" y="62"/>
                        <a:pt x="0" y="256"/>
                        <a:pt x="48" y="445"/>
                      </a:cubicBezTo>
                      <a:cubicBezTo>
                        <a:pt x="92" y="604"/>
                        <a:pt x="236" y="712"/>
                        <a:pt x="394" y="712"/>
                      </a:cubicBezTo>
                      <a:cubicBezTo>
                        <a:pt x="422" y="712"/>
                        <a:pt x="452" y="709"/>
                        <a:pt x="482" y="701"/>
                      </a:cubicBezTo>
                      <a:cubicBezTo>
                        <a:pt x="672" y="655"/>
                        <a:pt x="790" y="463"/>
                        <a:pt x="742" y="272"/>
                      </a:cubicBezTo>
                      <a:cubicBezTo>
                        <a:pt x="703" y="110"/>
                        <a:pt x="559" y="0"/>
                        <a:pt x="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3091;p82">
                  <a:extLst>
                    <a:ext uri="{FF2B5EF4-FFF2-40B4-BE49-F238E27FC236}">
                      <a16:creationId xmlns:a16="http://schemas.microsoft.com/office/drawing/2014/main" id="{B92B6C1E-1A73-C4C2-A22D-36309B093075}"/>
                    </a:ext>
                  </a:extLst>
                </p:cNvPr>
                <p:cNvSpPr/>
                <p:nvPr/>
              </p:nvSpPr>
              <p:spPr>
                <a:xfrm>
                  <a:off x="2071675" y="2295300"/>
                  <a:ext cx="20025" cy="17800"/>
                </a:xfrm>
                <a:custGeom>
                  <a:avLst/>
                  <a:gdLst/>
                  <a:ahLst/>
                  <a:cxnLst/>
                  <a:rect l="l" t="t" r="r" b="b"/>
                  <a:pathLst>
                    <a:path w="801" h="712" extrusionOk="0">
                      <a:moveTo>
                        <a:pt x="401" y="0"/>
                      </a:moveTo>
                      <a:cubicBezTo>
                        <a:pt x="323" y="0"/>
                        <a:pt x="244" y="25"/>
                        <a:pt x="178" y="78"/>
                      </a:cubicBezTo>
                      <a:cubicBezTo>
                        <a:pt x="25" y="201"/>
                        <a:pt x="1" y="423"/>
                        <a:pt x="122" y="576"/>
                      </a:cubicBezTo>
                      <a:cubicBezTo>
                        <a:pt x="194" y="665"/>
                        <a:pt x="298" y="711"/>
                        <a:pt x="401" y="711"/>
                      </a:cubicBezTo>
                      <a:cubicBezTo>
                        <a:pt x="477" y="711"/>
                        <a:pt x="557" y="685"/>
                        <a:pt x="621" y="634"/>
                      </a:cubicBezTo>
                      <a:lnTo>
                        <a:pt x="625" y="630"/>
                      </a:lnTo>
                      <a:cubicBezTo>
                        <a:pt x="778" y="507"/>
                        <a:pt x="801" y="283"/>
                        <a:pt x="680" y="132"/>
                      </a:cubicBezTo>
                      <a:cubicBezTo>
                        <a:pt x="609" y="46"/>
                        <a:pt x="506"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3092;p82">
                  <a:extLst>
                    <a:ext uri="{FF2B5EF4-FFF2-40B4-BE49-F238E27FC236}">
                      <a16:creationId xmlns:a16="http://schemas.microsoft.com/office/drawing/2014/main" id="{28379960-6829-D746-A56C-C3E6E7FF8FB4}"/>
                    </a:ext>
                  </a:extLst>
                </p:cNvPr>
                <p:cNvSpPr/>
                <p:nvPr/>
              </p:nvSpPr>
              <p:spPr>
                <a:xfrm>
                  <a:off x="2029175" y="2361425"/>
                  <a:ext cx="19675" cy="17850"/>
                </a:xfrm>
                <a:custGeom>
                  <a:avLst/>
                  <a:gdLst/>
                  <a:ahLst/>
                  <a:cxnLst/>
                  <a:rect l="l" t="t" r="r" b="b"/>
                  <a:pathLst>
                    <a:path w="787" h="714" extrusionOk="0">
                      <a:moveTo>
                        <a:pt x="393" y="0"/>
                      </a:moveTo>
                      <a:cubicBezTo>
                        <a:pt x="237" y="0"/>
                        <a:pt x="94" y="104"/>
                        <a:pt x="51" y="262"/>
                      </a:cubicBezTo>
                      <a:cubicBezTo>
                        <a:pt x="51" y="266"/>
                        <a:pt x="49" y="272"/>
                        <a:pt x="46" y="275"/>
                      </a:cubicBezTo>
                      <a:cubicBezTo>
                        <a:pt x="0" y="467"/>
                        <a:pt x="120" y="659"/>
                        <a:pt x="310" y="705"/>
                      </a:cubicBezTo>
                      <a:cubicBezTo>
                        <a:pt x="338" y="712"/>
                        <a:pt x="365" y="714"/>
                        <a:pt x="394" y="714"/>
                      </a:cubicBezTo>
                      <a:cubicBezTo>
                        <a:pt x="552" y="714"/>
                        <a:pt x="698" y="606"/>
                        <a:pt x="739" y="444"/>
                      </a:cubicBezTo>
                      <a:cubicBezTo>
                        <a:pt x="787" y="257"/>
                        <a:pt x="675" y="62"/>
                        <a:pt x="488" y="13"/>
                      </a:cubicBezTo>
                      <a:cubicBezTo>
                        <a:pt x="456" y="4"/>
                        <a:pt x="424"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3093;p82">
                  <a:extLst>
                    <a:ext uri="{FF2B5EF4-FFF2-40B4-BE49-F238E27FC236}">
                      <a16:creationId xmlns:a16="http://schemas.microsoft.com/office/drawing/2014/main" id="{CE91F41C-6868-9DB1-D24C-A42D88D223F4}"/>
                    </a:ext>
                  </a:extLst>
                </p:cNvPr>
                <p:cNvSpPr/>
                <p:nvPr/>
              </p:nvSpPr>
              <p:spPr>
                <a:xfrm>
                  <a:off x="2026175" y="2387825"/>
                  <a:ext cx="18125" cy="17875"/>
                </a:xfrm>
                <a:custGeom>
                  <a:avLst/>
                  <a:gdLst/>
                  <a:ahLst/>
                  <a:cxnLst/>
                  <a:rect l="l" t="t" r="r" b="b"/>
                  <a:pathLst>
                    <a:path w="725" h="715" extrusionOk="0">
                      <a:moveTo>
                        <a:pt x="361" y="1"/>
                      </a:moveTo>
                      <a:cubicBezTo>
                        <a:pt x="175" y="1"/>
                        <a:pt x="17" y="146"/>
                        <a:pt x="5" y="335"/>
                      </a:cubicBezTo>
                      <a:lnTo>
                        <a:pt x="5" y="348"/>
                      </a:lnTo>
                      <a:cubicBezTo>
                        <a:pt x="1" y="545"/>
                        <a:pt x="154" y="708"/>
                        <a:pt x="349" y="714"/>
                      </a:cubicBezTo>
                      <a:lnTo>
                        <a:pt x="361" y="714"/>
                      </a:lnTo>
                      <a:cubicBezTo>
                        <a:pt x="550" y="714"/>
                        <a:pt x="707" y="562"/>
                        <a:pt x="715" y="371"/>
                      </a:cubicBezTo>
                      <a:cubicBezTo>
                        <a:pt x="724" y="178"/>
                        <a:pt x="576" y="10"/>
                        <a:pt x="381" y="1"/>
                      </a:cubicBezTo>
                      <a:cubicBezTo>
                        <a:pt x="374" y="1"/>
                        <a:pt x="368" y="1"/>
                        <a:pt x="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3094;p82">
                  <a:extLst>
                    <a:ext uri="{FF2B5EF4-FFF2-40B4-BE49-F238E27FC236}">
                      <a16:creationId xmlns:a16="http://schemas.microsoft.com/office/drawing/2014/main" id="{398D92B0-EABD-6263-BE26-C655106BDFF2}"/>
                    </a:ext>
                  </a:extLst>
                </p:cNvPr>
                <p:cNvSpPr/>
                <p:nvPr/>
              </p:nvSpPr>
              <p:spPr>
                <a:xfrm>
                  <a:off x="2038250" y="2336450"/>
                  <a:ext cx="20275" cy="17875"/>
                </a:xfrm>
                <a:custGeom>
                  <a:avLst/>
                  <a:gdLst/>
                  <a:ahLst/>
                  <a:cxnLst/>
                  <a:rect l="l" t="t" r="r" b="b"/>
                  <a:pathLst>
                    <a:path w="811" h="715" extrusionOk="0">
                      <a:moveTo>
                        <a:pt x="405" y="1"/>
                      </a:moveTo>
                      <a:cubicBezTo>
                        <a:pt x="277" y="1"/>
                        <a:pt x="154" y="70"/>
                        <a:pt x="91" y="192"/>
                      </a:cubicBezTo>
                      <a:lnTo>
                        <a:pt x="86" y="203"/>
                      </a:lnTo>
                      <a:cubicBezTo>
                        <a:pt x="1" y="379"/>
                        <a:pt x="73" y="592"/>
                        <a:pt x="247" y="678"/>
                      </a:cubicBezTo>
                      <a:cubicBezTo>
                        <a:pt x="297" y="704"/>
                        <a:pt x="350" y="715"/>
                        <a:pt x="404" y="715"/>
                      </a:cubicBezTo>
                      <a:cubicBezTo>
                        <a:pt x="534" y="715"/>
                        <a:pt x="661" y="641"/>
                        <a:pt x="723" y="517"/>
                      </a:cubicBezTo>
                      <a:cubicBezTo>
                        <a:pt x="810" y="345"/>
                        <a:pt x="743" y="132"/>
                        <a:pt x="571" y="42"/>
                      </a:cubicBezTo>
                      <a:cubicBezTo>
                        <a:pt x="518" y="14"/>
                        <a:pt x="461" y="1"/>
                        <a:pt x="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3095;p82">
                  <a:extLst>
                    <a:ext uri="{FF2B5EF4-FFF2-40B4-BE49-F238E27FC236}">
                      <a16:creationId xmlns:a16="http://schemas.microsoft.com/office/drawing/2014/main" id="{78AC17E7-10A1-CDBE-3F50-1324CBDCCB15}"/>
                    </a:ext>
                  </a:extLst>
                </p:cNvPr>
                <p:cNvSpPr/>
                <p:nvPr/>
              </p:nvSpPr>
              <p:spPr>
                <a:xfrm>
                  <a:off x="2052775" y="2314075"/>
                  <a:ext cx="20075" cy="17825"/>
                </a:xfrm>
                <a:custGeom>
                  <a:avLst/>
                  <a:gdLst/>
                  <a:ahLst/>
                  <a:cxnLst/>
                  <a:rect l="l" t="t" r="r" b="b"/>
                  <a:pathLst>
                    <a:path w="803" h="713" extrusionOk="0">
                      <a:moveTo>
                        <a:pt x="404" y="1"/>
                      </a:moveTo>
                      <a:cubicBezTo>
                        <a:pt x="302" y="1"/>
                        <a:pt x="202" y="44"/>
                        <a:pt x="133" y="129"/>
                      </a:cubicBezTo>
                      <a:cubicBezTo>
                        <a:pt x="129" y="130"/>
                        <a:pt x="126" y="136"/>
                        <a:pt x="125" y="138"/>
                      </a:cubicBezTo>
                      <a:cubicBezTo>
                        <a:pt x="1" y="291"/>
                        <a:pt x="28" y="515"/>
                        <a:pt x="182" y="636"/>
                      </a:cubicBezTo>
                      <a:cubicBezTo>
                        <a:pt x="248" y="688"/>
                        <a:pt x="326" y="713"/>
                        <a:pt x="402" y="713"/>
                      </a:cubicBezTo>
                      <a:cubicBezTo>
                        <a:pt x="505" y="713"/>
                        <a:pt x="609" y="667"/>
                        <a:pt x="680" y="581"/>
                      </a:cubicBezTo>
                      <a:cubicBezTo>
                        <a:pt x="803" y="429"/>
                        <a:pt x="781" y="207"/>
                        <a:pt x="632" y="83"/>
                      </a:cubicBezTo>
                      <a:cubicBezTo>
                        <a:pt x="565" y="28"/>
                        <a:pt x="484"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3096;p82">
                  <a:extLst>
                    <a:ext uri="{FF2B5EF4-FFF2-40B4-BE49-F238E27FC236}">
                      <a16:creationId xmlns:a16="http://schemas.microsoft.com/office/drawing/2014/main" id="{1AB886B5-4258-8693-B3B3-F812A8F144EC}"/>
                    </a:ext>
                  </a:extLst>
                </p:cNvPr>
                <p:cNvSpPr/>
                <p:nvPr/>
              </p:nvSpPr>
              <p:spPr>
                <a:xfrm>
                  <a:off x="2027375" y="2414450"/>
                  <a:ext cx="19225" cy="17850"/>
                </a:xfrm>
                <a:custGeom>
                  <a:avLst/>
                  <a:gdLst/>
                  <a:ahLst/>
                  <a:cxnLst/>
                  <a:rect l="l" t="t" r="r" b="b"/>
                  <a:pathLst>
                    <a:path w="769" h="714" extrusionOk="0">
                      <a:moveTo>
                        <a:pt x="386" y="1"/>
                      </a:moveTo>
                      <a:cubicBezTo>
                        <a:pt x="365" y="1"/>
                        <a:pt x="344" y="2"/>
                        <a:pt x="322" y="6"/>
                      </a:cubicBezTo>
                      <a:cubicBezTo>
                        <a:pt x="129" y="40"/>
                        <a:pt x="0" y="224"/>
                        <a:pt x="34" y="417"/>
                      </a:cubicBezTo>
                      <a:lnTo>
                        <a:pt x="34" y="422"/>
                      </a:lnTo>
                      <a:cubicBezTo>
                        <a:pt x="65" y="594"/>
                        <a:pt x="215" y="713"/>
                        <a:pt x="383" y="713"/>
                      </a:cubicBezTo>
                      <a:cubicBezTo>
                        <a:pt x="403" y="713"/>
                        <a:pt x="425" y="712"/>
                        <a:pt x="446" y="707"/>
                      </a:cubicBezTo>
                      <a:cubicBezTo>
                        <a:pt x="640" y="672"/>
                        <a:pt x="768" y="486"/>
                        <a:pt x="735" y="293"/>
                      </a:cubicBezTo>
                      <a:cubicBezTo>
                        <a:pt x="703" y="121"/>
                        <a:pt x="554"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3097;p82">
                  <a:extLst>
                    <a:ext uri="{FF2B5EF4-FFF2-40B4-BE49-F238E27FC236}">
                      <a16:creationId xmlns:a16="http://schemas.microsoft.com/office/drawing/2014/main" id="{1AA7AD0D-C01A-2097-550F-75B5AA4719EF}"/>
                    </a:ext>
                  </a:extLst>
                </p:cNvPr>
                <p:cNvSpPr/>
                <p:nvPr/>
              </p:nvSpPr>
              <p:spPr>
                <a:xfrm>
                  <a:off x="2088725" y="2354350"/>
                  <a:ext cx="142350" cy="115075"/>
                </a:xfrm>
                <a:custGeom>
                  <a:avLst/>
                  <a:gdLst/>
                  <a:ahLst/>
                  <a:cxnLst/>
                  <a:rect l="l" t="t" r="r" b="b"/>
                  <a:pathLst>
                    <a:path w="5694" h="4603" extrusionOk="0">
                      <a:moveTo>
                        <a:pt x="4045" y="712"/>
                      </a:moveTo>
                      <a:cubicBezTo>
                        <a:pt x="4562" y="712"/>
                        <a:pt x="4983" y="1133"/>
                        <a:pt x="4983" y="1651"/>
                      </a:cubicBezTo>
                      <a:cubicBezTo>
                        <a:pt x="4983" y="1897"/>
                        <a:pt x="4890" y="2127"/>
                        <a:pt x="4721" y="2303"/>
                      </a:cubicBezTo>
                      <a:lnTo>
                        <a:pt x="2849" y="3793"/>
                      </a:lnTo>
                      <a:lnTo>
                        <a:pt x="1049" y="2369"/>
                      </a:lnTo>
                      <a:cubicBezTo>
                        <a:pt x="836" y="2191"/>
                        <a:pt x="714" y="1929"/>
                        <a:pt x="714" y="1651"/>
                      </a:cubicBezTo>
                      <a:cubicBezTo>
                        <a:pt x="714" y="1132"/>
                        <a:pt x="1134" y="712"/>
                        <a:pt x="1653" y="712"/>
                      </a:cubicBezTo>
                      <a:cubicBezTo>
                        <a:pt x="2034" y="712"/>
                        <a:pt x="2376" y="940"/>
                        <a:pt x="2521" y="1293"/>
                      </a:cubicBezTo>
                      <a:cubicBezTo>
                        <a:pt x="2576" y="1425"/>
                        <a:pt x="2705" y="1510"/>
                        <a:pt x="2849" y="1510"/>
                      </a:cubicBezTo>
                      <a:cubicBezTo>
                        <a:pt x="2992" y="1510"/>
                        <a:pt x="3121" y="1425"/>
                        <a:pt x="3176" y="1293"/>
                      </a:cubicBezTo>
                      <a:cubicBezTo>
                        <a:pt x="3322" y="940"/>
                        <a:pt x="3663" y="712"/>
                        <a:pt x="4045" y="712"/>
                      </a:cubicBezTo>
                      <a:close/>
                      <a:moveTo>
                        <a:pt x="1650" y="0"/>
                      </a:moveTo>
                      <a:cubicBezTo>
                        <a:pt x="741" y="0"/>
                        <a:pt x="1" y="741"/>
                        <a:pt x="1" y="1651"/>
                      </a:cubicBezTo>
                      <a:cubicBezTo>
                        <a:pt x="2" y="2142"/>
                        <a:pt x="220" y="2604"/>
                        <a:pt x="597" y="2918"/>
                      </a:cubicBezTo>
                      <a:cubicBezTo>
                        <a:pt x="599" y="2919"/>
                        <a:pt x="600" y="2921"/>
                        <a:pt x="605" y="2924"/>
                      </a:cubicBezTo>
                      <a:lnTo>
                        <a:pt x="2629" y="4526"/>
                      </a:lnTo>
                      <a:cubicBezTo>
                        <a:pt x="2693" y="4577"/>
                        <a:pt x="2770" y="4603"/>
                        <a:pt x="2849" y="4603"/>
                      </a:cubicBezTo>
                      <a:cubicBezTo>
                        <a:pt x="2928" y="4603"/>
                        <a:pt x="3006" y="4577"/>
                        <a:pt x="3069" y="4526"/>
                      </a:cubicBezTo>
                      <a:lnTo>
                        <a:pt x="5180" y="2844"/>
                      </a:lnTo>
                      <a:cubicBezTo>
                        <a:pt x="5189" y="2837"/>
                        <a:pt x="5200" y="2827"/>
                        <a:pt x="5207" y="2818"/>
                      </a:cubicBezTo>
                      <a:cubicBezTo>
                        <a:pt x="5520" y="2505"/>
                        <a:pt x="5693" y="2091"/>
                        <a:pt x="5693" y="1651"/>
                      </a:cubicBezTo>
                      <a:cubicBezTo>
                        <a:pt x="5693" y="741"/>
                        <a:pt x="4953" y="0"/>
                        <a:pt x="4042" y="0"/>
                      </a:cubicBezTo>
                      <a:cubicBezTo>
                        <a:pt x="3581" y="0"/>
                        <a:pt x="3151" y="190"/>
                        <a:pt x="2846" y="512"/>
                      </a:cubicBezTo>
                      <a:cubicBezTo>
                        <a:pt x="2543" y="190"/>
                        <a:pt x="2113" y="0"/>
                        <a:pt x="1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3098;p82">
                  <a:extLst>
                    <a:ext uri="{FF2B5EF4-FFF2-40B4-BE49-F238E27FC236}">
                      <a16:creationId xmlns:a16="http://schemas.microsoft.com/office/drawing/2014/main" id="{C2E24AED-E263-AC10-4494-63F0A62F5BB9}"/>
                    </a:ext>
                  </a:extLst>
                </p:cNvPr>
                <p:cNvSpPr/>
                <p:nvPr/>
              </p:nvSpPr>
              <p:spPr>
                <a:xfrm>
                  <a:off x="1932000" y="2523675"/>
                  <a:ext cx="17775" cy="17725"/>
                </a:xfrm>
                <a:custGeom>
                  <a:avLst/>
                  <a:gdLst/>
                  <a:ahLst/>
                  <a:cxnLst/>
                  <a:rect l="l" t="t" r="r" b="b"/>
                  <a:pathLst>
                    <a:path w="711" h="709" extrusionOk="0">
                      <a:moveTo>
                        <a:pt x="356" y="1"/>
                      </a:moveTo>
                      <a:cubicBezTo>
                        <a:pt x="160" y="1"/>
                        <a:pt x="1" y="159"/>
                        <a:pt x="1" y="355"/>
                      </a:cubicBezTo>
                      <a:cubicBezTo>
                        <a:pt x="1" y="551"/>
                        <a:pt x="160" y="709"/>
                        <a:pt x="356" y="709"/>
                      </a:cubicBezTo>
                      <a:cubicBezTo>
                        <a:pt x="551" y="709"/>
                        <a:pt x="711" y="551"/>
                        <a:pt x="711" y="355"/>
                      </a:cubicBezTo>
                      <a:cubicBezTo>
                        <a:pt x="711" y="159"/>
                        <a:pt x="551"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3099;p82">
                <a:extLst>
                  <a:ext uri="{FF2B5EF4-FFF2-40B4-BE49-F238E27FC236}">
                    <a16:creationId xmlns:a16="http://schemas.microsoft.com/office/drawing/2014/main" id="{B0E0BE4D-AAC0-0386-D404-B33DC8BDF051}"/>
                  </a:ext>
                </a:extLst>
              </p:cNvPr>
              <p:cNvSpPr/>
              <p:nvPr/>
            </p:nvSpPr>
            <p:spPr>
              <a:xfrm>
                <a:off x="2368925" y="2263000"/>
                <a:ext cx="17750" cy="17750"/>
              </a:xfrm>
              <a:custGeom>
                <a:avLst/>
                <a:gdLst/>
                <a:ahLst/>
                <a:cxnLst/>
                <a:rect l="l" t="t" r="r" b="b"/>
                <a:pathLst>
                  <a:path w="710" h="710" extrusionOk="0">
                    <a:moveTo>
                      <a:pt x="354" y="1"/>
                    </a:moveTo>
                    <a:cubicBezTo>
                      <a:pt x="159" y="1"/>
                      <a:pt x="0" y="159"/>
                      <a:pt x="0" y="355"/>
                    </a:cubicBezTo>
                    <a:cubicBezTo>
                      <a:pt x="0" y="550"/>
                      <a:pt x="159" y="709"/>
                      <a:pt x="354" y="709"/>
                    </a:cubicBezTo>
                    <a:cubicBezTo>
                      <a:pt x="550" y="709"/>
                      <a:pt x="710" y="550"/>
                      <a:pt x="710" y="355"/>
                    </a:cubicBezTo>
                    <a:cubicBezTo>
                      <a:pt x="710" y="159"/>
                      <a:pt x="550" y="1"/>
                      <a:pt x="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 name="Google Shape;3100;p82">
              <a:extLst>
                <a:ext uri="{FF2B5EF4-FFF2-40B4-BE49-F238E27FC236}">
                  <a16:creationId xmlns:a16="http://schemas.microsoft.com/office/drawing/2014/main" id="{970F1F1E-7E2D-5ADA-94FF-7CE1D62574AD}"/>
                </a:ext>
              </a:extLst>
            </p:cNvPr>
            <p:cNvCxnSpPr>
              <a:cxnSpLocks/>
              <a:endCxn id="6" idx="4"/>
            </p:cNvCxnSpPr>
            <p:nvPr/>
          </p:nvCxnSpPr>
          <p:spPr>
            <a:xfrm rot="16200000">
              <a:off x="4418312" y="3824770"/>
              <a:ext cx="365834" cy="4713"/>
            </a:xfrm>
            <a:prstGeom prst="straightConnector1">
              <a:avLst/>
            </a:prstGeom>
            <a:noFill/>
            <a:ln w="28575" cap="flat" cmpd="sng">
              <a:solidFill>
                <a:schemeClr val="accent6"/>
              </a:solidFill>
              <a:prstDash val="solid"/>
              <a:round/>
              <a:headEnd type="oval" w="med" len="med"/>
              <a:tailEnd type="none" w="med" len="med"/>
            </a:ln>
          </p:spPr>
        </p:cxnSp>
      </p:grpSp>
      <p:sp>
        <p:nvSpPr>
          <p:cNvPr id="2884" name="TextBox 2883">
            <a:extLst>
              <a:ext uri="{FF2B5EF4-FFF2-40B4-BE49-F238E27FC236}">
                <a16:creationId xmlns:a16="http://schemas.microsoft.com/office/drawing/2014/main" id="{3C032EFC-D6A1-C64C-74AA-AD29785E88C3}"/>
              </a:ext>
            </a:extLst>
          </p:cNvPr>
          <p:cNvSpPr txBox="1"/>
          <p:nvPr/>
        </p:nvSpPr>
        <p:spPr>
          <a:xfrm>
            <a:off x="567251" y="864513"/>
            <a:ext cx="2399019" cy="1420325"/>
          </a:xfrm>
          <a:prstGeom prst="rect">
            <a:avLst/>
          </a:prstGeom>
          <a:noFill/>
        </p:spPr>
        <p:txBody>
          <a:bodyPr wrap="square">
            <a:spAutoFit/>
          </a:bodyPr>
          <a:lstStyle/>
          <a:p>
            <a:pPr algn="just">
              <a:lnSpc>
                <a:spcPct val="150000"/>
              </a:lnSpc>
            </a:pPr>
            <a:r>
              <a:rPr lang="en-US" sz="2000" b="1" i="1">
                <a:solidFill>
                  <a:srgbClr val="FF0000"/>
                </a:solidFill>
              </a:rPr>
              <a:t>Nhóm chẵn: </a:t>
            </a:r>
            <a:r>
              <a:rPr lang="en-US" sz="2000"/>
              <a:t>Tìm hiểu tính chất hóa học của oxide acid.</a:t>
            </a:r>
          </a:p>
        </p:txBody>
      </p:sp>
      <p:sp>
        <p:nvSpPr>
          <p:cNvPr id="2885" name="TextBox 2884">
            <a:extLst>
              <a:ext uri="{FF2B5EF4-FFF2-40B4-BE49-F238E27FC236}">
                <a16:creationId xmlns:a16="http://schemas.microsoft.com/office/drawing/2014/main" id="{796E6B30-EBB3-0E33-A2F8-366519566F8B}"/>
              </a:ext>
            </a:extLst>
          </p:cNvPr>
          <p:cNvSpPr txBox="1"/>
          <p:nvPr/>
        </p:nvSpPr>
        <p:spPr>
          <a:xfrm>
            <a:off x="6257820" y="864513"/>
            <a:ext cx="2399019" cy="1420325"/>
          </a:xfrm>
          <a:prstGeom prst="rect">
            <a:avLst/>
          </a:prstGeom>
          <a:noFill/>
        </p:spPr>
        <p:txBody>
          <a:bodyPr wrap="square">
            <a:spAutoFit/>
          </a:bodyPr>
          <a:lstStyle/>
          <a:p>
            <a:pPr algn="just">
              <a:lnSpc>
                <a:spcPct val="150000"/>
              </a:lnSpc>
            </a:pPr>
            <a:r>
              <a:rPr lang="en-US" sz="2000" b="1" i="1">
                <a:solidFill>
                  <a:srgbClr val="FF0000"/>
                </a:solidFill>
              </a:rPr>
              <a:t>Nhóm lẻ: </a:t>
            </a:r>
            <a:r>
              <a:rPr lang="en-US" sz="2000"/>
              <a:t>Tìm hiểu tính chất hóa học của oxide base.</a:t>
            </a:r>
          </a:p>
        </p:txBody>
      </p:sp>
      <p:graphicFrame>
        <p:nvGraphicFramePr>
          <p:cNvPr id="2891" name="Table 2891">
            <a:extLst>
              <a:ext uri="{FF2B5EF4-FFF2-40B4-BE49-F238E27FC236}">
                <a16:creationId xmlns:a16="http://schemas.microsoft.com/office/drawing/2014/main" id="{4F0B9323-95C7-B4F6-F58F-8F3A7D41F995}"/>
              </a:ext>
            </a:extLst>
          </p:cNvPr>
          <p:cNvGraphicFramePr>
            <a:graphicFrameLocks noGrp="1"/>
          </p:cNvGraphicFramePr>
          <p:nvPr>
            <p:extLst>
              <p:ext uri="{D42A27DB-BD31-4B8C-83A1-F6EECF244321}">
                <p14:modId xmlns:p14="http://schemas.microsoft.com/office/powerpoint/2010/main" val="1776054283"/>
              </p:ext>
            </p:extLst>
          </p:nvPr>
        </p:nvGraphicFramePr>
        <p:xfrm>
          <a:off x="436351" y="2391984"/>
          <a:ext cx="8271295" cy="2590800"/>
        </p:xfrm>
        <a:graphic>
          <a:graphicData uri="http://schemas.openxmlformats.org/drawingml/2006/table">
            <a:tbl>
              <a:tblPr firstRow="1" bandRow="1">
                <a:tableStyleId>{0505E3EF-67EA-436B-97B2-0124C06EBD24}</a:tableStyleId>
              </a:tblPr>
              <a:tblGrid>
                <a:gridCol w="768526">
                  <a:extLst>
                    <a:ext uri="{9D8B030D-6E8A-4147-A177-3AD203B41FA5}">
                      <a16:colId xmlns:a16="http://schemas.microsoft.com/office/drawing/2014/main" val="557184726"/>
                    </a:ext>
                  </a:extLst>
                </a:gridCol>
                <a:gridCol w="3720123">
                  <a:extLst>
                    <a:ext uri="{9D8B030D-6E8A-4147-A177-3AD203B41FA5}">
                      <a16:colId xmlns:a16="http://schemas.microsoft.com/office/drawing/2014/main" val="1382851532"/>
                    </a:ext>
                  </a:extLst>
                </a:gridCol>
                <a:gridCol w="1469292">
                  <a:extLst>
                    <a:ext uri="{9D8B030D-6E8A-4147-A177-3AD203B41FA5}">
                      <a16:colId xmlns:a16="http://schemas.microsoft.com/office/drawing/2014/main" val="3663361190"/>
                    </a:ext>
                  </a:extLst>
                </a:gridCol>
                <a:gridCol w="906585">
                  <a:extLst>
                    <a:ext uri="{9D8B030D-6E8A-4147-A177-3AD203B41FA5}">
                      <a16:colId xmlns:a16="http://schemas.microsoft.com/office/drawing/2014/main" val="1300653737"/>
                    </a:ext>
                  </a:extLst>
                </a:gridCol>
                <a:gridCol w="1406769">
                  <a:extLst>
                    <a:ext uri="{9D8B030D-6E8A-4147-A177-3AD203B41FA5}">
                      <a16:colId xmlns:a16="http://schemas.microsoft.com/office/drawing/2014/main" val="199947148"/>
                    </a:ext>
                  </a:extLst>
                </a:gridCol>
              </a:tblGrid>
              <a:tr h="360274">
                <a:tc>
                  <a:txBody>
                    <a:bodyPr/>
                    <a:lstStyle/>
                    <a:p>
                      <a:pPr algn="ctr">
                        <a:lnSpc>
                          <a:spcPct val="150000"/>
                        </a:lnSpc>
                      </a:pPr>
                      <a:r>
                        <a:rPr lang="en-US" sz="1800"/>
                        <a:t>STT</a:t>
                      </a:r>
                    </a:p>
                  </a:txBody>
                  <a:tcPr anchor="ctr"/>
                </a:tc>
                <a:tc>
                  <a:txBody>
                    <a:bodyPr/>
                    <a:lstStyle/>
                    <a:p>
                      <a:pPr algn="ctr">
                        <a:lnSpc>
                          <a:spcPct val="150000"/>
                        </a:lnSpc>
                      </a:pPr>
                      <a:r>
                        <a:rPr lang="en-US" sz="1800"/>
                        <a:t>Tiến hành</a:t>
                      </a:r>
                    </a:p>
                  </a:txBody>
                  <a:tcPr anchor="ctr"/>
                </a:tc>
                <a:tc>
                  <a:txBody>
                    <a:bodyPr/>
                    <a:lstStyle/>
                    <a:p>
                      <a:pPr algn="ctr">
                        <a:lnSpc>
                          <a:spcPct val="150000"/>
                        </a:lnSpc>
                      </a:pPr>
                      <a:r>
                        <a:rPr lang="en-US" sz="1800"/>
                        <a:t>Hiện tượng</a:t>
                      </a:r>
                    </a:p>
                  </a:txBody>
                  <a:tcPr anchor="ctr"/>
                </a:tc>
                <a:tc>
                  <a:txBody>
                    <a:bodyPr/>
                    <a:lstStyle/>
                    <a:p>
                      <a:pPr algn="ctr">
                        <a:lnSpc>
                          <a:spcPct val="150000"/>
                        </a:lnSpc>
                      </a:pPr>
                      <a:r>
                        <a:rPr lang="en-US" sz="1800"/>
                        <a:t>PTHH</a:t>
                      </a:r>
                    </a:p>
                  </a:txBody>
                  <a:tcPr anchor="ctr"/>
                </a:tc>
                <a:tc>
                  <a:txBody>
                    <a:bodyPr/>
                    <a:lstStyle/>
                    <a:p>
                      <a:pPr algn="ctr">
                        <a:lnSpc>
                          <a:spcPct val="150000"/>
                        </a:lnSpc>
                      </a:pPr>
                      <a:r>
                        <a:rPr lang="en-US" sz="1800"/>
                        <a:t>Giải thích</a:t>
                      </a:r>
                    </a:p>
                  </a:txBody>
                  <a:tcPr anchor="ctr"/>
                </a:tc>
                <a:extLst>
                  <a:ext uri="{0D108BD9-81ED-4DB2-BD59-A6C34878D82A}">
                    <a16:rowId xmlns:a16="http://schemas.microsoft.com/office/drawing/2014/main" val="2091051857"/>
                  </a:ext>
                </a:extLst>
              </a:tr>
              <a:tr h="688165">
                <a:tc>
                  <a:txBody>
                    <a:bodyPr/>
                    <a:lstStyle/>
                    <a:p>
                      <a:pPr algn="ctr">
                        <a:lnSpc>
                          <a:spcPct val="150000"/>
                        </a:lnSpc>
                      </a:pPr>
                      <a:r>
                        <a:rPr lang="en-US" sz="1800"/>
                        <a:t>1</a:t>
                      </a:r>
                    </a:p>
                  </a:txBody>
                  <a:tcPr anchor="ctr"/>
                </a:tc>
                <a:tc>
                  <a:txBody>
                    <a:bodyPr/>
                    <a:lstStyle/>
                    <a:p>
                      <a:pPr algn="just">
                        <a:lnSpc>
                          <a:spcPct val="150000"/>
                        </a:lnSpc>
                      </a:pPr>
                      <a:r>
                        <a:rPr lang="en-US" sz="1800"/>
                        <a:t>Dẫn khí CO</a:t>
                      </a:r>
                      <a:r>
                        <a:rPr lang="en-US" sz="1800" baseline="-25000"/>
                        <a:t>2</a:t>
                      </a:r>
                      <a:r>
                        <a:rPr lang="en-US" sz="1800" baseline="0"/>
                        <a:t> vào cốc đựng khoảng 2 mL dung dịch Ca(OH)</a:t>
                      </a:r>
                      <a:r>
                        <a:rPr lang="en-US" sz="1800" baseline="-25000"/>
                        <a:t>2</a:t>
                      </a:r>
                      <a:r>
                        <a:rPr lang="en-US" sz="1800" baseline="0"/>
                        <a:t>.</a:t>
                      </a:r>
                      <a:endParaRPr lang="en-US" sz="1800"/>
                    </a:p>
                  </a:txBody>
                  <a:tcPr anchor="ctr"/>
                </a:tc>
                <a:tc>
                  <a:txBody>
                    <a:bodyPr/>
                    <a:lstStyle/>
                    <a:p>
                      <a:pPr algn="ctr">
                        <a:lnSpc>
                          <a:spcPct val="150000"/>
                        </a:lnSpc>
                      </a:pPr>
                      <a:endParaRPr lang="en-US" sz="1800"/>
                    </a:p>
                  </a:txBody>
                  <a:tcPr anchor="ctr"/>
                </a:tc>
                <a:tc>
                  <a:txBody>
                    <a:bodyPr/>
                    <a:lstStyle/>
                    <a:p>
                      <a:pPr algn="ctr">
                        <a:lnSpc>
                          <a:spcPct val="150000"/>
                        </a:lnSpc>
                      </a:pPr>
                      <a:endParaRPr lang="en-US" sz="1800"/>
                    </a:p>
                  </a:txBody>
                  <a:tcPr anchor="ctr"/>
                </a:tc>
                <a:tc>
                  <a:txBody>
                    <a:bodyPr/>
                    <a:lstStyle/>
                    <a:p>
                      <a:pPr algn="ctr">
                        <a:lnSpc>
                          <a:spcPct val="150000"/>
                        </a:lnSpc>
                      </a:pPr>
                      <a:endParaRPr lang="en-US" sz="1800"/>
                    </a:p>
                  </a:txBody>
                  <a:tcPr anchor="ctr"/>
                </a:tc>
                <a:extLst>
                  <a:ext uri="{0D108BD9-81ED-4DB2-BD59-A6C34878D82A}">
                    <a16:rowId xmlns:a16="http://schemas.microsoft.com/office/drawing/2014/main" val="1329874899"/>
                  </a:ext>
                </a:extLst>
              </a:tr>
              <a:tr h="1016055">
                <a:tc>
                  <a:txBody>
                    <a:bodyPr/>
                    <a:lstStyle/>
                    <a:p>
                      <a:pPr algn="ctr">
                        <a:lnSpc>
                          <a:spcPct val="150000"/>
                        </a:lnSpc>
                      </a:pPr>
                      <a:r>
                        <a:rPr lang="en-US" sz="1800"/>
                        <a:t>2</a:t>
                      </a:r>
                    </a:p>
                  </a:txBody>
                  <a:tcPr anchor="ctr"/>
                </a:tc>
                <a:tc>
                  <a:txBody>
                    <a:bodyPr/>
                    <a:lstStyle/>
                    <a:p>
                      <a:pPr algn="just">
                        <a:lnSpc>
                          <a:spcPct val="150000"/>
                        </a:lnSpc>
                      </a:pPr>
                      <a:r>
                        <a:rPr lang="en-US" sz="1800"/>
                        <a:t>Cho khoảng 3 mL dung dịch H</a:t>
                      </a:r>
                      <a:r>
                        <a:rPr lang="en-US" sz="1800" baseline="-25000"/>
                        <a:t>2</a:t>
                      </a:r>
                      <a:r>
                        <a:rPr lang="en-US" sz="1800" baseline="0"/>
                        <a:t>SO</a:t>
                      </a:r>
                      <a:r>
                        <a:rPr lang="en-US" sz="1800" baseline="-25000"/>
                        <a:t>4</a:t>
                      </a:r>
                      <a:r>
                        <a:rPr lang="en-US" sz="1800" baseline="0"/>
                        <a:t> loãng vào ống nghiệm chưa 1 thìa bột CuO.</a:t>
                      </a:r>
                      <a:endParaRPr lang="en-US" sz="1800"/>
                    </a:p>
                  </a:txBody>
                  <a:tcPr anchor="ctr"/>
                </a:tc>
                <a:tc>
                  <a:txBody>
                    <a:bodyPr/>
                    <a:lstStyle/>
                    <a:p>
                      <a:pPr algn="ctr">
                        <a:lnSpc>
                          <a:spcPct val="150000"/>
                        </a:lnSpc>
                      </a:pPr>
                      <a:endParaRPr lang="en-US" sz="1800"/>
                    </a:p>
                  </a:txBody>
                  <a:tcPr anchor="ctr"/>
                </a:tc>
                <a:tc>
                  <a:txBody>
                    <a:bodyPr/>
                    <a:lstStyle/>
                    <a:p>
                      <a:pPr algn="ctr">
                        <a:lnSpc>
                          <a:spcPct val="150000"/>
                        </a:lnSpc>
                      </a:pPr>
                      <a:endParaRPr lang="en-US" sz="1800"/>
                    </a:p>
                  </a:txBody>
                  <a:tcPr anchor="ctr"/>
                </a:tc>
                <a:tc>
                  <a:txBody>
                    <a:bodyPr/>
                    <a:lstStyle/>
                    <a:p>
                      <a:pPr algn="ctr">
                        <a:lnSpc>
                          <a:spcPct val="150000"/>
                        </a:lnSpc>
                      </a:pPr>
                      <a:endParaRPr lang="en-US" sz="1800"/>
                    </a:p>
                  </a:txBody>
                  <a:tcPr anchor="ctr"/>
                </a:tc>
                <a:extLst>
                  <a:ext uri="{0D108BD9-81ED-4DB2-BD59-A6C34878D82A}">
                    <a16:rowId xmlns:a16="http://schemas.microsoft.com/office/drawing/2014/main" val="2277943188"/>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2884"/>
                                        </p:tgtEl>
                                        <p:attrNameLst>
                                          <p:attrName>style.visibility</p:attrName>
                                        </p:attrNameLst>
                                      </p:cBhvr>
                                      <p:to>
                                        <p:strVal val="visible"/>
                                      </p:to>
                                    </p:set>
                                    <p:anim calcmode="lin" valueType="num">
                                      <p:cBhvr additive="base">
                                        <p:cTn id="11" dur="500"/>
                                        <p:tgtEl>
                                          <p:spTgt spid="2884"/>
                                        </p:tgtEl>
                                        <p:attrNameLst>
                                          <p:attrName>ppt_x</p:attrName>
                                        </p:attrNameLst>
                                      </p:cBhvr>
                                      <p:tavLst>
                                        <p:tav tm="0">
                                          <p:val>
                                            <p:strVal val="#ppt_x+#ppt_w*1.125000"/>
                                          </p:val>
                                        </p:tav>
                                        <p:tav tm="100000">
                                          <p:val>
                                            <p:strVal val="#ppt_x"/>
                                          </p:val>
                                        </p:tav>
                                      </p:tavLst>
                                    </p:anim>
                                    <p:animEffect transition="in" filter="wipe(left)">
                                      <p:cBhvr>
                                        <p:cTn id="12" dur="500"/>
                                        <p:tgtEl>
                                          <p:spTgt spid="2884"/>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2885"/>
                                        </p:tgtEl>
                                        <p:attrNameLst>
                                          <p:attrName>style.visibility</p:attrName>
                                        </p:attrNameLst>
                                      </p:cBhvr>
                                      <p:to>
                                        <p:strVal val="visible"/>
                                      </p:to>
                                    </p:set>
                                    <p:anim calcmode="lin" valueType="num">
                                      <p:cBhvr additive="base">
                                        <p:cTn id="15" dur="500"/>
                                        <p:tgtEl>
                                          <p:spTgt spid="2885"/>
                                        </p:tgtEl>
                                        <p:attrNameLst>
                                          <p:attrName>ppt_x</p:attrName>
                                        </p:attrNameLst>
                                      </p:cBhvr>
                                      <p:tavLst>
                                        <p:tav tm="0">
                                          <p:val>
                                            <p:strVal val="#ppt_x-#ppt_w*1.125000"/>
                                          </p:val>
                                        </p:tav>
                                        <p:tav tm="100000">
                                          <p:val>
                                            <p:strVal val="#ppt_x"/>
                                          </p:val>
                                        </p:tav>
                                      </p:tavLst>
                                    </p:anim>
                                    <p:animEffect transition="in" filter="wipe(right)">
                                      <p:cBhvr>
                                        <p:cTn id="16" dur="500"/>
                                        <p:tgtEl>
                                          <p:spTgt spid="288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891"/>
                                        </p:tgtEl>
                                        <p:attrNameLst>
                                          <p:attrName>style.visibility</p:attrName>
                                        </p:attrNameLst>
                                      </p:cBhvr>
                                      <p:to>
                                        <p:strVal val="visible"/>
                                      </p:to>
                                    </p:set>
                                    <p:animEffect transition="in" filter="randombar(horizontal)">
                                      <p:cBhvr>
                                        <p:cTn id="21" dur="500"/>
                                        <p:tgtEl>
                                          <p:spTgt spid="2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4" grpId="0"/>
      <p:bldP spid="288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4" name="TextBox 3">
            <a:extLst>
              <a:ext uri="{FF2B5EF4-FFF2-40B4-BE49-F238E27FC236}">
                <a16:creationId xmlns:a16="http://schemas.microsoft.com/office/drawing/2014/main" id="{DEC0D122-9D7B-E23F-2B67-29A174B0F755}"/>
              </a:ext>
            </a:extLst>
          </p:cNvPr>
          <p:cNvSpPr txBox="1"/>
          <p:nvPr/>
        </p:nvSpPr>
        <p:spPr>
          <a:xfrm>
            <a:off x="518087" y="192390"/>
            <a:ext cx="8107826" cy="577850"/>
          </a:xfrm>
          <a:prstGeom prst="rect">
            <a:avLst/>
          </a:prstGeom>
          <a:noFill/>
        </p:spPr>
        <p:txBody>
          <a:bodyPr wrap="square">
            <a:spAutoFit/>
          </a:bodyPr>
          <a:lstStyle/>
          <a:p>
            <a:pPr algn="ctr">
              <a:lnSpc>
                <a:spcPct val="150000"/>
              </a:lnSpc>
            </a:pPr>
            <a:r>
              <a:rPr lang="en-US" sz="2400" b="1" i="1">
                <a:solidFill>
                  <a:srgbClr val="FF0000"/>
                </a:solidFill>
              </a:rPr>
              <a:t>Thí nghiệm 1: </a:t>
            </a:r>
            <a:r>
              <a:rPr lang="en-US" sz="2400"/>
              <a:t>Tìm hiểu tính chất hóa học của oxide acid.</a:t>
            </a:r>
          </a:p>
        </p:txBody>
      </p:sp>
      <p:sp>
        <p:nvSpPr>
          <p:cNvPr id="6" name="Arrow: Pentagon 5">
            <a:extLst>
              <a:ext uri="{FF2B5EF4-FFF2-40B4-BE49-F238E27FC236}">
                <a16:creationId xmlns:a16="http://schemas.microsoft.com/office/drawing/2014/main" id="{8FAD58AF-7202-961E-1F59-D5F7EE784434}"/>
              </a:ext>
            </a:extLst>
          </p:cNvPr>
          <p:cNvSpPr/>
          <p:nvPr/>
        </p:nvSpPr>
        <p:spPr>
          <a:xfrm>
            <a:off x="0" y="1156677"/>
            <a:ext cx="2375877" cy="703385"/>
          </a:xfrm>
          <a:prstGeom prst="homePlat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Chuẩn bị</a:t>
            </a:r>
          </a:p>
        </p:txBody>
      </p:sp>
      <p:sp>
        <p:nvSpPr>
          <p:cNvPr id="8" name="TextBox 7">
            <a:extLst>
              <a:ext uri="{FF2B5EF4-FFF2-40B4-BE49-F238E27FC236}">
                <a16:creationId xmlns:a16="http://schemas.microsoft.com/office/drawing/2014/main" id="{535380ED-7DC1-E177-3640-9066E489B5EF}"/>
              </a:ext>
            </a:extLst>
          </p:cNvPr>
          <p:cNvSpPr txBox="1"/>
          <p:nvPr/>
        </p:nvSpPr>
        <p:spPr>
          <a:xfrm>
            <a:off x="759729" y="1993411"/>
            <a:ext cx="5906795" cy="280532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D</a:t>
            </a:r>
            <a:r>
              <a:rPr lang="vi-VN" sz="2000"/>
              <a:t>ung dịch hydrochloric acid HCl 0,1 M</a:t>
            </a:r>
            <a:r>
              <a:rPr lang="en-US" sz="2000"/>
              <a:t>.</a:t>
            </a:r>
          </a:p>
          <a:p>
            <a:pPr marL="285750" indent="-285750" algn="just">
              <a:lnSpc>
                <a:spcPct val="150000"/>
              </a:lnSpc>
              <a:buFont typeface="Arial" panose="020B0604020202020204" pitchFamily="34" charset="0"/>
              <a:buChar char="•"/>
            </a:pPr>
            <a:r>
              <a:rPr lang="en-US" sz="2000"/>
              <a:t>T</a:t>
            </a:r>
            <a:r>
              <a:rPr lang="vi-VN" sz="2000"/>
              <a:t>hìa lấy hóa chất</a:t>
            </a:r>
            <a:r>
              <a:rPr lang="en-US" sz="2000"/>
              <a:t>.</a:t>
            </a:r>
          </a:p>
          <a:p>
            <a:pPr marL="285750" indent="-285750" algn="just">
              <a:lnSpc>
                <a:spcPct val="150000"/>
              </a:lnSpc>
              <a:buFont typeface="Arial" panose="020B0604020202020204" pitchFamily="34" charset="0"/>
              <a:buChar char="•"/>
            </a:pPr>
            <a:r>
              <a:rPr lang="en-US" sz="2000"/>
              <a:t>Ố</a:t>
            </a:r>
            <a:r>
              <a:rPr lang="vi-VN" sz="2000"/>
              <a:t>ng thủy tinh hình chữ L, nút cao su</a:t>
            </a:r>
            <a:r>
              <a:rPr lang="en-US" sz="2000"/>
              <a:t>.</a:t>
            </a:r>
          </a:p>
          <a:p>
            <a:pPr marL="285750" indent="-285750" algn="just">
              <a:lnSpc>
                <a:spcPct val="150000"/>
              </a:lnSpc>
              <a:buFont typeface="Arial" panose="020B0604020202020204" pitchFamily="34" charset="0"/>
              <a:buChar char="•"/>
            </a:pPr>
            <a:r>
              <a:rPr lang="en-US" sz="2000"/>
              <a:t>Ố</a:t>
            </a:r>
            <a:r>
              <a:rPr lang="vi-VN" sz="2000"/>
              <a:t>ng nghiệm (1) đựng khoảng 1 gam đá vôi (CaCO</a:t>
            </a:r>
            <a:r>
              <a:rPr lang="en-US" sz="2000" baseline="-25000"/>
              <a:t>3</a:t>
            </a:r>
            <a:r>
              <a:rPr lang="vi-VN" sz="2000"/>
              <a:t>) đã đập nhỏ</a:t>
            </a:r>
            <a:r>
              <a:rPr lang="en-US" sz="2000"/>
              <a:t>.</a:t>
            </a:r>
          </a:p>
          <a:p>
            <a:pPr marL="285750" indent="-285750" algn="just">
              <a:lnSpc>
                <a:spcPct val="150000"/>
              </a:lnSpc>
              <a:buFont typeface="Arial" panose="020B0604020202020204" pitchFamily="34" charset="0"/>
              <a:buChar char="•"/>
            </a:pPr>
            <a:r>
              <a:rPr lang="en-US" sz="2000"/>
              <a:t>Ố</a:t>
            </a:r>
            <a:r>
              <a:rPr lang="vi-VN" sz="2000"/>
              <a:t>ng nghiệm (2) đựng nước vôi trong Ca(OH)</a:t>
            </a:r>
            <a:r>
              <a:rPr lang="en-US" sz="2000" baseline="-25000"/>
              <a:t>2</a:t>
            </a:r>
            <a:r>
              <a:rPr lang="vi-VN" sz="2000"/>
              <a:t>.</a:t>
            </a:r>
            <a:endParaRPr lang="en-US" sz="2000"/>
          </a:p>
        </p:txBody>
      </p:sp>
      <p:sp>
        <p:nvSpPr>
          <p:cNvPr id="9" name="Freeform 3">
            <a:extLst>
              <a:ext uri="{FF2B5EF4-FFF2-40B4-BE49-F238E27FC236}">
                <a16:creationId xmlns:a16="http://schemas.microsoft.com/office/drawing/2014/main" id="{BC2FE1D6-C292-EDF3-FABC-E71AE9E299B1}"/>
              </a:ext>
            </a:extLst>
          </p:cNvPr>
          <p:cNvSpPr/>
          <p:nvPr/>
        </p:nvSpPr>
        <p:spPr>
          <a:xfrm>
            <a:off x="6877538" y="2125785"/>
            <a:ext cx="2024238" cy="2446300"/>
          </a:xfrm>
          <a:custGeom>
            <a:avLst/>
            <a:gdLst/>
            <a:ahLst/>
            <a:cxnLst/>
            <a:rect l="l" t="t" r="r" b="b"/>
            <a:pathLst>
              <a:path w="2383745" h="2975032">
                <a:moveTo>
                  <a:pt x="0" y="0"/>
                </a:moveTo>
                <a:lnTo>
                  <a:pt x="2383745" y="0"/>
                </a:lnTo>
                <a:lnTo>
                  <a:pt x="2383745" y="2975032"/>
                </a:lnTo>
                <a:lnTo>
                  <a:pt x="0" y="29750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lef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4" name="TextBox 3">
            <a:extLst>
              <a:ext uri="{FF2B5EF4-FFF2-40B4-BE49-F238E27FC236}">
                <a16:creationId xmlns:a16="http://schemas.microsoft.com/office/drawing/2014/main" id="{DEC0D122-9D7B-E23F-2B67-29A174B0F755}"/>
              </a:ext>
            </a:extLst>
          </p:cNvPr>
          <p:cNvSpPr txBox="1"/>
          <p:nvPr/>
        </p:nvSpPr>
        <p:spPr>
          <a:xfrm>
            <a:off x="518087" y="168945"/>
            <a:ext cx="8107826" cy="577850"/>
          </a:xfrm>
          <a:prstGeom prst="rect">
            <a:avLst/>
          </a:prstGeom>
          <a:noFill/>
        </p:spPr>
        <p:txBody>
          <a:bodyPr wrap="square">
            <a:spAutoFit/>
          </a:bodyPr>
          <a:lstStyle/>
          <a:p>
            <a:pPr algn="ctr">
              <a:lnSpc>
                <a:spcPct val="150000"/>
              </a:lnSpc>
            </a:pPr>
            <a:r>
              <a:rPr lang="en-US" sz="2400" b="1" i="1">
                <a:solidFill>
                  <a:srgbClr val="FF0000"/>
                </a:solidFill>
              </a:rPr>
              <a:t>Thí nghiệm 1: </a:t>
            </a:r>
            <a:r>
              <a:rPr lang="en-US" sz="2400"/>
              <a:t>Tìm hiểu tính chất hóa học của oxide acid.</a:t>
            </a:r>
          </a:p>
        </p:txBody>
      </p:sp>
      <p:sp>
        <p:nvSpPr>
          <p:cNvPr id="6" name="Arrow: Pentagon 5">
            <a:extLst>
              <a:ext uri="{FF2B5EF4-FFF2-40B4-BE49-F238E27FC236}">
                <a16:creationId xmlns:a16="http://schemas.microsoft.com/office/drawing/2014/main" id="{8FAD58AF-7202-961E-1F59-D5F7EE784434}"/>
              </a:ext>
            </a:extLst>
          </p:cNvPr>
          <p:cNvSpPr/>
          <p:nvPr/>
        </p:nvSpPr>
        <p:spPr>
          <a:xfrm>
            <a:off x="1" y="1672425"/>
            <a:ext cx="1590432" cy="703385"/>
          </a:xfrm>
          <a:prstGeom prst="homePlat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Tiến hành</a:t>
            </a:r>
          </a:p>
        </p:txBody>
      </p:sp>
      <p:sp>
        <p:nvSpPr>
          <p:cNvPr id="2" name="Arrow: Pentagon 1">
            <a:extLst>
              <a:ext uri="{FF2B5EF4-FFF2-40B4-BE49-F238E27FC236}">
                <a16:creationId xmlns:a16="http://schemas.microsoft.com/office/drawing/2014/main" id="{587AF888-A60A-FADA-0EBC-8898EE4B56E1}"/>
              </a:ext>
            </a:extLst>
          </p:cNvPr>
          <p:cNvSpPr/>
          <p:nvPr/>
        </p:nvSpPr>
        <p:spPr>
          <a:xfrm>
            <a:off x="0" y="3588719"/>
            <a:ext cx="1590433" cy="703385"/>
          </a:xfrm>
          <a:prstGeom prst="homePlat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Yêu cầu</a:t>
            </a:r>
          </a:p>
        </p:txBody>
      </p:sp>
      <p:sp>
        <p:nvSpPr>
          <p:cNvPr id="3" name="TextBox 2">
            <a:extLst>
              <a:ext uri="{FF2B5EF4-FFF2-40B4-BE49-F238E27FC236}">
                <a16:creationId xmlns:a16="http://schemas.microsoft.com/office/drawing/2014/main" id="{D888B88D-53EF-DFF3-DF3B-B181CD430B61}"/>
              </a:ext>
            </a:extLst>
          </p:cNvPr>
          <p:cNvSpPr txBox="1"/>
          <p:nvPr/>
        </p:nvSpPr>
        <p:spPr>
          <a:xfrm>
            <a:off x="1590433" y="3133972"/>
            <a:ext cx="7385537" cy="188199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a:t>Nêu hiện tường xảy ra khi mới dẫn khí carbon dioxide vào nước vôi trong và khi dẫn khí carbon dioxide vào nước trong một khoảng thời gian.</a:t>
            </a:r>
            <a:r>
              <a:rPr lang="en-US" sz="2000"/>
              <a:t> </a:t>
            </a:r>
          </a:p>
          <a:p>
            <a:pPr marL="285750" indent="-285750" algn="just">
              <a:lnSpc>
                <a:spcPct val="150000"/>
              </a:lnSpc>
              <a:buFont typeface="Arial" panose="020B0604020202020204" pitchFamily="34" charset="0"/>
              <a:buChar char="•"/>
            </a:pPr>
            <a:r>
              <a:rPr lang="en-US" sz="2000"/>
              <a:t>Nhận xét về sản phẩm khi cho oxide acid tác dụng với base.</a:t>
            </a:r>
          </a:p>
        </p:txBody>
      </p:sp>
      <p:sp>
        <p:nvSpPr>
          <p:cNvPr id="5" name="Rectangle: Rounded Corners 4">
            <a:extLst>
              <a:ext uri="{FF2B5EF4-FFF2-40B4-BE49-F238E27FC236}">
                <a16:creationId xmlns:a16="http://schemas.microsoft.com/office/drawing/2014/main" id="{67E3E0CD-0A63-C0A6-0338-E6CEA1D7C9C1}"/>
              </a:ext>
            </a:extLst>
          </p:cNvPr>
          <p:cNvSpPr/>
          <p:nvPr/>
        </p:nvSpPr>
        <p:spPr>
          <a:xfrm>
            <a:off x="1758463" y="811199"/>
            <a:ext cx="2743200" cy="2322774"/>
          </a:xfrm>
          <a:prstGeom prst="roundRect">
            <a:avLst>
              <a:gd name="adj" fmla="val 63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rPr>
              <a:t>Cho vào ống nghiệm (1) khoảng 3 ml dung dịch hydrochloric acid 0,1 M để điều chế khí carbondioxide.</a:t>
            </a:r>
          </a:p>
        </p:txBody>
      </p:sp>
      <p:sp>
        <p:nvSpPr>
          <p:cNvPr id="7" name="Rectangle: Rounded Corners 6">
            <a:extLst>
              <a:ext uri="{FF2B5EF4-FFF2-40B4-BE49-F238E27FC236}">
                <a16:creationId xmlns:a16="http://schemas.microsoft.com/office/drawing/2014/main" id="{E65A4E6F-69EC-7321-8C75-75D14E7D2409}"/>
              </a:ext>
            </a:extLst>
          </p:cNvPr>
          <p:cNvSpPr/>
          <p:nvPr/>
        </p:nvSpPr>
        <p:spPr>
          <a:xfrm>
            <a:off x="4669694" y="811199"/>
            <a:ext cx="2176584" cy="2322774"/>
          </a:xfrm>
          <a:prstGeom prst="roundRect">
            <a:avLst>
              <a:gd name="adj" fmla="val 63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rPr>
              <a:t>Đậy ống nghiệm bằng nút cao su có ống thủy tinh hình chữ L xuyên qua. </a:t>
            </a:r>
          </a:p>
        </p:txBody>
      </p:sp>
      <p:sp>
        <p:nvSpPr>
          <p:cNvPr id="10" name="Rectangle: Rounded Corners 9">
            <a:extLst>
              <a:ext uri="{FF2B5EF4-FFF2-40B4-BE49-F238E27FC236}">
                <a16:creationId xmlns:a16="http://schemas.microsoft.com/office/drawing/2014/main" id="{6FE1B853-6817-000E-B225-95A94A3D10D9}"/>
              </a:ext>
            </a:extLst>
          </p:cNvPr>
          <p:cNvSpPr/>
          <p:nvPr/>
        </p:nvSpPr>
        <p:spPr>
          <a:xfrm>
            <a:off x="7014309" y="811198"/>
            <a:ext cx="1938213" cy="2322774"/>
          </a:xfrm>
          <a:prstGeom prst="roundRect">
            <a:avLst>
              <a:gd name="adj" fmla="val 63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rPr>
              <a:t>Dẫn khí carbon dioxide vào ống nghiệm (2). Quan sát.</a:t>
            </a:r>
          </a:p>
        </p:txBody>
      </p:sp>
    </p:spTree>
    <p:extLst>
      <p:ext uri="{BB962C8B-B14F-4D97-AF65-F5344CB8AC3E}">
        <p14:creationId xmlns:p14="http://schemas.microsoft.com/office/powerpoint/2010/main" val="2321397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ppt_w/2"/>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7"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ppt_x</p:attrName>
                                        </p:attrNameLst>
                                      </p:cBhvr>
                                      <p:tavLst>
                                        <p:tav tm="0">
                                          <p:val>
                                            <p:strVal val="#ppt_x-#ppt_w/2"/>
                                          </p:val>
                                        </p:tav>
                                        <p:tav tm="100000">
                                          <p:val>
                                            <p:strVal val="#ppt_x"/>
                                          </p:val>
                                        </p:tav>
                                      </p:tavLst>
                                    </p:anim>
                                    <p:anim calcmode="lin" valueType="num">
                                      <p:cBhvr>
                                        <p:cTn id="19" dur="500" fill="hold"/>
                                        <p:tgtEl>
                                          <p:spTgt spid="7"/>
                                        </p:tgtEl>
                                        <p:attrNameLst>
                                          <p:attrName>ppt_y</p:attrName>
                                        </p:attrNameLst>
                                      </p:cBhvr>
                                      <p:tavLst>
                                        <p:tav tm="0">
                                          <p:val>
                                            <p:strVal val="#ppt_y"/>
                                          </p:val>
                                        </p:tav>
                                        <p:tav tm="100000">
                                          <p:val>
                                            <p:strVal val="#ppt_y"/>
                                          </p:val>
                                        </p:tav>
                                      </p:tavLst>
                                    </p:anim>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par>
                          <p:cTn id="22" fill="hold">
                            <p:stCondLst>
                              <p:cond delay="1500"/>
                            </p:stCondLst>
                            <p:childTnLst>
                              <p:par>
                                <p:cTn id="23" presetID="17"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ppt_x</p:attrName>
                                        </p:attrNameLst>
                                      </p:cBhvr>
                                      <p:tavLst>
                                        <p:tav tm="0">
                                          <p:val>
                                            <p:strVal val="#ppt_x-#ppt_w/2"/>
                                          </p:val>
                                        </p:tav>
                                        <p:tav tm="100000">
                                          <p:val>
                                            <p:strVal val="#ppt_x"/>
                                          </p:val>
                                        </p:tav>
                                      </p:tavLst>
                                    </p:anim>
                                    <p:anim calcmode="lin" valueType="num">
                                      <p:cBhvr>
                                        <p:cTn id="26" dur="500" fill="hold"/>
                                        <p:tgtEl>
                                          <p:spTgt spid="10"/>
                                        </p:tgtEl>
                                        <p:attrNameLst>
                                          <p:attrName>ppt_y</p:attrName>
                                        </p:attrNameLst>
                                      </p:cBhvr>
                                      <p:tavLst>
                                        <p:tav tm="0">
                                          <p:val>
                                            <p:strVal val="#ppt_y"/>
                                          </p:val>
                                        </p:tav>
                                        <p:tav tm="100000">
                                          <p:val>
                                            <p:strVal val="#ppt_y"/>
                                          </p:val>
                                        </p:tav>
                                      </p:tavLst>
                                    </p:anim>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p:bldP spid="5" grpId="0" animBg="1"/>
      <p:bldP spid="7"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2"/>
        <p:cNvGrpSpPr/>
        <p:nvPr/>
      </p:nvGrpSpPr>
      <p:grpSpPr>
        <a:xfrm>
          <a:off x="0" y="0"/>
          <a:ext cx="0" cy="0"/>
          <a:chOff x="0" y="0"/>
          <a:chExt cx="0" cy="0"/>
        </a:xfrm>
      </p:grpSpPr>
      <p:sp>
        <p:nvSpPr>
          <p:cNvPr id="6" name="TextBox 5">
            <a:extLst>
              <a:ext uri="{FF2B5EF4-FFF2-40B4-BE49-F238E27FC236}">
                <a16:creationId xmlns:a16="http://schemas.microsoft.com/office/drawing/2014/main" id="{43617F2C-1DBB-1F67-0D0E-F52998AE1E67}"/>
              </a:ext>
            </a:extLst>
          </p:cNvPr>
          <p:cNvSpPr txBox="1"/>
          <p:nvPr/>
        </p:nvSpPr>
        <p:spPr>
          <a:xfrm>
            <a:off x="518087" y="192390"/>
            <a:ext cx="8107826" cy="577850"/>
          </a:xfrm>
          <a:prstGeom prst="rect">
            <a:avLst/>
          </a:prstGeom>
          <a:noFill/>
        </p:spPr>
        <p:txBody>
          <a:bodyPr wrap="square">
            <a:spAutoFit/>
          </a:bodyPr>
          <a:lstStyle/>
          <a:p>
            <a:pPr algn="ctr">
              <a:lnSpc>
                <a:spcPct val="150000"/>
              </a:lnSpc>
            </a:pPr>
            <a:r>
              <a:rPr lang="en-US" sz="2400" b="1" i="1">
                <a:solidFill>
                  <a:srgbClr val="FF0000"/>
                </a:solidFill>
              </a:rPr>
              <a:t>Thí nghiệm 1: </a:t>
            </a:r>
            <a:r>
              <a:rPr lang="en-US" sz="2400"/>
              <a:t>Tìm hiểu tính chất hóa học của oxide acid.</a:t>
            </a:r>
          </a:p>
        </p:txBody>
      </p:sp>
      <p:pic>
        <p:nvPicPr>
          <p:cNvPr id="7" name="Giải Thích Hiện Tượng Khi Sục Từ Từ CO2 (dư) Vào dd Ca(OH)2 - Hiện Tượng Hoá Học">
            <a:hlinkClick r:id="" action="ppaction://media"/>
            <a:extLst>
              <a:ext uri="{FF2B5EF4-FFF2-40B4-BE49-F238E27FC236}">
                <a16:creationId xmlns:a16="http://schemas.microsoft.com/office/drawing/2014/main" id="{8AFBC655-46A0-52EF-AF6C-5548A6AD0E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3107" y="1032119"/>
            <a:ext cx="6697785" cy="37675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4" name="TextBox 3">
            <a:extLst>
              <a:ext uri="{FF2B5EF4-FFF2-40B4-BE49-F238E27FC236}">
                <a16:creationId xmlns:a16="http://schemas.microsoft.com/office/drawing/2014/main" id="{DEC0D122-9D7B-E23F-2B67-29A174B0F755}"/>
              </a:ext>
            </a:extLst>
          </p:cNvPr>
          <p:cNvSpPr txBox="1"/>
          <p:nvPr/>
        </p:nvSpPr>
        <p:spPr>
          <a:xfrm>
            <a:off x="518087" y="223228"/>
            <a:ext cx="8107826" cy="577850"/>
          </a:xfrm>
          <a:prstGeom prst="rect">
            <a:avLst/>
          </a:prstGeom>
          <a:noFill/>
        </p:spPr>
        <p:txBody>
          <a:bodyPr wrap="square">
            <a:spAutoFit/>
          </a:bodyPr>
          <a:lstStyle/>
          <a:p>
            <a:pPr algn="ctr">
              <a:lnSpc>
                <a:spcPct val="150000"/>
              </a:lnSpc>
            </a:pPr>
            <a:r>
              <a:rPr lang="en-US" sz="2400" b="1" i="1">
                <a:solidFill>
                  <a:srgbClr val="FF0000"/>
                </a:solidFill>
              </a:rPr>
              <a:t>Thí nghiệm 2: </a:t>
            </a:r>
            <a:r>
              <a:rPr lang="en-US" sz="2400"/>
              <a:t>Tìm hiểu tính chất hóa học của oxide base.</a:t>
            </a:r>
          </a:p>
        </p:txBody>
      </p:sp>
      <p:sp>
        <p:nvSpPr>
          <p:cNvPr id="6" name="Arrow: Pentagon 5">
            <a:extLst>
              <a:ext uri="{FF2B5EF4-FFF2-40B4-BE49-F238E27FC236}">
                <a16:creationId xmlns:a16="http://schemas.microsoft.com/office/drawing/2014/main" id="{8FAD58AF-7202-961E-1F59-D5F7EE784434}"/>
              </a:ext>
            </a:extLst>
          </p:cNvPr>
          <p:cNvSpPr/>
          <p:nvPr/>
        </p:nvSpPr>
        <p:spPr>
          <a:xfrm>
            <a:off x="0" y="1156677"/>
            <a:ext cx="2375877" cy="703385"/>
          </a:xfrm>
          <a:prstGeom prst="homePlat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Chuẩn bị</a:t>
            </a:r>
          </a:p>
        </p:txBody>
      </p:sp>
      <p:sp>
        <p:nvSpPr>
          <p:cNvPr id="8" name="TextBox 7">
            <a:extLst>
              <a:ext uri="{FF2B5EF4-FFF2-40B4-BE49-F238E27FC236}">
                <a16:creationId xmlns:a16="http://schemas.microsoft.com/office/drawing/2014/main" id="{535380ED-7DC1-E177-3640-9066E489B5EF}"/>
              </a:ext>
            </a:extLst>
          </p:cNvPr>
          <p:cNvSpPr txBox="1"/>
          <p:nvPr/>
        </p:nvSpPr>
        <p:spPr>
          <a:xfrm>
            <a:off x="236731" y="2018863"/>
            <a:ext cx="3611343" cy="142032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Bột CuO.</a:t>
            </a:r>
          </a:p>
          <a:p>
            <a:pPr marL="285750" indent="-285750" algn="just">
              <a:lnSpc>
                <a:spcPct val="150000"/>
              </a:lnSpc>
              <a:buFont typeface="Arial" panose="020B0604020202020204" pitchFamily="34" charset="0"/>
              <a:buChar char="•"/>
            </a:pPr>
            <a:r>
              <a:rPr lang="en-US" sz="2000"/>
              <a:t>Dung dịch H</a:t>
            </a:r>
            <a:r>
              <a:rPr lang="en-US" sz="2000" baseline="-25000"/>
              <a:t>2</a:t>
            </a:r>
            <a:r>
              <a:rPr lang="en-US" sz="2000"/>
              <a:t>SO</a:t>
            </a:r>
            <a:r>
              <a:rPr lang="en-US" sz="2000" baseline="-25000"/>
              <a:t>4</a:t>
            </a:r>
            <a:r>
              <a:rPr lang="en-US" sz="2000"/>
              <a:t> loãng.</a:t>
            </a:r>
          </a:p>
          <a:p>
            <a:pPr marL="285750" indent="-285750" algn="just">
              <a:lnSpc>
                <a:spcPct val="150000"/>
              </a:lnSpc>
              <a:buFont typeface="Arial" panose="020B0604020202020204" pitchFamily="34" charset="0"/>
              <a:buChar char="•"/>
            </a:pPr>
            <a:r>
              <a:rPr lang="en-US" sz="2000"/>
              <a:t>Thìa hóa chất, ống nghiệm.</a:t>
            </a:r>
          </a:p>
        </p:txBody>
      </p:sp>
      <p:sp>
        <p:nvSpPr>
          <p:cNvPr id="5" name="Arrow: Pentagon 4">
            <a:extLst>
              <a:ext uri="{FF2B5EF4-FFF2-40B4-BE49-F238E27FC236}">
                <a16:creationId xmlns:a16="http://schemas.microsoft.com/office/drawing/2014/main" id="{8EBC6105-3283-93FF-A1B5-31434C6278A3}"/>
              </a:ext>
            </a:extLst>
          </p:cNvPr>
          <p:cNvSpPr/>
          <p:nvPr/>
        </p:nvSpPr>
        <p:spPr>
          <a:xfrm flipH="1">
            <a:off x="6768125" y="1156677"/>
            <a:ext cx="2375877" cy="703385"/>
          </a:xfrm>
          <a:prstGeom prst="homePlat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Tiến hành</a:t>
            </a:r>
          </a:p>
        </p:txBody>
      </p:sp>
      <p:sp>
        <p:nvSpPr>
          <p:cNvPr id="10" name="TextBox 9">
            <a:extLst>
              <a:ext uri="{FF2B5EF4-FFF2-40B4-BE49-F238E27FC236}">
                <a16:creationId xmlns:a16="http://schemas.microsoft.com/office/drawing/2014/main" id="{9C9DCB91-8B86-689C-4554-7D4960BD9C59}"/>
              </a:ext>
            </a:extLst>
          </p:cNvPr>
          <p:cNvSpPr txBox="1"/>
          <p:nvPr/>
        </p:nvSpPr>
        <p:spPr>
          <a:xfrm>
            <a:off x="4194593" y="2018864"/>
            <a:ext cx="4712676" cy="142032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Cho vào ống nghiệm 1 thìa nhỏ CuO.</a:t>
            </a:r>
          </a:p>
          <a:p>
            <a:pPr marL="285750" indent="-285750" algn="just">
              <a:lnSpc>
                <a:spcPct val="150000"/>
              </a:lnSpc>
              <a:buFont typeface="Arial" panose="020B0604020202020204" pitchFamily="34" charset="0"/>
              <a:buChar char="•"/>
            </a:pPr>
            <a:r>
              <a:rPr lang="en-US" sz="2000"/>
              <a:t>Thêm khoảng 3ml dung dịch H</a:t>
            </a:r>
            <a:r>
              <a:rPr lang="en-US" sz="2000" baseline="-25000"/>
              <a:t>2</a:t>
            </a:r>
            <a:r>
              <a:rPr lang="en-US" sz="2000"/>
              <a:t>SO</a:t>
            </a:r>
            <a:r>
              <a:rPr lang="en-US" sz="2000" baseline="-25000"/>
              <a:t>4</a:t>
            </a:r>
            <a:r>
              <a:rPr lang="en-US" sz="2000"/>
              <a:t>.</a:t>
            </a:r>
          </a:p>
          <a:p>
            <a:pPr marL="285750" indent="-285750" algn="just">
              <a:lnSpc>
                <a:spcPct val="150000"/>
              </a:lnSpc>
              <a:buFont typeface="Arial" panose="020B0604020202020204" pitchFamily="34" charset="0"/>
              <a:buChar char="•"/>
            </a:pPr>
            <a:r>
              <a:rPr lang="en-US" sz="2000"/>
              <a:t>Lắc đều ống nghiệm và quan sát.</a:t>
            </a:r>
          </a:p>
        </p:txBody>
      </p:sp>
      <p:sp>
        <p:nvSpPr>
          <p:cNvPr id="11" name="Arrow: Pentagon 10">
            <a:extLst>
              <a:ext uri="{FF2B5EF4-FFF2-40B4-BE49-F238E27FC236}">
                <a16:creationId xmlns:a16="http://schemas.microsoft.com/office/drawing/2014/main" id="{29A3C8D8-E477-05A2-0466-9E2DDEB57C80}"/>
              </a:ext>
            </a:extLst>
          </p:cNvPr>
          <p:cNvSpPr/>
          <p:nvPr/>
        </p:nvSpPr>
        <p:spPr>
          <a:xfrm>
            <a:off x="-4911" y="3761633"/>
            <a:ext cx="1590433" cy="703385"/>
          </a:xfrm>
          <a:prstGeom prst="homePlat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Yêu cầu</a:t>
            </a:r>
          </a:p>
        </p:txBody>
      </p:sp>
      <p:sp>
        <p:nvSpPr>
          <p:cNvPr id="12" name="TextBox 11">
            <a:extLst>
              <a:ext uri="{FF2B5EF4-FFF2-40B4-BE49-F238E27FC236}">
                <a16:creationId xmlns:a16="http://schemas.microsoft.com/office/drawing/2014/main" id="{819D4F17-4D70-35CB-8B99-5E1705B7A48A}"/>
              </a:ext>
            </a:extLst>
          </p:cNvPr>
          <p:cNvSpPr txBox="1"/>
          <p:nvPr/>
        </p:nvSpPr>
        <p:spPr>
          <a:xfrm>
            <a:off x="1706658" y="3633995"/>
            <a:ext cx="7327925"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a:t>Nêu hiện tượng của thí nghiệm và giải thích.</a:t>
            </a:r>
          </a:p>
          <a:p>
            <a:pPr marL="285750" indent="-285750" algn="just">
              <a:lnSpc>
                <a:spcPct val="150000"/>
              </a:lnSpc>
              <a:buFont typeface="Arial" panose="020B0604020202020204" pitchFamily="34" charset="0"/>
              <a:buChar char="•"/>
            </a:pPr>
            <a:r>
              <a:rPr lang="vi-VN" sz="2000"/>
              <a:t>Nhận xét về sản phẩm khi cho oxide base tác dụng với acid.</a:t>
            </a:r>
          </a:p>
        </p:txBody>
      </p:sp>
    </p:spTree>
    <p:extLst>
      <p:ext uri="{BB962C8B-B14F-4D97-AF65-F5344CB8AC3E}">
        <p14:creationId xmlns:p14="http://schemas.microsoft.com/office/powerpoint/2010/main" val="3123372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5" grpId="0" animBg="1"/>
      <p:bldP spid="10" grpId="0"/>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B19D8AD-BF77-BACA-16ED-793668DF4199}"/>
              </a:ext>
            </a:extLst>
          </p:cNvPr>
          <p:cNvSpPr/>
          <p:nvPr/>
        </p:nvSpPr>
        <p:spPr>
          <a:xfrm>
            <a:off x="1602154" y="1186409"/>
            <a:ext cx="2086708" cy="646331"/>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CaO</a:t>
            </a:r>
          </a:p>
        </p:txBody>
      </p:sp>
      <p:grpSp>
        <p:nvGrpSpPr>
          <p:cNvPr id="13" name="Group 12">
            <a:extLst>
              <a:ext uri="{FF2B5EF4-FFF2-40B4-BE49-F238E27FC236}">
                <a16:creationId xmlns:a16="http://schemas.microsoft.com/office/drawing/2014/main" id="{D2D80A32-AB8D-096D-6EC0-5B2D369706AC}"/>
              </a:ext>
            </a:extLst>
          </p:cNvPr>
          <p:cNvGrpSpPr/>
          <p:nvPr/>
        </p:nvGrpSpPr>
        <p:grpSpPr>
          <a:xfrm>
            <a:off x="312497" y="2130213"/>
            <a:ext cx="2192651" cy="1994444"/>
            <a:chOff x="453175" y="2655506"/>
            <a:chExt cx="2192651" cy="1994444"/>
          </a:xfrm>
        </p:grpSpPr>
        <p:pic>
          <p:nvPicPr>
            <p:cNvPr id="10" name="Picture 9" descr="A person in a field spraying water&#10;&#10;Description automatically generated">
              <a:extLst>
                <a:ext uri="{FF2B5EF4-FFF2-40B4-BE49-F238E27FC236}">
                  <a16:creationId xmlns:a16="http://schemas.microsoft.com/office/drawing/2014/main" id="{0C1C5A41-CD08-3379-241A-F3D6CF0D5815}"/>
                </a:ext>
              </a:extLst>
            </p:cNvPr>
            <p:cNvPicPr>
              <a:picLocks noChangeAspect="1"/>
            </p:cNvPicPr>
            <p:nvPr/>
          </p:nvPicPr>
          <p:blipFill>
            <a:blip r:embed="rId3"/>
            <a:stretch>
              <a:fillRect/>
            </a:stretch>
          </p:blipFill>
          <p:spPr>
            <a:xfrm>
              <a:off x="453175" y="2655506"/>
              <a:ext cx="2192651" cy="1625112"/>
            </a:xfrm>
            <a:prstGeom prst="rect">
              <a:avLst/>
            </a:prstGeom>
          </p:spPr>
        </p:pic>
        <p:sp>
          <p:nvSpPr>
            <p:cNvPr id="12" name="TextBox 11">
              <a:extLst>
                <a:ext uri="{FF2B5EF4-FFF2-40B4-BE49-F238E27FC236}">
                  <a16:creationId xmlns:a16="http://schemas.microsoft.com/office/drawing/2014/main" id="{72ABD541-9115-9A7E-C2B4-D46212309C65}"/>
                </a:ext>
              </a:extLst>
            </p:cNvPr>
            <p:cNvSpPr txBox="1"/>
            <p:nvPr/>
          </p:nvSpPr>
          <p:spPr>
            <a:xfrm>
              <a:off x="633146" y="4280618"/>
              <a:ext cx="1832708" cy="369332"/>
            </a:xfrm>
            <a:prstGeom prst="rect">
              <a:avLst/>
            </a:prstGeom>
            <a:noFill/>
          </p:spPr>
          <p:txBody>
            <a:bodyPr wrap="square">
              <a:spAutoFit/>
            </a:bodyPr>
            <a:lstStyle/>
            <a:p>
              <a:pPr algn="ctr"/>
              <a:r>
                <a:rPr lang="en-US" sz="1800"/>
                <a:t>Khử chua đất</a:t>
              </a:r>
            </a:p>
          </p:txBody>
        </p:sp>
      </p:grpSp>
      <p:grpSp>
        <p:nvGrpSpPr>
          <p:cNvPr id="14" name="Group 13">
            <a:extLst>
              <a:ext uri="{FF2B5EF4-FFF2-40B4-BE49-F238E27FC236}">
                <a16:creationId xmlns:a16="http://schemas.microsoft.com/office/drawing/2014/main" id="{F37C4FE0-D79C-6839-FCF7-AE1E2E96E012}"/>
              </a:ext>
            </a:extLst>
          </p:cNvPr>
          <p:cNvGrpSpPr/>
          <p:nvPr/>
        </p:nvGrpSpPr>
        <p:grpSpPr>
          <a:xfrm>
            <a:off x="2632131" y="2046457"/>
            <a:ext cx="2086708" cy="2514217"/>
            <a:chOff x="580158" y="2571750"/>
            <a:chExt cx="2086708" cy="2514217"/>
          </a:xfrm>
        </p:grpSpPr>
        <p:pic>
          <p:nvPicPr>
            <p:cNvPr id="15" name="Picture 14">
              <a:extLst>
                <a:ext uri="{FF2B5EF4-FFF2-40B4-BE49-F238E27FC236}">
                  <a16:creationId xmlns:a16="http://schemas.microsoft.com/office/drawing/2014/main" id="{6D6E5411-234C-2C33-4E0E-394966AF4A47}"/>
                </a:ext>
              </a:extLst>
            </p:cNvPr>
            <p:cNvPicPr>
              <a:picLocks noChangeAspect="1"/>
            </p:cNvPicPr>
            <p:nvPr/>
          </p:nvPicPr>
          <p:blipFill>
            <a:blip r:embed="rId4">
              <a:clrChange>
                <a:clrFrom>
                  <a:srgbClr val="FFFFFF"/>
                </a:clrFrom>
                <a:clrTo>
                  <a:srgbClr val="FFFFFF">
                    <a:alpha val="0"/>
                  </a:srgbClr>
                </a:clrTo>
              </a:clrChange>
            </a:blip>
            <a:srcRect/>
            <a:stretch/>
          </p:blipFill>
          <p:spPr>
            <a:xfrm>
              <a:off x="677372" y="2571750"/>
              <a:ext cx="1892280" cy="1892280"/>
            </a:xfrm>
            <a:prstGeom prst="rect">
              <a:avLst/>
            </a:prstGeom>
          </p:spPr>
        </p:pic>
        <p:sp>
          <p:nvSpPr>
            <p:cNvPr id="16" name="TextBox 15">
              <a:extLst>
                <a:ext uri="{FF2B5EF4-FFF2-40B4-BE49-F238E27FC236}">
                  <a16:creationId xmlns:a16="http://schemas.microsoft.com/office/drawing/2014/main" id="{99CE0A58-B062-709E-C34A-55FCB15D98D3}"/>
                </a:ext>
              </a:extLst>
            </p:cNvPr>
            <p:cNvSpPr txBox="1"/>
            <p:nvPr/>
          </p:nvSpPr>
          <p:spPr>
            <a:xfrm>
              <a:off x="580158" y="4213933"/>
              <a:ext cx="2086708" cy="872034"/>
            </a:xfrm>
            <a:prstGeom prst="rect">
              <a:avLst/>
            </a:prstGeom>
            <a:noFill/>
          </p:spPr>
          <p:txBody>
            <a:bodyPr wrap="square">
              <a:spAutoFit/>
            </a:bodyPr>
            <a:lstStyle/>
            <a:p>
              <a:pPr algn="ctr">
                <a:lnSpc>
                  <a:spcPct val="150000"/>
                </a:lnSpc>
              </a:pPr>
              <a:r>
                <a:rPr lang="en-US" sz="1800"/>
                <a:t>Làm vôi vữa, sản xuất xi măng</a:t>
              </a:r>
            </a:p>
          </p:txBody>
        </p:sp>
      </p:grpSp>
      <p:sp>
        <p:nvSpPr>
          <p:cNvPr id="17" name="Rectangle: Rounded Corners 16">
            <a:extLst>
              <a:ext uri="{FF2B5EF4-FFF2-40B4-BE49-F238E27FC236}">
                <a16:creationId xmlns:a16="http://schemas.microsoft.com/office/drawing/2014/main" id="{3C680986-D612-044A-5B8F-2AAB2DADF380}"/>
              </a:ext>
            </a:extLst>
          </p:cNvPr>
          <p:cNvSpPr/>
          <p:nvPr/>
        </p:nvSpPr>
        <p:spPr>
          <a:xfrm>
            <a:off x="6058819" y="1186409"/>
            <a:ext cx="2086708" cy="646331"/>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CO</a:t>
            </a:r>
            <a:r>
              <a:rPr lang="en-US" sz="2000" baseline="-25000">
                <a:solidFill>
                  <a:schemeClr val="tx1"/>
                </a:solidFill>
                <a:latin typeface="Arial" panose="020B0604020202020204" pitchFamily="34" charset="0"/>
                <a:cs typeface="Arial" panose="020B0604020202020204" pitchFamily="34" charset="0"/>
              </a:rPr>
              <a:t>2</a:t>
            </a:r>
            <a:endParaRPr lang="en-US" sz="2000">
              <a:solidFill>
                <a:schemeClr val="tx1"/>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41D5EB44-50CF-A16E-D924-153DBBD2236C}"/>
              </a:ext>
            </a:extLst>
          </p:cNvPr>
          <p:cNvGrpSpPr/>
          <p:nvPr/>
        </p:nvGrpSpPr>
        <p:grpSpPr>
          <a:xfrm>
            <a:off x="4845822" y="2021084"/>
            <a:ext cx="2088820" cy="2691664"/>
            <a:chOff x="529835" y="2546377"/>
            <a:chExt cx="2088820" cy="2691664"/>
          </a:xfrm>
        </p:grpSpPr>
        <p:pic>
          <p:nvPicPr>
            <p:cNvPr id="19" name="Picture 18">
              <a:extLst>
                <a:ext uri="{FF2B5EF4-FFF2-40B4-BE49-F238E27FC236}">
                  <a16:creationId xmlns:a16="http://schemas.microsoft.com/office/drawing/2014/main" id="{3F5B1C47-18FF-5AF9-6B2D-5D8CDA71BC9E}"/>
                </a:ext>
              </a:extLst>
            </p:cNvPr>
            <p:cNvPicPr>
              <a:picLocks noChangeAspect="1"/>
            </p:cNvPicPr>
            <p:nvPr/>
          </p:nvPicPr>
          <p:blipFill>
            <a:blip r:embed="rId5"/>
            <a:srcRect/>
            <a:stretch/>
          </p:blipFill>
          <p:spPr>
            <a:xfrm>
              <a:off x="656332" y="2546377"/>
              <a:ext cx="1962323" cy="1962323"/>
            </a:xfrm>
            <a:prstGeom prst="rect">
              <a:avLst/>
            </a:prstGeom>
          </p:spPr>
        </p:pic>
        <p:sp>
          <p:nvSpPr>
            <p:cNvPr id="20" name="TextBox 19">
              <a:extLst>
                <a:ext uri="{FF2B5EF4-FFF2-40B4-BE49-F238E27FC236}">
                  <a16:creationId xmlns:a16="http://schemas.microsoft.com/office/drawing/2014/main" id="{BFC37E3E-0304-CB52-95C2-2E87AFFD74B9}"/>
                </a:ext>
              </a:extLst>
            </p:cNvPr>
            <p:cNvSpPr txBox="1"/>
            <p:nvPr/>
          </p:nvSpPr>
          <p:spPr>
            <a:xfrm>
              <a:off x="529835" y="4366007"/>
              <a:ext cx="2042449" cy="872034"/>
            </a:xfrm>
            <a:prstGeom prst="rect">
              <a:avLst/>
            </a:prstGeom>
            <a:noFill/>
          </p:spPr>
          <p:txBody>
            <a:bodyPr wrap="square">
              <a:spAutoFit/>
            </a:bodyPr>
            <a:lstStyle/>
            <a:p>
              <a:pPr algn="ctr">
                <a:lnSpc>
                  <a:spcPct val="150000"/>
                </a:lnSpc>
              </a:pPr>
              <a:r>
                <a:rPr lang="en-US" sz="1800"/>
                <a:t>Bình cứu hỏa để dập tắt đám cháy</a:t>
              </a:r>
            </a:p>
          </p:txBody>
        </p:sp>
      </p:grpSp>
      <p:grpSp>
        <p:nvGrpSpPr>
          <p:cNvPr id="21" name="Group 20">
            <a:extLst>
              <a:ext uri="{FF2B5EF4-FFF2-40B4-BE49-F238E27FC236}">
                <a16:creationId xmlns:a16="http://schemas.microsoft.com/office/drawing/2014/main" id="{D3E2F4A2-20F8-B43A-9FA1-BEE8E33116D7}"/>
              </a:ext>
            </a:extLst>
          </p:cNvPr>
          <p:cNvGrpSpPr/>
          <p:nvPr/>
        </p:nvGrpSpPr>
        <p:grpSpPr>
          <a:xfrm>
            <a:off x="6822435" y="2449306"/>
            <a:ext cx="2086708" cy="2172247"/>
            <a:chOff x="595151" y="2974599"/>
            <a:chExt cx="2086708" cy="2172247"/>
          </a:xfrm>
        </p:grpSpPr>
        <p:pic>
          <p:nvPicPr>
            <p:cNvPr id="22" name="Picture 21">
              <a:extLst>
                <a:ext uri="{FF2B5EF4-FFF2-40B4-BE49-F238E27FC236}">
                  <a16:creationId xmlns:a16="http://schemas.microsoft.com/office/drawing/2014/main" id="{1C207A32-796D-6A3B-6828-36B2A04026AD}"/>
                </a:ext>
              </a:extLst>
            </p:cNvPr>
            <p:cNvPicPr>
              <a:picLocks noChangeAspect="1"/>
            </p:cNvPicPr>
            <p:nvPr/>
          </p:nvPicPr>
          <p:blipFill>
            <a:blip r:embed="rId6"/>
            <a:srcRect/>
            <a:stretch/>
          </p:blipFill>
          <p:spPr>
            <a:xfrm>
              <a:off x="677372" y="2974599"/>
              <a:ext cx="1892280" cy="1086582"/>
            </a:xfrm>
            <a:prstGeom prst="rect">
              <a:avLst/>
            </a:prstGeom>
          </p:spPr>
        </p:pic>
        <p:sp>
          <p:nvSpPr>
            <p:cNvPr id="23" name="TextBox 22">
              <a:extLst>
                <a:ext uri="{FF2B5EF4-FFF2-40B4-BE49-F238E27FC236}">
                  <a16:creationId xmlns:a16="http://schemas.microsoft.com/office/drawing/2014/main" id="{562FABA0-AB92-B0B1-2E05-8FE2D3E95255}"/>
                </a:ext>
              </a:extLst>
            </p:cNvPr>
            <p:cNvSpPr txBox="1"/>
            <p:nvPr/>
          </p:nvSpPr>
          <p:spPr>
            <a:xfrm>
              <a:off x="595151" y="4274812"/>
              <a:ext cx="2086708" cy="872034"/>
            </a:xfrm>
            <a:prstGeom prst="rect">
              <a:avLst/>
            </a:prstGeom>
            <a:noFill/>
          </p:spPr>
          <p:txBody>
            <a:bodyPr wrap="square">
              <a:spAutoFit/>
            </a:bodyPr>
            <a:lstStyle/>
            <a:p>
              <a:pPr algn="ctr">
                <a:lnSpc>
                  <a:spcPct val="150000"/>
                </a:lnSpc>
              </a:pPr>
              <a:r>
                <a:rPr lang="en-US" sz="1800"/>
                <a:t>Đá khô để bảo quản thức ăn</a:t>
              </a:r>
            </a:p>
          </p:txBody>
        </p:sp>
      </p:grpSp>
      <p:sp>
        <p:nvSpPr>
          <p:cNvPr id="29" name="TextBox 28">
            <a:extLst>
              <a:ext uri="{FF2B5EF4-FFF2-40B4-BE49-F238E27FC236}">
                <a16:creationId xmlns:a16="http://schemas.microsoft.com/office/drawing/2014/main" id="{3E154BFE-6B26-17C8-1C5B-EAA0BD2ED257}"/>
              </a:ext>
            </a:extLst>
          </p:cNvPr>
          <p:cNvSpPr txBox="1"/>
          <p:nvPr/>
        </p:nvSpPr>
        <p:spPr>
          <a:xfrm>
            <a:off x="2286000" y="296499"/>
            <a:ext cx="4572000" cy="646331"/>
          </a:xfrm>
          <a:prstGeom prst="rect">
            <a:avLst/>
          </a:prstGeom>
          <a:noFill/>
        </p:spPr>
        <p:txBody>
          <a:bodyPr wrap="square">
            <a:spAutoFit/>
          </a:bodyPr>
          <a:lstStyle/>
          <a:p>
            <a:pPr algn="ctr"/>
            <a:r>
              <a:rPr lang="en" sz="3600" b="1">
                <a:solidFill>
                  <a:schemeClr val="accent2">
                    <a:lumMod val="75000"/>
                  </a:schemeClr>
                </a:solidFill>
                <a:latin typeface="+mj-lt"/>
              </a:rPr>
              <a:t>KHỞI ĐỘNG</a:t>
            </a:r>
            <a:endParaRPr lang="en-US" sz="36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down)">
                                      <p:cBhvr>
                                        <p:cTn id="13" dur="500"/>
                                        <p:tgtEl>
                                          <p:spTgt spid="13"/>
                                        </p:tgtEl>
                                      </p:cBhvr>
                                    </p:animEffect>
                                  </p:childTnLst>
                                </p:cTn>
                              </p:par>
                            </p:childTnLst>
                          </p:cTn>
                        </p:par>
                        <p:par>
                          <p:cTn id="14" fill="hold">
                            <p:stCondLst>
                              <p:cond delay="1000"/>
                            </p:stCondLst>
                            <p:childTnLst>
                              <p:par>
                                <p:cTn id="15" presetID="12" presetClass="entr" presetSubtype="1"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ppt_y</p:attrName>
                                        </p:attrNameLst>
                                      </p:cBhvr>
                                      <p:tavLst>
                                        <p:tav tm="0">
                                          <p:val>
                                            <p:strVal val="#ppt_y-#ppt_h*1.125000"/>
                                          </p:val>
                                        </p:tav>
                                        <p:tav tm="100000">
                                          <p:val>
                                            <p:strVal val="#ppt_y"/>
                                          </p:val>
                                        </p:tav>
                                      </p:tavLst>
                                    </p:anim>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2" presetClass="entr" presetSubtype="1"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p:tgtEl>
                                          <p:spTgt spid="18"/>
                                        </p:tgtEl>
                                        <p:attrNameLst>
                                          <p:attrName>ppt_y</p:attrName>
                                        </p:attrNameLst>
                                      </p:cBhvr>
                                      <p:tavLst>
                                        <p:tav tm="0">
                                          <p:val>
                                            <p:strVal val="#ppt_y-#ppt_h*1.125000"/>
                                          </p:val>
                                        </p:tav>
                                        <p:tav tm="100000">
                                          <p:val>
                                            <p:strVal val="#ppt_y"/>
                                          </p:val>
                                        </p:tav>
                                      </p:tavLst>
                                    </p:anim>
                                    <p:animEffect transition="in" filter="wipe(down)">
                                      <p:cBhvr>
                                        <p:cTn id="29" dur="500"/>
                                        <p:tgtEl>
                                          <p:spTgt spid="18"/>
                                        </p:tgtEl>
                                      </p:cBhvr>
                                    </p:animEffect>
                                  </p:childTnLst>
                                </p:cTn>
                              </p:par>
                            </p:childTnLst>
                          </p:cTn>
                        </p:par>
                        <p:par>
                          <p:cTn id="30" fill="hold">
                            <p:stCondLst>
                              <p:cond delay="1000"/>
                            </p:stCondLst>
                            <p:childTnLst>
                              <p:par>
                                <p:cTn id="31" presetID="12" presetClass="entr" presetSubtype="1"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p:tgtEl>
                                          <p:spTgt spid="21"/>
                                        </p:tgtEl>
                                        <p:attrNameLst>
                                          <p:attrName>ppt_y</p:attrName>
                                        </p:attrNameLst>
                                      </p:cBhvr>
                                      <p:tavLst>
                                        <p:tav tm="0">
                                          <p:val>
                                            <p:strVal val="#ppt_y-#ppt_h*1.125000"/>
                                          </p:val>
                                        </p:tav>
                                        <p:tav tm="100000">
                                          <p:val>
                                            <p:strVal val="#ppt_y"/>
                                          </p:val>
                                        </p:tav>
                                      </p:tavLst>
                                    </p:anim>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2"/>
        <p:cNvGrpSpPr/>
        <p:nvPr/>
      </p:nvGrpSpPr>
      <p:grpSpPr>
        <a:xfrm>
          <a:off x="0" y="0"/>
          <a:ext cx="0" cy="0"/>
          <a:chOff x="0" y="0"/>
          <a:chExt cx="0" cy="0"/>
        </a:xfrm>
      </p:grpSpPr>
      <p:sp>
        <p:nvSpPr>
          <p:cNvPr id="6" name="TextBox 5">
            <a:extLst>
              <a:ext uri="{FF2B5EF4-FFF2-40B4-BE49-F238E27FC236}">
                <a16:creationId xmlns:a16="http://schemas.microsoft.com/office/drawing/2014/main" id="{43617F2C-1DBB-1F67-0D0E-F52998AE1E67}"/>
              </a:ext>
            </a:extLst>
          </p:cNvPr>
          <p:cNvSpPr txBox="1"/>
          <p:nvPr/>
        </p:nvSpPr>
        <p:spPr>
          <a:xfrm>
            <a:off x="111687" y="1778913"/>
            <a:ext cx="6015575" cy="1131848"/>
          </a:xfrm>
          <a:prstGeom prst="rect">
            <a:avLst/>
          </a:prstGeom>
          <a:noFill/>
        </p:spPr>
        <p:txBody>
          <a:bodyPr wrap="square">
            <a:spAutoFit/>
          </a:bodyPr>
          <a:lstStyle/>
          <a:p>
            <a:pPr algn="ctr">
              <a:lnSpc>
                <a:spcPct val="150000"/>
              </a:lnSpc>
            </a:pPr>
            <a:r>
              <a:rPr lang="en-US" sz="2400" b="1" i="1">
                <a:solidFill>
                  <a:srgbClr val="FF0000"/>
                </a:solidFill>
              </a:rPr>
              <a:t>Thí nghiệm 2: </a:t>
            </a:r>
          </a:p>
          <a:p>
            <a:pPr algn="ctr">
              <a:lnSpc>
                <a:spcPct val="150000"/>
              </a:lnSpc>
            </a:pPr>
            <a:r>
              <a:rPr lang="en-US" sz="2400"/>
              <a:t>Tìm hiểu tính chất hóa học của oxide base.</a:t>
            </a:r>
          </a:p>
        </p:txBody>
      </p:sp>
      <p:pic>
        <p:nvPicPr>
          <p:cNvPr id="2" name="Axit H2SO4 tác dụng với Đồng oxit CuO  Mr. Skeleton #shorts">
            <a:hlinkClick r:id="" action="ppaction://media"/>
            <a:extLst>
              <a:ext uri="{FF2B5EF4-FFF2-40B4-BE49-F238E27FC236}">
                <a16:creationId xmlns:a16="http://schemas.microsoft.com/office/drawing/2014/main" id="{3582F6C6-5148-E867-CB6A-8C86E54FEE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60123" y="0"/>
            <a:ext cx="2883877" cy="5125486"/>
          </a:xfrm>
          <a:prstGeom prst="rect">
            <a:avLst/>
          </a:prstGeom>
        </p:spPr>
      </p:pic>
    </p:spTree>
    <p:extLst>
      <p:ext uri="{BB962C8B-B14F-4D97-AF65-F5344CB8AC3E}">
        <p14:creationId xmlns:p14="http://schemas.microsoft.com/office/powerpoint/2010/main" val="4073629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2891">
            <a:extLst>
              <a:ext uri="{FF2B5EF4-FFF2-40B4-BE49-F238E27FC236}">
                <a16:creationId xmlns:a16="http://schemas.microsoft.com/office/drawing/2014/main" id="{55F38224-88E6-7B0E-184B-DBEF5C569573}"/>
              </a:ext>
            </a:extLst>
          </p:cNvPr>
          <p:cNvGraphicFramePr>
            <a:graphicFrameLocks noGrp="1"/>
          </p:cNvGraphicFramePr>
          <p:nvPr>
            <p:extLst>
              <p:ext uri="{D42A27DB-BD31-4B8C-83A1-F6EECF244321}">
                <p14:modId xmlns:p14="http://schemas.microsoft.com/office/powerpoint/2010/main" val="4199441206"/>
              </p:ext>
            </p:extLst>
          </p:nvPr>
        </p:nvGraphicFramePr>
        <p:xfrm>
          <a:off x="0" y="0"/>
          <a:ext cx="9143999" cy="5142523"/>
        </p:xfrm>
        <a:graphic>
          <a:graphicData uri="http://schemas.openxmlformats.org/drawingml/2006/table">
            <a:tbl>
              <a:tblPr firstRow="1" bandRow="1">
                <a:tableStyleId>{0505E3EF-67EA-436B-97B2-0124C06EBD24}</a:tableStyleId>
              </a:tblPr>
              <a:tblGrid>
                <a:gridCol w="679938">
                  <a:extLst>
                    <a:ext uri="{9D8B030D-6E8A-4147-A177-3AD203B41FA5}">
                      <a16:colId xmlns:a16="http://schemas.microsoft.com/office/drawing/2014/main" val="557184726"/>
                    </a:ext>
                  </a:extLst>
                </a:gridCol>
                <a:gridCol w="1922585">
                  <a:extLst>
                    <a:ext uri="{9D8B030D-6E8A-4147-A177-3AD203B41FA5}">
                      <a16:colId xmlns:a16="http://schemas.microsoft.com/office/drawing/2014/main" val="1382851532"/>
                    </a:ext>
                  </a:extLst>
                </a:gridCol>
                <a:gridCol w="2055446">
                  <a:extLst>
                    <a:ext uri="{9D8B030D-6E8A-4147-A177-3AD203B41FA5}">
                      <a16:colId xmlns:a16="http://schemas.microsoft.com/office/drawing/2014/main" val="3663361190"/>
                    </a:ext>
                  </a:extLst>
                </a:gridCol>
                <a:gridCol w="2227385">
                  <a:extLst>
                    <a:ext uri="{9D8B030D-6E8A-4147-A177-3AD203B41FA5}">
                      <a16:colId xmlns:a16="http://schemas.microsoft.com/office/drawing/2014/main" val="1300653737"/>
                    </a:ext>
                  </a:extLst>
                </a:gridCol>
                <a:gridCol w="2258645">
                  <a:extLst>
                    <a:ext uri="{9D8B030D-6E8A-4147-A177-3AD203B41FA5}">
                      <a16:colId xmlns:a16="http://schemas.microsoft.com/office/drawing/2014/main" val="199947148"/>
                    </a:ext>
                  </a:extLst>
                </a:gridCol>
              </a:tblGrid>
              <a:tr h="446606">
                <a:tc>
                  <a:txBody>
                    <a:bodyPr/>
                    <a:lstStyle/>
                    <a:p>
                      <a:pPr algn="ctr">
                        <a:lnSpc>
                          <a:spcPct val="150000"/>
                        </a:lnSpc>
                      </a:pPr>
                      <a:r>
                        <a:rPr lang="en-US" sz="2000"/>
                        <a:t>STT</a:t>
                      </a:r>
                    </a:p>
                  </a:txBody>
                  <a:tcPr anchor="ctr"/>
                </a:tc>
                <a:tc>
                  <a:txBody>
                    <a:bodyPr/>
                    <a:lstStyle/>
                    <a:p>
                      <a:pPr algn="ctr">
                        <a:lnSpc>
                          <a:spcPct val="150000"/>
                        </a:lnSpc>
                      </a:pPr>
                      <a:r>
                        <a:rPr lang="en-US" sz="2000"/>
                        <a:t>Tiến hành</a:t>
                      </a:r>
                    </a:p>
                  </a:txBody>
                  <a:tcPr anchor="ctr"/>
                </a:tc>
                <a:tc>
                  <a:txBody>
                    <a:bodyPr/>
                    <a:lstStyle/>
                    <a:p>
                      <a:pPr algn="ctr">
                        <a:lnSpc>
                          <a:spcPct val="150000"/>
                        </a:lnSpc>
                      </a:pPr>
                      <a:r>
                        <a:rPr lang="en-US" sz="2000"/>
                        <a:t>Hiện tượng</a:t>
                      </a:r>
                    </a:p>
                  </a:txBody>
                  <a:tcPr anchor="ctr"/>
                </a:tc>
                <a:tc>
                  <a:txBody>
                    <a:bodyPr/>
                    <a:lstStyle/>
                    <a:p>
                      <a:pPr algn="ctr">
                        <a:lnSpc>
                          <a:spcPct val="150000"/>
                        </a:lnSpc>
                      </a:pPr>
                      <a:r>
                        <a:rPr lang="en-US" sz="2000"/>
                        <a:t>PTHH</a:t>
                      </a:r>
                    </a:p>
                  </a:txBody>
                  <a:tcPr anchor="ctr"/>
                </a:tc>
                <a:tc>
                  <a:txBody>
                    <a:bodyPr/>
                    <a:lstStyle/>
                    <a:p>
                      <a:pPr algn="ctr">
                        <a:lnSpc>
                          <a:spcPct val="150000"/>
                        </a:lnSpc>
                      </a:pPr>
                      <a:r>
                        <a:rPr lang="en-US" sz="2000"/>
                        <a:t>Giải thích</a:t>
                      </a:r>
                    </a:p>
                  </a:txBody>
                  <a:tcPr anchor="ctr"/>
                </a:tc>
                <a:extLst>
                  <a:ext uri="{0D108BD9-81ED-4DB2-BD59-A6C34878D82A}">
                    <a16:rowId xmlns:a16="http://schemas.microsoft.com/office/drawing/2014/main" val="2091051857"/>
                  </a:ext>
                </a:extLst>
              </a:tr>
              <a:tr h="1463040">
                <a:tc rowSpan="3">
                  <a:txBody>
                    <a:bodyPr/>
                    <a:lstStyle/>
                    <a:p>
                      <a:pPr algn="ctr">
                        <a:lnSpc>
                          <a:spcPct val="150000"/>
                        </a:lnSpc>
                      </a:pPr>
                      <a:r>
                        <a:rPr lang="en-US" sz="2000"/>
                        <a:t>1</a:t>
                      </a:r>
                    </a:p>
                  </a:txBody>
                  <a:tcPr anchor="ctr"/>
                </a:tc>
                <a:tc rowSpan="2">
                  <a:txBody>
                    <a:bodyPr/>
                    <a:lstStyle/>
                    <a:p>
                      <a:pPr algn="just">
                        <a:lnSpc>
                          <a:spcPct val="150000"/>
                        </a:lnSpc>
                      </a:pPr>
                      <a:r>
                        <a:rPr lang="en-US" sz="2000"/>
                        <a:t>Dẫn khí CO</a:t>
                      </a:r>
                      <a:r>
                        <a:rPr lang="en-US" sz="2000" baseline="-25000"/>
                        <a:t>2</a:t>
                      </a:r>
                      <a:r>
                        <a:rPr lang="en-US" sz="2000" baseline="0"/>
                        <a:t> vào cốc đựng khoảng 2 mL dung dịch Ca(OH)</a:t>
                      </a:r>
                      <a:r>
                        <a:rPr lang="en-US" sz="2000" baseline="-25000"/>
                        <a:t>2</a:t>
                      </a:r>
                      <a:r>
                        <a:rPr lang="en-US" sz="2000" baseline="0"/>
                        <a:t>.</a:t>
                      </a:r>
                      <a:endParaRPr lang="en-US" sz="2000"/>
                    </a:p>
                  </a:txBody>
                  <a:tcPr anchor="ctr"/>
                </a:tc>
                <a:tc>
                  <a:txBody>
                    <a:bodyPr/>
                    <a:lstStyle/>
                    <a:p>
                      <a:pPr algn="ctr">
                        <a:lnSpc>
                          <a:spcPct val="150000"/>
                        </a:lnSpc>
                      </a:pPr>
                      <a:endParaRPr lang="en-US" sz="2000"/>
                    </a:p>
                  </a:txBody>
                  <a:tcPr anchor="ctr"/>
                </a:tc>
                <a:tc>
                  <a:txBody>
                    <a:bodyPr/>
                    <a:lstStyle/>
                    <a:p>
                      <a:pPr algn="ctr">
                        <a:lnSpc>
                          <a:spcPct val="150000"/>
                        </a:lnSpc>
                      </a:pPr>
                      <a:endParaRPr lang="en-US" sz="2000"/>
                    </a:p>
                  </a:txBody>
                  <a:tcPr anchor="ctr"/>
                </a:tc>
                <a:tc>
                  <a:txBody>
                    <a:bodyPr/>
                    <a:lstStyle/>
                    <a:p>
                      <a:pPr algn="ctr">
                        <a:lnSpc>
                          <a:spcPct val="150000"/>
                        </a:lnSpc>
                      </a:pPr>
                      <a:endParaRPr lang="en-US" sz="2000"/>
                    </a:p>
                  </a:txBody>
                  <a:tcPr anchor="ctr"/>
                </a:tc>
                <a:extLst>
                  <a:ext uri="{0D108BD9-81ED-4DB2-BD59-A6C34878D82A}">
                    <a16:rowId xmlns:a16="http://schemas.microsoft.com/office/drawing/2014/main" val="1329874899"/>
                  </a:ext>
                </a:extLst>
              </a:tr>
              <a:tr h="1828800">
                <a:tc vMerge="1">
                  <a:txBody>
                    <a:bodyPr/>
                    <a:lstStyle/>
                    <a:p>
                      <a:pPr algn="ctr">
                        <a:lnSpc>
                          <a:spcPct val="150000"/>
                        </a:lnSpc>
                      </a:pPr>
                      <a:endParaRPr lang="en-US" sz="1800"/>
                    </a:p>
                  </a:txBody>
                  <a:tcPr anchor="ctr"/>
                </a:tc>
                <a:tc vMerge="1">
                  <a:txBody>
                    <a:bodyPr/>
                    <a:lstStyle/>
                    <a:p>
                      <a:pPr algn="just">
                        <a:lnSpc>
                          <a:spcPct val="150000"/>
                        </a:lnSpc>
                      </a:pPr>
                      <a:endParaRPr lang="en-US" sz="1800"/>
                    </a:p>
                  </a:txBody>
                  <a:tcPr anchor="ctr"/>
                </a:tc>
                <a:tc>
                  <a:txBody>
                    <a:bodyPr/>
                    <a:lstStyle/>
                    <a:p>
                      <a:pPr algn="ctr">
                        <a:lnSpc>
                          <a:spcPct val="150000"/>
                        </a:lnSpc>
                      </a:pPr>
                      <a:endParaRPr lang="en-US" sz="2000"/>
                    </a:p>
                  </a:txBody>
                  <a:tcPr anchor="ctr"/>
                </a:tc>
                <a:tc>
                  <a:txBody>
                    <a:bodyPr/>
                    <a:lstStyle/>
                    <a:p>
                      <a:pPr algn="ctr">
                        <a:lnSpc>
                          <a:spcPct val="150000"/>
                        </a:lnSpc>
                      </a:pPr>
                      <a:endParaRPr lang="en-US" sz="2000"/>
                    </a:p>
                  </a:txBody>
                  <a:tcPr anchor="ctr"/>
                </a:tc>
                <a:tc>
                  <a:txBody>
                    <a:bodyPr/>
                    <a:lstStyle/>
                    <a:p>
                      <a:pPr algn="ctr">
                        <a:lnSpc>
                          <a:spcPct val="150000"/>
                        </a:lnSpc>
                      </a:pPr>
                      <a:endParaRPr lang="en-US" sz="2000"/>
                    </a:p>
                  </a:txBody>
                  <a:tcPr anchor="ctr"/>
                </a:tc>
                <a:extLst>
                  <a:ext uri="{0D108BD9-81ED-4DB2-BD59-A6C34878D82A}">
                    <a16:rowId xmlns:a16="http://schemas.microsoft.com/office/drawing/2014/main" val="2827062108"/>
                  </a:ext>
                </a:extLst>
              </a:tr>
              <a:tr h="1358494">
                <a:tc vMerge="1">
                  <a:txBody>
                    <a:bodyPr/>
                    <a:lstStyle/>
                    <a:p>
                      <a:pPr algn="ctr">
                        <a:lnSpc>
                          <a:spcPct val="150000"/>
                        </a:lnSpc>
                      </a:pPr>
                      <a:endParaRPr lang="en-US" sz="2000"/>
                    </a:p>
                  </a:txBody>
                  <a:tcPr anchor="ctr"/>
                </a:tc>
                <a:tc gridSpan="4">
                  <a:txBody>
                    <a:bodyPr/>
                    <a:lstStyle/>
                    <a:p>
                      <a:pPr algn="just">
                        <a:lnSpc>
                          <a:spcPct val="150000"/>
                        </a:lnSpc>
                      </a:pPr>
                      <a:endParaRPr lang="en-US" sz="2000">
                        <a:solidFill>
                          <a:srgbClr val="FF0000"/>
                        </a:solidFill>
                      </a:endParaRPr>
                    </a:p>
                  </a:txBody>
                  <a:tcPr anchor="ctr"/>
                </a:tc>
                <a:tc hMerge="1">
                  <a:txBody>
                    <a:bodyPr/>
                    <a:lstStyle/>
                    <a:p>
                      <a:pPr algn="ctr">
                        <a:lnSpc>
                          <a:spcPct val="150000"/>
                        </a:lnSpc>
                      </a:pPr>
                      <a:endParaRPr lang="en-US" sz="2000"/>
                    </a:p>
                  </a:txBody>
                  <a:tcPr anchor="ctr"/>
                </a:tc>
                <a:tc hMerge="1">
                  <a:txBody>
                    <a:bodyPr/>
                    <a:lstStyle/>
                    <a:p>
                      <a:pPr algn="ctr">
                        <a:lnSpc>
                          <a:spcPct val="150000"/>
                        </a:lnSpc>
                      </a:pPr>
                      <a:endParaRPr lang="en-US" sz="2000"/>
                    </a:p>
                  </a:txBody>
                  <a:tcPr anchor="ctr"/>
                </a:tc>
                <a:tc hMerge="1">
                  <a:txBody>
                    <a:bodyPr/>
                    <a:lstStyle/>
                    <a:p>
                      <a:pPr algn="ctr">
                        <a:lnSpc>
                          <a:spcPct val="150000"/>
                        </a:lnSpc>
                      </a:pPr>
                      <a:endParaRPr lang="en-US" sz="2000"/>
                    </a:p>
                  </a:txBody>
                  <a:tcPr anchor="ctr"/>
                </a:tc>
                <a:extLst>
                  <a:ext uri="{0D108BD9-81ED-4DB2-BD59-A6C34878D82A}">
                    <a16:rowId xmlns:a16="http://schemas.microsoft.com/office/drawing/2014/main" val="257871882"/>
                  </a:ext>
                </a:extLst>
              </a:tr>
            </a:tbl>
          </a:graphicData>
        </a:graphic>
      </p:graphicFrame>
      <p:sp>
        <p:nvSpPr>
          <p:cNvPr id="6" name="TextBox 5">
            <a:extLst>
              <a:ext uri="{FF2B5EF4-FFF2-40B4-BE49-F238E27FC236}">
                <a16:creationId xmlns:a16="http://schemas.microsoft.com/office/drawing/2014/main" id="{033B74DB-51B0-E909-7C85-C395DDCD80D6}"/>
              </a:ext>
            </a:extLst>
          </p:cNvPr>
          <p:cNvSpPr txBox="1"/>
          <p:nvPr/>
        </p:nvSpPr>
        <p:spPr>
          <a:xfrm>
            <a:off x="2844803" y="667047"/>
            <a:ext cx="1586523" cy="958660"/>
          </a:xfrm>
          <a:prstGeom prst="rect">
            <a:avLst/>
          </a:prstGeom>
          <a:noFill/>
        </p:spPr>
        <p:txBody>
          <a:bodyPr wrap="square">
            <a:spAutoFit/>
          </a:bodyPr>
          <a:lstStyle/>
          <a:p>
            <a:pPr algn="ctr">
              <a:lnSpc>
                <a:spcPct val="150000"/>
              </a:lnSpc>
            </a:pPr>
            <a:r>
              <a:rPr lang="en-US" sz="2000"/>
              <a:t>Dung dịch bị vẩn đục. </a:t>
            </a:r>
          </a:p>
        </p:txBody>
      </p:sp>
      <p:sp>
        <p:nvSpPr>
          <p:cNvPr id="7" name="TextBox 6">
            <a:extLst>
              <a:ext uri="{FF2B5EF4-FFF2-40B4-BE49-F238E27FC236}">
                <a16:creationId xmlns:a16="http://schemas.microsoft.com/office/drawing/2014/main" id="{AEDF12E2-CC26-0C58-384A-E9E6DFC18780}"/>
              </a:ext>
            </a:extLst>
          </p:cNvPr>
          <p:cNvSpPr txBox="1"/>
          <p:nvPr/>
        </p:nvSpPr>
        <p:spPr>
          <a:xfrm>
            <a:off x="4626708" y="667047"/>
            <a:ext cx="2243017" cy="958660"/>
          </a:xfrm>
          <a:prstGeom prst="rect">
            <a:avLst/>
          </a:prstGeom>
          <a:noFill/>
        </p:spPr>
        <p:txBody>
          <a:bodyPr wrap="square">
            <a:spAutoFit/>
          </a:bodyPr>
          <a:lstStyle/>
          <a:p>
            <a:pPr algn="ctr">
              <a:lnSpc>
                <a:spcPct val="150000"/>
              </a:lnSpc>
            </a:pPr>
            <a:r>
              <a:rPr lang="vi-VN" sz="2000">
                <a:effectLst/>
                <a:latin typeface="+mn-lt"/>
                <a:ea typeface="Calibri" panose="020F0502020204030204" pitchFamily="34" charset="0"/>
                <a:cs typeface="Times New Roman" panose="02020603050405020304" pitchFamily="18" charset="0"/>
              </a:rPr>
              <a:t>CO</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 + Ca(OH)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 </a:t>
            </a:r>
            <a:endParaRPr lang="en-US" sz="2000">
              <a:effectLst/>
              <a:latin typeface="+mn-lt"/>
              <a:ea typeface="Calibri" panose="020F0502020204030204" pitchFamily="34" charset="0"/>
              <a:cs typeface="Times New Roman" panose="02020603050405020304" pitchFamily="18" charset="0"/>
            </a:endParaRPr>
          </a:p>
          <a:p>
            <a:pPr algn="ctr">
              <a:lnSpc>
                <a:spcPct val="150000"/>
              </a:lnSpc>
            </a:pPr>
            <a:r>
              <a:rPr lang="vi-VN" sz="2000">
                <a:effectLst/>
                <a:latin typeface="+mn-lt"/>
                <a:ea typeface="Calibri" panose="020F0502020204030204" pitchFamily="34" charset="0"/>
                <a:cs typeface="Times New Roman" panose="02020603050405020304" pitchFamily="18" charset="0"/>
              </a:rPr>
              <a:t>→ CaCO</a:t>
            </a:r>
            <a:r>
              <a:rPr lang="vi-VN" sz="2000" baseline="-25000">
                <a:effectLst/>
                <a:latin typeface="+mn-lt"/>
                <a:ea typeface="Calibri" panose="020F0502020204030204" pitchFamily="34" charset="0"/>
                <a:cs typeface="Times New Roman" panose="02020603050405020304" pitchFamily="18" charset="0"/>
              </a:rPr>
              <a:t>3</a:t>
            </a:r>
            <a:r>
              <a:rPr lang="vi-VN" sz="2000">
                <a:effectLst/>
                <a:latin typeface="+mn-lt"/>
                <a:ea typeface="Calibri" panose="020F0502020204030204" pitchFamily="34" charset="0"/>
                <a:cs typeface="Times New Roman" panose="02020603050405020304" pitchFamily="18" charset="0"/>
              </a:rPr>
              <a:t> +H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O</a:t>
            </a:r>
            <a:endParaRPr lang="en-US" sz="2000">
              <a:effectLst/>
              <a:latin typeface="+mn-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A38EEF6-5108-391A-1B97-84DF392719B3}"/>
              </a:ext>
            </a:extLst>
          </p:cNvPr>
          <p:cNvSpPr txBox="1"/>
          <p:nvPr/>
        </p:nvSpPr>
        <p:spPr>
          <a:xfrm>
            <a:off x="6955692" y="461195"/>
            <a:ext cx="2129692" cy="1420325"/>
          </a:xfrm>
          <a:prstGeom prst="rect">
            <a:avLst/>
          </a:prstGeom>
          <a:noFill/>
        </p:spPr>
        <p:txBody>
          <a:bodyPr wrap="square">
            <a:spAutoFit/>
          </a:bodyPr>
          <a:lstStyle/>
          <a:p>
            <a:pPr algn="ctr">
              <a:lnSpc>
                <a:spcPct val="150000"/>
              </a:lnSpc>
            </a:pPr>
            <a:r>
              <a:rPr lang="en-US" sz="2000">
                <a:latin typeface="+mn-lt"/>
                <a:ea typeface="Calibri" panose="020F0502020204030204" pitchFamily="34" charset="0"/>
                <a:cs typeface="Times New Roman" panose="02020603050405020304" pitchFamily="18" charset="0"/>
              </a:rPr>
              <a:t>D</a:t>
            </a:r>
            <a:r>
              <a:rPr lang="vi-VN" sz="2000">
                <a:effectLst/>
                <a:latin typeface="+mn-lt"/>
                <a:ea typeface="Calibri" panose="020F0502020204030204" pitchFamily="34" charset="0"/>
                <a:cs typeface="Times New Roman" panose="02020603050405020304" pitchFamily="18" charset="0"/>
              </a:rPr>
              <a:t>o tạo thành kết tủa trắng calcium carbonate.</a:t>
            </a:r>
            <a:endParaRPr lang="en-US" sz="2000">
              <a:effectLst/>
              <a:latin typeface="+mn-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1BED6D9-3B7D-B3B2-D879-3F4924FB5B3B}"/>
              </a:ext>
            </a:extLst>
          </p:cNvPr>
          <p:cNvSpPr txBox="1"/>
          <p:nvPr/>
        </p:nvSpPr>
        <p:spPr>
          <a:xfrm>
            <a:off x="2649413" y="1884803"/>
            <a:ext cx="1922586" cy="1881990"/>
          </a:xfrm>
          <a:prstGeom prst="rect">
            <a:avLst/>
          </a:prstGeom>
          <a:noFill/>
        </p:spPr>
        <p:txBody>
          <a:bodyPr wrap="square">
            <a:spAutoFit/>
          </a:bodyPr>
          <a:lstStyle/>
          <a:p>
            <a:pPr algn="ctr">
              <a:lnSpc>
                <a:spcPct val="150000"/>
              </a:lnSpc>
            </a:pPr>
            <a:r>
              <a:rPr lang="en-US" sz="2000"/>
              <a:t>Sau một khoảng thời gian, dung dịch trong trở lại</a:t>
            </a:r>
          </a:p>
        </p:txBody>
      </p:sp>
      <p:sp>
        <p:nvSpPr>
          <p:cNvPr id="10" name="TextBox 9">
            <a:extLst>
              <a:ext uri="{FF2B5EF4-FFF2-40B4-BE49-F238E27FC236}">
                <a16:creationId xmlns:a16="http://schemas.microsoft.com/office/drawing/2014/main" id="{FB4270AF-8610-A883-235D-4A8FDD86D2FA}"/>
              </a:ext>
            </a:extLst>
          </p:cNvPr>
          <p:cNvSpPr txBox="1"/>
          <p:nvPr/>
        </p:nvSpPr>
        <p:spPr>
          <a:xfrm>
            <a:off x="4579815" y="2303321"/>
            <a:ext cx="2383692" cy="958660"/>
          </a:xfrm>
          <a:prstGeom prst="rect">
            <a:avLst/>
          </a:prstGeom>
          <a:noFill/>
        </p:spPr>
        <p:txBody>
          <a:bodyPr wrap="square">
            <a:spAutoFit/>
          </a:bodyPr>
          <a:lstStyle/>
          <a:p>
            <a:pPr algn="ctr">
              <a:lnSpc>
                <a:spcPct val="150000"/>
              </a:lnSpc>
              <a:spcAft>
                <a:spcPts val="1000"/>
              </a:spcAft>
            </a:pPr>
            <a:r>
              <a:rPr lang="vi-VN" sz="2000">
                <a:effectLst/>
                <a:latin typeface="+mn-lt"/>
                <a:ea typeface="Calibri" panose="020F0502020204030204" pitchFamily="34" charset="0"/>
                <a:cs typeface="Times New Roman" panose="02020603050405020304" pitchFamily="18" charset="0"/>
              </a:rPr>
              <a:t>CO</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 + CaCO</a:t>
            </a:r>
            <a:r>
              <a:rPr lang="vi-VN" sz="2000" baseline="-25000">
                <a:effectLst/>
                <a:latin typeface="+mn-lt"/>
                <a:ea typeface="Calibri" panose="020F0502020204030204" pitchFamily="34" charset="0"/>
                <a:cs typeface="Times New Roman" panose="02020603050405020304" pitchFamily="18" charset="0"/>
              </a:rPr>
              <a:t>3</a:t>
            </a:r>
            <a:r>
              <a:rPr lang="vi-VN" sz="2000">
                <a:effectLst/>
                <a:latin typeface="+mn-lt"/>
                <a:ea typeface="Calibri" panose="020F0502020204030204" pitchFamily="34" charset="0"/>
                <a:cs typeface="Times New Roman" panose="02020603050405020304" pitchFamily="18" charset="0"/>
              </a:rPr>
              <a:t> + 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O → Ca(HCO</a:t>
            </a:r>
            <a:r>
              <a:rPr lang="vi-VN" sz="2000" baseline="-25000">
                <a:effectLst/>
                <a:latin typeface="+mn-lt"/>
                <a:ea typeface="Calibri" panose="020F0502020204030204" pitchFamily="34" charset="0"/>
                <a:cs typeface="Times New Roman" panose="02020603050405020304" pitchFamily="18" charset="0"/>
              </a:rPr>
              <a:t>3</a:t>
            </a:r>
            <a:r>
              <a:rPr lang="vi-VN" sz="2000">
                <a:effectLst/>
                <a:latin typeface="+mn-lt"/>
                <a:ea typeface="Calibri" panose="020F0502020204030204" pitchFamily="34" charset="0"/>
                <a:cs typeface="Times New Roman" panose="02020603050405020304" pitchFamily="18" charset="0"/>
              </a:rPr>
              <a:t>)</a:t>
            </a:r>
            <a:r>
              <a:rPr lang="vi-VN" sz="2000" baseline="-25000">
                <a:effectLst/>
                <a:latin typeface="+mn-lt"/>
                <a:ea typeface="Calibri" panose="020F0502020204030204" pitchFamily="34" charset="0"/>
                <a:cs typeface="Times New Roman" panose="02020603050405020304" pitchFamily="18" charset="0"/>
              </a:rPr>
              <a:t>2</a:t>
            </a:r>
            <a:endParaRPr lang="en-US" sz="2000">
              <a:effectLst/>
              <a:latin typeface="+mn-lt"/>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B63EFABD-4578-F1A4-BC38-F57541D95B6E}"/>
              </a:ext>
            </a:extLst>
          </p:cNvPr>
          <p:cNvSpPr txBox="1"/>
          <p:nvPr/>
        </p:nvSpPr>
        <p:spPr>
          <a:xfrm>
            <a:off x="6955692" y="2342461"/>
            <a:ext cx="2129692" cy="958660"/>
          </a:xfrm>
          <a:prstGeom prst="rect">
            <a:avLst/>
          </a:prstGeom>
          <a:noFill/>
        </p:spPr>
        <p:txBody>
          <a:bodyPr wrap="square">
            <a:spAutoFit/>
          </a:bodyPr>
          <a:lstStyle/>
          <a:p>
            <a:pPr algn="ctr">
              <a:lnSpc>
                <a:spcPct val="150000"/>
              </a:lnSpc>
            </a:pPr>
            <a:r>
              <a:rPr lang="en-US" sz="2000">
                <a:latin typeface="+mn-lt"/>
                <a:ea typeface="Calibri" panose="020F0502020204030204" pitchFamily="34" charset="0"/>
                <a:cs typeface="Times New Roman" panose="02020603050405020304" pitchFamily="18" charset="0"/>
              </a:rPr>
              <a:t>D</a:t>
            </a:r>
            <a:r>
              <a:rPr lang="pl-PL" sz="2000">
                <a:latin typeface="+mn-lt"/>
                <a:ea typeface="Calibri" panose="020F0502020204030204" pitchFamily="34" charset="0"/>
                <a:cs typeface="Times New Roman" panose="02020603050405020304" pitchFamily="18" charset="0"/>
              </a:rPr>
              <a:t>o CO</a:t>
            </a:r>
            <a:r>
              <a:rPr lang="en-US" sz="2000" baseline="-25000">
                <a:latin typeface="+mn-lt"/>
                <a:ea typeface="Calibri" panose="020F0502020204030204" pitchFamily="34" charset="0"/>
                <a:cs typeface="Times New Roman" panose="02020603050405020304" pitchFamily="18" charset="0"/>
              </a:rPr>
              <a:t>2</a:t>
            </a:r>
            <a:r>
              <a:rPr lang="pl-PL" sz="2000">
                <a:latin typeface="+mn-lt"/>
                <a:ea typeface="Calibri" panose="020F0502020204030204" pitchFamily="34" charset="0"/>
                <a:cs typeface="Times New Roman" panose="02020603050405020304" pitchFamily="18" charset="0"/>
              </a:rPr>
              <a:t> hòa tan kết tủa trên</a:t>
            </a:r>
            <a:endParaRPr lang="en-US" sz="2000">
              <a:effectLst/>
              <a:latin typeface="+mn-lt"/>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3A0236F-42D3-0281-48CB-FF891E0365D6}"/>
              </a:ext>
            </a:extLst>
          </p:cNvPr>
          <p:cNvSpPr txBox="1"/>
          <p:nvPr/>
        </p:nvSpPr>
        <p:spPr>
          <a:xfrm>
            <a:off x="756137" y="4287384"/>
            <a:ext cx="7965831" cy="400110"/>
          </a:xfrm>
          <a:prstGeom prst="rect">
            <a:avLst/>
          </a:prstGeom>
          <a:noFill/>
        </p:spPr>
        <p:txBody>
          <a:bodyPr wrap="square">
            <a:spAutoFit/>
          </a:bodyPr>
          <a:lstStyle/>
          <a:p>
            <a:r>
              <a:rPr lang="vi-VN" sz="2000" b="1" i="1">
                <a:solidFill>
                  <a:srgbClr val="FF0000"/>
                </a:solidFill>
              </a:rPr>
              <a:t>Nhận xét: </a:t>
            </a:r>
            <a:r>
              <a:rPr lang="vi-VN" sz="2000">
                <a:solidFill>
                  <a:srgbClr val="FF0000"/>
                </a:solidFill>
              </a:rPr>
              <a:t>Oxide acid tác dụng với base tạo thành muối và nước.</a:t>
            </a:r>
          </a:p>
        </p:txBody>
      </p:sp>
    </p:spTree>
    <p:extLst>
      <p:ext uri="{BB962C8B-B14F-4D97-AF65-F5344CB8AC3E}">
        <p14:creationId xmlns:p14="http://schemas.microsoft.com/office/powerpoint/2010/main" val="3363059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2891">
            <a:extLst>
              <a:ext uri="{FF2B5EF4-FFF2-40B4-BE49-F238E27FC236}">
                <a16:creationId xmlns:a16="http://schemas.microsoft.com/office/drawing/2014/main" id="{55F38224-88E6-7B0E-184B-DBEF5C569573}"/>
              </a:ext>
            </a:extLst>
          </p:cNvPr>
          <p:cNvGraphicFramePr>
            <a:graphicFrameLocks noGrp="1"/>
          </p:cNvGraphicFramePr>
          <p:nvPr>
            <p:extLst>
              <p:ext uri="{D42A27DB-BD31-4B8C-83A1-F6EECF244321}">
                <p14:modId xmlns:p14="http://schemas.microsoft.com/office/powerpoint/2010/main" val="1868111847"/>
              </p:ext>
            </p:extLst>
          </p:nvPr>
        </p:nvGraphicFramePr>
        <p:xfrm>
          <a:off x="0" y="0"/>
          <a:ext cx="9143999" cy="5143500"/>
        </p:xfrm>
        <a:graphic>
          <a:graphicData uri="http://schemas.openxmlformats.org/drawingml/2006/table">
            <a:tbl>
              <a:tblPr firstRow="1" bandRow="1">
                <a:tableStyleId>{0505E3EF-67EA-436B-97B2-0124C06EBD24}</a:tableStyleId>
              </a:tblPr>
              <a:tblGrid>
                <a:gridCol w="679938">
                  <a:extLst>
                    <a:ext uri="{9D8B030D-6E8A-4147-A177-3AD203B41FA5}">
                      <a16:colId xmlns:a16="http://schemas.microsoft.com/office/drawing/2014/main" val="557184726"/>
                    </a:ext>
                  </a:extLst>
                </a:gridCol>
                <a:gridCol w="2102339">
                  <a:extLst>
                    <a:ext uri="{9D8B030D-6E8A-4147-A177-3AD203B41FA5}">
                      <a16:colId xmlns:a16="http://schemas.microsoft.com/office/drawing/2014/main" val="1382851532"/>
                    </a:ext>
                  </a:extLst>
                </a:gridCol>
                <a:gridCol w="2032000">
                  <a:extLst>
                    <a:ext uri="{9D8B030D-6E8A-4147-A177-3AD203B41FA5}">
                      <a16:colId xmlns:a16="http://schemas.microsoft.com/office/drawing/2014/main" val="3663361190"/>
                    </a:ext>
                  </a:extLst>
                </a:gridCol>
                <a:gridCol w="2071077">
                  <a:extLst>
                    <a:ext uri="{9D8B030D-6E8A-4147-A177-3AD203B41FA5}">
                      <a16:colId xmlns:a16="http://schemas.microsoft.com/office/drawing/2014/main" val="1300653737"/>
                    </a:ext>
                  </a:extLst>
                </a:gridCol>
                <a:gridCol w="2258645">
                  <a:extLst>
                    <a:ext uri="{9D8B030D-6E8A-4147-A177-3AD203B41FA5}">
                      <a16:colId xmlns:a16="http://schemas.microsoft.com/office/drawing/2014/main" val="199947148"/>
                    </a:ext>
                  </a:extLst>
                </a:gridCol>
              </a:tblGrid>
              <a:tr h="546910">
                <a:tc>
                  <a:txBody>
                    <a:bodyPr/>
                    <a:lstStyle/>
                    <a:p>
                      <a:pPr algn="ctr">
                        <a:lnSpc>
                          <a:spcPct val="150000"/>
                        </a:lnSpc>
                      </a:pPr>
                      <a:r>
                        <a:rPr lang="en-US" sz="2000"/>
                        <a:t>STT</a:t>
                      </a:r>
                    </a:p>
                  </a:txBody>
                  <a:tcPr anchor="ctr"/>
                </a:tc>
                <a:tc>
                  <a:txBody>
                    <a:bodyPr/>
                    <a:lstStyle/>
                    <a:p>
                      <a:pPr algn="ctr">
                        <a:lnSpc>
                          <a:spcPct val="150000"/>
                        </a:lnSpc>
                      </a:pPr>
                      <a:r>
                        <a:rPr lang="en-US" sz="2000"/>
                        <a:t>Tiến hành</a:t>
                      </a:r>
                    </a:p>
                  </a:txBody>
                  <a:tcPr anchor="ctr"/>
                </a:tc>
                <a:tc>
                  <a:txBody>
                    <a:bodyPr/>
                    <a:lstStyle/>
                    <a:p>
                      <a:pPr algn="ctr">
                        <a:lnSpc>
                          <a:spcPct val="150000"/>
                        </a:lnSpc>
                      </a:pPr>
                      <a:r>
                        <a:rPr lang="en-US" sz="2000"/>
                        <a:t>Hiện tượng</a:t>
                      </a:r>
                    </a:p>
                  </a:txBody>
                  <a:tcPr anchor="ctr"/>
                </a:tc>
                <a:tc>
                  <a:txBody>
                    <a:bodyPr/>
                    <a:lstStyle/>
                    <a:p>
                      <a:pPr algn="ctr">
                        <a:lnSpc>
                          <a:spcPct val="150000"/>
                        </a:lnSpc>
                      </a:pPr>
                      <a:r>
                        <a:rPr lang="en-US" sz="2000"/>
                        <a:t>PTHH</a:t>
                      </a:r>
                    </a:p>
                  </a:txBody>
                  <a:tcPr anchor="ctr"/>
                </a:tc>
                <a:tc>
                  <a:txBody>
                    <a:bodyPr/>
                    <a:lstStyle/>
                    <a:p>
                      <a:pPr algn="ctr">
                        <a:lnSpc>
                          <a:spcPct val="150000"/>
                        </a:lnSpc>
                      </a:pPr>
                      <a:r>
                        <a:rPr lang="en-US" sz="2000"/>
                        <a:t>Giải thích</a:t>
                      </a:r>
                    </a:p>
                  </a:txBody>
                  <a:tcPr anchor="ctr"/>
                </a:tc>
                <a:extLst>
                  <a:ext uri="{0D108BD9-81ED-4DB2-BD59-A6C34878D82A}">
                    <a16:rowId xmlns:a16="http://schemas.microsoft.com/office/drawing/2014/main" val="2091051857"/>
                  </a:ext>
                </a:extLst>
              </a:tr>
              <a:tr h="3087062">
                <a:tc rowSpan="2">
                  <a:txBody>
                    <a:bodyPr/>
                    <a:lstStyle/>
                    <a:p>
                      <a:pPr algn="ctr">
                        <a:lnSpc>
                          <a:spcPct val="150000"/>
                        </a:lnSpc>
                      </a:pPr>
                      <a:r>
                        <a:rPr lang="en-US" sz="2000"/>
                        <a:t>2</a:t>
                      </a:r>
                    </a:p>
                  </a:txBody>
                  <a:tcPr anchor="ctr"/>
                </a:tc>
                <a:tc>
                  <a:txBody>
                    <a:bodyPr/>
                    <a:lstStyle/>
                    <a:p>
                      <a:pPr algn="just">
                        <a:lnSpc>
                          <a:spcPct val="150000"/>
                        </a:lnSpc>
                      </a:pPr>
                      <a:r>
                        <a:rPr lang="vi-VN" sz="2000"/>
                        <a:t>Cho khoảng 3 mL dung dịch H</a:t>
                      </a:r>
                      <a:r>
                        <a:rPr lang="en-US" sz="2000" baseline="-25000"/>
                        <a:t>2</a:t>
                      </a:r>
                      <a:r>
                        <a:rPr lang="vi-VN" sz="2000"/>
                        <a:t>SO</a:t>
                      </a:r>
                      <a:r>
                        <a:rPr lang="en-US" sz="2000" baseline="-25000"/>
                        <a:t>4</a:t>
                      </a:r>
                      <a:r>
                        <a:rPr lang="vi-VN" sz="2000"/>
                        <a:t> loãng vào ống nghiệm chưa 1 thìa bột CuO.</a:t>
                      </a:r>
                    </a:p>
                  </a:txBody>
                  <a:tcPr anchor="ctr"/>
                </a:tc>
                <a:tc>
                  <a:txBody>
                    <a:bodyPr/>
                    <a:lstStyle/>
                    <a:p>
                      <a:pPr algn="ctr">
                        <a:lnSpc>
                          <a:spcPct val="150000"/>
                        </a:lnSpc>
                      </a:pPr>
                      <a:endParaRPr lang="en-US" sz="2000"/>
                    </a:p>
                  </a:txBody>
                  <a:tcPr anchor="ctr"/>
                </a:tc>
                <a:tc>
                  <a:txBody>
                    <a:bodyPr/>
                    <a:lstStyle/>
                    <a:p>
                      <a:pPr algn="ctr">
                        <a:lnSpc>
                          <a:spcPct val="150000"/>
                        </a:lnSpc>
                      </a:pPr>
                      <a:endParaRPr lang="en-US" sz="2000"/>
                    </a:p>
                  </a:txBody>
                  <a:tcPr anchor="ctr"/>
                </a:tc>
                <a:tc>
                  <a:txBody>
                    <a:bodyPr/>
                    <a:lstStyle/>
                    <a:p>
                      <a:pPr algn="ctr">
                        <a:lnSpc>
                          <a:spcPct val="150000"/>
                        </a:lnSpc>
                      </a:pPr>
                      <a:endParaRPr lang="en-US" sz="2000"/>
                    </a:p>
                  </a:txBody>
                  <a:tcPr anchor="ctr"/>
                </a:tc>
                <a:extLst>
                  <a:ext uri="{0D108BD9-81ED-4DB2-BD59-A6C34878D82A}">
                    <a16:rowId xmlns:a16="http://schemas.microsoft.com/office/drawing/2014/main" val="1329874899"/>
                  </a:ext>
                </a:extLst>
              </a:tr>
              <a:tr h="1509528">
                <a:tc vMerge="1">
                  <a:txBody>
                    <a:bodyPr/>
                    <a:lstStyle/>
                    <a:p>
                      <a:pPr algn="ctr">
                        <a:lnSpc>
                          <a:spcPct val="150000"/>
                        </a:lnSpc>
                      </a:pPr>
                      <a:endParaRPr lang="en-US" sz="2000"/>
                    </a:p>
                  </a:txBody>
                  <a:tcPr anchor="ctr"/>
                </a:tc>
                <a:tc gridSpan="4">
                  <a:txBody>
                    <a:bodyPr/>
                    <a:lstStyle/>
                    <a:p>
                      <a:pPr algn="just">
                        <a:lnSpc>
                          <a:spcPct val="150000"/>
                        </a:lnSpc>
                      </a:pPr>
                      <a:endParaRPr lang="en-US" sz="2000">
                        <a:solidFill>
                          <a:srgbClr val="FF0000"/>
                        </a:solidFill>
                      </a:endParaRPr>
                    </a:p>
                  </a:txBody>
                  <a:tcPr anchor="ctr"/>
                </a:tc>
                <a:tc hMerge="1">
                  <a:txBody>
                    <a:bodyPr/>
                    <a:lstStyle/>
                    <a:p>
                      <a:pPr algn="ctr">
                        <a:lnSpc>
                          <a:spcPct val="150000"/>
                        </a:lnSpc>
                      </a:pPr>
                      <a:endParaRPr lang="en-US" sz="2000"/>
                    </a:p>
                  </a:txBody>
                  <a:tcPr anchor="ctr"/>
                </a:tc>
                <a:tc hMerge="1">
                  <a:txBody>
                    <a:bodyPr/>
                    <a:lstStyle/>
                    <a:p>
                      <a:pPr algn="ctr">
                        <a:lnSpc>
                          <a:spcPct val="150000"/>
                        </a:lnSpc>
                      </a:pPr>
                      <a:endParaRPr lang="en-US" sz="2000"/>
                    </a:p>
                  </a:txBody>
                  <a:tcPr anchor="ctr"/>
                </a:tc>
                <a:tc hMerge="1">
                  <a:txBody>
                    <a:bodyPr/>
                    <a:lstStyle/>
                    <a:p>
                      <a:pPr algn="ctr">
                        <a:lnSpc>
                          <a:spcPct val="150000"/>
                        </a:lnSpc>
                      </a:pPr>
                      <a:endParaRPr lang="en-US" sz="2000"/>
                    </a:p>
                  </a:txBody>
                  <a:tcPr anchor="ctr"/>
                </a:tc>
                <a:extLst>
                  <a:ext uri="{0D108BD9-81ED-4DB2-BD59-A6C34878D82A}">
                    <a16:rowId xmlns:a16="http://schemas.microsoft.com/office/drawing/2014/main" val="257871882"/>
                  </a:ext>
                </a:extLst>
              </a:tr>
            </a:tbl>
          </a:graphicData>
        </a:graphic>
      </p:graphicFrame>
      <p:sp>
        <p:nvSpPr>
          <p:cNvPr id="6" name="TextBox 5">
            <a:extLst>
              <a:ext uri="{FF2B5EF4-FFF2-40B4-BE49-F238E27FC236}">
                <a16:creationId xmlns:a16="http://schemas.microsoft.com/office/drawing/2014/main" id="{033B74DB-51B0-E909-7C85-C395DDCD80D6}"/>
              </a:ext>
            </a:extLst>
          </p:cNvPr>
          <p:cNvSpPr txBox="1"/>
          <p:nvPr/>
        </p:nvSpPr>
        <p:spPr>
          <a:xfrm>
            <a:off x="2719757" y="1284284"/>
            <a:ext cx="2129692" cy="1420325"/>
          </a:xfrm>
          <a:prstGeom prst="rect">
            <a:avLst/>
          </a:prstGeom>
          <a:noFill/>
        </p:spPr>
        <p:txBody>
          <a:bodyPr wrap="square">
            <a:spAutoFit/>
          </a:bodyPr>
          <a:lstStyle/>
          <a:p>
            <a:pPr algn="ctr">
              <a:lnSpc>
                <a:spcPct val="150000"/>
              </a:lnSpc>
            </a:pPr>
            <a:r>
              <a:rPr lang="en-US" sz="2000"/>
              <a:t>Xuất hiện dung dịch màu xanh da trời</a:t>
            </a:r>
          </a:p>
        </p:txBody>
      </p:sp>
      <p:sp>
        <p:nvSpPr>
          <p:cNvPr id="7" name="TextBox 6">
            <a:extLst>
              <a:ext uri="{FF2B5EF4-FFF2-40B4-BE49-F238E27FC236}">
                <a16:creationId xmlns:a16="http://schemas.microsoft.com/office/drawing/2014/main" id="{AEDF12E2-CC26-0C58-384A-E9E6DFC18780}"/>
              </a:ext>
            </a:extLst>
          </p:cNvPr>
          <p:cNvSpPr txBox="1"/>
          <p:nvPr/>
        </p:nvSpPr>
        <p:spPr>
          <a:xfrm>
            <a:off x="4698999" y="1515115"/>
            <a:ext cx="2243017" cy="958660"/>
          </a:xfrm>
          <a:prstGeom prst="rect">
            <a:avLst/>
          </a:prstGeom>
          <a:noFill/>
        </p:spPr>
        <p:txBody>
          <a:bodyPr wrap="square">
            <a:spAutoFit/>
          </a:bodyPr>
          <a:lstStyle/>
          <a:p>
            <a:pPr algn="ctr">
              <a:lnSpc>
                <a:spcPct val="150000"/>
              </a:lnSpc>
            </a:pPr>
            <a:r>
              <a:rPr lang="vi-VN" sz="2000">
                <a:effectLst/>
                <a:latin typeface="+mn-lt"/>
                <a:ea typeface="Calibri" panose="020F0502020204030204" pitchFamily="34" charset="0"/>
                <a:cs typeface="Times New Roman" panose="02020603050405020304" pitchFamily="18" charset="0"/>
              </a:rPr>
              <a:t>CuO + 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SO</a:t>
            </a:r>
            <a:r>
              <a:rPr lang="vi-VN" sz="2000" baseline="-25000">
                <a:effectLst/>
                <a:latin typeface="+mn-lt"/>
                <a:ea typeface="Calibri" panose="020F0502020204030204" pitchFamily="34" charset="0"/>
                <a:cs typeface="Times New Roman" panose="02020603050405020304" pitchFamily="18" charset="0"/>
              </a:rPr>
              <a:t>4</a:t>
            </a:r>
            <a:r>
              <a:rPr lang="vi-VN" sz="2000">
                <a:effectLst/>
                <a:latin typeface="+mn-lt"/>
                <a:ea typeface="Calibri" panose="020F0502020204030204" pitchFamily="34" charset="0"/>
                <a:cs typeface="Times New Roman" panose="02020603050405020304" pitchFamily="18" charset="0"/>
              </a:rPr>
              <a:t> </a:t>
            </a:r>
            <a:endParaRPr lang="en-US" sz="2000">
              <a:effectLst/>
              <a:latin typeface="+mn-lt"/>
              <a:ea typeface="Calibri" panose="020F0502020204030204" pitchFamily="34" charset="0"/>
              <a:cs typeface="Times New Roman" panose="02020603050405020304" pitchFamily="18" charset="0"/>
            </a:endParaRPr>
          </a:p>
          <a:p>
            <a:pPr algn="ctr">
              <a:lnSpc>
                <a:spcPct val="150000"/>
              </a:lnSpc>
            </a:pPr>
            <a:r>
              <a:rPr lang="vi-VN" sz="2000">
                <a:effectLst/>
                <a:latin typeface="+mn-lt"/>
                <a:ea typeface="Calibri" panose="020F0502020204030204" pitchFamily="34" charset="0"/>
                <a:cs typeface="Times New Roman" panose="02020603050405020304" pitchFamily="18" charset="0"/>
              </a:rPr>
              <a:t>→ MgCl</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 + 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O</a:t>
            </a:r>
            <a:endParaRPr lang="en-US" sz="2000">
              <a:effectLst/>
              <a:latin typeface="+mn-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A38EEF6-5108-391A-1B97-84DF392719B3}"/>
              </a:ext>
            </a:extLst>
          </p:cNvPr>
          <p:cNvSpPr txBox="1"/>
          <p:nvPr/>
        </p:nvSpPr>
        <p:spPr>
          <a:xfrm>
            <a:off x="6942016" y="1284283"/>
            <a:ext cx="2129692" cy="1420325"/>
          </a:xfrm>
          <a:prstGeom prst="rect">
            <a:avLst/>
          </a:prstGeom>
          <a:noFill/>
        </p:spPr>
        <p:txBody>
          <a:bodyPr wrap="square">
            <a:spAutoFit/>
          </a:bodyPr>
          <a:lstStyle/>
          <a:p>
            <a:pPr algn="ctr">
              <a:lnSpc>
                <a:spcPct val="150000"/>
              </a:lnSpc>
            </a:pPr>
            <a:r>
              <a:rPr lang="en-US" sz="2000">
                <a:latin typeface="+mn-lt"/>
                <a:ea typeface="Calibri" panose="020F0502020204030204" pitchFamily="34" charset="0"/>
                <a:cs typeface="Times New Roman" panose="02020603050405020304" pitchFamily="18" charset="0"/>
              </a:rPr>
              <a:t>D</a:t>
            </a:r>
            <a:r>
              <a:rPr lang="vi-VN" sz="2000">
                <a:effectLst/>
                <a:latin typeface="+mn-lt"/>
                <a:ea typeface="Calibri" panose="020F0502020204030204" pitchFamily="34" charset="0"/>
                <a:cs typeface="Times New Roman" panose="02020603050405020304" pitchFamily="18" charset="0"/>
              </a:rPr>
              <a:t>o </a:t>
            </a:r>
            <a:r>
              <a:rPr lang="en-US" sz="2000">
                <a:effectLst/>
                <a:latin typeface="+mn-lt"/>
                <a:ea typeface="Calibri" panose="020F0502020204030204" pitchFamily="34" charset="0"/>
                <a:cs typeface="Times New Roman" panose="02020603050405020304" pitchFamily="18" charset="0"/>
              </a:rPr>
              <a:t>b</a:t>
            </a:r>
            <a:r>
              <a:rPr lang="en-US" sz="2000"/>
              <a:t>ột CuO màu đen tan trong dung dịch </a:t>
            </a:r>
            <a:r>
              <a:rPr lang="vi-VN" sz="2000">
                <a:effectLst/>
                <a:latin typeface="+mn-lt"/>
                <a:ea typeface="Calibri" panose="020F0502020204030204" pitchFamily="34" charset="0"/>
                <a:cs typeface="Times New Roman" panose="02020603050405020304" pitchFamily="18" charset="0"/>
              </a:rPr>
              <a:t>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SO</a:t>
            </a:r>
            <a:r>
              <a:rPr lang="vi-VN" sz="2000" baseline="-25000">
                <a:effectLst/>
                <a:latin typeface="+mn-lt"/>
                <a:ea typeface="Calibri" panose="020F0502020204030204" pitchFamily="34" charset="0"/>
                <a:cs typeface="Times New Roman" panose="02020603050405020304" pitchFamily="18" charset="0"/>
              </a:rPr>
              <a:t>4</a:t>
            </a:r>
            <a:endParaRPr lang="en-US" sz="2000">
              <a:effectLst/>
              <a:latin typeface="+mn-lt"/>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A5B85D4-A895-8149-B876-066AB0F0CD6A}"/>
              </a:ext>
            </a:extLst>
          </p:cNvPr>
          <p:cNvSpPr txBox="1"/>
          <p:nvPr/>
        </p:nvSpPr>
        <p:spPr>
          <a:xfrm>
            <a:off x="778606" y="4219723"/>
            <a:ext cx="7965831" cy="400110"/>
          </a:xfrm>
          <a:prstGeom prst="rect">
            <a:avLst/>
          </a:prstGeom>
          <a:noFill/>
        </p:spPr>
        <p:txBody>
          <a:bodyPr wrap="square">
            <a:spAutoFit/>
          </a:bodyPr>
          <a:lstStyle/>
          <a:p>
            <a:r>
              <a:rPr lang="vi-VN" sz="2000" b="1" i="1">
                <a:solidFill>
                  <a:srgbClr val="FF0000"/>
                </a:solidFill>
              </a:rPr>
              <a:t>Nhận xét: </a:t>
            </a:r>
            <a:r>
              <a:rPr lang="vi-VN" sz="2000">
                <a:solidFill>
                  <a:srgbClr val="FF0000"/>
                </a:solidFill>
              </a:rPr>
              <a:t>Oxide base tác dụng với acid tạo thành muối và nước.</a:t>
            </a:r>
          </a:p>
        </p:txBody>
      </p:sp>
    </p:spTree>
    <p:extLst>
      <p:ext uri="{BB962C8B-B14F-4D97-AF65-F5344CB8AC3E}">
        <p14:creationId xmlns:p14="http://schemas.microsoft.com/office/powerpoint/2010/main" val="3591787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ppt_w+.3"/>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50" presetClass="entr" presetSubtype="0" decel="100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ppt_w+.3"/>
                                          </p:val>
                                        </p:tav>
                                        <p:tav tm="100000">
                                          <p:val>
                                            <p:strVal val="#ppt_w"/>
                                          </p:val>
                                        </p:tav>
                                      </p:tavLst>
                                    </p:anim>
                                    <p:anim calcmode="lin" valueType="num">
                                      <p:cBhvr>
                                        <p:cTn id="19" dur="500" fill="hold"/>
                                        <p:tgtEl>
                                          <p:spTgt spid="7"/>
                                        </p:tgtEl>
                                        <p:attrNameLst>
                                          <p:attrName>ppt_h</p:attrName>
                                        </p:attrNameLst>
                                      </p:cBhvr>
                                      <p:tavLst>
                                        <p:tav tm="0">
                                          <p:val>
                                            <p:strVal val="#ppt_h"/>
                                          </p:val>
                                        </p:tav>
                                        <p:tav tm="100000">
                                          <p:val>
                                            <p:strVal val="#ppt_h"/>
                                          </p:val>
                                        </p:tav>
                                      </p:tavLst>
                                    </p:anim>
                                    <p:animEffect transition="in" filter="fade">
                                      <p:cBhvr>
                                        <p:cTn id="20" dur="500"/>
                                        <p:tgtEl>
                                          <p:spTgt spid="7"/>
                                        </p:tgtEl>
                                      </p:cBhvr>
                                    </p:animEffect>
                                  </p:childTnLst>
                                </p:cTn>
                              </p:par>
                            </p:childTnLst>
                          </p:cTn>
                        </p:par>
                        <p:par>
                          <p:cTn id="21" fill="hold">
                            <p:stCondLst>
                              <p:cond delay="1000"/>
                            </p:stCondLst>
                            <p:childTnLst>
                              <p:par>
                                <p:cTn id="22" presetID="50" presetClass="entr" presetSubtype="0" decel="10000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ppt_w+.3"/>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2"/>
        <p:cNvGrpSpPr/>
        <p:nvPr/>
      </p:nvGrpSpPr>
      <p:grpSpPr>
        <a:xfrm>
          <a:off x="0" y="0"/>
          <a:ext cx="0" cy="0"/>
          <a:chOff x="0" y="0"/>
          <a:chExt cx="0" cy="0"/>
        </a:xfrm>
      </p:grpSpPr>
      <p:grpSp>
        <p:nvGrpSpPr>
          <p:cNvPr id="12" name="Group 11">
            <a:extLst>
              <a:ext uri="{FF2B5EF4-FFF2-40B4-BE49-F238E27FC236}">
                <a16:creationId xmlns:a16="http://schemas.microsoft.com/office/drawing/2014/main" id="{B7ABEA06-CB8E-44C3-0B2D-9E9F9CBF30BF}"/>
              </a:ext>
            </a:extLst>
          </p:cNvPr>
          <p:cNvGrpSpPr/>
          <p:nvPr/>
        </p:nvGrpSpPr>
        <p:grpSpPr>
          <a:xfrm>
            <a:off x="5049373" y="1265805"/>
            <a:ext cx="3711673" cy="2934861"/>
            <a:chOff x="4699887" y="1508368"/>
            <a:chExt cx="3711673" cy="2934861"/>
          </a:xfrm>
        </p:grpSpPr>
        <p:sp>
          <p:nvSpPr>
            <p:cNvPr id="13" name="Rectangle: Rounded Corners 12">
              <a:extLst>
                <a:ext uri="{FF2B5EF4-FFF2-40B4-BE49-F238E27FC236}">
                  <a16:creationId xmlns:a16="http://schemas.microsoft.com/office/drawing/2014/main" id="{C8EEA67C-2C6B-C945-9A02-9726888F7497}"/>
                </a:ext>
              </a:extLst>
            </p:cNvPr>
            <p:cNvSpPr/>
            <p:nvPr/>
          </p:nvSpPr>
          <p:spPr>
            <a:xfrm>
              <a:off x="4699887" y="3771106"/>
              <a:ext cx="3711673" cy="672123"/>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THẢO LUẬN NHÓM ĐÔI</a:t>
              </a:r>
            </a:p>
          </p:txBody>
        </p:sp>
        <p:pic>
          <p:nvPicPr>
            <p:cNvPr id="14" name="Picture 14">
              <a:extLst>
                <a:ext uri="{FF2B5EF4-FFF2-40B4-BE49-F238E27FC236}">
                  <a16:creationId xmlns:a16="http://schemas.microsoft.com/office/drawing/2014/main" id="{AA48CFF1-A330-00A8-606A-7877220F26A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46416" y="1508368"/>
              <a:ext cx="3218617" cy="2275831"/>
            </a:xfrm>
            <a:prstGeom prst="rect">
              <a:avLst/>
            </a:prstGeom>
          </p:spPr>
        </p:pic>
      </p:grpSp>
      <p:sp>
        <p:nvSpPr>
          <p:cNvPr id="15" name="Rectangle: Rounded Corners 14">
            <a:extLst>
              <a:ext uri="{FF2B5EF4-FFF2-40B4-BE49-F238E27FC236}">
                <a16:creationId xmlns:a16="http://schemas.microsoft.com/office/drawing/2014/main" id="{AC85E149-C1CB-DDC5-E825-BE3F307CA7CF}"/>
              </a:ext>
            </a:extLst>
          </p:cNvPr>
          <p:cNvSpPr/>
          <p:nvPr/>
        </p:nvSpPr>
        <p:spPr>
          <a:xfrm>
            <a:off x="382954" y="980048"/>
            <a:ext cx="4454769" cy="1727200"/>
          </a:xfrm>
          <a:prstGeom prst="roundRect">
            <a:avLst>
              <a:gd name="adj" fmla="val 8975"/>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latin typeface="Arial" panose="020B0604020202020204" pitchFamily="34" charset="0"/>
                <a:cs typeface="Arial" panose="020B0604020202020204" pitchFamily="34" charset="0"/>
              </a:rPr>
              <a:t>Từ thí nghiệm 1, hãy rút ra kết luận tính chất hóa học của oxide acid và trả lời câu hỏi mục II.1 – SGK tr.46</a:t>
            </a:r>
          </a:p>
        </p:txBody>
      </p:sp>
      <p:sp>
        <p:nvSpPr>
          <p:cNvPr id="16" name="Rectangle: Rounded Corners 15">
            <a:extLst>
              <a:ext uri="{FF2B5EF4-FFF2-40B4-BE49-F238E27FC236}">
                <a16:creationId xmlns:a16="http://schemas.microsoft.com/office/drawing/2014/main" id="{4829FCE9-DD12-D98E-61EB-FE8BC9DC05A2}"/>
              </a:ext>
            </a:extLst>
          </p:cNvPr>
          <p:cNvSpPr/>
          <p:nvPr/>
        </p:nvSpPr>
        <p:spPr>
          <a:xfrm>
            <a:off x="382954" y="3030219"/>
            <a:ext cx="4454769" cy="1354210"/>
          </a:xfrm>
          <a:prstGeom prst="roundRect">
            <a:avLst>
              <a:gd name="adj" fmla="val 8975"/>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latin typeface="Arial" panose="020B0604020202020204" pitchFamily="34" charset="0"/>
                <a:cs typeface="Arial" panose="020B0604020202020204" pitchFamily="34" charset="0"/>
              </a:rPr>
              <a:t>Từ thí nghiệm 2, hãy rút ra kết luận tính chất hóa học của oxide base.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ppt_x</p:attrName>
                                        </p:attrNameLst>
                                      </p:cBhvr>
                                      <p:tavLst>
                                        <p:tav tm="0">
                                          <p:val>
                                            <p:strVal val="#ppt_x+#ppt_w*1.125000"/>
                                          </p:val>
                                        </p:tav>
                                        <p:tav tm="100000">
                                          <p:val>
                                            <p:strVal val="#ppt_x"/>
                                          </p:val>
                                        </p:tav>
                                      </p:tavLst>
                                    </p:anim>
                                    <p:animEffect transition="in" filter="wipe(left)">
                                      <p:cBhvr>
                                        <p:cTn id="13" dur="500"/>
                                        <p:tgtEl>
                                          <p:spTgt spid="15"/>
                                        </p:tgtEl>
                                      </p:cBhvr>
                                    </p:animEffect>
                                  </p:childTnLst>
                                </p:cTn>
                              </p:par>
                              <p:par>
                                <p:cTn id="14" presetID="12" presetClass="entr" presetSubtype="2"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p:tgtEl>
                                          <p:spTgt spid="16"/>
                                        </p:tgtEl>
                                        <p:attrNameLst>
                                          <p:attrName>ppt_x</p:attrName>
                                        </p:attrNameLst>
                                      </p:cBhvr>
                                      <p:tavLst>
                                        <p:tav tm="0">
                                          <p:val>
                                            <p:strVal val="#ppt_x+#ppt_w*1.125000"/>
                                          </p:val>
                                        </p:tav>
                                        <p:tav tm="100000">
                                          <p:val>
                                            <p:strVal val="#ppt_x"/>
                                          </p:val>
                                        </p:tav>
                                      </p:tavLst>
                                    </p:anim>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20"/>
        <p:cNvGrpSpPr/>
        <p:nvPr/>
      </p:nvGrpSpPr>
      <p:grpSpPr>
        <a:xfrm>
          <a:off x="0" y="0"/>
          <a:ext cx="0" cy="0"/>
          <a:chOff x="0" y="0"/>
          <a:chExt cx="0" cy="0"/>
        </a:xfrm>
      </p:grpSpPr>
      <p:sp>
        <p:nvSpPr>
          <p:cNvPr id="20" name="TextBox 19">
            <a:extLst>
              <a:ext uri="{FF2B5EF4-FFF2-40B4-BE49-F238E27FC236}">
                <a16:creationId xmlns:a16="http://schemas.microsoft.com/office/drawing/2014/main" id="{285FF1F2-8B4C-9A6E-C82F-89EC1AD31BDD}"/>
              </a:ext>
            </a:extLst>
          </p:cNvPr>
          <p:cNvSpPr txBox="1"/>
          <p:nvPr/>
        </p:nvSpPr>
        <p:spPr>
          <a:xfrm>
            <a:off x="2487490" y="454962"/>
            <a:ext cx="4169020" cy="523220"/>
          </a:xfrm>
          <a:prstGeom prst="rect">
            <a:avLst/>
          </a:prstGeom>
          <a:noFill/>
        </p:spPr>
        <p:txBody>
          <a:bodyPr wrap="square">
            <a:spAutoFit/>
          </a:bodyPr>
          <a:lstStyle/>
          <a:p>
            <a:pPr algn="ctr"/>
            <a:r>
              <a:rPr lang="en-US" sz="2800" b="1" i="1">
                <a:solidFill>
                  <a:schemeClr val="accent2">
                    <a:lumMod val="75000"/>
                  </a:schemeClr>
                </a:solidFill>
              </a:rPr>
              <a:t>1. Oxide acid</a:t>
            </a:r>
          </a:p>
        </p:txBody>
      </p:sp>
      <p:sp>
        <p:nvSpPr>
          <p:cNvPr id="21" name="Rectangle: Rounded Corners 20">
            <a:extLst>
              <a:ext uri="{FF2B5EF4-FFF2-40B4-BE49-F238E27FC236}">
                <a16:creationId xmlns:a16="http://schemas.microsoft.com/office/drawing/2014/main" id="{D56D38AE-74ED-E789-EAA4-D6CB8DEB6DFC}"/>
              </a:ext>
            </a:extLst>
          </p:cNvPr>
          <p:cNvSpPr/>
          <p:nvPr/>
        </p:nvSpPr>
        <p:spPr>
          <a:xfrm>
            <a:off x="422029" y="1406769"/>
            <a:ext cx="1537677"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Oxide acid</a:t>
            </a:r>
          </a:p>
        </p:txBody>
      </p:sp>
      <p:sp>
        <p:nvSpPr>
          <p:cNvPr id="22" name="Rectangle: Rounded Corners 21">
            <a:extLst>
              <a:ext uri="{FF2B5EF4-FFF2-40B4-BE49-F238E27FC236}">
                <a16:creationId xmlns:a16="http://schemas.microsoft.com/office/drawing/2014/main" id="{BEFEF838-B7B8-C450-6450-34D9A3355FD4}"/>
              </a:ext>
            </a:extLst>
          </p:cNvPr>
          <p:cNvSpPr/>
          <p:nvPr/>
        </p:nvSpPr>
        <p:spPr>
          <a:xfrm>
            <a:off x="2741246" y="1406769"/>
            <a:ext cx="2098430"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Dung dịch base</a:t>
            </a:r>
          </a:p>
        </p:txBody>
      </p:sp>
      <p:sp>
        <p:nvSpPr>
          <p:cNvPr id="23" name="Plus Sign 22">
            <a:extLst>
              <a:ext uri="{FF2B5EF4-FFF2-40B4-BE49-F238E27FC236}">
                <a16:creationId xmlns:a16="http://schemas.microsoft.com/office/drawing/2014/main" id="{F712CB71-0A89-908A-C21B-3CEC16AFDA9A}"/>
              </a:ext>
            </a:extLst>
          </p:cNvPr>
          <p:cNvSpPr/>
          <p:nvPr/>
        </p:nvSpPr>
        <p:spPr>
          <a:xfrm>
            <a:off x="2076156" y="1624818"/>
            <a:ext cx="548640" cy="54864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06CC8ED1-E8D0-87AE-E282-821EC3193561}"/>
              </a:ext>
            </a:extLst>
          </p:cNvPr>
          <p:cNvSpPr/>
          <p:nvPr/>
        </p:nvSpPr>
        <p:spPr>
          <a:xfrm>
            <a:off x="4956126" y="1624818"/>
            <a:ext cx="819443" cy="54864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8FEF3D9F-8A07-9A6B-B770-09C1042D6F94}"/>
              </a:ext>
            </a:extLst>
          </p:cNvPr>
          <p:cNvSpPr/>
          <p:nvPr/>
        </p:nvSpPr>
        <p:spPr>
          <a:xfrm>
            <a:off x="5893194" y="1406769"/>
            <a:ext cx="1000369"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Muối</a:t>
            </a:r>
          </a:p>
        </p:txBody>
      </p:sp>
      <p:sp>
        <p:nvSpPr>
          <p:cNvPr id="26" name="Plus Sign 25">
            <a:extLst>
              <a:ext uri="{FF2B5EF4-FFF2-40B4-BE49-F238E27FC236}">
                <a16:creationId xmlns:a16="http://schemas.microsoft.com/office/drawing/2014/main" id="{DB3F7993-DDC3-A1A1-D6F9-20CD69666DD6}"/>
              </a:ext>
            </a:extLst>
          </p:cNvPr>
          <p:cNvSpPr/>
          <p:nvPr/>
        </p:nvSpPr>
        <p:spPr>
          <a:xfrm>
            <a:off x="7010013" y="1624818"/>
            <a:ext cx="548640" cy="54864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B5BF27CC-D80A-E928-0FF5-2B8A222C4AB7}"/>
              </a:ext>
            </a:extLst>
          </p:cNvPr>
          <p:cNvSpPr/>
          <p:nvPr/>
        </p:nvSpPr>
        <p:spPr>
          <a:xfrm>
            <a:off x="7682525" y="1406769"/>
            <a:ext cx="1000369"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Nước</a:t>
            </a:r>
          </a:p>
        </p:txBody>
      </p:sp>
      <p:sp>
        <p:nvSpPr>
          <p:cNvPr id="28" name="Arrow: Pentagon 27">
            <a:extLst>
              <a:ext uri="{FF2B5EF4-FFF2-40B4-BE49-F238E27FC236}">
                <a16:creationId xmlns:a16="http://schemas.microsoft.com/office/drawing/2014/main" id="{752EC60E-5E56-E434-EEFF-F77886C49086}"/>
              </a:ext>
            </a:extLst>
          </p:cNvPr>
          <p:cNvSpPr/>
          <p:nvPr/>
        </p:nvSpPr>
        <p:spPr>
          <a:xfrm>
            <a:off x="0" y="3409396"/>
            <a:ext cx="1590433" cy="703385"/>
          </a:xfrm>
          <a:prstGeom prst="homePlat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Ví dụ</a:t>
            </a:r>
          </a:p>
        </p:txBody>
      </p:sp>
      <p:sp>
        <p:nvSpPr>
          <p:cNvPr id="3200" name="TextBox 3199">
            <a:extLst>
              <a:ext uri="{FF2B5EF4-FFF2-40B4-BE49-F238E27FC236}">
                <a16:creationId xmlns:a16="http://schemas.microsoft.com/office/drawing/2014/main" id="{89DDF22D-619F-9160-6524-F4A7DD9E0FEA}"/>
              </a:ext>
            </a:extLst>
          </p:cNvPr>
          <p:cNvSpPr txBox="1"/>
          <p:nvPr/>
        </p:nvSpPr>
        <p:spPr>
          <a:xfrm>
            <a:off x="2215662" y="2820094"/>
            <a:ext cx="4712676"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solidFill>
                  <a:schemeClr val="tx1"/>
                </a:solidFill>
                <a:ea typeface="Calibri" panose="020F0502020204030204" pitchFamily="34" charset="0"/>
                <a:cs typeface="Arial" panose="020B0604020202020204" pitchFamily="34" charset="0"/>
              </a:rPr>
              <a:t>CO</a:t>
            </a:r>
            <a:r>
              <a:rPr lang="en-US" sz="2000" baseline="-25000">
                <a:solidFill>
                  <a:schemeClr val="tx1"/>
                </a:solidFill>
                <a:ea typeface="Calibri" panose="020F0502020204030204" pitchFamily="34" charset="0"/>
                <a:cs typeface="Arial" panose="020B0604020202020204" pitchFamily="34" charset="0"/>
              </a:rPr>
              <a:t>2</a:t>
            </a:r>
            <a:r>
              <a:rPr lang="vi-VN" sz="2000">
                <a:solidFill>
                  <a:schemeClr val="tx1"/>
                </a:solidFill>
                <a:ea typeface="Calibri" panose="020F0502020204030204" pitchFamily="34" charset="0"/>
                <a:cs typeface="Arial" panose="020B0604020202020204" pitchFamily="34" charset="0"/>
              </a:rPr>
              <a:t> </a:t>
            </a:r>
            <a:r>
              <a:rPr lang="en-US" sz="2000">
                <a:solidFill>
                  <a:schemeClr val="tx1"/>
                </a:solidFill>
                <a:ea typeface="Calibri" panose="020F0502020204030204" pitchFamily="34" charset="0"/>
                <a:cs typeface="Arial" panose="020B0604020202020204" pitchFamily="34" charset="0"/>
              </a:rPr>
              <a:t>+ </a:t>
            </a:r>
            <a:r>
              <a:rPr lang="vi-VN" sz="2000">
                <a:solidFill>
                  <a:schemeClr val="tx1"/>
                </a:solidFill>
                <a:effectLst/>
                <a:latin typeface="+mn-lt"/>
                <a:ea typeface="Calibri" panose="020F0502020204030204" pitchFamily="34" charset="0"/>
                <a:cs typeface="Arial" panose="020B0604020202020204" pitchFamily="34" charset="0"/>
              </a:rPr>
              <a:t>Ca(OH)</a:t>
            </a:r>
            <a:r>
              <a:rPr lang="vi-VN" sz="2000" baseline="-25000">
                <a:solidFill>
                  <a:schemeClr val="tx1"/>
                </a:solidFill>
                <a:effectLst/>
                <a:latin typeface="+mn-lt"/>
                <a:ea typeface="Calibri" panose="020F0502020204030204" pitchFamily="34" charset="0"/>
                <a:cs typeface="Arial" panose="020B0604020202020204" pitchFamily="34" charset="0"/>
              </a:rPr>
              <a:t>2</a:t>
            </a:r>
            <a:r>
              <a:rPr lang="en-US" sz="2000" baseline="-25000">
                <a:solidFill>
                  <a:schemeClr val="tx1"/>
                </a:solidFill>
                <a:effectLst/>
                <a:latin typeface="+mn-lt"/>
                <a:ea typeface="Calibri" panose="020F0502020204030204" pitchFamily="34" charset="0"/>
                <a:cs typeface="Arial" panose="020B0604020202020204" pitchFamily="34" charset="0"/>
              </a:rPr>
              <a:t> </a:t>
            </a:r>
            <a:r>
              <a:rPr lang="vi-VN" sz="2000">
                <a:solidFill>
                  <a:schemeClr val="tx1"/>
                </a:solidFill>
                <a:effectLst/>
                <a:latin typeface="+mn-lt"/>
                <a:ea typeface="Calibri" panose="020F0502020204030204" pitchFamily="34" charset="0"/>
                <a:cs typeface="Arial" panose="020B0604020202020204" pitchFamily="34" charset="0"/>
              </a:rPr>
              <a:t>→ CaCO</a:t>
            </a:r>
            <a:r>
              <a:rPr lang="vi-VN" sz="2000" baseline="-25000">
                <a:solidFill>
                  <a:schemeClr val="tx1"/>
                </a:solidFill>
                <a:effectLst/>
                <a:latin typeface="+mn-lt"/>
                <a:ea typeface="Calibri" panose="020F0502020204030204" pitchFamily="34" charset="0"/>
                <a:cs typeface="Arial" panose="020B0604020202020204" pitchFamily="34" charset="0"/>
              </a:rPr>
              <a:t>3</a:t>
            </a:r>
            <a:r>
              <a:rPr lang="vi-VN" sz="2000">
                <a:solidFill>
                  <a:schemeClr val="tx1"/>
                </a:solidFill>
                <a:effectLst/>
                <a:latin typeface="+mn-lt"/>
                <a:ea typeface="Calibri" panose="020F0502020204030204" pitchFamily="34" charset="0"/>
                <a:cs typeface="Arial" panose="020B0604020202020204" pitchFamily="34" charset="0"/>
              </a:rPr>
              <a:t> +H</a:t>
            </a:r>
            <a:r>
              <a:rPr lang="vi-VN" sz="2000" baseline="-25000">
                <a:solidFill>
                  <a:schemeClr val="tx1"/>
                </a:solidFill>
                <a:effectLst/>
                <a:latin typeface="+mn-lt"/>
                <a:ea typeface="Calibri" panose="020F0502020204030204" pitchFamily="34" charset="0"/>
                <a:cs typeface="Arial" panose="020B0604020202020204" pitchFamily="34" charset="0"/>
              </a:rPr>
              <a:t>2</a:t>
            </a:r>
            <a:r>
              <a:rPr lang="vi-VN" sz="2000">
                <a:solidFill>
                  <a:schemeClr val="tx1"/>
                </a:solidFill>
                <a:effectLst/>
                <a:latin typeface="+mn-lt"/>
                <a:ea typeface="Calibri" panose="020F0502020204030204" pitchFamily="34" charset="0"/>
                <a:cs typeface="Arial" panose="020B0604020202020204" pitchFamily="34" charset="0"/>
              </a:rPr>
              <a:t>O</a:t>
            </a:r>
            <a:endParaRPr lang="en-US" sz="2000">
              <a:solidFill>
                <a:schemeClr val="tx1"/>
              </a:solidFill>
              <a:effectLst/>
              <a:latin typeface="+mn-lt"/>
              <a:ea typeface="Calibri" panose="020F050202020403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pt-BR" sz="2000">
                <a:solidFill>
                  <a:schemeClr val="tx1"/>
                </a:solidFill>
                <a:cs typeface="Arial" panose="020B0604020202020204" pitchFamily="34" charset="0"/>
              </a:rPr>
              <a:t>SO</a:t>
            </a:r>
            <a:r>
              <a:rPr lang="pt-BR" sz="2000" baseline="-25000">
                <a:solidFill>
                  <a:schemeClr val="tx1"/>
                </a:solidFill>
                <a:cs typeface="Arial" panose="020B0604020202020204" pitchFamily="34" charset="0"/>
              </a:rPr>
              <a:t>2</a:t>
            </a:r>
            <a:r>
              <a:rPr lang="pt-BR" sz="2000">
                <a:solidFill>
                  <a:schemeClr val="tx1"/>
                </a:solidFill>
                <a:cs typeface="Arial" panose="020B0604020202020204" pitchFamily="34" charset="0"/>
              </a:rPr>
              <a:t> + </a:t>
            </a:r>
            <a:r>
              <a:rPr lang="pt-BR" sz="2000" i="0">
                <a:solidFill>
                  <a:schemeClr val="tx1"/>
                </a:solidFill>
                <a:effectLst/>
                <a:latin typeface="+mn-lt"/>
                <a:cs typeface="Arial" panose="020B0604020202020204" pitchFamily="34" charset="0"/>
              </a:rPr>
              <a:t>Ca(OH)</a:t>
            </a:r>
            <a:r>
              <a:rPr lang="pt-BR" sz="2000" i="0" baseline="-25000">
                <a:solidFill>
                  <a:schemeClr val="tx1"/>
                </a:solidFill>
                <a:effectLst/>
                <a:latin typeface="+mn-lt"/>
                <a:cs typeface="Arial" panose="020B0604020202020204" pitchFamily="34" charset="0"/>
              </a:rPr>
              <a:t>2</a:t>
            </a:r>
            <a:r>
              <a:rPr lang="pt-BR" sz="2000" i="0">
                <a:solidFill>
                  <a:schemeClr val="tx1"/>
                </a:solidFill>
                <a:effectLst/>
                <a:latin typeface="+mn-lt"/>
                <a:cs typeface="Arial" panose="020B0604020202020204" pitchFamily="34" charset="0"/>
              </a:rPr>
              <a:t> → CaSO</a:t>
            </a:r>
            <a:r>
              <a:rPr lang="pt-BR" sz="2000" i="0" baseline="-25000">
                <a:solidFill>
                  <a:schemeClr val="tx1"/>
                </a:solidFill>
                <a:effectLst/>
                <a:latin typeface="+mn-lt"/>
                <a:cs typeface="Arial" panose="020B0604020202020204" pitchFamily="34" charset="0"/>
              </a:rPr>
              <a:t>3</a:t>
            </a:r>
            <a:r>
              <a:rPr lang="pt-BR" sz="2000">
                <a:solidFill>
                  <a:schemeClr val="tx1"/>
                </a:solidFill>
                <a:cs typeface="Arial" panose="020B0604020202020204" pitchFamily="34" charset="0"/>
              </a:rPr>
              <a:t> + H</a:t>
            </a:r>
            <a:r>
              <a:rPr lang="pt-BR" sz="2000" baseline="-25000">
                <a:solidFill>
                  <a:schemeClr val="tx1"/>
                </a:solidFill>
                <a:cs typeface="Arial" panose="020B0604020202020204" pitchFamily="34" charset="0"/>
              </a:rPr>
              <a:t>2</a:t>
            </a:r>
            <a:r>
              <a:rPr lang="pt-BR" sz="2000">
                <a:solidFill>
                  <a:schemeClr val="tx1"/>
                </a:solidFill>
                <a:cs typeface="Arial" panose="020B0604020202020204" pitchFamily="34" charset="0"/>
              </a:rPr>
              <a:t>O </a:t>
            </a:r>
            <a:endParaRPr lang="pt-BR" sz="2000" i="0" baseline="-25000">
              <a:solidFill>
                <a:schemeClr val="tx1"/>
              </a:solidFill>
              <a:effectLst/>
              <a:latin typeface="+mn-lt"/>
              <a:cs typeface="Arial" panose="020B0604020202020204" pitchFamily="34" charset="0"/>
            </a:endParaRPr>
          </a:p>
          <a:p>
            <a:pPr marL="342900" indent="-342900" algn="just">
              <a:lnSpc>
                <a:spcPct val="150000"/>
              </a:lnSpc>
              <a:buFont typeface="Arial" panose="020B0604020202020204" pitchFamily="34" charset="0"/>
              <a:buChar char="•"/>
            </a:pPr>
            <a:r>
              <a:rPr lang="en-US" sz="2000" i="0">
                <a:solidFill>
                  <a:schemeClr val="tx1"/>
                </a:solidFill>
                <a:effectLst/>
                <a:latin typeface="+mn-lt"/>
                <a:cs typeface="Arial" panose="020B0604020202020204" pitchFamily="34" charset="0"/>
              </a:rPr>
              <a:t>SO</a:t>
            </a:r>
            <a:r>
              <a:rPr lang="en-US" sz="2000" i="0" baseline="-25000">
                <a:solidFill>
                  <a:schemeClr val="tx1"/>
                </a:solidFill>
                <a:effectLst/>
                <a:latin typeface="+mn-lt"/>
                <a:cs typeface="Arial" panose="020B0604020202020204" pitchFamily="34" charset="0"/>
              </a:rPr>
              <a:t>3</a:t>
            </a:r>
            <a:r>
              <a:rPr lang="en-US" sz="2000" i="0">
                <a:solidFill>
                  <a:schemeClr val="tx1"/>
                </a:solidFill>
                <a:effectLst/>
                <a:latin typeface="+mn-lt"/>
                <a:cs typeface="Arial" panose="020B0604020202020204" pitchFamily="34" charset="0"/>
              </a:rPr>
              <a:t> + 2NaOH → Na</a:t>
            </a:r>
            <a:r>
              <a:rPr lang="en-US" sz="2000" i="0" baseline="-25000">
                <a:solidFill>
                  <a:schemeClr val="tx1"/>
                </a:solidFill>
                <a:effectLst/>
                <a:latin typeface="+mn-lt"/>
                <a:cs typeface="Arial" panose="020B0604020202020204" pitchFamily="34" charset="0"/>
              </a:rPr>
              <a:t>2</a:t>
            </a:r>
            <a:r>
              <a:rPr lang="en-US" sz="2000" i="0">
                <a:solidFill>
                  <a:schemeClr val="tx1"/>
                </a:solidFill>
                <a:effectLst/>
                <a:latin typeface="+mn-lt"/>
                <a:cs typeface="Arial" panose="020B0604020202020204" pitchFamily="34" charset="0"/>
              </a:rPr>
              <a:t>SO</a:t>
            </a:r>
            <a:r>
              <a:rPr lang="en-US" sz="2000" i="0" baseline="-25000">
                <a:solidFill>
                  <a:schemeClr val="tx1"/>
                </a:solidFill>
                <a:effectLst/>
                <a:latin typeface="+mn-lt"/>
                <a:cs typeface="Arial" panose="020B0604020202020204" pitchFamily="34" charset="0"/>
              </a:rPr>
              <a:t>4</a:t>
            </a:r>
            <a:r>
              <a:rPr lang="en-US" sz="2000" i="0">
                <a:solidFill>
                  <a:schemeClr val="tx1"/>
                </a:solidFill>
                <a:effectLst/>
                <a:latin typeface="+mn-lt"/>
                <a:cs typeface="Arial" panose="020B0604020202020204" pitchFamily="34" charset="0"/>
              </a:rPr>
              <a:t> + H</a:t>
            </a:r>
            <a:r>
              <a:rPr lang="en-US" sz="2000" i="0" baseline="-25000">
                <a:solidFill>
                  <a:schemeClr val="tx1"/>
                </a:solidFill>
                <a:effectLst/>
                <a:latin typeface="+mn-lt"/>
                <a:cs typeface="Arial" panose="020B0604020202020204" pitchFamily="34" charset="0"/>
              </a:rPr>
              <a:t>2</a:t>
            </a:r>
            <a:r>
              <a:rPr lang="en-US" sz="2000" i="0">
                <a:solidFill>
                  <a:schemeClr val="tx1"/>
                </a:solidFill>
                <a:effectLst/>
                <a:latin typeface="+mn-lt"/>
                <a:cs typeface="Arial" panose="020B0604020202020204" pitchFamily="34" charset="0"/>
              </a:rPr>
              <a:t>O</a:t>
            </a:r>
          </a:p>
          <a:p>
            <a:pPr marL="342900" indent="-342900" algn="just">
              <a:lnSpc>
                <a:spcPct val="150000"/>
              </a:lnSpc>
              <a:buFont typeface="Arial" panose="020B0604020202020204" pitchFamily="34" charset="0"/>
              <a:buChar char="•"/>
            </a:pPr>
            <a:r>
              <a:rPr lang="en-US" sz="2000" i="0">
                <a:solidFill>
                  <a:schemeClr val="tx1"/>
                </a:solidFill>
                <a:effectLst/>
                <a:latin typeface="+mn-lt"/>
              </a:rPr>
              <a:t>P</a:t>
            </a:r>
            <a:r>
              <a:rPr lang="en-US" sz="2000" i="0" baseline="-25000">
                <a:solidFill>
                  <a:schemeClr val="tx1"/>
                </a:solidFill>
                <a:effectLst/>
                <a:latin typeface="+mn-lt"/>
              </a:rPr>
              <a:t>2</a:t>
            </a:r>
            <a:r>
              <a:rPr lang="en-US" sz="2000" i="0">
                <a:solidFill>
                  <a:schemeClr val="tx1"/>
                </a:solidFill>
                <a:effectLst/>
                <a:latin typeface="+mn-lt"/>
              </a:rPr>
              <a:t>O</a:t>
            </a:r>
            <a:r>
              <a:rPr lang="en-US" sz="2000" i="0" baseline="-25000">
                <a:solidFill>
                  <a:schemeClr val="tx1"/>
                </a:solidFill>
                <a:effectLst/>
                <a:latin typeface="+mn-lt"/>
              </a:rPr>
              <a:t>5</a:t>
            </a:r>
            <a:r>
              <a:rPr lang="en-US" sz="2000" i="0">
                <a:solidFill>
                  <a:schemeClr val="tx1"/>
                </a:solidFill>
                <a:effectLst/>
                <a:latin typeface="+mn-lt"/>
              </a:rPr>
              <a:t> + 6NaOH → 2Na</a:t>
            </a:r>
            <a:r>
              <a:rPr lang="en-US" sz="2000" i="0" baseline="-25000">
                <a:solidFill>
                  <a:schemeClr val="tx1"/>
                </a:solidFill>
                <a:effectLst/>
                <a:latin typeface="+mn-lt"/>
              </a:rPr>
              <a:t>3</a:t>
            </a:r>
            <a:r>
              <a:rPr lang="en-US" sz="2000" i="0">
                <a:solidFill>
                  <a:schemeClr val="tx1"/>
                </a:solidFill>
                <a:effectLst/>
                <a:latin typeface="+mn-lt"/>
              </a:rPr>
              <a:t>PO</a:t>
            </a:r>
            <a:r>
              <a:rPr lang="en-US" sz="2000" i="0" baseline="-25000">
                <a:solidFill>
                  <a:schemeClr val="tx1"/>
                </a:solidFill>
                <a:effectLst/>
                <a:latin typeface="+mn-lt"/>
              </a:rPr>
              <a:t>4</a:t>
            </a:r>
            <a:r>
              <a:rPr lang="en-US" sz="2000" i="0">
                <a:solidFill>
                  <a:schemeClr val="tx1"/>
                </a:solidFill>
                <a:effectLst/>
                <a:latin typeface="+mn-lt"/>
              </a:rPr>
              <a:t> + 3H</a:t>
            </a:r>
            <a:r>
              <a:rPr lang="en-US" sz="2000" i="0" baseline="-25000">
                <a:solidFill>
                  <a:schemeClr val="tx1"/>
                </a:solidFill>
                <a:effectLst/>
                <a:latin typeface="+mn-lt"/>
              </a:rPr>
              <a:t>2</a:t>
            </a:r>
            <a:r>
              <a:rPr lang="en-US" sz="2000" i="0">
                <a:solidFill>
                  <a:schemeClr val="tx1"/>
                </a:solidFill>
                <a:effectLst/>
                <a:latin typeface="+mn-lt"/>
              </a:rPr>
              <a:t>O</a:t>
            </a:r>
            <a:endParaRPr lang="pt-BR" sz="2000" i="0">
              <a:solidFill>
                <a:schemeClr val="tx1"/>
              </a:solidFill>
              <a:effectLst/>
              <a:latin typeface="+mn-lt"/>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randombar(horizont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3200"/>
                                        </p:tgtEl>
                                        <p:attrNameLst>
                                          <p:attrName>style.visibility</p:attrName>
                                        </p:attrNameLst>
                                      </p:cBhvr>
                                      <p:to>
                                        <p:strVal val="visible"/>
                                      </p:to>
                                    </p:set>
                                    <p:animEffect transition="in" filter="barn(inVertical)">
                                      <p:cBhvr>
                                        <p:cTn id="47" dur="500"/>
                                        <p:tgtEl>
                                          <p:spTgt spid="3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320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9A5811E-6390-F1F7-14E2-30AA45BC7656}"/>
              </a:ext>
            </a:extLst>
          </p:cNvPr>
          <p:cNvSpPr/>
          <p:nvPr/>
        </p:nvSpPr>
        <p:spPr>
          <a:xfrm>
            <a:off x="730738" y="393894"/>
            <a:ext cx="7682523" cy="1137921"/>
          </a:xfrm>
          <a:prstGeom prst="roundRect">
            <a:avLst>
              <a:gd name="adj" fmla="val 8975"/>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Arial" panose="020B0604020202020204" pitchFamily="34" charset="0"/>
                <a:cs typeface="Arial" panose="020B0604020202020204" pitchFamily="34" charset="0"/>
              </a:rPr>
              <a:t>Viết phương trình hóa học của phản ứng giữa SO</a:t>
            </a:r>
            <a:r>
              <a:rPr lang="en-US" sz="2000" baseline="-25000">
                <a:solidFill>
                  <a:schemeClr val="tx1"/>
                </a:solidFill>
                <a:latin typeface="Arial" panose="020B0604020202020204" pitchFamily="34" charset="0"/>
                <a:cs typeface="Arial" panose="020B0604020202020204" pitchFamily="34" charset="0"/>
              </a:rPr>
              <a:t>2</a:t>
            </a:r>
            <a:r>
              <a:rPr lang="en-US" sz="2000">
                <a:solidFill>
                  <a:schemeClr val="tx1"/>
                </a:solidFill>
                <a:latin typeface="Arial" panose="020B0604020202020204" pitchFamily="34" charset="0"/>
                <a:cs typeface="Arial" panose="020B0604020202020204" pitchFamily="34" charset="0"/>
              </a:rPr>
              <a:t> và dung dịch NaOH minh họa cho tính chất hóa học của sulfur dioxide.</a:t>
            </a:r>
          </a:p>
        </p:txBody>
      </p:sp>
      <p:sp>
        <p:nvSpPr>
          <p:cNvPr id="12" name="Rectangle: Rounded Corners 11">
            <a:extLst>
              <a:ext uri="{FF2B5EF4-FFF2-40B4-BE49-F238E27FC236}">
                <a16:creationId xmlns:a16="http://schemas.microsoft.com/office/drawing/2014/main" id="{33F80F7E-A91B-83DC-34EB-6C9240582129}"/>
              </a:ext>
            </a:extLst>
          </p:cNvPr>
          <p:cNvSpPr/>
          <p:nvPr/>
        </p:nvSpPr>
        <p:spPr>
          <a:xfrm>
            <a:off x="524212" y="2141415"/>
            <a:ext cx="1537677"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2NaOH</a:t>
            </a:r>
          </a:p>
        </p:txBody>
      </p:sp>
      <p:sp>
        <p:nvSpPr>
          <p:cNvPr id="13" name="Rectangle: Rounded Corners 12">
            <a:extLst>
              <a:ext uri="{FF2B5EF4-FFF2-40B4-BE49-F238E27FC236}">
                <a16:creationId xmlns:a16="http://schemas.microsoft.com/office/drawing/2014/main" id="{AA89366A-E191-7FD2-EAED-7616B09A0E41}"/>
              </a:ext>
            </a:extLst>
          </p:cNvPr>
          <p:cNvSpPr/>
          <p:nvPr/>
        </p:nvSpPr>
        <p:spPr>
          <a:xfrm>
            <a:off x="3001111" y="2141415"/>
            <a:ext cx="1000369"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SO</a:t>
            </a:r>
            <a:r>
              <a:rPr lang="en-US" sz="2000" baseline="-25000">
                <a:solidFill>
                  <a:schemeClr val="tx1"/>
                </a:solidFill>
              </a:rPr>
              <a:t>2</a:t>
            </a:r>
            <a:endParaRPr lang="en-US" sz="2000">
              <a:solidFill>
                <a:schemeClr val="tx1"/>
              </a:solidFill>
            </a:endParaRPr>
          </a:p>
        </p:txBody>
      </p:sp>
      <p:sp>
        <p:nvSpPr>
          <p:cNvPr id="14" name="Plus Sign 13">
            <a:extLst>
              <a:ext uri="{FF2B5EF4-FFF2-40B4-BE49-F238E27FC236}">
                <a16:creationId xmlns:a16="http://schemas.microsoft.com/office/drawing/2014/main" id="{72016688-C070-2BFE-0BEB-99AB6FF7491F}"/>
              </a:ext>
            </a:extLst>
          </p:cNvPr>
          <p:cNvSpPr/>
          <p:nvPr/>
        </p:nvSpPr>
        <p:spPr>
          <a:xfrm>
            <a:off x="2173065" y="2359464"/>
            <a:ext cx="548640" cy="54864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FC6F70BC-B90A-8C64-0A78-A43A5D7BF2A1}"/>
              </a:ext>
            </a:extLst>
          </p:cNvPr>
          <p:cNvSpPr/>
          <p:nvPr/>
        </p:nvSpPr>
        <p:spPr>
          <a:xfrm>
            <a:off x="4166386" y="2359464"/>
            <a:ext cx="819443" cy="54864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565054E-AAC4-9434-56A0-A1FE4B40D838}"/>
              </a:ext>
            </a:extLst>
          </p:cNvPr>
          <p:cNvSpPr/>
          <p:nvPr/>
        </p:nvSpPr>
        <p:spPr>
          <a:xfrm>
            <a:off x="5292973" y="2141415"/>
            <a:ext cx="1506806"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Na</a:t>
            </a:r>
            <a:r>
              <a:rPr lang="en-US" sz="2000" baseline="-25000">
                <a:solidFill>
                  <a:schemeClr val="tx1"/>
                </a:solidFill>
              </a:rPr>
              <a:t>2</a:t>
            </a:r>
            <a:r>
              <a:rPr lang="en-US" sz="2000">
                <a:solidFill>
                  <a:schemeClr val="tx1"/>
                </a:solidFill>
              </a:rPr>
              <a:t>SO</a:t>
            </a:r>
            <a:r>
              <a:rPr lang="en-US" sz="2000" baseline="-25000">
                <a:solidFill>
                  <a:schemeClr val="tx1"/>
                </a:solidFill>
              </a:rPr>
              <a:t>3</a:t>
            </a:r>
            <a:endParaRPr lang="en-US" sz="2000">
              <a:solidFill>
                <a:schemeClr val="tx1"/>
              </a:solidFill>
            </a:endParaRPr>
          </a:p>
        </p:txBody>
      </p:sp>
      <p:sp>
        <p:nvSpPr>
          <p:cNvPr id="17" name="Plus Sign 16">
            <a:extLst>
              <a:ext uri="{FF2B5EF4-FFF2-40B4-BE49-F238E27FC236}">
                <a16:creationId xmlns:a16="http://schemas.microsoft.com/office/drawing/2014/main" id="{C9DC8257-BCB3-23D0-1292-CB819F2D8988}"/>
              </a:ext>
            </a:extLst>
          </p:cNvPr>
          <p:cNvSpPr/>
          <p:nvPr/>
        </p:nvSpPr>
        <p:spPr>
          <a:xfrm>
            <a:off x="6916228" y="2359464"/>
            <a:ext cx="548640" cy="54864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2814831-9E7B-F120-2597-33FBC17C9C74}"/>
              </a:ext>
            </a:extLst>
          </p:cNvPr>
          <p:cNvSpPr/>
          <p:nvPr/>
        </p:nvSpPr>
        <p:spPr>
          <a:xfrm>
            <a:off x="7588740" y="2141415"/>
            <a:ext cx="1000369"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H</a:t>
            </a:r>
            <a:r>
              <a:rPr lang="en-US" sz="2000" baseline="-25000">
                <a:solidFill>
                  <a:schemeClr val="tx1"/>
                </a:solidFill>
              </a:rPr>
              <a:t>2</a:t>
            </a:r>
            <a:r>
              <a:rPr lang="en-US" sz="2000">
                <a:solidFill>
                  <a:schemeClr val="tx1"/>
                </a:solidFill>
              </a:rPr>
              <a:t>O</a:t>
            </a:r>
          </a:p>
        </p:txBody>
      </p:sp>
      <p:grpSp>
        <p:nvGrpSpPr>
          <p:cNvPr id="19" name="Group 18">
            <a:extLst>
              <a:ext uri="{FF2B5EF4-FFF2-40B4-BE49-F238E27FC236}">
                <a16:creationId xmlns:a16="http://schemas.microsoft.com/office/drawing/2014/main" id="{D47156CB-B8C6-48C8-A512-BE6B3149CB36}"/>
              </a:ext>
            </a:extLst>
          </p:cNvPr>
          <p:cNvGrpSpPr/>
          <p:nvPr/>
        </p:nvGrpSpPr>
        <p:grpSpPr>
          <a:xfrm>
            <a:off x="1316891" y="3578664"/>
            <a:ext cx="6510216" cy="1131848"/>
            <a:chOff x="750277" y="3715108"/>
            <a:chExt cx="6510216" cy="1131848"/>
          </a:xfrm>
        </p:grpSpPr>
        <p:sp>
          <p:nvSpPr>
            <p:cNvPr id="20" name="Arrow: Notched Right 19">
              <a:extLst>
                <a:ext uri="{FF2B5EF4-FFF2-40B4-BE49-F238E27FC236}">
                  <a16:creationId xmlns:a16="http://schemas.microsoft.com/office/drawing/2014/main" id="{084AAB48-4229-5AC9-3116-5E4E6DF7095E}"/>
                </a:ext>
              </a:extLst>
            </p:cNvPr>
            <p:cNvSpPr/>
            <p:nvPr/>
          </p:nvSpPr>
          <p:spPr>
            <a:xfrm>
              <a:off x="750277" y="3985846"/>
              <a:ext cx="828431" cy="672123"/>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B057D80-93EB-029A-25D6-520A958918BD}"/>
                </a:ext>
              </a:extLst>
            </p:cNvPr>
            <p:cNvSpPr txBox="1"/>
            <p:nvPr/>
          </p:nvSpPr>
          <p:spPr>
            <a:xfrm>
              <a:off x="1801447" y="3715108"/>
              <a:ext cx="5459046" cy="1131848"/>
            </a:xfrm>
            <a:prstGeom prst="rect">
              <a:avLst/>
            </a:prstGeom>
            <a:noFill/>
          </p:spPr>
          <p:txBody>
            <a:bodyPr wrap="square">
              <a:spAutoFit/>
            </a:bodyPr>
            <a:lstStyle/>
            <a:p>
              <a:pPr algn="just">
                <a:lnSpc>
                  <a:spcPct val="150000"/>
                </a:lnSpc>
              </a:pPr>
              <a:r>
                <a:rPr lang="vi-VN" sz="2400">
                  <a:latin typeface="Arial" panose="020B0604020202020204" pitchFamily="34" charset="0"/>
                  <a:cs typeface="Arial" panose="020B0604020202020204" pitchFamily="34" charset="0"/>
                </a:rPr>
                <a:t>Tính chất hóa học của sulfur dioxide: tác dụng với base tạo muối và nước.</a:t>
              </a:r>
              <a:endParaRPr lang="en-US"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45066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lef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0"/>
        <p:cNvGrpSpPr/>
        <p:nvPr/>
      </p:nvGrpSpPr>
      <p:grpSpPr>
        <a:xfrm>
          <a:off x="0" y="0"/>
          <a:ext cx="0" cy="0"/>
          <a:chOff x="0" y="0"/>
          <a:chExt cx="0" cy="0"/>
        </a:xfrm>
      </p:grpSpPr>
      <p:sp>
        <p:nvSpPr>
          <p:cNvPr id="20" name="TextBox 19">
            <a:extLst>
              <a:ext uri="{FF2B5EF4-FFF2-40B4-BE49-F238E27FC236}">
                <a16:creationId xmlns:a16="http://schemas.microsoft.com/office/drawing/2014/main" id="{285FF1F2-8B4C-9A6E-C82F-89EC1AD31BDD}"/>
              </a:ext>
            </a:extLst>
          </p:cNvPr>
          <p:cNvSpPr txBox="1"/>
          <p:nvPr/>
        </p:nvSpPr>
        <p:spPr>
          <a:xfrm>
            <a:off x="2487490" y="454962"/>
            <a:ext cx="4169020" cy="523220"/>
          </a:xfrm>
          <a:prstGeom prst="rect">
            <a:avLst/>
          </a:prstGeom>
          <a:noFill/>
        </p:spPr>
        <p:txBody>
          <a:bodyPr wrap="square">
            <a:spAutoFit/>
          </a:bodyPr>
          <a:lstStyle/>
          <a:p>
            <a:pPr algn="ctr"/>
            <a:r>
              <a:rPr lang="en-US" sz="2800" b="1" i="1">
                <a:solidFill>
                  <a:schemeClr val="accent2">
                    <a:lumMod val="75000"/>
                  </a:schemeClr>
                </a:solidFill>
              </a:rPr>
              <a:t>2. Oxide base</a:t>
            </a:r>
          </a:p>
        </p:txBody>
      </p:sp>
      <p:sp>
        <p:nvSpPr>
          <p:cNvPr id="21" name="Rectangle: Rounded Corners 20">
            <a:extLst>
              <a:ext uri="{FF2B5EF4-FFF2-40B4-BE49-F238E27FC236}">
                <a16:creationId xmlns:a16="http://schemas.microsoft.com/office/drawing/2014/main" id="{D56D38AE-74ED-E789-EAA4-D6CB8DEB6DFC}"/>
              </a:ext>
            </a:extLst>
          </p:cNvPr>
          <p:cNvSpPr/>
          <p:nvPr/>
        </p:nvSpPr>
        <p:spPr>
          <a:xfrm>
            <a:off x="422029" y="1406769"/>
            <a:ext cx="1590433"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Oxide base</a:t>
            </a:r>
          </a:p>
        </p:txBody>
      </p:sp>
      <p:sp>
        <p:nvSpPr>
          <p:cNvPr id="22" name="Rectangle: Rounded Corners 21">
            <a:extLst>
              <a:ext uri="{FF2B5EF4-FFF2-40B4-BE49-F238E27FC236}">
                <a16:creationId xmlns:a16="http://schemas.microsoft.com/office/drawing/2014/main" id="{BEFEF838-B7B8-C450-6450-34D9A3355FD4}"/>
              </a:ext>
            </a:extLst>
          </p:cNvPr>
          <p:cNvSpPr/>
          <p:nvPr/>
        </p:nvSpPr>
        <p:spPr>
          <a:xfrm>
            <a:off x="2860430" y="1406769"/>
            <a:ext cx="1979245"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Dung dịch acid</a:t>
            </a:r>
          </a:p>
        </p:txBody>
      </p:sp>
      <p:sp>
        <p:nvSpPr>
          <p:cNvPr id="23" name="Plus Sign 22">
            <a:extLst>
              <a:ext uri="{FF2B5EF4-FFF2-40B4-BE49-F238E27FC236}">
                <a16:creationId xmlns:a16="http://schemas.microsoft.com/office/drawing/2014/main" id="{F712CB71-0A89-908A-C21B-3CEC16AFDA9A}"/>
              </a:ext>
            </a:extLst>
          </p:cNvPr>
          <p:cNvSpPr/>
          <p:nvPr/>
        </p:nvSpPr>
        <p:spPr>
          <a:xfrm>
            <a:off x="2128912" y="1624818"/>
            <a:ext cx="548640" cy="54864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06CC8ED1-E8D0-87AE-E282-821EC3193561}"/>
              </a:ext>
            </a:extLst>
          </p:cNvPr>
          <p:cNvSpPr/>
          <p:nvPr/>
        </p:nvSpPr>
        <p:spPr>
          <a:xfrm>
            <a:off x="4956126" y="1624818"/>
            <a:ext cx="819443" cy="54864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8FEF3D9F-8A07-9A6B-B770-09C1042D6F94}"/>
              </a:ext>
            </a:extLst>
          </p:cNvPr>
          <p:cNvSpPr/>
          <p:nvPr/>
        </p:nvSpPr>
        <p:spPr>
          <a:xfrm>
            <a:off x="5893194" y="1406769"/>
            <a:ext cx="1000369"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Muối</a:t>
            </a:r>
          </a:p>
        </p:txBody>
      </p:sp>
      <p:sp>
        <p:nvSpPr>
          <p:cNvPr id="26" name="Plus Sign 25">
            <a:extLst>
              <a:ext uri="{FF2B5EF4-FFF2-40B4-BE49-F238E27FC236}">
                <a16:creationId xmlns:a16="http://schemas.microsoft.com/office/drawing/2014/main" id="{DB3F7993-DDC3-A1A1-D6F9-20CD69666DD6}"/>
              </a:ext>
            </a:extLst>
          </p:cNvPr>
          <p:cNvSpPr/>
          <p:nvPr/>
        </p:nvSpPr>
        <p:spPr>
          <a:xfrm>
            <a:off x="7010013" y="1624818"/>
            <a:ext cx="548640" cy="54864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B5BF27CC-D80A-E928-0FF5-2B8A222C4AB7}"/>
              </a:ext>
            </a:extLst>
          </p:cNvPr>
          <p:cNvSpPr/>
          <p:nvPr/>
        </p:nvSpPr>
        <p:spPr>
          <a:xfrm>
            <a:off x="7682525" y="1406769"/>
            <a:ext cx="1000369"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Nước</a:t>
            </a:r>
          </a:p>
        </p:txBody>
      </p:sp>
      <p:sp>
        <p:nvSpPr>
          <p:cNvPr id="28" name="Arrow: Pentagon 27">
            <a:extLst>
              <a:ext uri="{FF2B5EF4-FFF2-40B4-BE49-F238E27FC236}">
                <a16:creationId xmlns:a16="http://schemas.microsoft.com/office/drawing/2014/main" id="{752EC60E-5E56-E434-EEFF-F77886C49086}"/>
              </a:ext>
            </a:extLst>
          </p:cNvPr>
          <p:cNvSpPr/>
          <p:nvPr/>
        </p:nvSpPr>
        <p:spPr>
          <a:xfrm>
            <a:off x="0" y="3409396"/>
            <a:ext cx="1590433" cy="703385"/>
          </a:xfrm>
          <a:prstGeom prst="homePlat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Ví dụ</a:t>
            </a:r>
          </a:p>
        </p:txBody>
      </p:sp>
      <p:sp>
        <p:nvSpPr>
          <p:cNvPr id="3200" name="TextBox 3199">
            <a:extLst>
              <a:ext uri="{FF2B5EF4-FFF2-40B4-BE49-F238E27FC236}">
                <a16:creationId xmlns:a16="http://schemas.microsoft.com/office/drawing/2014/main" id="{89DDF22D-619F-9160-6524-F4A7DD9E0FEA}"/>
              </a:ext>
            </a:extLst>
          </p:cNvPr>
          <p:cNvSpPr txBox="1"/>
          <p:nvPr/>
        </p:nvSpPr>
        <p:spPr>
          <a:xfrm>
            <a:off x="2215662" y="2884074"/>
            <a:ext cx="4712676"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solidFill>
                  <a:schemeClr val="tx1"/>
                </a:solidFill>
                <a:ea typeface="Calibri" panose="020F0502020204030204" pitchFamily="34" charset="0"/>
                <a:cs typeface="Arial" panose="020B0604020202020204" pitchFamily="34" charset="0"/>
              </a:rPr>
              <a:t>Fe</a:t>
            </a:r>
            <a:r>
              <a:rPr lang="en-US" sz="2000" baseline="-25000">
                <a:solidFill>
                  <a:schemeClr val="tx1"/>
                </a:solidFill>
                <a:ea typeface="Calibri" panose="020F0502020204030204" pitchFamily="34" charset="0"/>
                <a:cs typeface="Arial" panose="020B0604020202020204" pitchFamily="34" charset="0"/>
              </a:rPr>
              <a:t>2</a:t>
            </a:r>
            <a:r>
              <a:rPr lang="en-US" sz="2000">
                <a:solidFill>
                  <a:schemeClr val="tx1"/>
                </a:solidFill>
                <a:ea typeface="Calibri" panose="020F0502020204030204" pitchFamily="34" charset="0"/>
                <a:cs typeface="Arial" panose="020B0604020202020204" pitchFamily="34" charset="0"/>
              </a:rPr>
              <a:t>O</a:t>
            </a:r>
            <a:r>
              <a:rPr lang="en-US" sz="2000" baseline="-25000">
                <a:solidFill>
                  <a:schemeClr val="tx1"/>
                </a:solidFill>
                <a:ea typeface="Calibri" panose="020F0502020204030204" pitchFamily="34" charset="0"/>
                <a:cs typeface="Arial" panose="020B0604020202020204" pitchFamily="34" charset="0"/>
              </a:rPr>
              <a:t>3 </a:t>
            </a:r>
            <a:r>
              <a:rPr lang="en-US" sz="2000">
                <a:solidFill>
                  <a:schemeClr val="tx1"/>
                </a:solidFill>
                <a:ea typeface="Calibri" panose="020F0502020204030204" pitchFamily="34" charset="0"/>
                <a:cs typeface="Arial" panose="020B0604020202020204" pitchFamily="34" charset="0"/>
              </a:rPr>
              <a:t>+ 6 HCl </a:t>
            </a: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 2FeCl</a:t>
            </a:r>
            <a:r>
              <a:rPr lang="en-US" sz="2000" baseline="-25000">
                <a:solidFill>
                  <a:schemeClr val="tx1"/>
                </a:solidFill>
                <a:latin typeface="Arial" panose="020B0604020202020204" pitchFamily="34" charset="0"/>
                <a:ea typeface="Calibri" panose="020F0502020204030204" pitchFamily="34" charset="0"/>
                <a:cs typeface="Arial" panose="020B0604020202020204" pitchFamily="34" charset="0"/>
              </a:rPr>
              <a:t>3</a:t>
            </a: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 + 3H</a:t>
            </a:r>
            <a:r>
              <a:rPr lang="en-US" sz="2000" baseline="-25000">
                <a:solidFill>
                  <a:schemeClr val="tx1"/>
                </a:solidFill>
                <a:latin typeface="Arial" panose="020B0604020202020204" pitchFamily="34" charset="0"/>
                <a:ea typeface="Calibri" panose="020F0502020204030204" pitchFamily="34" charset="0"/>
                <a:cs typeface="Arial" panose="020B0604020202020204" pitchFamily="34" charset="0"/>
              </a:rPr>
              <a:t>2</a:t>
            </a: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O</a:t>
            </a:r>
          </a:p>
          <a:p>
            <a:pPr marL="342900" indent="-342900" algn="just">
              <a:lnSpc>
                <a:spcPct val="150000"/>
              </a:lnSpc>
              <a:buFont typeface="Arial" panose="020B0604020202020204" pitchFamily="34" charset="0"/>
              <a:buChar char="•"/>
            </a:pPr>
            <a:r>
              <a:rPr lang="en-US" sz="2000"/>
              <a:t>Na</a:t>
            </a:r>
            <a:r>
              <a:rPr lang="en-US" sz="2000" baseline="-25000"/>
              <a:t>2</a:t>
            </a:r>
            <a:r>
              <a:rPr lang="en-US" sz="2000"/>
              <a:t>O + 2HCl → 2NaCl + H</a:t>
            </a:r>
            <a:r>
              <a:rPr lang="en-US" sz="2000" baseline="-25000"/>
              <a:t>2</a:t>
            </a:r>
            <a:r>
              <a:rPr lang="en-US" sz="2000"/>
              <a:t>O</a:t>
            </a:r>
          </a:p>
          <a:p>
            <a:pPr marL="342900" indent="-342900" algn="just">
              <a:lnSpc>
                <a:spcPct val="150000"/>
              </a:lnSpc>
              <a:buFont typeface="Arial" panose="020B0604020202020204" pitchFamily="34" charset="0"/>
              <a:buChar char="•"/>
            </a:pPr>
            <a:r>
              <a:rPr lang="en-US" sz="2000"/>
              <a:t>CaO + H</a:t>
            </a:r>
            <a:r>
              <a:rPr lang="en-US" sz="2000" baseline="-25000"/>
              <a:t>2</a:t>
            </a:r>
            <a:r>
              <a:rPr lang="en-US" sz="2000"/>
              <a:t>SO</a:t>
            </a:r>
            <a:r>
              <a:rPr lang="en-US" sz="2000" baseline="-25000"/>
              <a:t>4</a:t>
            </a:r>
            <a:r>
              <a:rPr lang="en-US" sz="2000"/>
              <a:t> → CaSO</a:t>
            </a:r>
            <a:r>
              <a:rPr lang="en-US" sz="2000" baseline="-25000"/>
              <a:t>4</a:t>
            </a:r>
            <a:r>
              <a:rPr lang="en-US" sz="2000"/>
              <a:t> + H</a:t>
            </a:r>
            <a:r>
              <a:rPr lang="en-US" sz="2000" baseline="-25000"/>
              <a:t>2</a:t>
            </a:r>
            <a:r>
              <a:rPr lang="en-US" sz="2000"/>
              <a:t>O</a:t>
            </a:r>
          </a:p>
          <a:p>
            <a:pPr marL="342900" indent="-342900" algn="just">
              <a:lnSpc>
                <a:spcPct val="150000"/>
              </a:lnSpc>
              <a:buFont typeface="Arial" panose="020B0604020202020204" pitchFamily="34" charset="0"/>
              <a:buChar char="•"/>
            </a:pPr>
            <a:r>
              <a:rPr lang="vi-VN" sz="2000">
                <a:ea typeface="Calibri" panose="020F0502020204030204" pitchFamily="34" charset="0"/>
                <a:cs typeface="Times New Roman" panose="02020603050405020304" pitchFamily="18" charset="0"/>
              </a:rPr>
              <a:t>CuO + H</a:t>
            </a:r>
            <a:r>
              <a:rPr lang="vi-VN" sz="2000" baseline="-25000">
                <a:ea typeface="Calibri" panose="020F0502020204030204" pitchFamily="34" charset="0"/>
                <a:cs typeface="Times New Roman" panose="02020603050405020304" pitchFamily="18" charset="0"/>
              </a:rPr>
              <a:t>2</a:t>
            </a:r>
            <a:r>
              <a:rPr lang="vi-VN" sz="2000">
                <a:ea typeface="Calibri" panose="020F0502020204030204" pitchFamily="34" charset="0"/>
                <a:cs typeface="Times New Roman" panose="02020603050405020304" pitchFamily="18" charset="0"/>
              </a:rPr>
              <a:t>SO</a:t>
            </a:r>
            <a:r>
              <a:rPr lang="vi-VN" sz="2000" baseline="-25000">
                <a:ea typeface="Calibri" panose="020F0502020204030204" pitchFamily="34" charset="0"/>
                <a:cs typeface="Times New Roman" panose="02020603050405020304" pitchFamily="18" charset="0"/>
              </a:rPr>
              <a:t>4</a:t>
            </a:r>
            <a:r>
              <a:rPr lang="vi-VN" sz="2000">
                <a:ea typeface="Calibri" panose="020F0502020204030204" pitchFamily="34" charset="0"/>
                <a:cs typeface="Times New Roman" panose="02020603050405020304" pitchFamily="18" charset="0"/>
              </a:rPr>
              <a:t> → MgCl</a:t>
            </a:r>
            <a:r>
              <a:rPr lang="vi-VN" sz="2000" baseline="-25000">
                <a:ea typeface="Calibri" panose="020F0502020204030204" pitchFamily="34" charset="0"/>
                <a:cs typeface="Times New Roman" panose="02020603050405020304" pitchFamily="18" charset="0"/>
              </a:rPr>
              <a:t>2</a:t>
            </a:r>
            <a:r>
              <a:rPr lang="vi-VN" sz="2000">
                <a:ea typeface="Calibri" panose="020F0502020204030204" pitchFamily="34" charset="0"/>
                <a:cs typeface="Times New Roman" panose="02020603050405020304" pitchFamily="18" charset="0"/>
              </a:rPr>
              <a:t> + H</a:t>
            </a:r>
            <a:r>
              <a:rPr lang="vi-VN" sz="2000" baseline="-25000">
                <a:ea typeface="Calibri" panose="020F0502020204030204" pitchFamily="34" charset="0"/>
                <a:cs typeface="Times New Roman" panose="02020603050405020304" pitchFamily="18" charset="0"/>
              </a:rPr>
              <a:t>2</a:t>
            </a:r>
            <a:r>
              <a:rPr lang="vi-VN" sz="2000">
                <a:ea typeface="Calibri" panose="020F0502020204030204" pitchFamily="34" charset="0"/>
                <a:cs typeface="Times New Roman" panose="02020603050405020304" pitchFamily="18" charset="0"/>
              </a:rPr>
              <a:t>O</a:t>
            </a:r>
            <a:endParaRPr lang="en-US" sz="20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7111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randombar(horizont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3200"/>
                                        </p:tgtEl>
                                        <p:attrNameLst>
                                          <p:attrName>style.visibility</p:attrName>
                                        </p:attrNameLst>
                                      </p:cBhvr>
                                      <p:to>
                                        <p:strVal val="visible"/>
                                      </p:to>
                                    </p:set>
                                    <p:animEffect transition="in" filter="barn(inVertical)">
                                      <p:cBhvr>
                                        <p:cTn id="47" dur="500"/>
                                        <p:tgtEl>
                                          <p:spTgt spid="3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320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14"/>
        <p:cNvGrpSpPr/>
        <p:nvPr/>
      </p:nvGrpSpPr>
      <p:grpSpPr>
        <a:xfrm>
          <a:off x="0" y="0"/>
          <a:ext cx="0" cy="0"/>
          <a:chOff x="0" y="0"/>
          <a:chExt cx="0" cy="0"/>
        </a:xfrm>
      </p:grpSpPr>
      <p:sp>
        <p:nvSpPr>
          <p:cNvPr id="18" name="TextBox 17">
            <a:extLst>
              <a:ext uri="{FF2B5EF4-FFF2-40B4-BE49-F238E27FC236}">
                <a16:creationId xmlns:a16="http://schemas.microsoft.com/office/drawing/2014/main" id="{0901CBB2-AEAF-D0F6-46F6-4910AF81D8CA}"/>
              </a:ext>
            </a:extLst>
          </p:cNvPr>
          <p:cNvSpPr txBox="1"/>
          <p:nvPr/>
        </p:nvSpPr>
        <p:spPr>
          <a:xfrm>
            <a:off x="80502" y="258885"/>
            <a:ext cx="8982993" cy="1420325"/>
          </a:xfrm>
          <a:prstGeom prst="rect">
            <a:avLst/>
          </a:prstGeom>
          <a:noFill/>
        </p:spPr>
        <p:txBody>
          <a:bodyPr wrap="square">
            <a:spAutoFit/>
          </a:bodyPr>
          <a:lstStyle/>
          <a:p>
            <a:pPr algn="just">
              <a:lnSpc>
                <a:spcPct val="150000"/>
              </a:lnSpc>
            </a:pPr>
            <a:r>
              <a:rPr lang="en-US" sz="2000" b="1" i="1">
                <a:solidFill>
                  <a:srgbClr val="FF0000"/>
                </a:solidFill>
              </a:rPr>
              <a:t>Các em hãy đọc thông tin mục II.3, 4 – SGK tr.46 và thực hiện nhiệm vụ:</a:t>
            </a:r>
          </a:p>
          <a:p>
            <a:pPr algn="just">
              <a:lnSpc>
                <a:spcPct val="150000"/>
              </a:lnSpc>
            </a:pPr>
            <a:r>
              <a:rPr lang="en-US" sz="2000"/>
              <a:t>1. Tìm hiểu về oxide lưỡng tính và oxide trung tính.</a:t>
            </a:r>
          </a:p>
          <a:p>
            <a:pPr algn="just">
              <a:lnSpc>
                <a:spcPct val="150000"/>
              </a:lnSpc>
            </a:pPr>
            <a:r>
              <a:rPr lang="en-US" sz="2000"/>
              <a:t>2. Trả lời câu hỏi mục II.4 – SGK tr.47</a:t>
            </a:r>
          </a:p>
        </p:txBody>
      </p:sp>
      <p:sp>
        <p:nvSpPr>
          <p:cNvPr id="24" name="Rectangle: Rounded Corners 23">
            <a:extLst>
              <a:ext uri="{FF2B5EF4-FFF2-40B4-BE49-F238E27FC236}">
                <a16:creationId xmlns:a16="http://schemas.microsoft.com/office/drawing/2014/main" id="{FC0DDC15-14FB-D734-FA9D-0A49492B36B1}"/>
              </a:ext>
            </a:extLst>
          </p:cNvPr>
          <p:cNvSpPr/>
          <p:nvPr/>
        </p:nvSpPr>
        <p:spPr>
          <a:xfrm>
            <a:off x="326746" y="1789723"/>
            <a:ext cx="8490507" cy="3032370"/>
          </a:xfrm>
          <a:prstGeom prst="roundRect">
            <a:avLst>
              <a:gd name="adj" fmla="val 333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solidFill>
                <a:latin typeface="Arial" panose="020B0604020202020204" pitchFamily="34" charset="0"/>
                <a:cs typeface="Arial" panose="020B0604020202020204" pitchFamily="34" charset="0"/>
              </a:rPr>
              <a:t>1. Viết phương trình hóa học minh họa cho tính chất hóa học của oxide base và oxide acid. Lấy magnesium oxide và sulfur dioxide làm ví dụ.</a:t>
            </a:r>
          </a:p>
          <a:p>
            <a:pPr algn="just">
              <a:lnSpc>
                <a:spcPct val="150000"/>
              </a:lnSpc>
            </a:pPr>
            <a:r>
              <a:rPr lang="en-US" sz="1800">
                <a:solidFill>
                  <a:schemeClr val="tx1"/>
                </a:solidFill>
                <a:latin typeface="Arial" panose="020B0604020202020204" pitchFamily="34" charset="0"/>
                <a:cs typeface="Arial" panose="020B0604020202020204" pitchFamily="34" charset="0"/>
              </a:rPr>
              <a:t>2. Cho các oxide sau: CaO, Fe</a:t>
            </a:r>
            <a:r>
              <a:rPr lang="en-US" sz="1800" baseline="-25000">
                <a:solidFill>
                  <a:schemeClr val="tx1"/>
                </a:solidFill>
                <a:latin typeface="Arial" panose="020B0604020202020204" pitchFamily="34" charset="0"/>
                <a:cs typeface="Arial" panose="020B0604020202020204" pitchFamily="34" charset="0"/>
              </a:rPr>
              <a:t>2</a:t>
            </a:r>
            <a:r>
              <a:rPr lang="en-US" sz="1800">
                <a:solidFill>
                  <a:schemeClr val="tx1"/>
                </a:solidFill>
                <a:latin typeface="Arial" panose="020B0604020202020204" pitchFamily="34" charset="0"/>
                <a:cs typeface="Arial" panose="020B0604020202020204" pitchFamily="34" charset="0"/>
              </a:rPr>
              <a:t>O</a:t>
            </a:r>
            <a:r>
              <a:rPr lang="en-US" sz="1800" baseline="-25000">
                <a:solidFill>
                  <a:schemeClr val="tx1"/>
                </a:solidFill>
                <a:latin typeface="Arial" panose="020B0604020202020204" pitchFamily="34" charset="0"/>
                <a:cs typeface="Arial" panose="020B0604020202020204" pitchFamily="34" charset="0"/>
              </a:rPr>
              <a:t>3</a:t>
            </a:r>
            <a:r>
              <a:rPr lang="en-US" sz="1800">
                <a:solidFill>
                  <a:schemeClr val="tx1"/>
                </a:solidFill>
                <a:latin typeface="Arial" panose="020B0604020202020204" pitchFamily="34" charset="0"/>
                <a:cs typeface="Arial" panose="020B0604020202020204" pitchFamily="34" charset="0"/>
              </a:rPr>
              <a:t>, SO</a:t>
            </a:r>
            <a:r>
              <a:rPr lang="en-US" sz="1800" baseline="-25000">
                <a:solidFill>
                  <a:schemeClr val="tx1"/>
                </a:solidFill>
                <a:latin typeface="Arial" panose="020B0604020202020204" pitchFamily="34" charset="0"/>
                <a:cs typeface="Arial" panose="020B0604020202020204" pitchFamily="34" charset="0"/>
              </a:rPr>
              <a:t>3</a:t>
            </a:r>
            <a:r>
              <a:rPr lang="en-US" sz="1800">
                <a:solidFill>
                  <a:schemeClr val="tx1"/>
                </a:solidFill>
                <a:latin typeface="Arial" panose="020B0604020202020204" pitchFamily="34" charset="0"/>
                <a:cs typeface="Arial" panose="020B0604020202020204" pitchFamily="34" charset="0"/>
              </a:rPr>
              <a:t>, CO</a:t>
            </a:r>
            <a:r>
              <a:rPr lang="en-US" sz="1800" baseline="-25000">
                <a:solidFill>
                  <a:schemeClr val="tx1"/>
                </a:solidFill>
                <a:latin typeface="Arial" panose="020B0604020202020204" pitchFamily="34" charset="0"/>
                <a:cs typeface="Arial" panose="020B0604020202020204" pitchFamily="34" charset="0"/>
              </a:rPr>
              <a:t>2</a:t>
            </a:r>
            <a:r>
              <a:rPr lang="en-US" sz="1800">
                <a:solidFill>
                  <a:schemeClr val="tx1"/>
                </a:solidFill>
                <a:latin typeface="Arial" panose="020B0604020202020204" pitchFamily="34" charset="0"/>
                <a:cs typeface="Arial" panose="020B0604020202020204" pitchFamily="34" charset="0"/>
              </a:rPr>
              <a:t>, CO.</a:t>
            </a:r>
          </a:p>
          <a:p>
            <a:pPr algn="just">
              <a:lnSpc>
                <a:spcPct val="150000"/>
              </a:lnSpc>
            </a:pPr>
            <a:r>
              <a:rPr lang="en-US" sz="1800">
                <a:solidFill>
                  <a:schemeClr val="tx1"/>
                </a:solidFill>
                <a:latin typeface="Arial" panose="020B0604020202020204" pitchFamily="34" charset="0"/>
                <a:cs typeface="Arial" panose="020B0604020202020204" pitchFamily="34" charset="0"/>
              </a:rPr>
              <a:t>Oxide nào có thể tác dụng với:</a:t>
            </a:r>
          </a:p>
          <a:p>
            <a:pPr algn="just">
              <a:lnSpc>
                <a:spcPct val="150000"/>
              </a:lnSpc>
            </a:pPr>
            <a:r>
              <a:rPr lang="en-US" sz="1800">
                <a:solidFill>
                  <a:schemeClr val="tx1"/>
                </a:solidFill>
                <a:latin typeface="Arial" panose="020B0604020202020204" pitchFamily="34" charset="0"/>
                <a:cs typeface="Arial" panose="020B0604020202020204" pitchFamily="34" charset="0"/>
              </a:rPr>
              <a:t>a) Dung dịch HCl.</a:t>
            </a:r>
          </a:p>
          <a:p>
            <a:pPr algn="just">
              <a:lnSpc>
                <a:spcPct val="150000"/>
              </a:lnSpc>
            </a:pPr>
            <a:r>
              <a:rPr lang="en-US" sz="1800">
                <a:solidFill>
                  <a:schemeClr val="tx1"/>
                </a:solidFill>
                <a:latin typeface="Arial" panose="020B0604020202020204" pitchFamily="34" charset="0"/>
                <a:cs typeface="Arial" panose="020B0604020202020204" pitchFamily="34" charset="0"/>
              </a:rPr>
              <a:t>b) Dung dịch NaOH.</a:t>
            </a:r>
          </a:p>
          <a:p>
            <a:pPr algn="just">
              <a:lnSpc>
                <a:spcPct val="150000"/>
              </a:lnSpc>
            </a:pPr>
            <a:r>
              <a:rPr lang="en-US" sz="1800">
                <a:solidFill>
                  <a:schemeClr val="tx1"/>
                </a:solidFill>
                <a:latin typeface="Arial" panose="020B0604020202020204" pitchFamily="34" charset="0"/>
                <a:cs typeface="Arial" panose="020B0604020202020204" pitchFamily="34" charset="0"/>
              </a:rPr>
              <a:t>Viết các phương trình hóa học. Hãy cho biết các oxide trên thuộc loại oxide nào?</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0"/>
        <p:cNvGrpSpPr/>
        <p:nvPr/>
      </p:nvGrpSpPr>
      <p:grpSpPr>
        <a:xfrm>
          <a:off x="0" y="0"/>
          <a:ext cx="0" cy="0"/>
          <a:chOff x="0" y="0"/>
          <a:chExt cx="0" cy="0"/>
        </a:xfrm>
      </p:grpSpPr>
      <p:sp>
        <p:nvSpPr>
          <p:cNvPr id="20" name="TextBox 19">
            <a:extLst>
              <a:ext uri="{FF2B5EF4-FFF2-40B4-BE49-F238E27FC236}">
                <a16:creationId xmlns:a16="http://schemas.microsoft.com/office/drawing/2014/main" id="{285FF1F2-8B4C-9A6E-C82F-89EC1AD31BDD}"/>
              </a:ext>
            </a:extLst>
          </p:cNvPr>
          <p:cNvSpPr txBox="1"/>
          <p:nvPr/>
        </p:nvSpPr>
        <p:spPr>
          <a:xfrm>
            <a:off x="2487490" y="454962"/>
            <a:ext cx="4169020" cy="523220"/>
          </a:xfrm>
          <a:prstGeom prst="rect">
            <a:avLst/>
          </a:prstGeom>
          <a:noFill/>
        </p:spPr>
        <p:txBody>
          <a:bodyPr wrap="square">
            <a:spAutoFit/>
          </a:bodyPr>
          <a:lstStyle/>
          <a:p>
            <a:pPr algn="ctr"/>
            <a:r>
              <a:rPr lang="en-US" sz="2800" b="1" i="1">
                <a:solidFill>
                  <a:schemeClr val="accent2">
                    <a:lumMod val="75000"/>
                  </a:schemeClr>
                </a:solidFill>
              </a:rPr>
              <a:t>3. Oxide lưỡng tính</a:t>
            </a:r>
          </a:p>
        </p:txBody>
      </p:sp>
      <p:sp>
        <p:nvSpPr>
          <p:cNvPr id="21" name="Rectangle: Rounded Corners 20">
            <a:extLst>
              <a:ext uri="{FF2B5EF4-FFF2-40B4-BE49-F238E27FC236}">
                <a16:creationId xmlns:a16="http://schemas.microsoft.com/office/drawing/2014/main" id="{D56D38AE-74ED-E789-EAA4-D6CB8DEB6DFC}"/>
              </a:ext>
            </a:extLst>
          </p:cNvPr>
          <p:cNvSpPr/>
          <p:nvPr/>
        </p:nvSpPr>
        <p:spPr>
          <a:xfrm>
            <a:off x="377285" y="1818650"/>
            <a:ext cx="1590433"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rPr>
              <a:t>Oxide lưỡng tính</a:t>
            </a:r>
          </a:p>
        </p:txBody>
      </p:sp>
      <p:sp>
        <p:nvSpPr>
          <p:cNvPr id="22" name="Rectangle: Rounded Corners 21">
            <a:extLst>
              <a:ext uri="{FF2B5EF4-FFF2-40B4-BE49-F238E27FC236}">
                <a16:creationId xmlns:a16="http://schemas.microsoft.com/office/drawing/2014/main" id="{BEFEF838-B7B8-C450-6450-34D9A3355FD4}"/>
              </a:ext>
            </a:extLst>
          </p:cNvPr>
          <p:cNvSpPr/>
          <p:nvPr/>
        </p:nvSpPr>
        <p:spPr>
          <a:xfrm>
            <a:off x="2900094" y="1172307"/>
            <a:ext cx="2095696"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Dung dịch acid</a:t>
            </a:r>
          </a:p>
        </p:txBody>
      </p:sp>
      <p:sp>
        <p:nvSpPr>
          <p:cNvPr id="23" name="Plus Sign 22">
            <a:extLst>
              <a:ext uri="{FF2B5EF4-FFF2-40B4-BE49-F238E27FC236}">
                <a16:creationId xmlns:a16="http://schemas.microsoft.com/office/drawing/2014/main" id="{F712CB71-0A89-908A-C21B-3CEC16AFDA9A}"/>
              </a:ext>
            </a:extLst>
          </p:cNvPr>
          <p:cNvSpPr/>
          <p:nvPr/>
        </p:nvSpPr>
        <p:spPr>
          <a:xfrm>
            <a:off x="2230512" y="1390356"/>
            <a:ext cx="548640" cy="54864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06CC8ED1-E8D0-87AE-E282-821EC3193561}"/>
              </a:ext>
            </a:extLst>
          </p:cNvPr>
          <p:cNvSpPr/>
          <p:nvPr/>
        </p:nvSpPr>
        <p:spPr>
          <a:xfrm>
            <a:off x="5116732" y="2036699"/>
            <a:ext cx="819443" cy="54864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8FEF3D9F-8A07-9A6B-B770-09C1042D6F94}"/>
              </a:ext>
            </a:extLst>
          </p:cNvPr>
          <p:cNvSpPr/>
          <p:nvPr/>
        </p:nvSpPr>
        <p:spPr>
          <a:xfrm>
            <a:off x="6053800" y="1818650"/>
            <a:ext cx="1000369"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Muối</a:t>
            </a:r>
          </a:p>
        </p:txBody>
      </p:sp>
      <p:sp>
        <p:nvSpPr>
          <p:cNvPr id="26" name="Plus Sign 25">
            <a:extLst>
              <a:ext uri="{FF2B5EF4-FFF2-40B4-BE49-F238E27FC236}">
                <a16:creationId xmlns:a16="http://schemas.microsoft.com/office/drawing/2014/main" id="{DB3F7993-DDC3-A1A1-D6F9-20CD69666DD6}"/>
              </a:ext>
            </a:extLst>
          </p:cNvPr>
          <p:cNvSpPr/>
          <p:nvPr/>
        </p:nvSpPr>
        <p:spPr>
          <a:xfrm>
            <a:off x="7170619" y="2036699"/>
            <a:ext cx="548640" cy="54864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B5BF27CC-D80A-E928-0FF5-2B8A222C4AB7}"/>
              </a:ext>
            </a:extLst>
          </p:cNvPr>
          <p:cNvSpPr/>
          <p:nvPr/>
        </p:nvSpPr>
        <p:spPr>
          <a:xfrm>
            <a:off x="7843131" y="1818650"/>
            <a:ext cx="1000369"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Nước</a:t>
            </a:r>
          </a:p>
        </p:txBody>
      </p:sp>
      <p:sp>
        <p:nvSpPr>
          <p:cNvPr id="28" name="Arrow: Pentagon 27">
            <a:extLst>
              <a:ext uri="{FF2B5EF4-FFF2-40B4-BE49-F238E27FC236}">
                <a16:creationId xmlns:a16="http://schemas.microsoft.com/office/drawing/2014/main" id="{752EC60E-5E56-E434-EEFF-F77886C49086}"/>
              </a:ext>
            </a:extLst>
          </p:cNvPr>
          <p:cNvSpPr/>
          <p:nvPr/>
        </p:nvSpPr>
        <p:spPr>
          <a:xfrm>
            <a:off x="0" y="3995550"/>
            <a:ext cx="1590433" cy="703385"/>
          </a:xfrm>
          <a:prstGeom prst="homePlat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Ví dụ</a:t>
            </a:r>
          </a:p>
        </p:txBody>
      </p:sp>
      <p:sp>
        <p:nvSpPr>
          <p:cNvPr id="3200" name="TextBox 3199">
            <a:extLst>
              <a:ext uri="{FF2B5EF4-FFF2-40B4-BE49-F238E27FC236}">
                <a16:creationId xmlns:a16="http://schemas.microsoft.com/office/drawing/2014/main" id="{89DDF22D-619F-9160-6524-F4A7DD9E0FEA}"/>
              </a:ext>
            </a:extLst>
          </p:cNvPr>
          <p:cNvSpPr txBox="1"/>
          <p:nvPr/>
        </p:nvSpPr>
        <p:spPr>
          <a:xfrm>
            <a:off x="1866118" y="3867912"/>
            <a:ext cx="4712676" cy="95866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a:t>Al</a:t>
            </a:r>
            <a:r>
              <a:rPr lang="en-US" sz="2000" baseline="-25000"/>
              <a:t>2</a:t>
            </a:r>
            <a:r>
              <a:rPr lang="en-US" sz="2000"/>
              <a:t>O</a:t>
            </a:r>
            <a:r>
              <a:rPr lang="en-US" sz="2000" baseline="-25000"/>
              <a:t>3</a:t>
            </a:r>
            <a:r>
              <a:rPr lang="en-US" sz="2000"/>
              <a:t> + 2NaOH → 2NaAlO</a:t>
            </a:r>
            <a:r>
              <a:rPr lang="en-US" sz="2000" baseline="-25000"/>
              <a:t>2</a:t>
            </a:r>
            <a:r>
              <a:rPr lang="en-US" sz="2000"/>
              <a:t> + H</a:t>
            </a:r>
            <a:r>
              <a:rPr lang="en-US" sz="2000" baseline="-25000"/>
              <a:t>2</a:t>
            </a:r>
            <a:r>
              <a:rPr lang="en-US" sz="2000"/>
              <a:t>O</a:t>
            </a:r>
          </a:p>
          <a:p>
            <a:pPr marL="342900" indent="-342900">
              <a:lnSpc>
                <a:spcPct val="150000"/>
              </a:lnSpc>
              <a:buFont typeface="Arial" panose="020B0604020202020204" pitchFamily="34" charset="0"/>
              <a:buChar char="•"/>
            </a:pPr>
            <a:r>
              <a:rPr lang="en-US" sz="2000"/>
              <a:t>Al</a:t>
            </a:r>
            <a:r>
              <a:rPr lang="en-US" sz="2000" baseline="-25000"/>
              <a:t>2</a:t>
            </a:r>
            <a:r>
              <a:rPr lang="en-US" sz="2000"/>
              <a:t>O</a:t>
            </a:r>
            <a:r>
              <a:rPr lang="en-US" sz="2000" baseline="-25000"/>
              <a:t>3</a:t>
            </a:r>
            <a:r>
              <a:rPr lang="en-US" sz="2000"/>
              <a:t> + 6HCl → 2AlCl</a:t>
            </a:r>
            <a:r>
              <a:rPr lang="en-US" sz="2000" baseline="-25000"/>
              <a:t>3</a:t>
            </a:r>
            <a:r>
              <a:rPr lang="en-US" sz="2000"/>
              <a:t> + 3H</a:t>
            </a:r>
            <a:r>
              <a:rPr lang="en-US" sz="2000" baseline="-25000"/>
              <a:t>2</a:t>
            </a:r>
            <a:r>
              <a:rPr lang="en-US" sz="2000"/>
              <a:t>O</a:t>
            </a:r>
          </a:p>
        </p:txBody>
      </p:sp>
      <p:sp>
        <p:nvSpPr>
          <p:cNvPr id="2" name="Rectangle: Rounded Corners 1">
            <a:extLst>
              <a:ext uri="{FF2B5EF4-FFF2-40B4-BE49-F238E27FC236}">
                <a16:creationId xmlns:a16="http://schemas.microsoft.com/office/drawing/2014/main" id="{88B5FA3C-899A-AC68-30A6-C8ABB72DDF3E}"/>
              </a:ext>
            </a:extLst>
          </p:cNvPr>
          <p:cNvSpPr/>
          <p:nvPr/>
        </p:nvSpPr>
        <p:spPr>
          <a:xfrm>
            <a:off x="2900094" y="2416287"/>
            <a:ext cx="2095696"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Dung dịch base</a:t>
            </a:r>
          </a:p>
        </p:txBody>
      </p:sp>
      <p:sp>
        <p:nvSpPr>
          <p:cNvPr id="3" name="Plus Sign 2">
            <a:extLst>
              <a:ext uri="{FF2B5EF4-FFF2-40B4-BE49-F238E27FC236}">
                <a16:creationId xmlns:a16="http://schemas.microsoft.com/office/drawing/2014/main" id="{0328C410-19E5-D158-F90F-1526A501CB84}"/>
              </a:ext>
            </a:extLst>
          </p:cNvPr>
          <p:cNvSpPr/>
          <p:nvPr/>
        </p:nvSpPr>
        <p:spPr>
          <a:xfrm>
            <a:off x="2230512" y="2634336"/>
            <a:ext cx="548640" cy="54864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Bracket 3">
            <a:extLst>
              <a:ext uri="{FF2B5EF4-FFF2-40B4-BE49-F238E27FC236}">
                <a16:creationId xmlns:a16="http://schemas.microsoft.com/office/drawing/2014/main" id="{E7CCBF92-45F0-9084-0F8E-6BD94DAA6496}"/>
              </a:ext>
            </a:extLst>
          </p:cNvPr>
          <p:cNvSpPr/>
          <p:nvPr/>
        </p:nvSpPr>
        <p:spPr>
          <a:xfrm>
            <a:off x="2021260" y="1664676"/>
            <a:ext cx="209252" cy="1242647"/>
          </a:xfrm>
          <a:prstGeom prst="leftBracket">
            <a:avLst>
              <a:gd name="adj"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67125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par>
                          <p:cTn id="50" fill="hold">
                            <p:stCondLst>
                              <p:cond delay="500"/>
                            </p:stCondLst>
                            <p:childTnLst>
                              <p:par>
                                <p:cTn id="51" presetID="14" presetClass="entr" presetSubtype="1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500"/>
                                        <p:tgtEl>
                                          <p:spTgt spid="28"/>
                                        </p:tgtEl>
                                      </p:cBhvr>
                                    </p:animEffect>
                                  </p:childTnLst>
                                </p:cTn>
                              </p:par>
                            </p:childTnLst>
                          </p:cTn>
                        </p:par>
                        <p:par>
                          <p:cTn id="59" fill="hold">
                            <p:stCondLst>
                              <p:cond delay="500"/>
                            </p:stCondLst>
                            <p:childTnLst>
                              <p:par>
                                <p:cTn id="60" presetID="16" presetClass="entr" presetSubtype="21" fill="hold" grpId="0" nodeType="afterEffect">
                                  <p:stCondLst>
                                    <p:cond delay="0"/>
                                  </p:stCondLst>
                                  <p:childTnLst>
                                    <p:set>
                                      <p:cBhvr>
                                        <p:cTn id="61" dur="1" fill="hold">
                                          <p:stCondLst>
                                            <p:cond delay="0"/>
                                          </p:stCondLst>
                                        </p:cTn>
                                        <p:tgtEl>
                                          <p:spTgt spid="3200"/>
                                        </p:tgtEl>
                                        <p:attrNameLst>
                                          <p:attrName>style.visibility</p:attrName>
                                        </p:attrNameLst>
                                      </p:cBhvr>
                                      <p:to>
                                        <p:strVal val="visible"/>
                                      </p:to>
                                    </p:set>
                                    <p:animEffect transition="in" filter="barn(inVertical)">
                                      <p:cBhvr>
                                        <p:cTn id="62" dur="500"/>
                                        <p:tgtEl>
                                          <p:spTgt spid="3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3200" grpId="0"/>
      <p:bldP spid="2" grpId="0" animBg="1"/>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20"/>
        <p:cNvGrpSpPr/>
        <p:nvPr/>
      </p:nvGrpSpPr>
      <p:grpSpPr>
        <a:xfrm>
          <a:off x="0" y="0"/>
          <a:ext cx="0" cy="0"/>
          <a:chOff x="0" y="0"/>
          <a:chExt cx="0" cy="0"/>
        </a:xfrm>
      </p:grpSpPr>
      <p:sp>
        <p:nvSpPr>
          <p:cNvPr id="20" name="TextBox 19">
            <a:extLst>
              <a:ext uri="{FF2B5EF4-FFF2-40B4-BE49-F238E27FC236}">
                <a16:creationId xmlns:a16="http://schemas.microsoft.com/office/drawing/2014/main" id="{285FF1F2-8B4C-9A6E-C82F-89EC1AD31BDD}"/>
              </a:ext>
            </a:extLst>
          </p:cNvPr>
          <p:cNvSpPr txBox="1"/>
          <p:nvPr/>
        </p:nvSpPr>
        <p:spPr>
          <a:xfrm>
            <a:off x="2487490" y="454962"/>
            <a:ext cx="4169020" cy="523220"/>
          </a:xfrm>
          <a:prstGeom prst="rect">
            <a:avLst/>
          </a:prstGeom>
          <a:noFill/>
        </p:spPr>
        <p:txBody>
          <a:bodyPr wrap="square">
            <a:spAutoFit/>
          </a:bodyPr>
          <a:lstStyle/>
          <a:p>
            <a:pPr algn="ctr"/>
            <a:r>
              <a:rPr lang="en-US" sz="2800" b="1" i="1">
                <a:solidFill>
                  <a:schemeClr val="accent2">
                    <a:lumMod val="75000"/>
                  </a:schemeClr>
                </a:solidFill>
              </a:rPr>
              <a:t>4. Oxide trung tính</a:t>
            </a:r>
          </a:p>
        </p:txBody>
      </p:sp>
      <p:sp>
        <p:nvSpPr>
          <p:cNvPr id="21" name="Rectangle: Rounded Corners 20">
            <a:extLst>
              <a:ext uri="{FF2B5EF4-FFF2-40B4-BE49-F238E27FC236}">
                <a16:creationId xmlns:a16="http://schemas.microsoft.com/office/drawing/2014/main" id="{D56D38AE-74ED-E789-EAA4-D6CB8DEB6DFC}"/>
              </a:ext>
            </a:extLst>
          </p:cNvPr>
          <p:cNvSpPr/>
          <p:nvPr/>
        </p:nvSpPr>
        <p:spPr>
          <a:xfrm>
            <a:off x="1642304" y="1216865"/>
            <a:ext cx="5859392" cy="984738"/>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rPr>
              <a:t>Oxide trung tính (oxide không tạo muối) không tác dụng với dung dịch acid và dung dịch base. </a:t>
            </a:r>
          </a:p>
        </p:txBody>
      </p:sp>
      <p:sp>
        <p:nvSpPr>
          <p:cNvPr id="28" name="Arrow: Pentagon 27">
            <a:extLst>
              <a:ext uri="{FF2B5EF4-FFF2-40B4-BE49-F238E27FC236}">
                <a16:creationId xmlns:a16="http://schemas.microsoft.com/office/drawing/2014/main" id="{752EC60E-5E56-E434-EEFF-F77886C49086}"/>
              </a:ext>
            </a:extLst>
          </p:cNvPr>
          <p:cNvSpPr/>
          <p:nvPr/>
        </p:nvSpPr>
        <p:spPr>
          <a:xfrm>
            <a:off x="0" y="2971734"/>
            <a:ext cx="1590433" cy="703385"/>
          </a:xfrm>
          <a:prstGeom prst="homePlat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Ví dụ</a:t>
            </a:r>
          </a:p>
        </p:txBody>
      </p:sp>
      <p:grpSp>
        <p:nvGrpSpPr>
          <p:cNvPr id="9" name="Group 8">
            <a:extLst>
              <a:ext uri="{FF2B5EF4-FFF2-40B4-BE49-F238E27FC236}">
                <a16:creationId xmlns:a16="http://schemas.microsoft.com/office/drawing/2014/main" id="{C483F803-DB89-1C3A-7BF8-47DF43EE4F11}"/>
              </a:ext>
            </a:extLst>
          </p:cNvPr>
          <p:cNvGrpSpPr/>
          <p:nvPr/>
        </p:nvGrpSpPr>
        <p:grpSpPr>
          <a:xfrm>
            <a:off x="2131739" y="2561214"/>
            <a:ext cx="2339983" cy="2227809"/>
            <a:chOff x="2131739" y="2460729"/>
            <a:chExt cx="2339983" cy="2227809"/>
          </a:xfrm>
        </p:grpSpPr>
        <p:sp>
          <p:nvSpPr>
            <p:cNvPr id="3200" name="TextBox 3199">
              <a:extLst>
                <a:ext uri="{FF2B5EF4-FFF2-40B4-BE49-F238E27FC236}">
                  <a16:creationId xmlns:a16="http://schemas.microsoft.com/office/drawing/2014/main" id="{89DDF22D-619F-9160-6524-F4A7DD9E0FEA}"/>
                </a:ext>
              </a:extLst>
            </p:cNvPr>
            <p:cNvSpPr txBox="1"/>
            <p:nvPr/>
          </p:nvSpPr>
          <p:spPr>
            <a:xfrm>
              <a:off x="2182037" y="4191542"/>
              <a:ext cx="1994682" cy="496996"/>
            </a:xfrm>
            <a:prstGeom prst="rect">
              <a:avLst/>
            </a:prstGeom>
            <a:noFill/>
          </p:spPr>
          <p:txBody>
            <a:bodyPr wrap="square">
              <a:spAutoFit/>
            </a:bodyPr>
            <a:lstStyle/>
            <a:p>
              <a:pPr algn="ctr">
                <a:lnSpc>
                  <a:spcPct val="150000"/>
                </a:lnSpc>
              </a:pPr>
              <a:r>
                <a:rPr lang="en-US" sz="2000"/>
                <a:t>CO</a:t>
              </a:r>
            </a:p>
          </p:txBody>
        </p:sp>
        <p:pic>
          <p:nvPicPr>
            <p:cNvPr id="6" name="Picture 5" descr="A black and red spheres&#10;&#10;Description automatically generated">
              <a:extLst>
                <a:ext uri="{FF2B5EF4-FFF2-40B4-BE49-F238E27FC236}">
                  <a16:creationId xmlns:a16="http://schemas.microsoft.com/office/drawing/2014/main" id="{AAD48A71-D3A6-1EEF-25D7-BD8FA510C42E}"/>
                </a:ext>
              </a:extLst>
            </p:cNvPr>
            <p:cNvPicPr>
              <a:picLocks noChangeAspect="1"/>
            </p:cNvPicPr>
            <p:nvPr/>
          </p:nvPicPr>
          <p:blipFill>
            <a:blip r:embed="rId3"/>
            <a:stretch>
              <a:fillRect/>
            </a:stretch>
          </p:blipFill>
          <p:spPr>
            <a:xfrm>
              <a:off x="2131739" y="2460729"/>
              <a:ext cx="2339983" cy="1809953"/>
            </a:xfrm>
            <a:prstGeom prst="rect">
              <a:avLst/>
            </a:prstGeom>
          </p:spPr>
        </p:pic>
      </p:grpSp>
      <p:grpSp>
        <p:nvGrpSpPr>
          <p:cNvPr id="11" name="Group 10">
            <a:extLst>
              <a:ext uri="{FF2B5EF4-FFF2-40B4-BE49-F238E27FC236}">
                <a16:creationId xmlns:a16="http://schemas.microsoft.com/office/drawing/2014/main" id="{7A368382-F4A7-5198-D4CC-91B9C97EF616}"/>
              </a:ext>
            </a:extLst>
          </p:cNvPr>
          <p:cNvGrpSpPr/>
          <p:nvPr/>
        </p:nvGrpSpPr>
        <p:grpSpPr>
          <a:xfrm>
            <a:off x="5592411" y="2568716"/>
            <a:ext cx="2281472" cy="2220307"/>
            <a:chOff x="5592411" y="2568716"/>
            <a:chExt cx="2281472" cy="2220307"/>
          </a:xfrm>
        </p:grpSpPr>
        <p:pic>
          <p:nvPicPr>
            <p:cNvPr id="8" name="Picture 7" descr="A red and blue spheres&#10;&#10;Description automatically generated">
              <a:extLst>
                <a:ext uri="{FF2B5EF4-FFF2-40B4-BE49-F238E27FC236}">
                  <a16:creationId xmlns:a16="http://schemas.microsoft.com/office/drawing/2014/main" id="{6508F365-66B2-8272-3DB4-E2AF36341994}"/>
                </a:ext>
              </a:extLst>
            </p:cNvPr>
            <p:cNvPicPr>
              <a:picLocks noChangeAspect="1"/>
            </p:cNvPicPr>
            <p:nvPr/>
          </p:nvPicPr>
          <p:blipFill>
            <a:blip r:embed="rId4"/>
            <a:stretch>
              <a:fillRect/>
            </a:stretch>
          </p:blipFill>
          <p:spPr>
            <a:xfrm>
              <a:off x="5592411" y="2568716"/>
              <a:ext cx="2281472" cy="1802452"/>
            </a:xfrm>
            <a:prstGeom prst="rect">
              <a:avLst/>
            </a:prstGeom>
          </p:spPr>
        </p:pic>
        <p:sp>
          <p:nvSpPr>
            <p:cNvPr id="10" name="TextBox 9">
              <a:extLst>
                <a:ext uri="{FF2B5EF4-FFF2-40B4-BE49-F238E27FC236}">
                  <a16:creationId xmlns:a16="http://schemas.microsoft.com/office/drawing/2014/main" id="{8EADD165-7E9A-7BCB-56D3-9FE069A00D0C}"/>
                </a:ext>
              </a:extLst>
            </p:cNvPr>
            <p:cNvSpPr txBox="1"/>
            <p:nvPr/>
          </p:nvSpPr>
          <p:spPr>
            <a:xfrm>
              <a:off x="5879201" y="4292027"/>
              <a:ext cx="1994682" cy="496996"/>
            </a:xfrm>
            <a:prstGeom prst="rect">
              <a:avLst/>
            </a:prstGeom>
            <a:noFill/>
          </p:spPr>
          <p:txBody>
            <a:bodyPr wrap="square">
              <a:spAutoFit/>
            </a:bodyPr>
            <a:lstStyle/>
            <a:p>
              <a:pPr algn="ctr">
                <a:lnSpc>
                  <a:spcPct val="150000"/>
                </a:lnSpc>
              </a:pPr>
              <a:r>
                <a:rPr lang="en-US" sz="2000"/>
                <a:t>NO</a:t>
              </a:r>
            </a:p>
          </p:txBody>
        </p:sp>
      </p:grpSp>
    </p:spTree>
    <p:extLst>
      <p:ext uri="{BB962C8B-B14F-4D97-AF65-F5344CB8AC3E}">
        <p14:creationId xmlns:p14="http://schemas.microsoft.com/office/powerpoint/2010/main" val="2362007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29" name="Picture 10">
            <a:extLst>
              <a:ext uri="{FF2B5EF4-FFF2-40B4-BE49-F238E27FC236}">
                <a16:creationId xmlns:a16="http://schemas.microsoft.com/office/drawing/2014/main" id="{CB3E5985-8ED4-869B-76A4-C6B267397717}"/>
              </a:ext>
            </a:extLst>
          </p:cNvPr>
          <p:cNvPicPr>
            <a:picLocks noChangeAspect="1"/>
          </p:cNvPicPr>
          <p:nvPr/>
        </p:nvPicPr>
        <p:blipFill>
          <a:blip r:embed="rId3"/>
          <a:srcRect/>
          <a:stretch>
            <a:fillRect/>
          </a:stretch>
        </p:blipFill>
        <p:spPr>
          <a:xfrm>
            <a:off x="5525477" y="397684"/>
            <a:ext cx="3070332" cy="4348127"/>
          </a:xfrm>
          <a:prstGeom prst="rect">
            <a:avLst/>
          </a:prstGeom>
        </p:spPr>
      </p:pic>
      <p:sp>
        <p:nvSpPr>
          <p:cNvPr id="30" name="Speech Bubble: Rectangle with Corners Rounded 29">
            <a:extLst>
              <a:ext uri="{FF2B5EF4-FFF2-40B4-BE49-F238E27FC236}">
                <a16:creationId xmlns:a16="http://schemas.microsoft.com/office/drawing/2014/main" id="{F21CF1BC-0E55-C835-0EBB-F8FCEDCBFF31}"/>
              </a:ext>
            </a:extLst>
          </p:cNvPr>
          <p:cNvSpPr/>
          <p:nvPr/>
        </p:nvSpPr>
        <p:spPr>
          <a:xfrm>
            <a:off x="765906" y="452555"/>
            <a:ext cx="4384431" cy="2119192"/>
          </a:xfrm>
          <a:prstGeom prst="wedgeRoundRectCallout">
            <a:avLst>
              <a:gd name="adj1" fmla="val 66950"/>
              <a:gd name="adj2" fmla="val 3938"/>
              <a:gd name="adj3" fmla="val 16667"/>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tx1"/>
                </a:solidFill>
              </a:rPr>
              <a:t>Vôi sống (CaO), carbon dioxide (CO</a:t>
            </a:r>
            <a:r>
              <a:rPr lang="en-US" sz="2000" baseline="-25000">
                <a:solidFill>
                  <a:schemeClr val="tx1"/>
                </a:solidFill>
              </a:rPr>
              <a:t>2</a:t>
            </a:r>
            <a:r>
              <a:rPr lang="vi-VN" sz="2000">
                <a:solidFill>
                  <a:schemeClr val="tx1"/>
                </a:solidFill>
              </a:rPr>
              <a:t>) đều là hợp chất oxide. Vậy oxide là gì, chúng có tính chất hóa học và ứng dụng như thế nào?”</a:t>
            </a:r>
            <a:endParaRPr lang="en-US" sz="2000">
              <a:solidFill>
                <a:schemeClr val="tx1"/>
              </a:solidFill>
            </a:endParaRPr>
          </a:p>
        </p:txBody>
      </p:sp>
      <p:pic>
        <p:nvPicPr>
          <p:cNvPr id="2272" name="Picture 2271" descr="A group of red and white balls&#10;&#10;Description automatically generated">
            <a:extLst>
              <a:ext uri="{FF2B5EF4-FFF2-40B4-BE49-F238E27FC236}">
                <a16:creationId xmlns:a16="http://schemas.microsoft.com/office/drawing/2014/main" id="{51DF7237-D75C-0689-3005-A09B8A3D8E6D}"/>
              </a:ext>
            </a:extLst>
          </p:cNvPr>
          <p:cNvPicPr>
            <a:picLocks noChangeAspect="1"/>
          </p:cNvPicPr>
          <p:nvPr/>
        </p:nvPicPr>
        <p:blipFill>
          <a:blip r:embed="rId4"/>
          <a:stretch>
            <a:fillRect/>
          </a:stretch>
        </p:blipFill>
        <p:spPr>
          <a:xfrm>
            <a:off x="242630" y="2766719"/>
            <a:ext cx="2344262" cy="2229796"/>
          </a:xfrm>
          <a:prstGeom prst="rect">
            <a:avLst/>
          </a:prstGeom>
        </p:spPr>
      </p:pic>
      <p:pic>
        <p:nvPicPr>
          <p:cNvPr id="2274" name="Picture 2273" descr="A red and black molecule&#10;&#10;Description automatically generated">
            <a:extLst>
              <a:ext uri="{FF2B5EF4-FFF2-40B4-BE49-F238E27FC236}">
                <a16:creationId xmlns:a16="http://schemas.microsoft.com/office/drawing/2014/main" id="{AD88816C-708A-CF62-6A1D-22A77AE49D7F}"/>
              </a:ext>
            </a:extLst>
          </p:cNvPr>
          <p:cNvPicPr>
            <a:picLocks noChangeAspect="1"/>
          </p:cNvPicPr>
          <p:nvPr/>
        </p:nvPicPr>
        <p:blipFill>
          <a:blip r:embed="rId5"/>
          <a:stretch>
            <a:fillRect/>
          </a:stretch>
        </p:blipFill>
        <p:spPr>
          <a:xfrm>
            <a:off x="2586892" y="2855705"/>
            <a:ext cx="3023999" cy="19875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272"/>
                                        </p:tgtEl>
                                        <p:attrNameLst>
                                          <p:attrName>style.visibility</p:attrName>
                                        </p:attrNameLst>
                                      </p:cBhvr>
                                      <p:to>
                                        <p:strVal val="visible"/>
                                      </p:to>
                                    </p:set>
                                    <p:animEffect transition="in" filter="randombar(horizontal)">
                                      <p:cBhvr>
                                        <p:cTn id="16" dur="500"/>
                                        <p:tgtEl>
                                          <p:spTgt spid="2272"/>
                                        </p:tgtEl>
                                      </p:cBhvr>
                                    </p:animEffect>
                                  </p:childTnLst>
                                </p:cTn>
                              </p:par>
                              <p:par>
                                <p:cTn id="17" presetID="14" presetClass="entr" presetSubtype="10" fill="hold" nodeType="withEffect">
                                  <p:stCondLst>
                                    <p:cond delay="0"/>
                                  </p:stCondLst>
                                  <p:childTnLst>
                                    <p:set>
                                      <p:cBhvr>
                                        <p:cTn id="18" dur="1" fill="hold">
                                          <p:stCondLst>
                                            <p:cond delay="0"/>
                                          </p:stCondLst>
                                        </p:cTn>
                                        <p:tgtEl>
                                          <p:spTgt spid="2274"/>
                                        </p:tgtEl>
                                        <p:attrNameLst>
                                          <p:attrName>style.visibility</p:attrName>
                                        </p:attrNameLst>
                                      </p:cBhvr>
                                      <p:to>
                                        <p:strVal val="visible"/>
                                      </p:to>
                                    </p:set>
                                    <p:animEffect transition="in" filter="randombar(horizontal)">
                                      <p:cBhvr>
                                        <p:cTn id="19" dur="500"/>
                                        <p:tgtEl>
                                          <p:spTgt spid="2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37"/>
        <p:cNvGrpSpPr/>
        <p:nvPr/>
      </p:nvGrpSpPr>
      <p:grpSpPr>
        <a:xfrm>
          <a:off x="0" y="0"/>
          <a:ext cx="0" cy="0"/>
          <a:chOff x="0" y="0"/>
          <a:chExt cx="0" cy="0"/>
        </a:xfrm>
      </p:grpSpPr>
      <p:sp>
        <p:nvSpPr>
          <p:cNvPr id="4" name="Oval 3">
            <a:extLst>
              <a:ext uri="{FF2B5EF4-FFF2-40B4-BE49-F238E27FC236}">
                <a16:creationId xmlns:a16="http://schemas.microsoft.com/office/drawing/2014/main" id="{A2BF83E0-4ECB-D1B5-4A3D-E27E860093EF}"/>
              </a:ext>
            </a:extLst>
          </p:cNvPr>
          <p:cNvSpPr/>
          <p:nvPr/>
        </p:nvSpPr>
        <p:spPr>
          <a:xfrm>
            <a:off x="4114800" y="125828"/>
            <a:ext cx="914400" cy="914400"/>
          </a:xfrm>
          <a:prstGeom prst="ellipse">
            <a:avLst/>
          </a:prstGeom>
          <a:solidFill>
            <a:schemeClr val="accent2">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t>1</a:t>
            </a:r>
          </a:p>
        </p:txBody>
      </p:sp>
      <p:sp>
        <p:nvSpPr>
          <p:cNvPr id="8" name="Rectangle: Rounded Corners 7">
            <a:extLst>
              <a:ext uri="{FF2B5EF4-FFF2-40B4-BE49-F238E27FC236}">
                <a16:creationId xmlns:a16="http://schemas.microsoft.com/office/drawing/2014/main" id="{49692A5A-88C9-E689-9600-B964839F621E}"/>
              </a:ext>
            </a:extLst>
          </p:cNvPr>
          <p:cNvSpPr/>
          <p:nvPr/>
        </p:nvSpPr>
        <p:spPr>
          <a:xfrm>
            <a:off x="457201" y="1379414"/>
            <a:ext cx="3657599" cy="1563078"/>
          </a:xfrm>
          <a:prstGeom prst="roundRect">
            <a:avLst>
              <a:gd name="adj" fmla="val 69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tx1"/>
                </a:solidFill>
              </a:rPr>
              <a:t>Tính chất hóa học của oxide base (MgO): tác dụng với acid tạo thành muối và nước:</a:t>
            </a:r>
            <a:endParaRPr lang="en-US" sz="2000">
              <a:solidFill>
                <a:schemeClr val="tx1"/>
              </a:solidFill>
            </a:endParaRPr>
          </a:p>
        </p:txBody>
      </p:sp>
      <p:sp>
        <p:nvSpPr>
          <p:cNvPr id="9" name="Rectangle: Rounded Corners 8">
            <a:extLst>
              <a:ext uri="{FF2B5EF4-FFF2-40B4-BE49-F238E27FC236}">
                <a16:creationId xmlns:a16="http://schemas.microsoft.com/office/drawing/2014/main" id="{980A043B-DC3A-88C3-A031-D683F0AF9995}"/>
              </a:ext>
            </a:extLst>
          </p:cNvPr>
          <p:cNvSpPr/>
          <p:nvPr/>
        </p:nvSpPr>
        <p:spPr>
          <a:xfrm>
            <a:off x="457201" y="3079260"/>
            <a:ext cx="3657599" cy="1563078"/>
          </a:xfrm>
          <a:prstGeom prst="roundRect">
            <a:avLst>
              <a:gd name="adj" fmla="val 69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tx1"/>
                </a:solidFill>
              </a:rPr>
              <a:t>Tính chất hóa học của oxide acid (SO</a:t>
            </a:r>
            <a:r>
              <a:rPr lang="en-US" sz="2000" baseline="-25000">
                <a:solidFill>
                  <a:schemeClr val="tx1"/>
                </a:solidFill>
              </a:rPr>
              <a:t>2</a:t>
            </a:r>
            <a:r>
              <a:rPr lang="vi-VN" sz="2000">
                <a:solidFill>
                  <a:schemeClr val="tx1"/>
                </a:solidFill>
              </a:rPr>
              <a:t>): tác dụng với base tạo thành muối và nước</a:t>
            </a:r>
            <a:r>
              <a:rPr lang="en-US" sz="2000">
                <a:solidFill>
                  <a:schemeClr val="tx1"/>
                </a:solidFill>
              </a:rPr>
              <a:t>:</a:t>
            </a:r>
          </a:p>
        </p:txBody>
      </p:sp>
      <p:grpSp>
        <p:nvGrpSpPr>
          <p:cNvPr id="13" name="Group 12">
            <a:extLst>
              <a:ext uri="{FF2B5EF4-FFF2-40B4-BE49-F238E27FC236}">
                <a16:creationId xmlns:a16="http://schemas.microsoft.com/office/drawing/2014/main" id="{43D2AEB4-5107-552A-6502-5F348ED81B50}"/>
              </a:ext>
            </a:extLst>
          </p:cNvPr>
          <p:cNvGrpSpPr/>
          <p:nvPr/>
        </p:nvGrpSpPr>
        <p:grpSpPr>
          <a:xfrm>
            <a:off x="4479192" y="1912455"/>
            <a:ext cx="4297485" cy="512626"/>
            <a:chOff x="4479192" y="1912455"/>
            <a:chExt cx="4297485" cy="512626"/>
          </a:xfrm>
        </p:grpSpPr>
        <p:sp>
          <p:nvSpPr>
            <p:cNvPr id="11" name="TextBox 10">
              <a:extLst>
                <a:ext uri="{FF2B5EF4-FFF2-40B4-BE49-F238E27FC236}">
                  <a16:creationId xmlns:a16="http://schemas.microsoft.com/office/drawing/2014/main" id="{39A918C3-D84E-DB5E-C0CA-AFBD2F1E762E}"/>
                </a:ext>
              </a:extLst>
            </p:cNvPr>
            <p:cNvSpPr txBox="1"/>
            <p:nvPr/>
          </p:nvSpPr>
          <p:spPr>
            <a:xfrm>
              <a:off x="5195277" y="1912455"/>
              <a:ext cx="3581400" cy="496996"/>
            </a:xfrm>
            <a:prstGeom prst="rect">
              <a:avLst/>
            </a:prstGeom>
            <a:noFill/>
          </p:spPr>
          <p:txBody>
            <a:bodyPr wrap="square">
              <a:spAutoFit/>
            </a:bodyPr>
            <a:lstStyle/>
            <a:p>
              <a:pPr algn="ctr">
                <a:lnSpc>
                  <a:spcPct val="150000"/>
                </a:lnSpc>
                <a:spcAft>
                  <a:spcPts val="1000"/>
                </a:spcAft>
              </a:pPr>
              <a:r>
                <a:rPr lang="vi-VN" sz="2000">
                  <a:effectLst/>
                  <a:latin typeface="+mn-lt"/>
                  <a:ea typeface="Calibri" panose="020F0502020204030204" pitchFamily="34" charset="0"/>
                  <a:cs typeface="Times New Roman" panose="02020603050405020304" pitchFamily="18" charset="0"/>
                </a:rPr>
                <a:t>MgO + 2HCl → MgCl</a:t>
              </a:r>
              <a:r>
                <a:rPr lang="vi-VN" sz="2000" baseline="-25000">
                  <a:effectLst/>
                  <a:latin typeface="+mn-lt"/>
                  <a:ea typeface="Calibri" panose="020F0502020204030204" pitchFamily="34" charset="0"/>
                  <a:cs typeface="Times New Roman" panose="02020603050405020304" pitchFamily="18" charset="0"/>
                </a:rPr>
                <a:t>2 </a:t>
              </a:r>
              <a:r>
                <a:rPr lang="vi-VN" sz="2000">
                  <a:effectLst/>
                  <a:latin typeface="+mn-lt"/>
                  <a:ea typeface="Calibri" panose="020F0502020204030204" pitchFamily="34" charset="0"/>
                  <a:cs typeface="Times New Roman" panose="02020603050405020304" pitchFamily="18" charset="0"/>
                </a:rPr>
                <a:t>+ 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O</a:t>
              </a:r>
              <a:endParaRPr lang="en-US" sz="2400">
                <a:effectLst/>
                <a:latin typeface="+mn-lt"/>
                <a:ea typeface="Calibri" panose="020F0502020204030204" pitchFamily="34" charset="0"/>
                <a:cs typeface="Times New Roman" panose="02020603050405020304" pitchFamily="18" charset="0"/>
              </a:endParaRPr>
            </a:p>
          </p:txBody>
        </p:sp>
        <p:sp>
          <p:nvSpPr>
            <p:cNvPr id="12" name="Arrow: Notched Right 11">
              <a:extLst>
                <a:ext uri="{FF2B5EF4-FFF2-40B4-BE49-F238E27FC236}">
                  <a16:creationId xmlns:a16="http://schemas.microsoft.com/office/drawing/2014/main" id="{7D1C9674-E420-A187-1674-D3D389F3A411}"/>
                </a:ext>
              </a:extLst>
            </p:cNvPr>
            <p:cNvSpPr/>
            <p:nvPr/>
          </p:nvSpPr>
          <p:spPr>
            <a:xfrm>
              <a:off x="4479192" y="2018679"/>
              <a:ext cx="557823" cy="406402"/>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9F67CE8B-4AEB-B844-FE95-7FBE90F4345C}"/>
              </a:ext>
            </a:extLst>
          </p:cNvPr>
          <p:cNvGrpSpPr/>
          <p:nvPr/>
        </p:nvGrpSpPr>
        <p:grpSpPr>
          <a:xfrm>
            <a:off x="4479192" y="3565408"/>
            <a:ext cx="4498731" cy="496996"/>
            <a:chOff x="4479192" y="1928085"/>
            <a:chExt cx="4498731" cy="496996"/>
          </a:xfrm>
        </p:grpSpPr>
        <p:sp>
          <p:nvSpPr>
            <p:cNvPr id="15" name="TextBox 14">
              <a:extLst>
                <a:ext uri="{FF2B5EF4-FFF2-40B4-BE49-F238E27FC236}">
                  <a16:creationId xmlns:a16="http://schemas.microsoft.com/office/drawing/2014/main" id="{FF7AA32C-53C9-58AB-9EBC-C5FD5110934D}"/>
                </a:ext>
              </a:extLst>
            </p:cNvPr>
            <p:cNvSpPr txBox="1"/>
            <p:nvPr/>
          </p:nvSpPr>
          <p:spPr>
            <a:xfrm>
              <a:off x="5029200" y="1928085"/>
              <a:ext cx="3948723" cy="496996"/>
            </a:xfrm>
            <a:prstGeom prst="rect">
              <a:avLst/>
            </a:prstGeom>
            <a:noFill/>
          </p:spPr>
          <p:txBody>
            <a:bodyPr wrap="square">
              <a:spAutoFit/>
            </a:bodyPr>
            <a:lstStyle/>
            <a:p>
              <a:pPr algn="ctr">
                <a:lnSpc>
                  <a:spcPct val="150000"/>
                </a:lnSpc>
                <a:spcAft>
                  <a:spcPts val="1000"/>
                </a:spcAft>
              </a:pPr>
              <a:r>
                <a:rPr lang="vi-VN" sz="2000">
                  <a:effectLst/>
                  <a:latin typeface="+mn-lt"/>
                  <a:ea typeface="Calibri" panose="020F0502020204030204" pitchFamily="34" charset="0"/>
                  <a:cs typeface="Times New Roman" panose="02020603050405020304" pitchFamily="18" charset="0"/>
                </a:rPr>
                <a:t>SO</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+ 2NaOH →  Na</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SO</a:t>
              </a:r>
              <a:r>
                <a:rPr lang="vi-VN" sz="2000" baseline="-25000">
                  <a:effectLst/>
                  <a:latin typeface="+mn-lt"/>
                  <a:ea typeface="Calibri" panose="020F0502020204030204" pitchFamily="34" charset="0"/>
                  <a:cs typeface="Times New Roman" panose="02020603050405020304" pitchFamily="18" charset="0"/>
                </a:rPr>
                <a:t>3 </a:t>
              </a:r>
              <a:r>
                <a:rPr lang="vi-VN" sz="2000">
                  <a:effectLst/>
                  <a:latin typeface="+mn-lt"/>
                  <a:ea typeface="Calibri" panose="020F0502020204030204" pitchFamily="34" charset="0"/>
                  <a:cs typeface="Times New Roman" panose="02020603050405020304" pitchFamily="18" charset="0"/>
                </a:rPr>
                <a:t>+ 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O</a:t>
              </a:r>
              <a:endParaRPr lang="en-US" sz="2000">
                <a:effectLst/>
                <a:latin typeface="+mn-lt"/>
                <a:ea typeface="Calibri" panose="020F0502020204030204" pitchFamily="34" charset="0"/>
                <a:cs typeface="Times New Roman" panose="02020603050405020304" pitchFamily="18" charset="0"/>
              </a:endParaRPr>
            </a:p>
          </p:txBody>
        </p:sp>
        <p:sp>
          <p:nvSpPr>
            <p:cNvPr id="16" name="Arrow: Notched Right 15">
              <a:extLst>
                <a:ext uri="{FF2B5EF4-FFF2-40B4-BE49-F238E27FC236}">
                  <a16:creationId xmlns:a16="http://schemas.microsoft.com/office/drawing/2014/main" id="{3B9E3A67-78F1-5532-DF54-4CC60A4610FC}"/>
                </a:ext>
              </a:extLst>
            </p:cNvPr>
            <p:cNvSpPr/>
            <p:nvPr/>
          </p:nvSpPr>
          <p:spPr>
            <a:xfrm>
              <a:off x="4479192" y="2018679"/>
              <a:ext cx="557823" cy="406402"/>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37"/>
        <p:cNvGrpSpPr/>
        <p:nvPr/>
      </p:nvGrpSpPr>
      <p:grpSpPr>
        <a:xfrm>
          <a:off x="0" y="0"/>
          <a:ext cx="0" cy="0"/>
          <a:chOff x="0" y="0"/>
          <a:chExt cx="0" cy="0"/>
        </a:xfrm>
      </p:grpSpPr>
      <p:sp>
        <p:nvSpPr>
          <p:cNvPr id="4" name="Oval 3">
            <a:extLst>
              <a:ext uri="{FF2B5EF4-FFF2-40B4-BE49-F238E27FC236}">
                <a16:creationId xmlns:a16="http://schemas.microsoft.com/office/drawing/2014/main" id="{A2BF83E0-4ECB-D1B5-4A3D-E27E860093EF}"/>
              </a:ext>
            </a:extLst>
          </p:cNvPr>
          <p:cNvSpPr/>
          <p:nvPr/>
        </p:nvSpPr>
        <p:spPr>
          <a:xfrm>
            <a:off x="4114800" y="125828"/>
            <a:ext cx="914400" cy="914400"/>
          </a:xfrm>
          <a:prstGeom prst="ellipse">
            <a:avLst/>
          </a:prstGeom>
          <a:solidFill>
            <a:schemeClr val="accent2">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t>2</a:t>
            </a:r>
          </a:p>
        </p:txBody>
      </p:sp>
      <p:sp>
        <p:nvSpPr>
          <p:cNvPr id="8" name="Rectangle: Rounded Corners 7">
            <a:extLst>
              <a:ext uri="{FF2B5EF4-FFF2-40B4-BE49-F238E27FC236}">
                <a16:creationId xmlns:a16="http://schemas.microsoft.com/office/drawing/2014/main" id="{49692A5A-88C9-E689-9600-B964839F621E}"/>
              </a:ext>
            </a:extLst>
          </p:cNvPr>
          <p:cNvSpPr/>
          <p:nvPr/>
        </p:nvSpPr>
        <p:spPr>
          <a:xfrm>
            <a:off x="457201" y="1285630"/>
            <a:ext cx="3657599" cy="1203571"/>
          </a:xfrm>
          <a:prstGeom prst="roundRect">
            <a:avLst>
              <a:gd name="adj" fmla="val 69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50000"/>
              </a:lnSpc>
            </a:pPr>
            <a:r>
              <a:rPr lang="vi-VN" sz="2000">
                <a:solidFill>
                  <a:schemeClr val="tx1"/>
                </a:solidFill>
              </a:rPr>
              <a:t>Các oxide tác dụng với HCl là oxide base: CaO, Fe</a:t>
            </a:r>
            <a:r>
              <a:rPr lang="vi-VN" sz="2000" baseline="-25000">
                <a:solidFill>
                  <a:schemeClr val="tx1"/>
                </a:solidFill>
              </a:rPr>
              <a:t>2</a:t>
            </a:r>
            <a:r>
              <a:rPr lang="vi-VN" sz="2000">
                <a:solidFill>
                  <a:schemeClr val="tx1"/>
                </a:solidFill>
              </a:rPr>
              <a:t>O</a:t>
            </a:r>
            <a:r>
              <a:rPr lang="vi-VN" sz="2000" baseline="-25000">
                <a:solidFill>
                  <a:schemeClr val="tx1"/>
                </a:solidFill>
              </a:rPr>
              <a:t>3</a:t>
            </a:r>
            <a:r>
              <a:rPr lang="vi-VN" sz="2000">
                <a:solidFill>
                  <a:schemeClr val="tx1"/>
                </a:solidFill>
              </a:rPr>
              <a:t>.</a:t>
            </a:r>
            <a:endParaRPr lang="en-US" sz="2000">
              <a:solidFill>
                <a:schemeClr val="tx1"/>
              </a:solidFill>
            </a:endParaRPr>
          </a:p>
        </p:txBody>
      </p:sp>
      <p:sp>
        <p:nvSpPr>
          <p:cNvPr id="9" name="Rectangle: Rounded Corners 8">
            <a:extLst>
              <a:ext uri="{FF2B5EF4-FFF2-40B4-BE49-F238E27FC236}">
                <a16:creationId xmlns:a16="http://schemas.microsoft.com/office/drawing/2014/main" id="{980A043B-DC3A-88C3-A031-D683F0AF9995}"/>
              </a:ext>
            </a:extLst>
          </p:cNvPr>
          <p:cNvSpPr/>
          <p:nvPr/>
        </p:nvSpPr>
        <p:spPr>
          <a:xfrm>
            <a:off x="457201" y="2684303"/>
            <a:ext cx="3657599" cy="1203571"/>
          </a:xfrm>
          <a:prstGeom prst="roundRect">
            <a:avLst>
              <a:gd name="adj" fmla="val 69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tx1"/>
                </a:solidFill>
              </a:rPr>
              <a:t>Các oxide tác dụng với NaOH là oxide acid: SO</a:t>
            </a:r>
            <a:r>
              <a:rPr lang="vi-VN" sz="2000" baseline="-25000">
                <a:solidFill>
                  <a:schemeClr val="tx1"/>
                </a:solidFill>
              </a:rPr>
              <a:t>3</a:t>
            </a:r>
            <a:r>
              <a:rPr lang="vi-VN" sz="2000">
                <a:solidFill>
                  <a:schemeClr val="tx1"/>
                </a:solidFill>
              </a:rPr>
              <a:t>, CO</a:t>
            </a:r>
            <a:r>
              <a:rPr lang="vi-VN" sz="2000" baseline="-25000">
                <a:solidFill>
                  <a:schemeClr val="tx1"/>
                </a:solidFill>
              </a:rPr>
              <a:t>2</a:t>
            </a:r>
            <a:r>
              <a:rPr lang="vi-VN" sz="2000">
                <a:solidFill>
                  <a:schemeClr val="tx1"/>
                </a:solidFill>
              </a:rPr>
              <a:t>.</a:t>
            </a:r>
            <a:endParaRPr lang="en-US" sz="3200">
              <a:solidFill>
                <a:schemeClr val="tx1"/>
              </a:solidFill>
            </a:endParaRPr>
          </a:p>
        </p:txBody>
      </p:sp>
      <p:grpSp>
        <p:nvGrpSpPr>
          <p:cNvPr id="13" name="Group 12">
            <a:extLst>
              <a:ext uri="{FF2B5EF4-FFF2-40B4-BE49-F238E27FC236}">
                <a16:creationId xmlns:a16="http://schemas.microsoft.com/office/drawing/2014/main" id="{43D2AEB4-5107-552A-6502-5F348ED81B50}"/>
              </a:ext>
            </a:extLst>
          </p:cNvPr>
          <p:cNvGrpSpPr/>
          <p:nvPr/>
        </p:nvGrpSpPr>
        <p:grpSpPr>
          <a:xfrm>
            <a:off x="4299439" y="1336043"/>
            <a:ext cx="4500683" cy="958660"/>
            <a:chOff x="4479192" y="1670508"/>
            <a:chExt cx="4500683" cy="958660"/>
          </a:xfrm>
        </p:grpSpPr>
        <p:sp>
          <p:nvSpPr>
            <p:cNvPr id="11" name="TextBox 10">
              <a:extLst>
                <a:ext uri="{FF2B5EF4-FFF2-40B4-BE49-F238E27FC236}">
                  <a16:creationId xmlns:a16="http://schemas.microsoft.com/office/drawing/2014/main" id="{39A918C3-D84E-DB5E-C0CA-AFBD2F1E762E}"/>
                </a:ext>
              </a:extLst>
            </p:cNvPr>
            <p:cNvSpPr txBox="1"/>
            <p:nvPr/>
          </p:nvSpPr>
          <p:spPr>
            <a:xfrm>
              <a:off x="5109306" y="1670508"/>
              <a:ext cx="3870569" cy="958660"/>
            </a:xfrm>
            <a:prstGeom prst="rect">
              <a:avLst/>
            </a:prstGeom>
            <a:noFill/>
          </p:spPr>
          <p:txBody>
            <a:bodyPr wrap="square">
              <a:spAutoFit/>
            </a:bodyPr>
            <a:lstStyle/>
            <a:p>
              <a:pPr algn="just">
                <a:lnSpc>
                  <a:spcPct val="150000"/>
                </a:lnSpc>
              </a:pPr>
              <a:r>
                <a:rPr lang="vi-VN" sz="2000">
                  <a:effectLst/>
                  <a:latin typeface="+mn-lt"/>
                  <a:ea typeface="Calibri" panose="020F0502020204030204" pitchFamily="34" charset="0"/>
                  <a:cs typeface="Times New Roman" panose="02020603050405020304" pitchFamily="18" charset="0"/>
                </a:rPr>
                <a:t>CaO + 2HCl → CaCl</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 + 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O</a:t>
              </a:r>
              <a:endParaRPr lang="en-US" sz="2000">
                <a:effectLst/>
                <a:latin typeface="+mn-lt"/>
                <a:ea typeface="Calibri" panose="020F0502020204030204" pitchFamily="34" charset="0"/>
                <a:cs typeface="Times New Roman" panose="02020603050405020304" pitchFamily="18" charset="0"/>
              </a:endParaRPr>
            </a:p>
            <a:p>
              <a:pPr algn="just">
                <a:lnSpc>
                  <a:spcPct val="150000"/>
                </a:lnSpc>
              </a:pPr>
              <a:r>
                <a:rPr lang="vi-VN" sz="2000">
                  <a:effectLst/>
                  <a:latin typeface="+mn-lt"/>
                  <a:ea typeface="Calibri" panose="020F0502020204030204" pitchFamily="34" charset="0"/>
                  <a:cs typeface="Times New Roman" panose="02020603050405020304" pitchFamily="18" charset="0"/>
                </a:rPr>
                <a:t>Fe</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O</a:t>
              </a:r>
              <a:r>
                <a:rPr lang="vi-VN" sz="2000" baseline="-25000">
                  <a:effectLst/>
                  <a:latin typeface="+mn-lt"/>
                  <a:ea typeface="Calibri" panose="020F0502020204030204" pitchFamily="34" charset="0"/>
                  <a:cs typeface="Times New Roman" panose="02020603050405020304" pitchFamily="18" charset="0"/>
                </a:rPr>
                <a:t>3</a:t>
              </a:r>
              <a:r>
                <a:rPr lang="vi-VN" sz="2000">
                  <a:effectLst/>
                  <a:latin typeface="+mn-lt"/>
                  <a:ea typeface="Calibri" panose="020F0502020204030204" pitchFamily="34" charset="0"/>
                  <a:cs typeface="Times New Roman" panose="02020603050405020304" pitchFamily="18" charset="0"/>
                </a:rPr>
                <a:t> + 6HCl → 2FeCl</a:t>
              </a:r>
              <a:r>
                <a:rPr lang="vi-VN" sz="2000" baseline="-25000">
                  <a:effectLst/>
                  <a:latin typeface="+mn-lt"/>
                  <a:ea typeface="Calibri" panose="020F0502020204030204" pitchFamily="34" charset="0"/>
                  <a:cs typeface="Times New Roman" panose="02020603050405020304" pitchFamily="18" charset="0"/>
                </a:rPr>
                <a:t>3</a:t>
              </a:r>
              <a:r>
                <a:rPr lang="vi-VN" sz="2000">
                  <a:effectLst/>
                  <a:latin typeface="+mn-lt"/>
                  <a:ea typeface="Calibri" panose="020F0502020204030204" pitchFamily="34" charset="0"/>
                  <a:cs typeface="Times New Roman" panose="02020603050405020304" pitchFamily="18" charset="0"/>
                </a:rPr>
                <a:t> + 3H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O</a:t>
              </a:r>
              <a:endParaRPr lang="en-US" sz="2000">
                <a:effectLst/>
                <a:latin typeface="+mn-lt"/>
                <a:ea typeface="Calibri" panose="020F0502020204030204" pitchFamily="34" charset="0"/>
                <a:cs typeface="Times New Roman" panose="02020603050405020304" pitchFamily="18" charset="0"/>
              </a:endParaRPr>
            </a:p>
          </p:txBody>
        </p:sp>
        <p:sp>
          <p:nvSpPr>
            <p:cNvPr id="12" name="Arrow: Notched Right 11">
              <a:extLst>
                <a:ext uri="{FF2B5EF4-FFF2-40B4-BE49-F238E27FC236}">
                  <a16:creationId xmlns:a16="http://schemas.microsoft.com/office/drawing/2014/main" id="{7D1C9674-E420-A187-1674-D3D389F3A411}"/>
                </a:ext>
              </a:extLst>
            </p:cNvPr>
            <p:cNvSpPr/>
            <p:nvPr/>
          </p:nvSpPr>
          <p:spPr>
            <a:xfrm>
              <a:off x="4479192" y="2018679"/>
              <a:ext cx="557823" cy="406402"/>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000"/>
            </a:p>
          </p:txBody>
        </p:sp>
      </p:grpSp>
      <p:grpSp>
        <p:nvGrpSpPr>
          <p:cNvPr id="14" name="Group 13">
            <a:extLst>
              <a:ext uri="{FF2B5EF4-FFF2-40B4-BE49-F238E27FC236}">
                <a16:creationId xmlns:a16="http://schemas.microsoft.com/office/drawing/2014/main" id="{9F67CE8B-4AEB-B844-FE95-7FBE90F4345C}"/>
              </a:ext>
            </a:extLst>
          </p:cNvPr>
          <p:cNvGrpSpPr/>
          <p:nvPr/>
        </p:nvGrpSpPr>
        <p:grpSpPr>
          <a:xfrm>
            <a:off x="4299439" y="2744235"/>
            <a:ext cx="4578837" cy="958660"/>
            <a:chOff x="4479192" y="1680027"/>
            <a:chExt cx="4578837" cy="958660"/>
          </a:xfrm>
        </p:grpSpPr>
        <p:sp>
          <p:nvSpPr>
            <p:cNvPr id="15" name="TextBox 14">
              <a:extLst>
                <a:ext uri="{FF2B5EF4-FFF2-40B4-BE49-F238E27FC236}">
                  <a16:creationId xmlns:a16="http://schemas.microsoft.com/office/drawing/2014/main" id="{FF7AA32C-53C9-58AB-9EBC-C5FD5110934D}"/>
                </a:ext>
              </a:extLst>
            </p:cNvPr>
            <p:cNvSpPr txBox="1"/>
            <p:nvPr/>
          </p:nvSpPr>
          <p:spPr>
            <a:xfrm>
              <a:off x="5109306" y="1680027"/>
              <a:ext cx="3948723" cy="958660"/>
            </a:xfrm>
            <a:prstGeom prst="rect">
              <a:avLst/>
            </a:prstGeom>
            <a:noFill/>
          </p:spPr>
          <p:txBody>
            <a:bodyPr wrap="square">
              <a:spAutoFit/>
            </a:bodyPr>
            <a:lstStyle/>
            <a:p>
              <a:pPr algn="just">
                <a:lnSpc>
                  <a:spcPct val="150000"/>
                </a:lnSpc>
              </a:pPr>
              <a:r>
                <a:rPr lang="vi-VN" sz="2000">
                  <a:effectLst/>
                  <a:latin typeface="+mn-lt"/>
                  <a:ea typeface="Calibri" panose="020F0502020204030204" pitchFamily="34" charset="0"/>
                  <a:cs typeface="Times New Roman" panose="02020603050405020304" pitchFamily="18" charset="0"/>
                </a:rPr>
                <a:t>SO</a:t>
              </a:r>
              <a:r>
                <a:rPr lang="vi-VN" sz="2000" baseline="-25000">
                  <a:effectLst/>
                  <a:latin typeface="+mn-lt"/>
                  <a:ea typeface="Calibri" panose="020F0502020204030204" pitchFamily="34" charset="0"/>
                  <a:cs typeface="Times New Roman" panose="02020603050405020304" pitchFamily="18" charset="0"/>
                </a:rPr>
                <a:t>3</a:t>
              </a:r>
              <a:r>
                <a:rPr lang="vi-VN" sz="2000">
                  <a:effectLst/>
                  <a:latin typeface="+mn-lt"/>
                  <a:ea typeface="Calibri" panose="020F0502020204030204" pitchFamily="34" charset="0"/>
                  <a:cs typeface="Times New Roman" panose="02020603050405020304" pitchFamily="18" charset="0"/>
                </a:rPr>
                <a:t> + 2NaOH → Na</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SO</a:t>
              </a:r>
              <a:r>
                <a:rPr lang="vi-VN" sz="2000" baseline="-25000">
                  <a:effectLst/>
                  <a:latin typeface="+mn-lt"/>
                  <a:ea typeface="Calibri" panose="020F0502020204030204" pitchFamily="34" charset="0"/>
                  <a:cs typeface="Times New Roman" panose="02020603050405020304" pitchFamily="18" charset="0"/>
                </a:rPr>
                <a:t>4</a:t>
              </a:r>
              <a:r>
                <a:rPr lang="vi-VN" sz="2000">
                  <a:effectLst/>
                  <a:latin typeface="+mn-lt"/>
                  <a:ea typeface="Calibri" panose="020F0502020204030204" pitchFamily="34" charset="0"/>
                  <a:cs typeface="Times New Roman" panose="02020603050405020304" pitchFamily="18" charset="0"/>
                </a:rPr>
                <a:t> + 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O</a:t>
              </a:r>
              <a:endParaRPr lang="en-US" sz="2000">
                <a:effectLst/>
                <a:latin typeface="+mn-lt"/>
                <a:ea typeface="Calibri" panose="020F0502020204030204" pitchFamily="34" charset="0"/>
                <a:cs typeface="Times New Roman" panose="02020603050405020304" pitchFamily="18" charset="0"/>
              </a:endParaRPr>
            </a:p>
            <a:p>
              <a:pPr algn="just">
                <a:lnSpc>
                  <a:spcPct val="150000"/>
                </a:lnSpc>
              </a:pPr>
              <a:r>
                <a:rPr lang="vi-VN" sz="2000">
                  <a:effectLst/>
                  <a:latin typeface="+mn-lt"/>
                  <a:ea typeface="Calibri" panose="020F0502020204030204" pitchFamily="34" charset="0"/>
                  <a:cs typeface="Times New Roman" panose="02020603050405020304" pitchFamily="18" charset="0"/>
                </a:rPr>
                <a:t>CO</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 + 2NaOH → Na</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CO</a:t>
              </a:r>
              <a:r>
                <a:rPr lang="vi-VN" sz="2000" baseline="-25000">
                  <a:effectLst/>
                  <a:latin typeface="+mn-lt"/>
                  <a:ea typeface="Calibri" panose="020F0502020204030204" pitchFamily="34" charset="0"/>
                  <a:cs typeface="Times New Roman" panose="02020603050405020304" pitchFamily="18" charset="0"/>
                </a:rPr>
                <a:t>3</a:t>
              </a:r>
              <a:r>
                <a:rPr lang="vi-VN" sz="2000">
                  <a:effectLst/>
                  <a:latin typeface="+mn-lt"/>
                  <a:ea typeface="Calibri" panose="020F0502020204030204" pitchFamily="34" charset="0"/>
                  <a:cs typeface="Times New Roman" panose="02020603050405020304" pitchFamily="18" charset="0"/>
                </a:rPr>
                <a:t> + 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O</a:t>
              </a:r>
              <a:endParaRPr lang="en-US" sz="2000">
                <a:effectLst/>
                <a:latin typeface="+mn-lt"/>
                <a:ea typeface="Calibri" panose="020F0502020204030204" pitchFamily="34" charset="0"/>
                <a:cs typeface="Times New Roman" panose="02020603050405020304" pitchFamily="18" charset="0"/>
              </a:endParaRPr>
            </a:p>
          </p:txBody>
        </p:sp>
        <p:sp>
          <p:nvSpPr>
            <p:cNvPr id="16" name="Arrow: Notched Right 15">
              <a:extLst>
                <a:ext uri="{FF2B5EF4-FFF2-40B4-BE49-F238E27FC236}">
                  <a16:creationId xmlns:a16="http://schemas.microsoft.com/office/drawing/2014/main" id="{3B9E3A67-78F1-5532-DF54-4CC60A4610FC}"/>
                </a:ext>
              </a:extLst>
            </p:cNvPr>
            <p:cNvSpPr/>
            <p:nvPr/>
          </p:nvSpPr>
          <p:spPr>
            <a:xfrm>
              <a:off x="4479192" y="2018679"/>
              <a:ext cx="557823" cy="406402"/>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000"/>
            </a:p>
          </p:txBody>
        </p:sp>
      </p:grpSp>
      <p:sp>
        <p:nvSpPr>
          <p:cNvPr id="2" name="Rectangle: Rounded Corners 1">
            <a:extLst>
              <a:ext uri="{FF2B5EF4-FFF2-40B4-BE49-F238E27FC236}">
                <a16:creationId xmlns:a16="http://schemas.microsoft.com/office/drawing/2014/main" id="{0887E0C7-38D7-5265-4126-907BE91A1F3E}"/>
              </a:ext>
            </a:extLst>
          </p:cNvPr>
          <p:cNvSpPr/>
          <p:nvPr/>
        </p:nvSpPr>
        <p:spPr>
          <a:xfrm>
            <a:off x="3073400" y="4105858"/>
            <a:ext cx="2997200" cy="751404"/>
          </a:xfrm>
          <a:prstGeom prst="roundRect">
            <a:avLst>
              <a:gd name="adj" fmla="val 50000"/>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Oxide trung tính: CO.</a:t>
            </a:r>
          </a:p>
        </p:txBody>
      </p:sp>
    </p:spTree>
    <p:extLst>
      <p:ext uri="{BB962C8B-B14F-4D97-AF65-F5344CB8AC3E}">
        <p14:creationId xmlns:p14="http://schemas.microsoft.com/office/powerpoint/2010/main" val="340942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09"/>
        <p:cNvGrpSpPr/>
        <p:nvPr/>
      </p:nvGrpSpPr>
      <p:grpSpPr>
        <a:xfrm>
          <a:off x="0" y="0"/>
          <a:ext cx="0" cy="0"/>
          <a:chOff x="0" y="0"/>
          <a:chExt cx="0" cy="0"/>
        </a:xfrm>
      </p:grpSpPr>
      <p:sp>
        <p:nvSpPr>
          <p:cNvPr id="8" name="TextBox 7">
            <a:extLst>
              <a:ext uri="{FF2B5EF4-FFF2-40B4-BE49-F238E27FC236}">
                <a16:creationId xmlns:a16="http://schemas.microsoft.com/office/drawing/2014/main" id="{FDC5D674-C1B0-0F0D-BDB3-071E60D058B6}"/>
              </a:ext>
            </a:extLst>
          </p:cNvPr>
          <p:cNvSpPr txBox="1"/>
          <p:nvPr/>
        </p:nvSpPr>
        <p:spPr>
          <a:xfrm>
            <a:off x="2976370" y="2217807"/>
            <a:ext cx="3191260" cy="707886"/>
          </a:xfrm>
          <a:prstGeom prst="rect">
            <a:avLst/>
          </a:prstGeom>
          <a:noFill/>
        </p:spPr>
        <p:txBody>
          <a:bodyPr wrap="square">
            <a:spAutoFit/>
          </a:bodyPr>
          <a:lstStyle/>
          <a:p>
            <a:pPr algn="ctr"/>
            <a:r>
              <a:rPr lang="en-US" sz="4000" b="1">
                <a:solidFill>
                  <a:schemeClr val="accent2">
                    <a:lumMod val="75000"/>
                  </a:schemeClr>
                </a:solidFill>
                <a:latin typeface="+mn-lt"/>
              </a:rPr>
              <a:t>LUYỆN TẬP</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6" name="Câu hỏi">
            <a:extLst>
              <a:ext uri="{FF2B5EF4-FFF2-40B4-BE49-F238E27FC236}">
                <a16:creationId xmlns:a16="http://schemas.microsoft.com/office/drawing/2014/main" id="{FED83076-AAB6-F0DC-37ED-61BB17D0FF5B}"/>
              </a:ext>
            </a:extLst>
          </p:cNvPr>
          <p:cNvSpPr/>
          <p:nvPr/>
        </p:nvSpPr>
        <p:spPr>
          <a:xfrm>
            <a:off x="910936" y="285750"/>
            <a:ext cx="7322128" cy="160020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i="1" kern="1200" noProof="1">
                <a:solidFill>
                  <a:prstClr val="black"/>
                </a:solidFill>
                <a:latin typeface="Arial" panose="020B0604020202020204" pitchFamily="34" charset="0"/>
                <a:cs typeface="Arial" panose="020B0604020202020204" pitchFamily="34" charset="0"/>
              </a:rPr>
              <a:t>Câu </a:t>
            </a:r>
            <a:r>
              <a:rPr lang="en-US" sz="2000" b="1" i="1" kern="1200" noProof="1">
                <a:solidFill>
                  <a:prstClr val="black"/>
                </a:solidFill>
                <a:latin typeface="Arial" panose="020B0604020202020204" pitchFamily="34" charset="0"/>
                <a:cs typeface="Arial" panose="020B0604020202020204" pitchFamily="34" charset="0"/>
              </a:rPr>
              <a:t>1: </a:t>
            </a:r>
            <a:r>
              <a:rPr lang="vi-VN" sz="2000" kern="1200" noProof="1">
                <a:solidFill>
                  <a:prstClr val="black"/>
                </a:solidFill>
                <a:cs typeface="Arial" panose="020B0604020202020204" pitchFamily="34" charset="0"/>
              </a:rPr>
              <a:t>Oxit bắt buộc phải có nguyên tố nào?</a:t>
            </a:r>
            <a:endParaRPr lang="vi-VN" sz="2000" kern="1200" noProof="1">
              <a:solidFill>
                <a:prstClr val="black"/>
              </a:solidFill>
              <a:latin typeface="Arial" panose="020B0604020202020204" pitchFamily="34" charset="0"/>
              <a:cs typeface="Arial" panose="020B0604020202020204" pitchFamily="34" charset="0"/>
            </a:endParaRPr>
          </a:p>
        </p:txBody>
      </p:sp>
      <p:sp>
        <p:nvSpPr>
          <p:cNvPr id="7" name="Đáp án đúng">
            <a:extLst>
              <a:ext uri="{FF2B5EF4-FFF2-40B4-BE49-F238E27FC236}">
                <a16:creationId xmlns:a16="http://schemas.microsoft.com/office/drawing/2014/main" id="{D4A3A7C6-7A04-44A2-89E1-C5634972769F}"/>
              </a:ext>
            </a:extLst>
          </p:cNvPr>
          <p:cNvSpPr/>
          <p:nvPr/>
        </p:nvSpPr>
        <p:spPr>
          <a:xfrm>
            <a:off x="4686300" y="3468628"/>
            <a:ext cx="3626428" cy="138684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D. </a:t>
            </a:r>
            <a:r>
              <a:rPr lang="it-IT" sz="2000" kern="1200" noProof="1">
                <a:solidFill>
                  <a:prstClr val="black"/>
                </a:solidFill>
                <a:latin typeface="Arial" panose="020B0604020202020204" pitchFamily="34" charset="0"/>
                <a:cs typeface="Arial" panose="020B0604020202020204" pitchFamily="34" charset="0"/>
              </a:rPr>
              <a:t>Oxygen</a:t>
            </a:r>
            <a:endParaRPr lang="vi-VN" sz="2000" kern="1200" noProof="1">
              <a:solidFill>
                <a:prstClr val="black"/>
              </a:solidFill>
              <a:latin typeface="Arial" panose="020B0604020202020204" pitchFamily="34" charset="0"/>
              <a:cs typeface="Arial" panose="020B0604020202020204" pitchFamily="34" charset="0"/>
            </a:endParaRPr>
          </a:p>
        </p:txBody>
      </p:sp>
      <p:sp>
        <p:nvSpPr>
          <p:cNvPr id="8" name="Đáp án sai 1">
            <a:extLst>
              <a:ext uri="{FF2B5EF4-FFF2-40B4-BE49-F238E27FC236}">
                <a16:creationId xmlns:a16="http://schemas.microsoft.com/office/drawing/2014/main" id="{EE829570-CB00-57C9-A30B-5ACAF6D60C2A}"/>
              </a:ext>
            </a:extLst>
          </p:cNvPr>
          <p:cNvSpPr/>
          <p:nvPr/>
        </p:nvSpPr>
        <p:spPr>
          <a:xfrm>
            <a:off x="765464" y="2000250"/>
            <a:ext cx="3626428" cy="138684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A. </a:t>
            </a:r>
            <a:r>
              <a:rPr lang="it-IT" sz="2000" kern="1200" noProof="1">
                <a:solidFill>
                  <a:prstClr val="black"/>
                </a:solidFill>
                <a:latin typeface="Arial" panose="020B0604020202020204" pitchFamily="34" charset="0"/>
                <a:cs typeface="Arial" panose="020B0604020202020204" pitchFamily="34" charset="0"/>
              </a:rPr>
              <a:t>Halogen</a:t>
            </a:r>
            <a:endParaRPr lang="vi-VN" sz="2000" kern="1200" noProof="1">
              <a:solidFill>
                <a:prstClr val="black"/>
              </a:solidFill>
              <a:latin typeface="Arial" panose="020B0604020202020204" pitchFamily="34" charset="0"/>
              <a:cs typeface="Arial" panose="020B0604020202020204" pitchFamily="34" charset="0"/>
            </a:endParaRPr>
          </a:p>
        </p:txBody>
      </p:sp>
      <p:sp>
        <p:nvSpPr>
          <p:cNvPr id="9" name="Đáp án sai 2">
            <a:extLst>
              <a:ext uri="{FF2B5EF4-FFF2-40B4-BE49-F238E27FC236}">
                <a16:creationId xmlns:a16="http://schemas.microsoft.com/office/drawing/2014/main" id="{DCCA66E9-2B6F-8014-D9C7-284CB9CBCFCF}"/>
              </a:ext>
            </a:extLst>
          </p:cNvPr>
          <p:cNvSpPr/>
          <p:nvPr/>
        </p:nvSpPr>
        <p:spPr>
          <a:xfrm>
            <a:off x="765464" y="3468628"/>
            <a:ext cx="3626428" cy="138684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B. </a:t>
            </a:r>
            <a:r>
              <a:rPr lang="it-IT" sz="2000" kern="1200" noProof="1">
                <a:solidFill>
                  <a:prstClr val="black"/>
                </a:solidFill>
                <a:cs typeface="Arial" panose="020B0604020202020204" pitchFamily="34" charset="0"/>
              </a:rPr>
              <a:t>Hydrogen</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0" name="Đáp án sai 3">
            <a:extLst>
              <a:ext uri="{FF2B5EF4-FFF2-40B4-BE49-F238E27FC236}">
                <a16:creationId xmlns:a16="http://schemas.microsoft.com/office/drawing/2014/main" id="{357BC230-33EB-3D56-6C5B-C9B83C76191A}"/>
              </a:ext>
            </a:extLst>
          </p:cNvPr>
          <p:cNvSpPr/>
          <p:nvPr/>
        </p:nvSpPr>
        <p:spPr>
          <a:xfrm>
            <a:off x="4686300" y="2000250"/>
            <a:ext cx="3626428" cy="138684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C. </a:t>
            </a:r>
            <a:r>
              <a:rPr lang="it-IT" sz="2000" kern="1200" noProof="1">
                <a:solidFill>
                  <a:prstClr val="black"/>
                </a:solidFill>
                <a:latin typeface="Arial" panose="020B0604020202020204" pitchFamily="34" charset="0"/>
                <a:cs typeface="Arial" panose="020B0604020202020204" pitchFamily="34" charset="0"/>
              </a:rPr>
              <a:t>Sulfur</a:t>
            </a:r>
            <a:endParaRPr lang="vi-VN" sz="2000" kern="1200" noProof="1">
              <a:solidFill>
                <a:prstClr val="black"/>
              </a:solidFill>
              <a:latin typeface="Arial" panose="020B0604020202020204" pitchFamily="34" charset="0"/>
              <a:cs typeface="Arial" panose="020B0604020202020204" pitchFamily="34" charset="0"/>
            </a:endParaRPr>
          </a:p>
        </p:txBody>
      </p:sp>
      <p:pic>
        <p:nvPicPr>
          <p:cNvPr id="11" name="Picture 5">
            <a:extLst>
              <a:ext uri="{FF2B5EF4-FFF2-40B4-BE49-F238E27FC236}">
                <a16:creationId xmlns:a16="http://schemas.microsoft.com/office/drawing/2014/main" id="{DF98789E-5851-80C7-4E3C-CC12683EAF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95472" y="3917598"/>
            <a:ext cx="639785" cy="556871"/>
          </a:xfrm>
          <a:prstGeom prst="rect">
            <a:avLst/>
          </a:prstGeom>
        </p:spPr>
      </p:pic>
      <p:pic>
        <p:nvPicPr>
          <p:cNvPr id="12" name="Picture 10">
            <a:extLst>
              <a:ext uri="{FF2B5EF4-FFF2-40B4-BE49-F238E27FC236}">
                <a16:creationId xmlns:a16="http://schemas.microsoft.com/office/drawing/2014/main" id="{1EE50D5D-2629-BF65-3EC6-21DFEC68A5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14518" y="3906433"/>
            <a:ext cx="637592" cy="568036"/>
          </a:xfrm>
          <a:prstGeom prst="rect">
            <a:avLst/>
          </a:prstGeom>
        </p:spPr>
      </p:pic>
      <p:pic>
        <p:nvPicPr>
          <p:cNvPr id="13" name="Picture 10">
            <a:extLst>
              <a:ext uri="{FF2B5EF4-FFF2-40B4-BE49-F238E27FC236}">
                <a16:creationId xmlns:a16="http://schemas.microsoft.com/office/drawing/2014/main" id="{E37B5FE2-382D-4B58-307D-731C1D0EC0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95472" y="2382432"/>
            <a:ext cx="637592" cy="568036"/>
          </a:xfrm>
          <a:prstGeom prst="rect">
            <a:avLst/>
          </a:prstGeom>
        </p:spPr>
      </p:pic>
      <p:pic>
        <p:nvPicPr>
          <p:cNvPr id="14" name="Picture 10">
            <a:extLst>
              <a:ext uri="{FF2B5EF4-FFF2-40B4-BE49-F238E27FC236}">
                <a16:creationId xmlns:a16="http://schemas.microsoft.com/office/drawing/2014/main" id="{C70F7D94-D040-4E41-7A19-EC434411BC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14518" y="2382433"/>
            <a:ext cx="637592" cy="5680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7"/>
                                        </p:tgtEl>
                                        <p:attrNameLst>
                                          <p:attrName>fillcolor</p:attrName>
                                        </p:attrNameLst>
                                      </p:cBhvr>
                                      <p:to>
                                        <a:srgbClr val="92D050"/>
                                      </p:to>
                                    </p:animClr>
                                    <p:set>
                                      <p:cBhvr>
                                        <p:cTn id="27" dur="500" fill="hold"/>
                                        <p:tgtEl>
                                          <p:spTgt spid="7"/>
                                        </p:tgtEl>
                                        <p:attrNameLst>
                                          <p:attrName>fill.type</p:attrName>
                                        </p:attrNameLst>
                                      </p:cBhvr>
                                      <p:to>
                                        <p:strVal val="solid"/>
                                      </p:to>
                                    </p:set>
                                    <p:set>
                                      <p:cBhvr>
                                        <p:cTn id="28" dur="500" fill="hold"/>
                                        <p:tgtEl>
                                          <p:spTgt spid="7"/>
                                        </p:tgtEl>
                                        <p:attrNameLst>
                                          <p:attrName>fill.on</p:attrName>
                                        </p:attrNameLst>
                                      </p:cBhvr>
                                      <p:to>
                                        <p:strVal val="true"/>
                                      </p:to>
                                    </p:set>
                                  </p:childTnLst>
                                </p:cTn>
                              </p:par>
                              <p:par>
                                <p:cTn id="29" presetID="1" presetClass="entr" presetSubtype="0" fill="hold" nodeType="withEffect">
                                  <p:stCondLst>
                                    <p:cond delay="0"/>
                                  </p:stCondLst>
                                  <p:childTnLst>
                                    <p:set>
                                      <p:cBhvr>
                                        <p:cTn id="30" dur="1" fill="hold">
                                          <p:stCondLst>
                                            <p:cond delay="9"/>
                                          </p:stCondLst>
                                        </p:cTn>
                                        <p:tgtEl>
                                          <p:spTgt spid="11"/>
                                        </p:tgtEl>
                                        <p:attrNameLst>
                                          <p:attrName>style.visibility</p:attrName>
                                        </p:attrNameLst>
                                      </p:cBhvr>
                                      <p:to>
                                        <p:strVal val="visible"/>
                                      </p:to>
                                    </p:set>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7"/>
                                        </p:tgtEl>
                                      </p:cBhvr>
                                    </p:animEffect>
                                    <p:animScale>
                                      <p:cBhvr>
                                        <p:cTn id="3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8"/>
                                        </p:tgtEl>
                                        <p:attrNameLst>
                                          <p:attrName>fillcolor</p:attrName>
                                        </p:attrNameLst>
                                      </p:cBhvr>
                                      <p:to>
                                        <a:srgbClr val="D99694"/>
                                      </p:to>
                                    </p:animClr>
                                    <p:set>
                                      <p:cBhvr>
                                        <p:cTn id="39" dur="500" fill="hold"/>
                                        <p:tgtEl>
                                          <p:spTgt spid="8"/>
                                        </p:tgtEl>
                                        <p:attrNameLst>
                                          <p:attrName>fill.type</p:attrName>
                                        </p:attrNameLst>
                                      </p:cBhvr>
                                      <p:to>
                                        <p:strVal val="solid"/>
                                      </p:to>
                                    </p:set>
                                    <p:set>
                                      <p:cBhvr>
                                        <p:cTn id="40" dur="500" fill="hold"/>
                                        <p:tgtEl>
                                          <p:spTgt spid="8"/>
                                        </p:tgtEl>
                                        <p:attrNameLst>
                                          <p:attrName>fill.on</p:attrName>
                                        </p:attrNameLst>
                                      </p:cBhvr>
                                      <p:to>
                                        <p:strVal val="tru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8"/>
                                        </p:tgtEl>
                                      </p:cBhvr>
                                    </p:animEffect>
                                    <p:animScale>
                                      <p:cBhvr>
                                        <p:cTn id="4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9"/>
                                        </p:tgtEl>
                                        <p:attrNameLst>
                                          <p:attrName>fillcolor</p:attrName>
                                        </p:attrNameLst>
                                      </p:cBhvr>
                                      <p:to>
                                        <a:srgbClr val="D99694"/>
                                      </p:to>
                                    </p:animClr>
                                    <p:set>
                                      <p:cBhvr>
                                        <p:cTn id="51" dur="500" fill="hold"/>
                                        <p:tgtEl>
                                          <p:spTgt spid="9"/>
                                        </p:tgtEl>
                                        <p:attrNameLst>
                                          <p:attrName>fill.type</p:attrName>
                                        </p:attrNameLst>
                                      </p:cBhvr>
                                      <p:to>
                                        <p:strVal val="solid"/>
                                      </p:to>
                                    </p:set>
                                    <p:set>
                                      <p:cBhvr>
                                        <p:cTn id="52" dur="500" fill="hold"/>
                                        <p:tgtEl>
                                          <p:spTgt spid="9"/>
                                        </p:tgtEl>
                                        <p:attrNameLst>
                                          <p:attrName>fill.on</p:attrName>
                                        </p:attrNameLst>
                                      </p:cBhvr>
                                      <p:to>
                                        <p:strVal val="true"/>
                                      </p:to>
                                    </p:set>
                                  </p:childTnLst>
                                </p:cTn>
                              </p:par>
                              <p:par>
                                <p:cTn id="53" presetID="1" presetClass="entr" presetSubtype="0" fill="hold" nodeType="withEffect">
                                  <p:stCondLst>
                                    <p:cond delay="0"/>
                                  </p:stCondLst>
                                  <p:childTnLst>
                                    <p:set>
                                      <p:cBhvr>
                                        <p:cTn id="54" dur="1" fill="hold">
                                          <p:stCondLst>
                                            <p:cond delay="9"/>
                                          </p:stCondLst>
                                        </p:cTn>
                                        <p:tgtEl>
                                          <p:spTgt spid="12"/>
                                        </p:tgtEl>
                                        <p:attrNameLst>
                                          <p:attrName>style.visibility</p:attrName>
                                        </p:attrNameLst>
                                      </p:cBhvr>
                                      <p:to>
                                        <p:strVal val="visible"/>
                                      </p:to>
                                    </p:set>
                                  </p:childTnLst>
                                </p:cTn>
                              </p:par>
                              <p:par>
                                <p:cTn id="55" presetID="26" presetClass="emph" presetSubtype="0" repeatCount="2000" fill="hold" grpId="1" nodeType="withEffect">
                                  <p:stCondLst>
                                    <p:cond delay="0"/>
                                  </p:stCondLst>
                                  <p:childTnLst>
                                    <p:animEffect transition="out" filter="fade">
                                      <p:cBhvr>
                                        <p:cTn id="56" dur="500" tmFilter="0, 0; .2, .5; .8, .5; 1, 0"/>
                                        <p:tgtEl>
                                          <p:spTgt spid="9"/>
                                        </p:tgtEl>
                                      </p:cBhvr>
                                    </p:animEffect>
                                    <p:animScale>
                                      <p:cBhvr>
                                        <p:cTn id="57"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withEffect">
                                  <p:stCondLst>
                                    <p:cond delay="0"/>
                                  </p:stCondLst>
                                  <p:childTnLst>
                                    <p:set>
                                      <p:cBhvr>
                                        <p:cTn id="62" dur="1" fill="hold">
                                          <p:stCondLst>
                                            <p:cond delay="9"/>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6" grpId="0" animBg="1"/>
      <p:bldP spid="7" grpId="0" animBg="1"/>
      <p:bldP spid="7" grpId="1" animBg="1"/>
      <p:bldP spid="8" grpId="0" animBg="1"/>
      <p:bldP spid="8" grpId="1" animBg="1"/>
      <p:bldP spid="9" grpId="0" animBg="1"/>
      <p:bldP spid="9" grpId="1"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830F414A-8A89-8933-109B-F02885A4351F}"/>
              </a:ext>
            </a:extLst>
          </p:cNvPr>
          <p:cNvSpPr/>
          <p:nvPr/>
        </p:nvSpPr>
        <p:spPr>
          <a:xfrm>
            <a:off x="910936" y="415118"/>
            <a:ext cx="7322128" cy="1496291"/>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i="1" kern="1200" noProof="1">
                <a:solidFill>
                  <a:schemeClr val="tx1"/>
                </a:solidFill>
                <a:latin typeface="Arial" panose="020B0604020202020204" pitchFamily="34" charset="0"/>
                <a:cs typeface="Arial" panose="020B0604020202020204" pitchFamily="34" charset="0"/>
              </a:rPr>
              <a:t>Câu </a:t>
            </a:r>
            <a:r>
              <a:rPr lang="en-US" sz="2000" b="1" i="1" kern="1200" noProof="1">
                <a:solidFill>
                  <a:schemeClr val="tx1"/>
                </a:solidFill>
                <a:latin typeface="Arial" panose="020B0604020202020204" pitchFamily="34" charset="0"/>
                <a:cs typeface="Arial" panose="020B0604020202020204" pitchFamily="34" charset="0"/>
              </a:rPr>
              <a:t>2</a:t>
            </a:r>
            <a:r>
              <a:rPr lang="vi-VN" sz="2000" b="1" i="1" kern="1200" noProof="1">
                <a:solidFill>
                  <a:schemeClr val="tx1"/>
                </a:solidFill>
                <a:latin typeface="Arial" panose="020B0604020202020204" pitchFamily="34" charset="0"/>
                <a:cs typeface="Arial" panose="020B0604020202020204" pitchFamily="34" charset="0"/>
              </a:rPr>
              <a:t>. </a:t>
            </a:r>
            <a:r>
              <a:rPr lang="vi-VN" sz="2000">
                <a:solidFill>
                  <a:schemeClr val="tx1"/>
                </a:solidFill>
              </a:rPr>
              <a:t>Hãy chỉ ra oxide base trong các oxide sau: P</a:t>
            </a:r>
            <a:r>
              <a:rPr lang="vi-VN" sz="2000" baseline="-25000">
                <a:solidFill>
                  <a:schemeClr val="tx1"/>
                </a:solidFill>
              </a:rPr>
              <a:t>2</a:t>
            </a:r>
            <a:r>
              <a:rPr lang="vi-VN" sz="2000">
                <a:solidFill>
                  <a:schemeClr val="tx1"/>
                </a:solidFill>
              </a:rPr>
              <a:t>O</a:t>
            </a:r>
            <a:r>
              <a:rPr lang="vi-VN" sz="2000" baseline="-25000">
                <a:solidFill>
                  <a:schemeClr val="tx1"/>
                </a:solidFill>
              </a:rPr>
              <a:t>5</a:t>
            </a:r>
            <a:r>
              <a:rPr lang="vi-VN" sz="2000">
                <a:solidFill>
                  <a:schemeClr val="tx1"/>
                </a:solidFill>
              </a:rPr>
              <a:t>, CaO, CuO, BaO, Na</a:t>
            </a:r>
            <a:r>
              <a:rPr lang="vi-VN" sz="2000" baseline="-25000">
                <a:solidFill>
                  <a:schemeClr val="tx1"/>
                </a:solidFill>
              </a:rPr>
              <a:t>2</a:t>
            </a:r>
            <a:r>
              <a:rPr lang="vi-VN" sz="2000">
                <a:solidFill>
                  <a:schemeClr val="tx1"/>
                </a:solidFill>
              </a:rPr>
              <a:t>O.</a:t>
            </a:r>
            <a:endParaRPr lang="en-US" sz="2000">
              <a:solidFill>
                <a:schemeClr val="tx1"/>
              </a:solidFill>
            </a:endParaRPr>
          </a:p>
        </p:txBody>
      </p:sp>
      <p:sp>
        <p:nvSpPr>
          <p:cNvPr id="3" name="Đáp án đúng">
            <a:extLst>
              <a:ext uri="{FF2B5EF4-FFF2-40B4-BE49-F238E27FC236}">
                <a16:creationId xmlns:a16="http://schemas.microsoft.com/office/drawing/2014/main" id="{AD176702-14C3-FC7F-4358-1D1A392A4DBC}"/>
              </a:ext>
            </a:extLst>
          </p:cNvPr>
          <p:cNvSpPr/>
          <p:nvPr/>
        </p:nvSpPr>
        <p:spPr>
          <a:xfrm>
            <a:off x="800101" y="3510493"/>
            <a:ext cx="3610897" cy="137160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B. </a:t>
            </a:r>
            <a:r>
              <a:rPr lang="vi-VN" sz="2000">
                <a:solidFill>
                  <a:schemeClr val="tx1"/>
                </a:solidFill>
              </a:rPr>
              <a:t>CaO, CuO, BaO, Na</a:t>
            </a:r>
            <a:r>
              <a:rPr lang="vi-VN" sz="2000" baseline="-25000">
                <a:solidFill>
                  <a:schemeClr val="tx1"/>
                </a:solidFill>
              </a:rPr>
              <a:t>2</a:t>
            </a:r>
            <a:r>
              <a:rPr lang="vi-VN" sz="2000">
                <a:solidFill>
                  <a:schemeClr val="tx1"/>
                </a:solidFill>
              </a:rPr>
              <a:t>O</a:t>
            </a:r>
            <a:r>
              <a:rPr lang="vi-VN" sz="2000" kern="1200" noProof="1">
                <a:solidFill>
                  <a:schemeClr val="tx1"/>
                </a:solidFill>
                <a:cs typeface="Arial" panose="020B0604020202020204" pitchFamily="34" charset="0"/>
              </a:rPr>
              <a:t>. </a:t>
            </a:r>
            <a:endParaRPr lang="vi-VN" sz="2000" kern="1200" noProof="1">
              <a:solidFill>
                <a:schemeClr val="tx1"/>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53FD810F-937A-6DD0-65A7-A8F8E8D70C7B}"/>
              </a:ext>
            </a:extLst>
          </p:cNvPr>
          <p:cNvSpPr/>
          <p:nvPr/>
        </p:nvSpPr>
        <p:spPr>
          <a:xfrm>
            <a:off x="800099" y="2000250"/>
            <a:ext cx="3610897" cy="137160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A. </a:t>
            </a:r>
            <a:r>
              <a:rPr lang="vi-VN" sz="2000">
                <a:solidFill>
                  <a:schemeClr val="tx1"/>
                </a:solidFill>
              </a:rPr>
              <a:t>P</a:t>
            </a:r>
            <a:r>
              <a:rPr lang="vi-VN" sz="2000" baseline="-25000">
                <a:solidFill>
                  <a:schemeClr val="tx1"/>
                </a:solidFill>
              </a:rPr>
              <a:t>2</a:t>
            </a:r>
            <a:r>
              <a:rPr lang="vi-VN" sz="2000">
                <a:solidFill>
                  <a:schemeClr val="tx1"/>
                </a:solidFill>
              </a:rPr>
              <a:t>O</a:t>
            </a:r>
            <a:r>
              <a:rPr lang="vi-VN" sz="2000" baseline="-25000">
                <a:solidFill>
                  <a:schemeClr val="tx1"/>
                </a:solidFill>
              </a:rPr>
              <a:t>5</a:t>
            </a:r>
            <a:r>
              <a:rPr lang="vi-VN" sz="2000">
                <a:solidFill>
                  <a:schemeClr val="tx1"/>
                </a:solidFill>
              </a:rPr>
              <a:t>, CaO, CuO</a:t>
            </a:r>
            <a:r>
              <a:rPr lang="en-US" sz="2000" kern="1200" noProof="1">
                <a:solidFill>
                  <a:schemeClr val="tx1"/>
                </a:solidFill>
                <a:latin typeface="Arial" panose="020B0604020202020204" pitchFamily="34" charset="0"/>
                <a:cs typeface="Arial" panose="020B0604020202020204" pitchFamily="34" charset="0"/>
              </a:rPr>
              <a:t>.</a:t>
            </a:r>
            <a:endParaRPr lang="vi-VN" sz="2000" kern="1200" noProof="1">
              <a:solidFill>
                <a:schemeClr val="tx1"/>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075B13E6-8846-DFA5-979B-11AA60EC2656}"/>
              </a:ext>
            </a:extLst>
          </p:cNvPr>
          <p:cNvSpPr/>
          <p:nvPr/>
        </p:nvSpPr>
        <p:spPr>
          <a:xfrm>
            <a:off x="4720936" y="2000250"/>
            <a:ext cx="3610897" cy="137160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C. </a:t>
            </a:r>
            <a:r>
              <a:rPr lang="vi-VN" sz="2000">
                <a:solidFill>
                  <a:schemeClr val="tx1"/>
                </a:solidFill>
              </a:rPr>
              <a:t>BaO, Na</a:t>
            </a:r>
            <a:r>
              <a:rPr lang="vi-VN" sz="2000" baseline="-25000">
                <a:solidFill>
                  <a:schemeClr val="tx1"/>
                </a:solidFill>
              </a:rPr>
              <a:t>2</a:t>
            </a:r>
            <a:r>
              <a:rPr lang="vi-VN" sz="2000">
                <a:solidFill>
                  <a:schemeClr val="tx1"/>
                </a:solidFill>
              </a:rPr>
              <a:t>O, P</a:t>
            </a:r>
            <a:r>
              <a:rPr lang="vi-VN" sz="2000" baseline="-25000">
                <a:solidFill>
                  <a:schemeClr val="tx1"/>
                </a:solidFill>
              </a:rPr>
              <a:t>2</a:t>
            </a:r>
            <a:r>
              <a:rPr lang="vi-VN" sz="2000">
                <a:solidFill>
                  <a:schemeClr val="tx1"/>
                </a:solidFill>
              </a:rPr>
              <a:t>O</a:t>
            </a:r>
            <a:r>
              <a:rPr lang="vi-VN" sz="2000" baseline="-25000">
                <a:solidFill>
                  <a:schemeClr val="tx1"/>
                </a:solidFill>
              </a:rPr>
              <a:t>5</a:t>
            </a:r>
            <a:endParaRPr lang="en-US" sz="2000">
              <a:solidFill>
                <a:schemeClr val="tx1"/>
              </a:solidFill>
            </a:endParaRPr>
          </a:p>
        </p:txBody>
      </p:sp>
      <p:sp>
        <p:nvSpPr>
          <p:cNvPr id="6" name="Đáp án sai 3">
            <a:extLst>
              <a:ext uri="{FF2B5EF4-FFF2-40B4-BE49-F238E27FC236}">
                <a16:creationId xmlns:a16="http://schemas.microsoft.com/office/drawing/2014/main" id="{7EEF253B-0896-68E2-3243-A8BA7F38537D}"/>
              </a:ext>
            </a:extLst>
          </p:cNvPr>
          <p:cNvSpPr/>
          <p:nvPr/>
        </p:nvSpPr>
        <p:spPr>
          <a:xfrm>
            <a:off x="4720935" y="3510493"/>
            <a:ext cx="3610897" cy="137160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kern="1200" noProof="1">
                <a:solidFill>
                  <a:schemeClr val="tx1"/>
                </a:solidFill>
                <a:latin typeface="Arial" panose="020B0604020202020204" pitchFamily="34" charset="0"/>
                <a:cs typeface="Arial" panose="020B0604020202020204" pitchFamily="34" charset="0"/>
              </a:rPr>
              <a:t>D. </a:t>
            </a:r>
            <a:r>
              <a:rPr lang="vi-VN" sz="2000">
                <a:solidFill>
                  <a:schemeClr val="tx1"/>
                </a:solidFill>
              </a:rPr>
              <a:t>P</a:t>
            </a:r>
            <a:r>
              <a:rPr lang="vi-VN" sz="2000" baseline="-25000">
                <a:solidFill>
                  <a:schemeClr val="tx1"/>
                </a:solidFill>
              </a:rPr>
              <a:t>2</a:t>
            </a:r>
            <a:r>
              <a:rPr lang="vi-VN" sz="2000">
                <a:solidFill>
                  <a:schemeClr val="tx1"/>
                </a:solidFill>
              </a:rPr>
              <a:t>O</a:t>
            </a:r>
            <a:r>
              <a:rPr lang="vi-VN" sz="2000" baseline="-25000">
                <a:solidFill>
                  <a:schemeClr val="tx1"/>
                </a:solidFill>
              </a:rPr>
              <a:t>5</a:t>
            </a:r>
            <a:r>
              <a:rPr lang="vi-VN" sz="2000">
                <a:solidFill>
                  <a:schemeClr val="tx1"/>
                </a:solidFill>
              </a:rPr>
              <a:t>, CaO, Na</a:t>
            </a:r>
            <a:r>
              <a:rPr lang="vi-VN" sz="2000" baseline="-25000">
                <a:solidFill>
                  <a:schemeClr val="tx1"/>
                </a:solidFill>
              </a:rPr>
              <a:t>2</a:t>
            </a:r>
            <a:r>
              <a:rPr lang="vi-VN" sz="2000">
                <a:solidFill>
                  <a:schemeClr val="tx1"/>
                </a:solidFill>
              </a:rPr>
              <a:t>O</a:t>
            </a:r>
            <a:r>
              <a:rPr lang="vi-VN" sz="2000" baseline="30000">
                <a:solidFill>
                  <a:schemeClr val="tx1"/>
                </a:solidFill>
              </a:rPr>
              <a:t>  </a:t>
            </a:r>
            <a:endParaRPr lang="en-US" sz="2000">
              <a:solidFill>
                <a:schemeClr val="tx1"/>
              </a:solidFill>
            </a:endParaRPr>
          </a:p>
        </p:txBody>
      </p:sp>
      <p:pic>
        <p:nvPicPr>
          <p:cNvPr id="7" name="Picture 5">
            <a:extLst>
              <a:ext uri="{FF2B5EF4-FFF2-40B4-BE49-F238E27FC236}">
                <a16:creationId xmlns:a16="http://schemas.microsoft.com/office/drawing/2014/main" id="{604D5B64-3E92-6B6E-05C1-4376091173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12325" y="3876197"/>
            <a:ext cx="639785" cy="556871"/>
          </a:xfrm>
          <a:prstGeom prst="rect">
            <a:avLst/>
          </a:prstGeom>
        </p:spPr>
      </p:pic>
      <p:pic>
        <p:nvPicPr>
          <p:cNvPr id="8" name="Picture 10">
            <a:extLst>
              <a:ext uri="{FF2B5EF4-FFF2-40B4-BE49-F238E27FC236}">
                <a16:creationId xmlns:a16="http://schemas.microsoft.com/office/drawing/2014/main" id="{E93F2F6B-5C10-1ADE-B6C6-47ED89BAFA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2343496"/>
            <a:ext cx="637592" cy="568036"/>
          </a:xfrm>
          <a:prstGeom prst="rect">
            <a:avLst/>
          </a:prstGeom>
        </p:spPr>
      </p:pic>
      <p:pic>
        <p:nvPicPr>
          <p:cNvPr id="9" name="Picture 10">
            <a:extLst>
              <a:ext uri="{FF2B5EF4-FFF2-40B4-BE49-F238E27FC236}">
                <a16:creationId xmlns:a16="http://schemas.microsoft.com/office/drawing/2014/main" id="{04B8E69B-B110-D6E0-4B6E-5BB884D410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3870614"/>
            <a:ext cx="637592" cy="568036"/>
          </a:xfrm>
          <a:prstGeom prst="rect">
            <a:avLst/>
          </a:prstGeom>
        </p:spPr>
      </p:pic>
      <p:pic>
        <p:nvPicPr>
          <p:cNvPr id="10" name="Picture 10">
            <a:extLst>
              <a:ext uri="{FF2B5EF4-FFF2-40B4-BE49-F238E27FC236}">
                <a16:creationId xmlns:a16="http://schemas.microsoft.com/office/drawing/2014/main" id="{E529EA96-B7BA-54C0-1798-8A03F05B13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14518" y="2343496"/>
            <a:ext cx="637592" cy="568036"/>
          </a:xfrm>
          <a:prstGeom prst="rect">
            <a:avLst/>
          </a:prstGeom>
        </p:spPr>
      </p:pic>
    </p:spTree>
    <p:extLst>
      <p:ext uri="{BB962C8B-B14F-4D97-AF65-F5344CB8AC3E}">
        <p14:creationId xmlns:p14="http://schemas.microsoft.com/office/powerpoint/2010/main" val="3248005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entr" presetSubtype="0" fill="hold" nodeType="withEffect">
                                  <p:stCondLst>
                                    <p:cond delay="0"/>
                                  </p:stCondLst>
                                  <p:childTnLst>
                                    <p:set>
                                      <p:cBhvr>
                                        <p:cTn id="30" dur="1" fill="hold">
                                          <p:stCondLst>
                                            <p:cond delay="9"/>
                                          </p:stCondLst>
                                        </p:cTn>
                                        <p:tgtEl>
                                          <p:spTgt spid="7"/>
                                        </p:tgtEl>
                                        <p:attrNameLst>
                                          <p:attrName>style.visibility</p:attrName>
                                        </p:attrNameLst>
                                      </p:cBhvr>
                                      <p:to>
                                        <p:strVal val="visible"/>
                                      </p:to>
                                    </p:set>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4"/>
                                        </p:tgtEl>
                                        <p:attrNameLst>
                                          <p:attrName>fillcolor</p:attrName>
                                        </p:attrNameLst>
                                      </p:cBhvr>
                                      <p:to>
                                        <a:srgbClr val="D99694"/>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4"/>
                                        </p:tgtEl>
                                      </p:cBhvr>
                                    </p:animEffect>
                                    <p:animScale>
                                      <p:cBhvr>
                                        <p:cTn id="4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
                                        </p:tgtEl>
                                        <p:attrNameLst>
                                          <p:attrName>fillcolor</p:attrName>
                                        </p:attrNameLst>
                                      </p:cBhvr>
                                      <p:to>
                                        <a:srgbClr val="D99694"/>
                                      </p:to>
                                    </p:animClr>
                                    <p:set>
                                      <p:cBhvr>
                                        <p:cTn id="51" dur="500" fill="hold"/>
                                        <p:tgtEl>
                                          <p:spTgt spid="5"/>
                                        </p:tgtEl>
                                        <p:attrNameLst>
                                          <p:attrName>fill.type</p:attrName>
                                        </p:attrNameLst>
                                      </p:cBhvr>
                                      <p:to>
                                        <p:strVal val="solid"/>
                                      </p:to>
                                    </p:set>
                                    <p:set>
                                      <p:cBhvr>
                                        <p:cTn id="52" dur="500" fill="hold"/>
                                        <p:tgtEl>
                                          <p:spTgt spid="5"/>
                                        </p:tgtEl>
                                        <p:attrNameLst>
                                          <p:attrName>fill.on</p:attrName>
                                        </p:attrNameLst>
                                      </p:cBhvr>
                                      <p:to>
                                        <p:strVal val="true"/>
                                      </p:to>
                                    </p:set>
                                  </p:childTnLst>
                                </p:cTn>
                              </p:par>
                              <p:par>
                                <p:cTn id="53" presetID="1" presetClass="entr" presetSubtype="0" fill="hold" nodeType="withEffect">
                                  <p:stCondLst>
                                    <p:cond delay="0"/>
                                  </p:stCondLst>
                                  <p:childTnLst>
                                    <p:set>
                                      <p:cBhvr>
                                        <p:cTn id="54" dur="1" fill="hold">
                                          <p:stCondLst>
                                            <p:cond delay="9"/>
                                          </p:stCondLst>
                                        </p:cTn>
                                        <p:tgtEl>
                                          <p:spTgt spid="8"/>
                                        </p:tgtEl>
                                        <p:attrNameLst>
                                          <p:attrName>style.visibility</p:attrName>
                                        </p:attrNameLst>
                                      </p:cBhvr>
                                      <p:to>
                                        <p:strVal val="visible"/>
                                      </p:to>
                                    </p:set>
                                  </p:childTnLst>
                                </p:cTn>
                              </p:par>
                              <p:par>
                                <p:cTn id="55" presetID="26" presetClass="emph" presetSubtype="0" repeatCount="2000" fill="hold" grpId="1" nodeType="with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6"/>
                                        </p:tgtEl>
                                        <p:attrNameLst>
                                          <p:attrName>fillcolor</p:attrName>
                                        </p:attrNameLst>
                                      </p:cBhvr>
                                      <p:to>
                                        <a:srgbClr val="D99694"/>
                                      </p:to>
                                    </p:animClr>
                                    <p:set>
                                      <p:cBhvr>
                                        <p:cTn id="63" dur="500" fill="hold"/>
                                        <p:tgtEl>
                                          <p:spTgt spid="6"/>
                                        </p:tgtEl>
                                        <p:attrNameLst>
                                          <p:attrName>fill.type</p:attrName>
                                        </p:attrNameLst>
                                      </p:cBhvr>
                                      <p:to>
                                        <p:strVal val="solid"/>
                                      </p:to>
                                    </p:set>
                                    <p:set>
                                      <p:cBhvr>
                                        <p:cTn id="64" dur="500" fill="hold"/>
                                        <p:tgtEl>
                                          <p:spTgt spid="6"/>
                                        </p:tgtEl>
                                        <p:attrNameLst>
                                          <p:attrName>fill.on</p:attrName>
                                        </p:attrNameLst>
                                      </p:cBhvr>
                                      <p:to>
                                        <p:strVal val="true"/>
                                      </p:to>
                                    </p:set>
                                  </p:childTnLst>
                                </p:cTn>
                              </p:par>
                              <p:par>
                                <p:cTn id="65" presetID="1" presetClass="entr" presetSubtype="0" fill="hold" nodeType="withEffect">
                                  <p:stCondLst>
                                    <p:cond delay="0"/>
                                  </p:stCondLst>
                                  <p:childTnLst>
                                    <p:set>
                                      <p:cBhvr>
                                        <p:cTn id="66" dur="1" fill="hold">
                                          <p:stCondLst>
                                            <p:cond delay="9"/>
                                          </p:stCondLst>
                                        </p:cTn>
                                        <p:tgtEl>
                                          <p:spTgt spid="9"/>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EE76C8CC-1BBE-4249-2CA7-F82C5DDD76CF}"/>
              </a:ext>
            </a:extLst>
          </p:cNvPr>
          <p:cNvSpPr/>
          <p:nvPr/>
        </p:nvSpPr>
        <p:spPr>
          <a:xfrm>
            <a:off x="910935" y="297576"/>
            <a:ext cx="7322128" cy="1564146"/>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i="1" kern="1200" noProof="1">
                <a:solidFill>
                  <a:prstClr val="black"/>
                </a:solidFill>
                <a:latin typeface="Arial" panose="020B0604020202020204" pitchFamily="34" charset="0"/>
                <a:cs typeface="Arial" panose="020B0604020202020204" pitchFamily="34" charset="0"/>
              </a:rPr>
              <a:t>Câu </a:t>
            </a:r>
            <a:r>
              <a:rPr lang="en-US" sz="2000" b="1" i="1" kern="1200" noProof="1">
                <a:solidFill>
                  <a:prstClr val="black"/>
                </a:solidFill>
                <a:latin typeface="Arial" panose="020B0604020202020204" pitchFamily="34" charset="0"/>
                <a:cs typeface="Arial" panose="020B0604020202020204" pitchFamily="34" charset="0"/>
              </a:rPr>
              <a:t>3</a:t>
            </a:r>
            <a:r>
              <a:rPr lang="vi-VN" sz="2000" b="1" i="1" kern="1200" noProof="1">
                <a:solidFill>
                  <a:prstClr val="black"/>
                </a:solidFill>
                <a:latin typeface="Arial" panose="020B0604020202020204" pitchFamily="34" charset="0"/>
                <a:cs typeface="Arial" panose="020B0604020202020204" pitchFamily="34" charset="0"/>
              </a:rPr>
              <a:t>. </a:t>
            </a:r>
            <a:r>
              <a:rPr lang="vi-VN" sz="2000" kern="1200" noProof="1">
                <a:solidFill>
                  <a:prstClr val="black"/>
                </a:solidFill>
                <a:cs typeface="Arial" panose="020B0604020202020204" pitchFamily="34" charset="0"/>
              </a:rPr>
              <a:t>Công thức hóa học của iron (II) oxide là</a:t>
            </a:r>
            <a:endParaRPr lang="vi-VN" sz="2000" kern="1200" noProof="1">
              <a:solidFill>
                <a:prstClr val="black"/>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id="{EE865E9A-C5B2-BEA3-5F84-F90B5F49A6D4}"/>
              </a:ext>
            </a:extLst>
          </p:cNvPr>
          <p:cNvSpPr/>
          <p:nvPr/>
        </p:nvSpPr>
        <p:spPr>
          <a:xfrm>
            <a:off x="4686300" y="2136045"/>
            <a:ext cx="3546764" cy="123444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kern="1200" noProof="1">
                <a:solidFill>
                  <a:schemeClr val="tx1"/>
                </a:solidFill>
                <a:cs typeface="Arial" panose="020B0604020202020204" pitchFamily="34" charset="0"/>
              </a:rPr>
              <a:t>C. </a:t>
            </a:r>
            <a:r>
              <a:rPr lang="vi-VN" sz="2000">
                <a:solidFill>
                  <a:schemeClr val="tx1"/>
                </a:solidFill>
              </a:rPr>
              <a:t>FeO</a:t>
            </a:r>
            <a:endParaRPr lang="en-US" sz="2000">
              <a:solidFill>
                <a:schemeClr val="tx1"/>
              </a:solidFill>
            </a:endParaRPr>
          </a:p>
        </p:txBody>
      </p:sp>
      <p:sp>
        <p:nvSpPr>
          <p:cNvPr id="4" name="Đáp án sai 1">
            <a:extLst>
              <a:ext uri="{FF2B5EF4-FFF2-40B4-BE49-F238E27FC236}">
                <a16:creationId xmlns:a16="http://schemas.microsoft.com/office/drawing/2014/main" id="{3C51F325-9E83-167E-7AAF-4EE56DFA09B4}"/>
              </a:ext>
            </a:extLst>
          </p:cNvPr>
          <p:cNvSpPr/>
          <p:nvPr/>
        </p:nvSpPr>
        <p:spPr>
          <a:xfrm>
            <a:off x="908663" y="2131720"/>
            <a:ext cx="3546764" cy="123444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chemeClr val="tx1"/>
                </a:solidFill>
                <a:cs typeface="Arial" panose="020B0604020202020204" pitchFamily="34" charset="0"/>
              </a:rPr>
              <a:t>A. </a:t>
            </a:r>
            <a:r>
              <a:rPr lang="vi-VN" sz="2000">
                <a:solidFill>
                  <a:schemeClr val="tx1"/>
                </a:solidFill>
              </a:rPr>
              <a:t>Fe</a:t>
            </a:r>
            <a:r>
              <a:rPr lang="vi-VN" sz="2000" baseline="-25000">
                <a:solidFill>
                  <a:schemeClr val="tx1"/>
                </a:solidFill>
              </a:rPr>
              <a:t>2</a:t>
            </a:r>
            <a:r>
              <a:rPr lang="vi-VN" sz="2000">
                <a:solidFill>
                  <a:schemeClr val="tx1"/>
                </a:solidFill>
              </a:rPr>
              <a:t>O</a:t>
            </a:r>
            <a:r>
              <a:rPr lang="vi-VN" sz="2000" baseline="-25000">
                <a:solidFill>
                  <a:schemeClr val="tx1"/>
                </a:solidFill>
              </a:rPr>
              <a:t>3</a:t>
            </a:r>
            <a:endParaRPr lang="en-US" sz="2000">
              <a:solidFill>
                <a:schemeClr val="tx1"/>
              </a:solidFill>
            </a:endParaRPr>
          </a:p>
        </p:txBody>
      </p:sp>
      <p:sp>
        <p:nvSpPr>
          <p:cNvPr id="5" name="Đáp án sai 2">
            <a:extLst>
              <a:ext uri="{FF2B5EF4-FFF2-40B4-BE49-F238E27FC236}">
                <a16:creationId xmlns:a16="http://schemas.microsoft.com/office/drawing/2014/main" id="{0A452B36-725F-54A8-9915-7596C45BC886}"/>
              </a:ext>
            </a:extLst>
          </p:cNvPr>
          <p:cNvSpPr/>
          <p:nvPr/>
        </p:nvSpPr>
        <p:spPr>
          <a:xfrm>
            <a:off x="908663" y="3600450"/>
            <a:ext cx="3546764" cy="123444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chemeClr val="tx1"/>
                </a:solidFill>
                <a:cs typeface="Arial" panose="020B0604020202020204" pitchFamily="34" charset="0"/>
              </a:rPr>
              <a:t>B. </a:t>
            </a:r>
            <a:r>
              <a:rPr lang="vi-VN" sz="2000">
                <a:solidFill>
                  <a:schemeClr val="tx1"/>
                </a:solidFill>
              </a:rPr>
              <a:t>Fe</a:t>
            </a:r>
            <a:r>
              <a:rPr lang="vi-VN" sz="2000" baseline="-25000">
                <a:solidFill>
                  <a:schemeClr val="tx1"/>
                </a:solidFill>
              </a:rPr>
              <a:t>3</a:t>
            </a:r>
            <a:r>
              <a:rPr lang="vi-VN" sz="2000">
                <a:solidFill>
                  <a:schemeClr val="tx1"/>
                </a:solidFill>
              </a:rPr>
              <a:t>O</a:t>
            </a:r>
            <a:r>
              <a:rPr lang="vi-VN" sz="2000" baseline="-25000">
                <a:solidFill>
                  <a:schemeClr val="tx1"/>
                </a:solidFill>
              </a:rPr>
              <a:t>4</a:t>
            </a:r>
            <a:endParaRPr lang="en-US" sz="2000">
              <a:solidFill>
                <a:schemeClr val="tx1"/>
              </a:solidFill>
            </a:endParaRPr>
          </a:p>
        </p:txBody>
      </p:sp>
      <p:sp>
        <p:nvSpPr>
          <p:cNvPr id="6" name="Đáp án sai 3">
            <a:extLst>
              <a:ext uri="{FF2B5EF4-FFF2-40B4-BE49-F238E27FC236}">
                <a16:creationId xmlns:a16="http://schemas.microsoft.com/office/drawing/2014/main" id="{051681B0-D2C8-58AD-E6B3-1DFD98CACA52}"/>
              </a:ext>
            </a:extLst>
          </p:cNvPr>
          <p:cNvSpPr/>
          <p:nvPr/>
        </p:nvSpPr>
        <p:spPr>
          <a:xfrm>
            <a:off x="4686300" y="3600450"/>
            <a:ext cx="3546764" cy="123444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chemeClr val="tx1"/>
                </a:solidFill>
                <a:cs typeface="Arial" panose="020B0604020202020204" pitchFamily="34" charset="0"/>
              </a:rPr>
              <a:t>D. </a:t>
            </a:r>
            <a:r>
              <a:rPr lang="vi-VN" sz="2000">
                <a:solidFill>
                  <a:schemeClr val="tx1"/>
                </a:solidFill>
              </a:rPr>
              <a:t>FeCl</a:t>
            </a:r>
            <a:r>
              <a:rPr lang="vi-VN" sz="2000" baseline="-25000">
                <a:solidFill>
                  <a:schemeClr val="tx1"/>
                </a:solidFill>
              </a:rPr>
              <a:t>2</a:t>
            </a:r>
            <a:endParaRPr lang="en-US" sz="2000">
              <a:solidFill>
                <a:schemeClr val="tx1"/>
              </a:solidFill>
            </a:endParaRPr>
          </a:p>
        </p:txBody>
      </p:sp>
      <p:pic>
        <p:nvPicPr>
          <p:cNvPr id="7" name="Picture 5">
            <a:extLst>
              <a:ext uri="{FF2B5EF4-FFF2-40B4-BE49-F238E27FC236}">
                <a16:creationId xmlns:a16="http://schemas.microsoft.com/office/drawing/2014/main" id="{BE5CBC99-EA82-9614-8591-830CF48FDA8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87592" y="2537081"/>
            <a:ext cx="639785" cy="556871"/>
          </a:xfrm>
          <a:prstGeom prst="rect">
            <a:avLst/>
          </a:prstGeom>
        </p:spPr>
      </p:pic>
      <p:pic>
        <p:nvPicPr>
          <p:cNvPr id="8" name="Picture 10">
            <a:extLst>
              <a:ext uri="{FF2B5EF4-FFF2-40B4-BE49-F238E27FC236}">
                <a16:creationId xmlns:a16="http://schemas.microsoft.com/office/drawing/2014/main" id="{4DDD558F-92CE-2AB3-4116-86D3B76470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27545" y="3942150"/>
            <a:ext cx="637592" cy="568036"/>
          </a:xfrm>
          <a:prstGeom prst="rect">
            <a:avLst/>
          </a:prstGeom>
        </p:spPr>
      </p:pic>
      <p:pic>
        <p:nvPicPr>
          <p:cNvPr id="9" name="Picture 10">
            <a:extLst>
              <a:ext uri="{FF2B5EF4-FFF2-40B4-BE49-F238E27FC236}">
                <a16:creationId xmlns:a16="http://schemas.microsoft.com/office/drawing/2014/main" id="{2C1FC24D-77FE-2F52-DE72-D69B8C642F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3863340"/>
            <a:ext cx="637592" cy="568036"/>
          </a:xfrm>
          <a:prstGeom prst="rect">
            <a:avLst/>
          </a:prstGeom>
        </p:spPr>
      </p:pic>
      <p:pic>
        <p:nvPicPr>
          <p:cNvPr id="10" name="Picture 10">
            <a:extLst>
              <a:ext uri="{FF2B5EF4-FFF2-40B4-BE49-F238E27FC236}">
                <a16:creationId xmlns:a16="http://schemas.microsoft.com/office/drawing/2014/main" id="{DE7D3CC0-DAC5-B964-FABF-937EC3EBBE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33800" y="2420333"/>
            <a:ext cx="637592" cy="568036"/>
          </a:xfrm>
          <a:prstGeom prst="rect">
            <a:avLst/>
          </a:prstGeom>
        </p:spPr>
      </p:pic>
    </p:spTree>
    <p:extLst>
      <p:ext uri="{BB962C8B-B14F-4D97-AF65-F5344CB8AC3E}">
        <p14:creationId xmlns:p14="http://schemas.microsoft.com/office/powerpoint/2010/main" val="4085458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entr" presetSubtype="0" fill="hold" nodeType="withEffect">
                                  <p:stCondLst>
                                    <p:cond delay="0"/>
                                  </p:stCondLst>
                                  <p:childTnLst>
                                    <p:set>
                                      <p:cBhvr>
                                        <p:cTn id="30" dur="1" fill="hold">
                                          <p:stCondLst>
                                            <p:cond delay="9"/>
                                          </p:stCondLst>
                                        </p:cTn>
                                        <p:tgtEl>
                                          <p:spTgt spid="7"/>
                                        </p:tgtEl>
                                        <p:attrNameLst>
                                          <p:attrName>style.visibility</p:attrName>
                                        </p:attrNameLst>
                                      </p:cBhvr>
                                      <p:to>
                                        <p:strVal val="visible"/>
                                      </p:to>
                                    </p:set>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4"/>
                                        </p:tgtEl>
                                        <p:attrNameLst>
                                          <p:attrName>fillcolor</p:attrName>
                                        </p:attrNameLst>
                                      </p:cBhvr>
                                      <p:to>
                                        <a:srgbClr val="D99694"/>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4"/>
                                        </p:tgtEl>
                                      </p:cBhvr>
                                    </p:animEffect>
                                    <p:animScale>
                                      <p:cBhvr>
                                        <p:cTn id="4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
                                        </p:tgtEl>
                                        <p:attrNameLst>
                                          <p:attrName>fillcolor</p:attrName>
                                        </p:attrNameLst>
                                      </p:cBhvr>
                                      <p:to>
                                        <a:srgbClr val="D99694"/>
                                      </p:to>
                                    </p:animClr>
                                    <p:set>
                                      <p:cBhvr>
                                        <p:cTn id="51" dur="500" fill="hold"/>
                                        <p:tgtEl>
                                          <p:spTgt spid="5"/>
                                        </p:tgtEl>
                                        <p:attrNameLst>
                                          <p:attrName>fill.type</p:attrName>
                                        </p:attrNameLst>
                                      </p:cBhvr>
                                      <p:to>
                                        <p:strVal val="solid"/>
                                      </p:to>
                                    </p:set>
                                    <p:set>
                                      <p:cBhvr>
                                        <p:cTn id="52" dur="500" fill="hold"/>
                                        <p:tgtEl>
                                          <p:spTgt spid="5"/>
                                        </p:tgtEl>
                                        <p:attrNameLst>
                                          <p:attrName>fill.on</p:attrName>
                                        </p:attrNameLst>
                                      </p:cBhvr>
                                      <p:to>
                                        <p:strVal val="true"/>
                                      </p:to>
                                    </p:set>
                                  </p:childTnLst>
                                </p:cTn>
                              </p:par>
                              <p:par>
                                <p:cTn id="53" presetID="1" presetClass="entr" presetSubtype="0" fill="hold" nodeType="withEffect">
                                  <p:stCondLst>
                                    <p:cond delay="0"/>
                                  </p:stCondLst>
                                  <p:childTnLst>
                                    <p:set>
                                      <p:cBhvr>
                                        <p:cTn id="54" dur="1" fill="hold">
                                          <p:stCondLst>
                                            <p:cond delay="9"/>
                                          </p:stCondLst>
                                        </p:cTn>
                                        <p:tgtEl>
                                          <p:spTgt spid="8"/>
                                        </p:tgtEl>
                                        <p:attrNameLst>
                                          <p:attrName>style.visibility</p:attrName>
                                        </p:attrNameLst>
                                      </p:cBhvr>
                                      <p:to>
                                        <p:strVal val="visible"/>
                                      </p:to>
                                    </p:set>
                                  </p:childTnLst>
                                </p:cTn>
                              </p:par>
                              <p:par>
                                <p:cTn id="55" presetID="26" presetClass="emph" presetSubtype="0" repeatCount="2000" fill="hold" grpId="1" nodeType="with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6"/>
                                        </p:tgtEl>
                                        <p:attrNameLst>
                                          <p:attrName>fillcolor</p:attrName>
                                        </p:attrNameLst>
                                      </p:cBhvr>
                                      <p:to>
                                        <a:srgbClr val="D99694"/>
                                      </p:to>
                                    </p:animClr>
                                    <p:set>
                                      <p:cBhvr>
                                        <p:cTn id="63" dur="500" fill="hold"/>
                                        <p:tgtEl>
                                          <p:spTgt spid="6"/>
                                        </p:tgtEl>
                                        <p:attrNameLst>
                                          <p:attrName>fill.type</p:attrName>
                                        </p:attrNameLst>
                                      </p:cBhvr>
                                      <p:to>
                                        <p:strVal val="solid"/>
                                      </p:to>
                                    </p:set>
                                    <p:set>
                                      <p:cBhvr>
                                        <p:cTn id="64" dur="500" fill="hold"/>
                                        <p:tgtEl>
                                          <p:spTgt spid="6"/>
                                        </p:tgtEl>
                                        <p:attrNameLst>
                                          <p:attrName>fill.on</p:attrName>
                                        </p:attrNameLst>
                                      </p:cBhvr>
                                      <p:to>
                                        <p:strVal val="true"/>
                                      </p:to>
                                    </p:set>
                                  </p:childTnLst>
                                </p:cTn>
                              </p:par>
                              <p:par>
                                <p:cTn id="65" presetID="1" presetClass="entr" presetSubtype="0" fill="hold" nodeType="withEffect">
                                  <p:stCondLst>
                                    <p:cond delay="0"/>
                                  </p:stCondLst>
                                  <p:childTnLst>
                                    <p:set>
                                      <p:cBhvr>
                                        <p:cTn id="66" dur="1" fill="hold">
                                          <p:stCondLst>
                                            <p:cond delay="9"/>
                                          </p:stCondLst>
                                        </p:cTn>
                                        <p:tgtEl>
                                          <p:spTgt spid="9"/>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830F414A-8A89-8933-109B-F02885A4351F}"/>
              </a:ext>
            </a:extLst>
          </p:cNvPr>
          <p:cNvSpPr/>
          <p:nvPr/>
        </p:nvSpPr>
        <p:spPr>
          <a:xfrm>
            <a:off x="910936" y="415118"/>
            <a:ext cx="7322128" cy="1496291"/>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i="1" kern="1200" noProof="1">
                <a:solidFill>
                  <a:srgbClr val="000000"/>
                </a:solidFill>
                <a:latin typeface="Arial" panose="020B0604020202020204" pitchFamily="34" charset="0"/>
                <a:cs typeface="Arial" panose="020B0604020202020204" pitchFamily="34" charset="0"/>
              </a:rPr>
              <a:t>Câu </a:t>
            </a:r>
            <a:r>
              <a:rPr lang="en-US" sz="2000" b="1" i="1" kern="1200" noProof="1">
                <a:solidFill>
                  <a:srgbClr val="000000"/>
                </a:solidFill>
                <a:latin typeface="Arial" panose="020B0604020202020204" pitchFamily="34" charset="0"/>
                <a:cs typeface="Arial" panose="020B0604020202020204" pitchFamily="34" charset="0"/>
              </a:rPr>
              <a:t>4</a:t>
            </a:r>
            <a:r>
              <a:rPr lang="vi-VN" sz="2000" b="1" i="1" kern="1200" noProof="1">
                <a:solidFill>
                  <a:srgbClr val="000000"/>
                </a:solidFill>
                <a:latin typeface="Arial" panose="020B0604020202020204" pitchFamily="34" charset="0"/>
                <a:cs typeface="Arial" panose="020B0604020202020204" pitchFamily="34" charset="0"/>
              </a:rPr>
              <a:t>. </a:t>
            </a:r>
            <a:r>
              <a:rPr lang="vi-VN" sz="2000" kern="1200" noProof="1">
                <a:solidFill>
                  <a:srgbClr val="000000"/>
                </a:solidFill>
                <a:cs typeface="Arial" panose="020B0604020202020204" pitchFamily="34" charset="0"/>
              </a:rPr>
              <a:t>Oxi hóa 5,6 gam Fe, thu được 8g oxit sắt. Tìm công thức hóa học của oxit sắt và gọi tên.</a:t>
            </a:r>
            <a:endParaRPr lang="vi-VN" sz="2000" kern="1200" noProof="1">
              <a:solidFill>
                <a:srgbClr val="000000"/>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id="{AD176702-14C3-FC7F-4358-1D1A392A4DBC}"/>
              </a:ext>
            </a:extLst>
          </p:cNvPr>
          <p:cNvSpPr/>
          <p:nvPr/>
        </p:nvSpPr>
        <p:spPr>
          <a:xfrm>
            <a:off x="800101" y="3510493"/>
            <a:ext cx="3610897" cy="137160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B. </a:t>
            </a:r>
            <a:r>
              <a:rPr lang="vi-VN" sz="2000">
                <a:solidFill>
                  <a:schemeClr val="tx1"/>
                </a:solidFill>
              </a:rPr>
              <a:t>Fe</a:t>
            </a:r>
            <a:r>
              <a:rPr lang="vi-VN" sz="2000" baseline="-25000">
                <a:solidFill>
                  <a:schemeClr val="tx1"/>
                </a:solidFill>
              </a:rPr>
              <a:t>2</a:t>
            </a:r>
            <a:r>
              <a:rPr lang="vi-VN" sz="2000">
                <a:solidFill>
                  <a:schemeClr val="tx1"/>
                </a:solidFill>
              </a:rPr>
              <a:t>O</a:t>
            </a:r>
            <a:r>
              <a:rPr lang="vi-VN" sz="2000" baseline="-25000">
                <a:solidFill>
                  <a:schemeClr val="tx1"/>
                </a:solidFill>
              </a:rPr>
              <a:t>3</a:t>
            </a:r>
            <a:r>
              <a:rPr lang="vi-VN" sz="2000">
                <a:solidFill>
                  <a:schemeClr val="tx1"/>
                </a:solidFill>
              </a:rPr>
              <a:t>: iron (III) oxide</a:t>
            </a:r>
            <a:endParaRPr lang="en-US" sz="2000">
              <a:solidFill>
                <a:schemeClr val="tx1"/>
              </a:solidFill>
            </a:endParaRPr>
          </a:p>
        </p:txBody>
      </p:sp>
      <p:sp>
        <p:nvSpPr>
          <p:cNvPr id="4" name="Đáp án sai 1">
            <a:extLst>
              <a:ext uri="{FF2B5EF4-FFF2-40B4-BE49-F238E27FC236}">
                <a16:creationId xmlns:a16="http://schemas.microsoft.com/office/drawing/2014/main" id="{53FD810F-937A-6DD0-65A7-A8F8E8D70C7B}"/>
              </a:ext>
            </a:extLst>
          </p:cNvPr>
          <p:cNvSpPr/>
          <p:nvPr/>
        </p:nvSpPr>
        <p:spPr>
          <a:xfrm>
            <a:off x="800099" y="2000250"/>
            <a:ext cx="3610897" cy="137160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A. </a:t>
            </a:r>
            <a:r>
              <a:rPr lang="vi-VN" sz="2000">
                <a:solidFill>
                  <a:schemeClr val="tx1"/>
                </a:solidFill>
              </a:rPr>
              <a:t>FeO: iron (III) oxide</a:t>
            </a:r>
            <a:endParaRPr lang="en-US" sz="2000">
              <a:solidFill>
                <a:schemeClr val="tx1"/>
              </a:solidFill>
            </a:endParaRPr>
          </a:p>
        </p:txBody>
      </p:sp>
      <p:sp>
        <p:nvSpPr>
          <p:cNvPr id="5" name="Đáp án sai 2">
            <a:extLst>
              <a:ext uri="{FF2B5EF4-FFF2-40B4-BE49-F238E27FC236}">
                <a16:creationId xmlns:a16="http://schemas.microsoft.com/office/drawing/2014/main" id="{075B13E6-8846-DFA5-979B-11AA60EC2656}"/>
              </a:ext>
            </a:extLst>
          </p:cNvPr>
          <p:cNvSpPr/>
          <p:nvPr/>
        </p:nvSpPr>
        <p:spPr>
          <a:xfrm>
            <a:off x="4720936" y="2000250"/>
            <a:ext cx="3610897" cy="137160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C. </a:t>
            </a:r>
            <a:r>
              <a:rPr lang="vi-VN" sz="2000">
                <a:solidFill>
                  <a:schemeClr val="tx1"/>
                </a:solidFill>
              </a:rPr>
              <a:t>FeO: iron oxide</a:t>
            </a:r>
            <a:endParaRPr lang="en-US" sz="2000">
              <a:solidFill>
                <a:schemeClr val="tx1"/>
              </a:solidFill>
            </a:endParaRPr>
          </a:p>
        </p:txBody>
      </p:sp>
      <p:sp>
        <p:nvSpPr>
          <p:cNvPr id="6" name="Đáp án sai 3">
            <a:extLst>
              <a:ext uri="{FF2B5EF4-FFF2-40B4-BE49-F238E27FC236}">
                <a16:creationId xmlns:a16="http://schemas.microsoft.com/office/drawing/2014/main" id="{7EEF253B-0896-68E2-3243-A8BA7F38537D}"/>
              </a:ext>
            </a:extLst>
          </p:cNvPr>
          <p:cNvSpPr/>
          <p:nvPr/>
        </p:nvSpPr>
        <p:spPr>
          <a:xfrm>
            <a:off x="4720935" y="3510493"/>
            <a:ext cx="3610897" cy="137160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D. </a:t>
            </a:r>
            <a:r>
              <a:rPr lang="vi-VN" sz="2000">
                <a:solidFill>
                  <a:schemeClr val="tx1"/>
                </a:solidFill>
              </a:rPr>
              <a:t>FeO: iron (II) oxide</a:t>
            </a:r>
            <a:endParaRPr lang="en-US" sz="2000">
              <a:solidFill>
                <a:schemeClr val="tx1"/>
              </a:solidFill>
            </a:endParaRPr>
          </a:p>
        </p:txBody>
      </p:sp>
      <p:pic>
        <p:nvPicPr>
          <p:cNvPr id="7" name="Picture 5">
            <a:extLst>
              <a:ext uri="{FF2B5EF4-FFF2-40B4-BE49-F238E27FC236}">
                <a16:creationId xmlns:a16="http://schemas.microsoft.com/office/drawing/2014/main" id="{604D5B64-3E92-6B6E-05C1-4376091173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12325" y="3876197"/>
            <a:ext cx="639785" cy="556871"/>
          </a:xfrm>
          <a:prstGeom prst="rect">
            <a:avLst/>
          </a:prstGeom>
        </p:spPr>
      </p:pic>
      <p:pic>
        <p:nvPicPr>
          <p:cNvPr id="8" name="Picture 10">
            <a:extLst>
              <a:ext uri="{FF2B5EF4-FFF2-40B4-BE49-F238E27FC236}">
                <a16:creationId xmlns:a16="http://schemas.microsoft.com/office/drawing/2014/main" id="{E93F2F6B-5C10-1ADE-B6C6-47ED89BAFA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2343496"/>
            <a:ext cx="637592" cy="568036"/>
          </a:xfrm>
          <a:prstGeom prst="rect">
            <a:avLst/>
          </a:prstGeom>
        </p:spPr>
      </p:pic>
      <p:pic>
        <p:nvPicPr>
          <p:cNvPr id="9" name="Picture 10">
            <a:extLst>
              <a:ext uri="{FF2B5EF4-FFF2-40B4-BE49-F238E27FC236}">
                <a16:creationId xmlns:a16="http://schemas.microsoft.com/office/drawing/2014/main" id="{04B8E69B-B110-D6E0-4B6E-5BB884D410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3870614"/>
            <a:ext cx="637592" cy="568036"/>
          </a:xfrm>
          <a:prstGeom prst="rect">
            <a:avLst/>
          </a:prstGeom>
        </p:spPr>
      </p:pic>
      <p:pic>
        <p:nvPicPr>
          <p:cNvPr id="10" name="Picture 10">
            <a:extLst>
              <a:ext uri="{FF2B5EF4-FFF2-40B4-BE49-F238E27FC236}">
                <a16:creationId xmlns:a16="http://schemas.microsoft.com/office/drawing/2014/main" id="{E529EA96-B7BA-54C0-1798-8A03F05B13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14518" y="2343496"/>
            <a:ext cx="637592" cy="568036"/>
          </a:xfrm>
          <a:prstGeom prst="rect">
            <a:avLst/>
          </a:prstGeom>
        </p:spPr>
      </p:pic>
    </p:spTree>
    <p:extLst>
      <p:ext uri="{BB962C8B-B14F-4D97-AF65-F5344CB8AC3E}">
        <p14:creationId xmlns:p14="http://schemas.microsoft.com/office/powerpoint/2010/main" val="5319321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entr" presetSubtype="0" fill="hold" nodeType="withEffect">
                                  <p:stCondLst>
                                    <p:cond delay="0"/>
                                  </p:stCondLst>
                                  <p:childTnLst>
                                    <p:set>
                                      <p:cBhvr>
                                        <p:cTn id="30" dur="1" fill="hold">
                                          <p:stCondLst>
                                            <p:cond delay="9"/>
                                          </p:stCondLst>
                                        </p:cTn>
                                        <p:tgtEl>
                                          <p:spTgt spid="7"/>
                                        </p:tgtEl>
                                        <p:attrNameLst>
                                          <p:attrName>style.visibility</p:attrName>
                                        </p:attrNameLst>
                                      </p:cBhvr>
                                      <p:to>
                                        <p:strVal val="visible"/>
                                      </p:to>
                                    </p:set>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4"/>
                                        </p:tgtEl>
                                        <p:attrNameLst>
                                          <p:attrName>fillcolor</p:attrName>
                                        </p:attrNameLst>
                                      </p:cBhvr>
                                      <p:to>
                                        <a:srgbClr val="D99694"/>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4"/>
                                        </p:tgtEl>
                                      </p:cBhvr>
                                    </p:animEffect>
                                    <p:animScale>
                                      <p:cBhvr>
                                        <p:cTn id="4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
                                        </p:tgtEl>
                                        <p:attrNameLst>
                                          <p:attrName>fillcolor</p:attrName>
                                        </p:attrNameLst>
                                      </p:cBhvr>
                                      <p:to>
                                        <a:srgbClr val="D99694"/>
                                      </p:to>
                                    </p:animClr>
                                    <p:set>
                                      <p:cBhvr>
                                        <p:cTn id="51" dur="500" fill="hold"/>
                                        <p:tgtEl>
                                          <p:spTgt spid="5"/>
                                        </p:tgtEl>
                                        <p:attrNameLst>
                                          <p:attrName>fill.type</p:attrName>
                                        </p:attrNameLst>
                                      </p:cBhvr>
                                      <p:to>
                                        <p:strVal val="solid"/>
                                      </p:to>
                                    </p:set>
                                    <p:set>
                                      <p:cBhvr>
                                        <p:cTn id="52" dur="500" fill="hold"/>
                                        <p:tgtEl>
                                          <p:spTgt spid="5"/>
                                        </p:tgtEl>
                                        <p:attrNameLst>
                                          <p:attrName>fill.on</p:attrName>
                                        </p:attrNameLst>
                                      </p:cBhvr>
                                      <p:to>
                                        <p:strVal val="true"/>
                                      </p:to>
                                    </p:set>
                                  </p:childTnLst>
                                </p:cTn>
                              </p:par>
                              <p:par>
                                <p:cTn id="53" presetID="1" presetClass="entr" presetSubtype="0" fill="hold" nodeType="withEffect">
                                  <p:stCondLst>
                                    <p:cond delay="0"/>
                                  </p:stCondLst>
                                  <p:childTnLst>
                                    <p:set>
                                      <p:cBhvr>
                                        <p:cTn id="54" dur="1" fill="hold">
                                          <p:stCondLst>
                                            <p:cond delay="9"/>
                                          </p:stCondLst>
                                        </p:cTn>
                                        <p:tgtEl>
                                          <p:spTgt spid="8"/>
                                        </p:tgtEl>
                                        <p:attrNameLst>
                                          <p:attrName>style.visibility</p:attrName>
                                        </p:attrNameLst>
                                      </p:cBhvr>
                                      <p:to>
                                        <p:strVal val="visible"/>
                                      </p:to>
                                    </p:set>
                                  </p:childTnLst>
                                </p:cTn>
                              </p:par>
                              <p:par>
                                <p:cTn id="55" presetID="26" presetClass="emph" presetSubtype="0" repeatCount="2000" fill="hold" grpId="1" nodeType="with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6"/>
                                        </p:tgtEl>
                                        <p:attrNameLst>
                                          <p:attrName>fillcolor</p:attrName>
                                        </p:attrNameLst>
                                      </p:cBhvr>
                                      <p:to>
                                        <a:srgbClr val="D99694"/>
                                      </p:to>
                                    </p:animClr>
                                    <p:set>
                                      <p:cBhvr>
                                        <p:cTn id="63" dur="500" fill="hold"/>
                                        <p:tgtEl>
                                          <p:spTgt spid="6"/>
                                        </p:tgtEl>
                                        <p:attrNameLst>
                                          <p:attrName>fill.type</p:attrName>
                                        </p:attrNameLst>
                                      </p:cBhvr>
                                      <p:to>
                                        <p:strVal val="solid"/>
                                      </p:to>
                                    </p:set>
                                    <p:set>
                                      <p:cBhvr>
                                        <p:cTn id="64" dur="500" fill="hold"/>
                                        <p:tgtEl>
                                          <p:spTgt spid="6"/>
                                        </p:tgtEl>
                                        <p:attrNameLst>
                                          <p:attrName>fill.on</p:attrName>
                                        </p:attrNameLst>
                                      </p:cBhvr>
                                      <p:to>
                                        <p:strVal val="true"/>
                                      </p:to>
                                    </p:set>
                                  </p:childTnLst>
                                </p:cTn>
                              </p:par>
                              <p:par>
                                <p:cTn id="65" presetID="1" presetClass="entr" presetSubtype="0" fill="hold" nodeType="withEffect">
                                  <p:stCondLst>
                                    <p:cond delay="0"/>
                                  </p:stCondLst>
                                  <p:childTnLst>
                                    <p:set>
                                      <p:cBhvr>
                                        <p:cTn id="66" dur="1" fill="hold">
                                          <p:stCondLst>
                                            <p:cond delay="9"/>
                                          </p:stCondLst>
                                        </p:cTn>
                                        <p:tgtEl>
                                          <p:spTgt spid="9"/>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777795A8-9797-4648-D722-0D48CAB0A07E}"/>
              </a:ext>
            </a:extLst>
          </p:cNvPr>
          <p:cNvSpPr/>
          <p:nvPr/>
        </p:nvSpPr>
        <p:spPr>
          <a:xfrm>
            <a:off x="910936" y="415639"/>
            <a:ext cx="7322128" cy="1496291"/>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i="1" kern="1200" noProof="1">
                <a:solidFill>
                  <a:prstClr val="black"/>
                </a:solidFill>
                <a:latin typeface="Arial" panose="020B0604020202020204" pitchFamily="34" charset="0"/>
                <a:cs typeface="Arial" panose="020B0604020202020204" pitchFamily="34" charset="0"/>
              </a:rPr>
              <a:t>Câu </a:t>
            </a:r>
            <a:r>
              <a:rPr lang="en-US" sz="2000" b="1" i="1" kern="1200" noProof="1">
                <a:solidFill>
                  <a:prstClr val="black"/>
                </a:solidFill>
                <a:latin typeface="Arial" panose="020B0604020202020204" pitchFamily="34" charset="0"/>
                <a:cs typeface="Arial" panose="020B0604020202020204" pitchFamily="34" charset="0"/>
              </a:rPr>
              <a:t>5</a:t>
            </a:r>
            <a:r>
              <a:rPr lang="vi-VN" sz="2000" b="1" i="1" kern="1200" noProof="1">
                <a:solidFill>
                  <a:prstClr val="black"/>
                </a:solidFill>
                <a:latin typeface="Arial" panose="020B0604020202020204" pitchFamily="34" charset="0"/>
                <a:cs typeface="Arial" panose="020B0604020202020204" pitchFamily="34" charset="0"/>
              </a:rPr>
              <a:t>. </a:t>
            </a:r>
            <a:r>
              <a:rPr lang="pt-BR" sz="2000" kern="1200" noProof="1">
                <a:solidFill>
                  <a:prstClr val="black"/>
                </a:solidFill>
                <a:cs typeface="Arial" panose="020B0604020202020204" pitchFamily="34" charset="0"/>
              </a:rPr>
              <a:t>Tên gọi của P</a:t>
            </a:r>
            <a:r>
              <a:rPr lang="pt-BR" sz="2000" kern="1200" baseline="-25000" noProof="1">
                <a:solidFill>
                  <a:prstClr val="black"/>
                </a:solidFill>
                <a:cs typeface="Arial" panose="020B0604020202020204" pitchFamily="34" charset="0"/>
              </a:rPr>
              <a:t>2</a:t>
            </a:r>
            <a:r>
              <a:rPr lang="pt-BR" sz="2000" kern="1200" noProof="1">
                <a:solidFill>
                  <a:prstClr val="black"/>
                </a:solidFill>
                <a:cs typeface="Arial" panose="020B0604020202020204" pitchFamily="34" charset="0"/>
              </a:rPr>
              <a:t>O</a:t>
            </a:r>
            <a:r>
              <a:rPr lang="pt-BR" sz="2000" kern="1200" baseline="-25000" noProof="1">
                <a:solidFill>
                  <a:prstClr val="black"/>
                </a:solidFill>
                <a:cs typeface="Arial" panose="020B0604020202020204" pitchFamily="34" charset="0"/>
              </a:rPr>
              <a:t>5</a:t>
            </a:r>
            <a:r>
              <a:rPr lang="pt-BR" sz="2000" kern="1200" noProof="1">
                <a:solidFill>
                  <a:prstClr val="black"/>
                </a:solidFill>
                <a:cs typeface="Arial" panose="020B0604020202020204" pitchFamily="34" charset="0"/>
              </a:rPr>
              <a:t> là:</a:t>
            </a:r>
            <a:r>
              <a:rPr lang="vi-VN" sz="2000" kern="1200" noProof="1">
                <a:solidFill>
                  <a:prstClr val="black"/>
                </a:solidFill>
                <a:cs typeface="Arial" panose="020B0604020202020204" pitchFamily="34" charset="0"/>
              </a:rPr>
              <a:t> </a:t>
            </a:r>
            <a:endParaRPr lang="vi-VN" sz="2000" kern="1200" noProof="1">
              <a:solidFill>
                <a:prstClr val="black"/>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id="{B89960FB-874A-9EE9-A3D8-ED92BC2D2A81}"/>
              </a:ext>
            </a:extLst>
          </p:cNvPr>
          <p:cNvSpPr/>
          <p:nvPr/>
        </p:nvSpPr>
        <p:spPr>
          <a:xfrm>
            <a:off x="910936" y="2175510"/>
            <a:ext cx="3401292" cy="123444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A. Diphosphorus pentoxide.</a:t>
            </a:r>
            <a:endParaRPr lang="vi-VN" sz="2000" kern="1200" noProof="1">
              <a:solidFill>
                <a:prstClr val="black"/>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7DF8D662-016E-E352-FB4A-DFB1AA3D4E7C}"/>
              </a:ext>
            </a:extLst>
          </p:cNvPr>
          <p:cNvSpPr/>
          <p:nvPr/>
        </p:nvSpPr>
        <p:spPr>
          <a:xfrm>
            <a:off x="910936" y="3562350"/>
            <a:ext cx="3401292" cy="123444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B. Phosphorus oxide.</a:t>
            </a:r>
            <a:endParaRPr lang="vi-VN" sz="2000" kern="1200" noProof="1">
              <a:solidFill>
                <a:prstClr val="black"/>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C9AEA3F3-10CD-946E-1C69-B604FF18CA30}"/>
              </a:ext>
            </a:extLst>
          </p:cNvPr>
          <p:cNvSpPr/>
          <p:nvPr/>
        </p:nvSpPr>
        <p:spPr>
          <a:xfrm>
            <a:off x="4831773" y="2175510"/>
            <a:ext cx="3401292" cy="123444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C. Phosphorus dioxide.</a:t>
            </a:r>
            <a:endParaRPr lang="vi-VN" sz="2000" kern="1200" noProof="1">
              <a:solidFill>
                <a:prstClr val="black"/>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id="{A2B2BB64-0061-6D6D-6AE1-88FDB6CF5A93}"/>
              </a:ext>
            </a:extLst>
          </p:cNvPr>
          <p:cNvSpPr/>
          <p:nvPr/>
        </p:nvSpPr>
        <p:spPr>
          <a:xfrm>
            <a:off x="4831772" y="3562350"/>
            <a:ext cx="3401292" cy="123444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D. Pentaphosphorus dioxide.</a:t>
            </a:r>
            <a:endParaRPr lang="vi-VN" sz="2000" kern="1200" noProof="1">
              <a:solidFill>
                <a:prstClr val="black"/>
              </a:solidFill>
              <a:latin typeface="Arial" panose="020B0604020202020204" pitchFamily="34" charset="0"/>
              <a:cs typeface="Arial" panose="020B0604020202020204" pitchFamily="34" charset="0"/>
            </a:endParaRPr>
          </a:p>
        </p:txBody>
      </p:sp>
      <p:pic>
        <p:nvPicPr>
          <p:cNvPr id="7" name="Picture 5">
            <a:extLst>
              <a:ext uri="{FF2B5EF4-FFF2-40B4-BE49-F238E27FC236}">
                <a16:creationId xmlns:a16="http://schemas.microsoft.com/office/drawing/2014/main" id="{4DB4826E-8DBF-97C0-FF3F-6F7CF7ADD9E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12324" y="2598460"/>
            <a:ext cx="639785" cy="556871"/>
          </a:xfrm>
          <a:prstGeom prst="rect">
            <a:avLst/>
          </a:prstGeom>
        </p:spPr>
      </p:pic>
      <p:pic>
        <p:nvPicPr>
          <p:cNvPr id="8" name="Picture 10">
            <a:extLst>
              <a:ext uri="{FF2B5EF4-FFF2-40B4-BE49-F238E27FC236}">
                <a16:creationId xmlns:a16="http://schemas.microsoft.com/office/drawing/2014/main" id="{64D1F308-016C-A10E-F6FE-F7D864C35C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2581621"/>
            <a:ext cx="637592" cy="568036"/>
          </a:xfrm>
          <a:prstGeom prst="rect">
            <a:avLst/>
          </a:prstGeom>
        </p:spPr>
      </p:pic>
      <p:pic>
        <p:nvPicPr>
          <p:cNvPr id="9" name="Picture 10">
            <a:extLst>
              <a:ext uri="{FF2B5EF4-FFF2-40B4-BE49-F238E27FC236}">
                <a16:creationId xmlns:a16="http://schemas.microsoft.com/office/drawing/2014/main" id="{CA7A6359-93C8-3AE2-9ACD-52FD43BE3A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3979718"/>
            <a:ext cx="637592" cy="568036"/>
          </a:xfrm>
          <a:prstGeom prst="rect">
            <a:avLst/>
          </a:prstGeom>
        </p:spPr>
      </p:pic>
      <p:pic>
        <p:nvPicPr>
          <p:cNvPr id="10" name="Picture 10">
            <a:extLst>
              <a:ext uri="{FF2B5EF4-FFF2-40B4-BE49-F238E27FC236}">
                <a16:creationId xmlns:a16="http://schemas.microsoft.com/office/drawing/2014/main" id="{850FB1E6-DAE7-0931-C8E5-AB70B78E7E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14517" y="3979718"/>
            <a:ext cx="637592" cy="568036"/>
          </a:xfrm>
          <a:prstGeom prst="rect">
            <a:avLst/>
          </a:prstGeom>
        </p:spPr>
      </p:pic>
    </p:spTree>
    <p:extLst>
      <p:ext uri="{BB962C8B-B14F-4D97-AF65-F5344CB8AC3E}">
        <p14:creationId xmlns:p14="http://schemas.microsoft.com/office/powerpoint/2010/main" val="1983853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entr" presetSubtype="0" fill="hold" nodeType="withEffect">
                                  <p:stCondLst>
                                    <p:cond delay="0"/>
                                  </p:stCondLst>
                                  <p:childTnLst>
                                    <p:set>
                                      <p:cBhvr>
                                        <p:cTn id="30" dur="1" fill="hold">
                                          <p:stCondLst>
                                            <p:cond delay="9"/>
                                          </p:stCondLst>
                                        </p:cTn>
                                        <p:tgtEl>
                                          <p:spTgt spid="7"/>
                                        </p:tgtEl>
                                        <p:attrNameLst>
                                          <p:attrName>style.visibility</p:attrName>
                                        </p:attrNameLst>
                                      </p:cBhvr>
                                      <p:to>
                                        <p:strVal val="visible"/>
                                      </p:to>
                                    </p:set>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4"/>
                                        </p:tgtEl>
                                        <p:attrNameLst>
                                          <p:attrName>fillcolor</p:attrName>
                                        </p:attrNameLst>
                                      </p:cBhvr>
                                      <p:to>
                                        <a:srgbClr val="D99694"/>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4"/>
                                        </p:tgtEl>
                                      </p:cBhvr>
                                    </p:animEffect>
                                    <p:animScale>
                                      <p:cBhvr>
                                        <p:cTn id="4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
                                        </p:tgtEl>
                                        <p:attrNameLst>
                                          <p:attrName>fillcolor</p:attrName>
                                        </p:attrNameLst>
                                      </p:cBhvr>
                                      <p:to>
                                        <a:srgbClr val="D99694"/>
                                      </p:to>
                                    </p:animClr>
                                    <p:set>
                                      <p:cBhvr>
                                        <p:cTn id="51" dur="500" fill="hold"/>
                                        <p:tgtEl>
                                          <p:spTgt spid="5"/>
                                        </p:tgtEl>
                                        <p:attrNameLst>
                                          <p:attrName>fill.type</p:attrName>
                                        </p:attrNameLst>
                                      </p:cBhvr>
                                      <p:to>
                                        <p:strVal val="solid"/>
                                      </p:to>
                                    </p:set>
                                    <p:set>
                                      <p:cBhvr>
                                        <p:cTn id="52" dur="500" fill="hold"/>
                                        <p:tgtEl>
                                          <p:spTgt spid="5"/>
                                        </p:tgtEl>
                                        <p:attrNameLst>
                                          <p:attrName>fill.on</p:attrName>
                                        </p:attrNameLst>
                                      </p:cBhvr>
                                      <p:to>
                                        <p:strVal val="true"/>
                                      </p:to>
                                    </p:set>
                                  </p:childTnLst>
                                </p:cTn>
                              </p:par>
                              <p:par>
                                <p:cTn id="53" presetID="1" presetClass="entr" presetSubtype="0" fill="hold" nodeType="withEffect">
                                  <p:stCondLst>
                                    <p:cond delay="0"/>
                                  </p:stCondLst>
                                  <p:childTnLst>
                                    <p:set>
                                      <p:cBhvr>
                                        <p:cTn id="54" dur="1" fill="hold">
                                          <p:stCondLst>
                                            <p:cond delay="9"/>
                                          </p:stCondLst>
                                        </p:cTn>
                                        <p:tgtEl>
                                          <p:spTgt spid="8"/>
                                        </p:tgtEl>
                                        <p:attrNameLst>
                                          <p:attrName>style.visibility</p:attrName>
                                        </p:attrNameLst>
                                      </p:cBhvr>
                                      <p:to>
                                        <p:strVal val="visible"/>
                                      </p:to>
                                    </p:set>
                                  </p:childTnLst>
                                </p:cTn>
                              </p:par>
                              <p:par>
                                <p:cTn id="55" presetID="26" presetClass="emph" presetSubtype="0" repeatCount="2000" fill="hold" grpId="1" nodeType="with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6"/>
                                        </p:tgtEl>
                                        <p:attrNameLst>
                                          <p:attrName>fillcolor</p:attrName>
                                        </p:attrNameLst>
                                      </p:cBhvr>
                                      <p:to>
                                        <a:srgbClr val="D99694"/>
                                      </p:to>
                                    </p:animClr>
                                    <p:set>
                                      <p:cBhvr>
                                        <p:cTn id="63" dur="500" fill="hold"/>
                                        <p:tgtEl>
                                          <p:spTgt spid="6"/>
                                        </p:tgtEl>
                                        <p:attrNameLst>
                                          <p:attrName>fill.type</p:attrName>
                                        </p:attrNameLst>
                                      </p:cBhvr>
                                      <p:to>
                                        <p:strVal val="solid"/>
                                      </p:to>
                                    </p:set>
                                    <p:set>
                                      <p:cBhvr>
                                        <p:cTn id="64" dur="500" fill="hold"/>
                                        <p:tgtEl>
                                          <p:spTgt spid="6"/>
                                        </p:tgtEl>
                                        <p:attrNameLst>
                                          <p:attrName>fill.on</p:attrName>
                                        </p:attrNameLst>
                                      </p:cBhvr>
                                      <p:to>
                                        <p:strVal val="true"/>
                                      </p:to>
                                    </p:set>
                                  </p:childTnLst>
                                </p:cTn>
                              </p:par>
                              <p:par>
                                <p:cTn id="65" presetID="1" presetClass="entr" presetSubtype="0" fill="hold" nodeType="withEffect">
                                  <p:stCondLst>
                                    <p:cond delay="0"/>
                                  </p:stCondLst>
                                  <p:childTnLst>
                                    <p:set>
                                      <p:cBhvr>
                                        <p:cTn id="66" dur="1" fill="hold">
                                          <p:stCondLst>
                                            <p:cond delay="9"/>
                                          </p:stCondLst>
                                        </p:cTn>
                                        <p:tgtEl>
                                          <p:spTgt spid="9"/>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830F414A-8A89-8933-109B-F02885A4351F}"/>
              </a:ext>
            </a:extLst>
          </p:cNvPr>
          <p:cNvSpPr/>
          <p:nvPr/>
        </p:nvSpPr>
        <p:spPr>
          <a:xfrm>
            <a:off x="910936" y="415118"/>
            <a:ext cx="7322128" cy="1496291"/>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i="1" kern="1200" noProof="1">
                <a:solidFill>
                  <a:srgbClr val="000000"/>
                </a:solidFill>
                <a:latin typeface="Arial" panose="020B0604020202020204" pitchFamily="34" charset="0"/>
                <a:cs typeface="Arial" panose="020B0604020202020204" pitchFamily="34" charset="0"/>
              </a:rPr>
              <a:t>Câu </a:t>
            </a:r>
            <a:r>
              <a:rPr lang="en-US" sz="2000" b="1" i="1" kern="1200" noProof="1">
                <a:solidFill>
                  <a:srgbClr val="000000"/>
                </a:solidFill>
                <a:latin typeface="Arial" panose="020B0604020202020204" pitchFamily="34" charset="0"/>
                <a:cs typeface="Arial" panose="020B0604020202020204" pitchFamily="34" charset="0"/>
              </a:rPr>
              <a:t>1</a:t>
            </a:r>
            <a:r>
              <a:rPr lang="vi-VN" sz="2000" b="1" i="1" kern="1200" noProof="1">
                <a:solidFill>
                  <a:srgbClr val="000000"/>
                </a:solidFill>
                <a:latin typeface="Arial" panose="020B0604020202020204" pitchFamily="34" charset="0"/>
                <a:cs typeface="Arial" panose="020B0604020202020204" pitchFamily="34" charset="0"/>
              </a:rPr>
              <a:t>. </a:t>
            </a:r>
            <a:r>
              <a:rPr lang="fr-FR" sz="2000" kern="1200" noProof="1">
                <a:solidFill>
                  <a:srgbClr val="000000"/>
                </a:solidFill>
                <a:cs typeface="Arial" panose="020B0604020202020204" pitchFamily="34" charset="0"/>
              </a:rPr>
              <a:t>Tên gọi của SO</a:t>
            </a:r>
            <a:r>
              <a:rPr lang="fr-FR" sz="2000" kern="1200" baseline="-25000" noProof="1">
                <a:solidFill>
                  <a:srgbClr val="000000"/>
                </a:solidFill>
                <a:cs typeface="Arial" panose="020B0604020202020204" pitchFamily="34" charset="0"/>
              </a:rPr>
              <a:t>3</a:t>
            </a:r>
            <a:r>
              <a:rPr lang="fr-FR" sz="2000" kern="1200" noProof="1">
                <a:solidFill>
                  <a:srgbClr val="000000"/>
                </a:solidFill>
                <a:cs typeface="Arial" panose="020B0604020202020204" pitchFamily="34" charset="0"/>
              </a:rPr>
              <a:t> là:</a:t>
            </a:r>
            <a:endParaRPr lang="vi-VN" sz="2000" kern="1200" noProof="1">
              <a:solidFill>
                <a:srgbClr val="000000"/>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id="{AD176702-14C3-FC7F-4358-1D1A392A4DBC}"/>
              </a:ext>
            </a:extLst>
          </p:cNvPr>
          <p:cNvSpPr/>
          <p:nvPr/>
        </p:nvSpPr>
        <p:spPr>
          <a:xfrm>
            <a:off x="800101" y="3510493"/>
            <a:ext cx="3610897" cy="137160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rgbClr val="000000"/>
                </a:solidFill>
                <a:latin typeface="Arial" panose="020B0604020202020204" pitchFamily="34" charset="0"/>
                <a:cs typeface="Arial" panose="020B0604020202020204" pitchFamily="34" charset="0"/>
              </a:rPr>
              <a:t>B. </a:t>
            </a:r>
            <a:r>
              <a:rPr lang="vi-VN" sz="2000" kern="1200" noProof="1">
                <a:solidFill>
                  <a:srgbClr val="000000"/>
                </a:solidFill>
                <a:cs typeface="Arial" panose="020B0604020202020204" pitchFamily="34" charset="0"/>
              </a:rPr>
              <a:t>Sulfur trioxide</a:t>
            </a:r>
            <a:endParaRPr lang="vi-VN" sz="2000" kern="1200" noProof="1">
              <a:solidFill>
                <a:srgbClr val="000000"/>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53FD810F-937A-6DD0-65A7-A8F8E8D70C7B}"/>
              </a:ext>
            </a:extLst>
          </p:cNvPr>
          <p:cNvSpPr/>
          <p:nvPr/>
        </p:nvSpPr>
        <p:spPr>
          <a:xfrm>
            <a:off x="800099" y="2000250"/>
            <a:ext cx="3610897" cy="137160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rgbClr val="000000"/>
                </a:solidFill>
                <a:latin typeface="Arial" panose="020B0604020202020204" pitchFamily="34" charset="0"/>
                <a:cs typeface="Arial" panose="020B0604020202020204" pitchFamily="34" charset="0"/>
              </a:rPr>
              <a:t>A. Sulfur dioxide</a:t>
            </a:r>
            <a:endParaRPr lang="vi-VN" sz="2000" kern="1200" noProof="1">
              <a:solidFill>
                <a:srgbClr val="000000"/>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075B13E6-8846-DFA5-979B-11AA60EC2656}"/>
              </a:ext>
            </a:extLst>
          </p:cNvPr>
          <p:cNvSpPr/>
          <p:nvPr/>
        </p:nvSpPr>
        <p:spPr>
          <a:xfrm>
            <a:off x="4720936" y="2000250"/>
            <a:ext cx="3610897" cy="137160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rgbClr val="000000"/>
                </a:solidFill>
                <a:latin typeface="Arial" panose="020B0604020202020204" pitchFamily="34" charset="0"/>
                <a:cs typeface="Arial" panose="020B0604020202020204" pitchFamily="34" charset="0"/>
              </a:rPr>
              <a:t>C. </a:t>
            </a:r>
            <a:r>
              <a:rPr lang="vi-VN" sz="2000" kern="1200" noProof="1">
                <a:solidFill>
                  <a:srgbClr val="000000"/>
                </a:solidFill>
                <a:cs typeface="Arial" panose="020B0604020202020204" pitchFamily="34" charset="0"/>
              </a:rPr>
              <a:t>Carbon dioxide</a:t>
            </a:r>
            <a:endParaRPr lang="vi-VN" sz="2000" kern="1200" noProof="1">
              <a:solidFill>
                <a:srgbClr val="000000"/>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id="{7EEF253B-0896-68E2-3243-A8BA7F38537D}"/>
              </a:ext>
            </a:extLst>
          </p:cNvPr>
          <p:cNvSpPr/>
          <p:nvPr/>
        </p:nvSpPr>
        <p:spPr>
          <a:xfrm>
            <a:off x="4720935" y="3510493"/>
            <a:ext cx="3610897" cy="137160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rgbClr val="000000"/>
                </a:solidFill>
                <a:latin typeface="Arial" panose="020B0604020202020204" pitchFamily="34" charset="0"/>
                <a:cs typeface="Arial" panose="020B0604020202020204" pitchFamily="34" charset="0"/>
              </a:rPr>
              <a:t>D. </a:t>
            </a:r>
            <a:r>
              <a:rPr lang="vi-VN" sz="2000" kern="1200" noProof="1">
                <a:solidFill>
                  <a:srgbClr val="000000"/>
                </a:solidFill>
                <a:cs typeface="Arial" panose="020B0604020202020204" pitchFamily="34" charset="0"/>
              </a:rPr>
              <a:t>Sulfur oxide</a:t>
            </a:r>
            <a:endParaRPr lang="vi-VN" sz="2000" kern="1200" noProof="1">
              <a:solidFill>
                <a:srgbClr val="000000"/>
              </a:solidFill>
              <a:latin typeface="Arial" panose="020B0604020202020204" pitchFamily="34" charset="0"/>
              <a:cs typeface="Arial" panose="020B0604020202020204" pitchFamily="34" charset="0"/>
            </a:endParaRPr>
          </a:p>
        </p:txBody>
      </p:sp>
      <p:pic>
        <p:nvPicPr>
          <p:cNvPr id="7" name="Picture 5">
            <a:extLst>
              <a:ext uri="{FF2B5EF4-FFF2-40B4-BE49-F238E27FC236}">
                <a16:creationId xmlns:a16="http://schemas.microsoft.com/office/drawing/2014/main" id="{604D5B64-3E92-6B6E-05C1-4376091173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12325" y="3876197"/>
            <a:ext cx="639785" cy="556871"/>
          </a:xfrm>
          <a:prstGeom prst="rect">
            <a:avLst/>
          </a:prstGeom>
        </p:spPr>
      </p:pic>
      <p:pic>
        <p:nvPicPr>
          <p:cNvPr id="8" name="Picture 10">
            <a:extLst>
              <a:ext uri="{FF2B5EF4-FFF2-40B4-BE49-F238E27FC236}">
                <a16:creationId xmlns:a16="http://schemas.microsoft.com/office/drawing/2014/main" id="{E93F2F6B-5C10-1ADE-B6C6-47ED89BAFA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2343496"/>
            <a:ext cx="637592" cy="568036"/>
          </a:xfrm>
          <a:prstGeom prst="rect">
            <a:avLst/>
          </a:prstGeom>
        </p:spPr>
      </p:pic>
      <p:pic>
        <p:nvPicPr>
          <p:cNvPr id="9" name="Picture 10">
            <a:extLst>
              <a:ext uri="{FF2B5EF4-FFF2-40B4-BE49-F238E27FC236}">
                <a16:creationId xmlns:a16="http://schemas.microsoft.com/office/drawing/2014/main" id="{04B8E69B-B110-D6E0-4B6E-5BB884D410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3870614"/>
            <a:ext cx="637592" cy="568036"/>
          </a:xfrm>
          <a:prstGeom prst="rect">
            <a:avLst/>
          </a:prstGeom>
        </p:spPr>
      </p:pic>
      <p:pic>
        <p:nvPicPr>
          <p:cNvPr id="10" name="Picture 10">
            <a:extLst>
              <a:ext uri="{FF2B5EF4-FFF2-40B4-BE49-F238E27FC236}">
                <a16:creationId xmlns:a16="http://schemas.microsoft.com/office/drawing/2014/main" id="{E529EA96-B7BA-54C0-1798-8A03F05B13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14518" y="2343496"/>
            <a:ext cx="637592" cy="568036"/>
          </a:xfrm>
          <a:prstGeom prst="rect">
            <a:avLst/>
          </a:prstGeom>
        </p:spPr>
      </p:pic>
    </p:spTree>
    <p:extLst>
      <p:ext uri="{BB962C8B-B14F-4D97-AF65-F5344CB8AC3E}">
        <p14:creationId xmlns:p14="http://schemas.microsoft.com/office/powerpoint/2010/main" val="3018376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entr" presetSubtype="0" fill="hold" nodeType="withEffect">
                                  <p:stCondLst>
                                    <p:cond delay="0"/>
                                  </p:stCondLst>
                                  <p:childTnLst>
                                    <p:set>
                                      <p:cBhvr>
                                        <p:cTn id="30" dur="1" fill="hold">
                                          <p:stCondLst>
                                            <p:cond delay="9"/>
                                          </p:stCondLst>
                                        </p:cTn>
                                        <p:tgtEl>
                                          <p:spTgt spid="7"/>
                                        </p:tgtEl>
                                        <p:attrNameLst>
                                          <p:attrName>style.visibility</p:attrName>
                                        </p:attrNameLst>
                                      </p:cBhvr>
                                      <p:to>
                                        <p:strVal val="visible"/>
                                      </p:to>
                                    </p:set>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4"/>
                                        </p:tgtEl>
                                        <p:attrNameLst>
                                          <p:attrName>fillcolor</p:attrName>
                                        </p:attrNameLst>
                                      </p:cBhvr>
                                      <p:to>
                                        <a:srgbClr val="D99694"/>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4"/>
                                        </p:tgtEl>
                                      </p:cBhvr>
                                    </p:animEffect>
                                    <p:animScale>
                                      <p:cBhvr>
                                        <p:cTn id="4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
                                        </p:tgtEl>
                                        <p:attrNameLst>
                                          <p:attrName>fillcolor</p:attrName>
                                        </p:attrNameLst>
                                      </p:cBhvr>
                                      <p:to>
                                        <a:srgbClr val="D99694"/>
                                      </p:to>
                                    </p:animClr>
                                    <p:set>
                                      <p:cBhvr>
                                        <p:cTn id="51" dur="500" fill="hold"/>
                                        <p:tgtEl>
                                          <p:spTgt spid="5"/>
                                        </p:tgtEl>
                                        <p:attrNameLst>
                                          <p:attrName>fill.type</p:attrName>
                                        </p:attrNameLst>
                                      </p:cBhvr>
                                      <p:to>
                                        <p:strVal val="solid"/>
                                      </p:to>
                                    </p:set>
                                    <p:set>
                                      <p:cBhvr>
                                        <p:cTn id="52" dur="500" fill="hold"/>
                                        <p:tgtEl>
                                          <p:spTgt spid="5"/>
                                        </p:tgtEl>
                                        <p:attrNameLst>
                                          <p:attrName>fill.on</p:attrName>
                                        </p:attrNameLst>
                                      </p:cBhvr>
                                      <p:to>
                                        <p:strVal val="true"/>
                                      </p:to>
                                    </p:set>
                                  </p:childTnLst>
                                </p:cTn>
                              </p:par>
                              <p:par>
                                <p:cTn id="53" presetID="1" presetClass="entr" presetSubtype="0" fill="hold" nodeType="withEffect">
                                  <p:stCondLst>
                                    <p:cond delay="0"/>
                                  </p:stCondLst>
                                  <p:childTnLst>
                                    <p:set>
                                      <p:cBhvr>
                                        <p:cTn id="54" dur="1" fill="hold">
                                          <p:stCondLst>
                                            <p:cond delay="9"/>
                                          </p:stCondLst>
                                        </p:cTn>
                                        <p:tgtEl>
                                          <p:spTgt spid="8"/>
                                        </p:tgtEl>
                                        <p:attrNameLst>
                                          <p:attrName>style.visibility</p:attrName>
                                        </p:attrNameLst>
                                      </p:cBhvr>
                                      <p:to>
                                        <p:strVal val="visible"/>
                                      </p:to>
                                    </p:set>
                                  </p:childTnLst>
                                </p:cTn>
                              </p:par>
                              <p:par>
                                <p:cTn id="55" presetID="26" presetClass="emph" presetSubtype="0" repeatCount="2000" fill="hold" grpId="1" nodeType="with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6"/>
                                        </p:tgtEl>
                                        <p:attrNameLst>
                                          <p:attrName>fillcolor</p:attrName>
                                        </p:attrNameLst>
                                      </p:cBhvr>
                                      <p:to>
                                        <a:srgbClr val="D99694"/>
                                      </p:to>
                                    </p:animClr>
                                    <p:set>
                                      <p:cBhvr>
                                        <p:cTn id="63" dur="500" fill="hold"/>
                                        <p:tgtEl>
                                          <p:spTgt spid="6"/>
                                        </p:tgtEl>
                                        <p:attrNameLst>
                                          <p:attrName>fill.type</p:attrName>
                                        </p:attrNameLst>
                                      </p:cBhvr>
                                      <p:to>
                                        <p:strVal val="solid"/>
                                      </p:to>
                                    </p:set>
                                    <p:set>
                                      <p:cBhvr>
                                        <p:cTn id="64" dur="500" fill="hold"/>
                                        <p:tgtEl>
                                          <p:spTgt spid="6"/>
                                        </p:tgtEl>
                                        <p:attrNameLst>
                                          <p:attrName>fill.on</p:attrName>
                                        </p:attrNameLst>
                                      </p:cBhvr>
                                      <p:to>
                                        <p:strVal val="true"/>
                                      </p:to>
                                    </p:set>
                                  </p:childTnLst>
                                </p:cTn>
                              </p:par>
                              <p:par>
                                <p:cTn id="65" presetID="1" presetClass="entr" presetSubtype="0" fill="hold" nodeType="withEffect">
                                  <p:stCondLst>
                                    <p:cond delay="0"/>
                                  </p:stCondLst>
                                  <p:childTnLst>
                                    <p:set>
                                      <p:cBhvr>
                                        <p:cTn id="66" dur="1" fill="hold">
                                          <p:stCondLst>
                                            <p:cond delay="9"/>
                                          </p:stCondLst>
                                        </p:cTn>
                                        <p:tgtEl>
                                          <p:spTgt spid="9"/>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777795A8-9797-4648-D722-0D48CAB0A07E}"/>
              </a:ext>
            </a:extLst>
          </p:cNvPr>
          <p:cNvSpPr/>
          <p:nvPr/>
        </p:nvSpPr>
        <p:spPr>
          <a:xfrm>
            <a:off x="910936" y="415639"/>
            <a:ext cx="7322128" cy="1496291"/>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i="1" kern="1200" noProof="1">
                <a:solidFill>
                  <a:prstClr val="black"/>
                </a:solidFill>
                <a:latin typeface="Arial" panose="020B0604020202020204" pitchFamily="34" charset="0"/>
                <a:cs typeface="Arial" panose="020B0604020202020204" pitchFamily="34" charset="0"/>
              </a:rPr>
              <a:t>Câu </a:t>
            </a:r>
            <a:r>
              <a:rPr lang="en-US" sz="2000" b="1" i="1" kern="1200" noProof="1">
                <a:solidFill>
                  <a:prstClr val="black"/>
                </a:solidFill>
                <a:latin typeface="Arial" panose="020B0604020202020204" pitchFamily="34" charset="0"/>
                <a:cs typeface="Arial" panose="020B0604020202020204" pitchFamily="34" charset="0"/>
              </a:rPr>
              <a:t>7</a:t>
            </a:r>
            <a:r>
              <a:rPr lang="vi-VN" sz="2000" b="1" i="1" kern="1200" noProof="1">
                <a:solidFill>
                  <a:prstClr val="black"/>
                </a:solidFill>
                <a:latin typeface="Arial" panose="020B0604020202020204" pitchFamily="34" charset="0"/>
                <a:cs typeface="Arial" panose="020B0604020202020204" pitchFamily="34" charset="0"/>
              </a:rPr>
              <a:t>. </a:t>
            </a:r>
            <a:r>
              <a:rPr lang="vi-VN" sz="2000" kern="1200" noProof="1">
                <a:solidFill>
                  <a:prstClr val="black"/>
                </a:solidFill>
                <a:cs typeface="Arial" panose="020B0604020202020204" pitchFamily="34" charset="0"/>
              </a:rPr>
              <a:t>Công thức hóa học của iron (I</a:t>
            </a:r>
            <a:r>
              <a:rPr lang="en-US" sz="2000" kern="1200" noProof="1">
                <a:solidFill>
                  <a:prstClr val="black"/>
                </a:solidFill>
                <a:cs typeface="Arial" panose="020B0604020202020204" pitchFamily="34" charset="0"/>
              </a:rPr>
              <a:t>I</a:t>
            </a:r>
            <a:r>
              <a:rPr lang="vi-VN" sz="2000" kern="1200" noProof="1">
                <a:solidFill>
                  <a:prstClr val="black"/>
                </a:solidFill>
                <a:cs typeface="Arial" panose="020B0604020202020204" pitchFamily="34" charset="0"/>
              </a:rPr>
              <a:t>I) oxide là</a:t>
            </a:r>
            <a:r>
              <a:rPr lang="en-US" sz="2000" kern="1200" noProof="1">
                <a:solidFill>
                  <a:prstClr val="black"/>
                </a:solidFill>
                <a:cs typeface="Arial" panose="020B0604020202020204" pitchFamily="34" charset="0"/>
              </a:rPr>
              <a:t>:</a:t>
            </a:r>
            <a:endParaRPr lang="vi-VN" sz="2000" kern="1200" noProof="1">
              <a:solidFill>
                <a:prstClr val="black"/>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id="{B89960FB-874A-9EE9-A3D8-ED92BC2D2A81}"/>
              </a:ext>
            </a:extLst>
          </p:cNvPr>
          <p:cNvSpPr/>
          <p:nvPr/>
        </p:nvSpPr>
        <p:spPr>
          <a:xfrm>
            <a:off x="910936" y="2175510"/>
            <a:ext cx="3401292" cy="123444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chemeClr val="tx1"/>
                </a:solidFill>
                <a:cs typeface="Arial" panose="020B0604020202020204" pitchFamily="34" charset="0"/>
              </a:rPr>
              <a:t>A. </a:t>
            </a:r>
            <a:r>
              <a:rPr lang="vi-VN" sz="2000">
                <a:solidFill>
                  <a:schemeClr val="tx1"/>
                </a:solidFill>
              </a:rPr>
              <a:t>Fe</a:t>
            </a:r>
            <a:r>
              <a:rPr lang="vi-VN" sz="2000" baseline="-25000">
                <a:solidFill>
                  <a:schemeClr val="tx1"/>
                </a:solidFill>
              </a:rPr>
              <a:t>2</a:t>
            </a:r>
            <a:r>
              <a:rPr lang="vi-VN" sz="2000">
                <a:solidFill>
                  <a:schemeClr val="tx1"/>
                </a:solidFill>
              </a:rPr>
              <a:t>O</a:t>
            </a:r>
            <a:r>
              <a:rPr lang="vi-VN" sz="2000" baseline="-25000">
                <a:solidFill>
                  <a:schemeClr val="tx1"/>
                </a:solidFill>
              </a:rPr>
              <a:t>3</a:t>
            </a:r>
            <a:endParaRPr lang="en-US" sz="2000">
              <a:solidFill>
                <a:schemeClr val="tx1"/>
              </a:solidFill>
            </a:endParaRPr>
          </a:p>
        </p:txBody>
      </p:sp>
      <p:sp>
        <p:nvSpPr>
          <p:cNvPr id="4" name="Đáp án sai 1">
            <a:extLst>
              <a:ext uri="{FF2B5EF4-FFF2-40B4-BE49-F238E27FC236}">
                <a16:creationId xmlns:a16="http://schemas.microsoft.com/office/drawing/2014/main" id="{7DF8D662-016E-E352-FB4A-DFB1AA3D4E7C}"/>
              </a:ext>
            </a:extLst>
          </p:cNvPr>
          <p:cNvSpPr/>
          <p:nvPr/>
        </p:nvSpPr>
        <p:spPr>
          <a:xfrm>
            <a:off x="910936" y="3562350"/>
            <a:ext cx="3401292" cy="123444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chemeClr val="tx1"/>
                </a:solidFill>
                <a:cs typeface="Arial" panose="020B0604020202020204" pitchFamily="34" charset="0"/>
              </a:rPr>
              <a:t>B. </a:t>
            </a:r>
            <a:r>
              <a:rPr lang="vi-VN" sz="2000">
                <a:solidFill>
                  <a:schemeClr val="tx1"/>
                </a:solidFill>
              </a:rPr>
              <a:t>Fe</a:t>
            </a:r>
            <a:r>
              <a:rPr lang="vi-VN" sz="2000" baseline="-25000">
                <a:solidFill>
                  <a:schemeClr val="tx1"/>
                </a:solidFill>
              </a:rPr>
              <a:t>3</a:t>
            </a:r>
            <a:r>
              <a:rPr lang="vi-VN" sz="2000">
                <a:solidFill>
                  <a:schemeClr val="tx1"/>
                </a:solidFill>
              </a:rPr>
              <a:t>O</a:t>
            </a:r>
            <a:r>
              <a:rPr lang="vi-VN" sz="2000" baseline="-25000">
                <a:solidFill>
                  <a:schemeClr val="tx1"/>
                </a:solidFill>
              </a:rPr>
              <a:t>4</a:t>
            </a:r>
            <a:endParaRPr lang="en-US" sz="2000">
              <a:solidFill>
                <a:schemeClr val="tx1"/>
              </a:solidFill>
            </a:endParaRPr>
          </a:p>
        </p:txBody>
      </p:sp>
      <p:sp>
        <p:nvSpPr>
          <p:cNvPr id="5" name="Đáp án sai 2">
            <a:extLst>
              <a:ext uri="{FF2B5EF4-FFF2-40B4-BE49-F238E27FC236}">
                <a16:creationId xmlns:a16="http://schemas.microsoft.com/office/drawing/2014/main" id="{C9AEA3F3-10CD-946E-1C69-B604FF18CA30}"/>
              </a:ext>
            </a:extLst>
          </p:cNvPr>
          <p:cNvSpPr/>
          <p:nvPr/>
        </p:nvSpPr>
        <p:spPr>
          <a:xfrm>
            <a:off x="4831773" y="2175510"/>
            <a:ext cx="3401292" cy="123444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kern="1200" noProof="1">
                <a:solidFill>
                  <a:schemeClr val="tx1"/>
                </a:solidFill>
                <a:cs typeface="Arial" panose="020B0604020202020204" pitchFamily="34" charset="0"/>
              </a:rPr>
              <a:t>C. </a:t>
            </a:r>
            <a:r>
              <a:rPr lang="vi-VN" sz="2000">
                <a:solidFill>
                  <a:schemeClr val="tx1"/>
                </a:solidFill>
              </a:rPr>
              <a:t>FeO</a:t>
            </a:r>
            <a:endParaRPr lang="en-US" sz="2000">
              <a:solidFill>
                <a:schemeClr val="tx1"/>
              </a:solidFill>
            </a:endParaRPr>
          </a:p>
        </p:txBody>
      </p:sp>
      <p:sp>
        <p:nvSpPr>
          <p:cNvPr id="6" name="Đáp án sai 3">
            <a:extLst>
              <a:ext uri="{FF2B5EF4-FFF2-40B4-BE49-F238E27FC236}">
                <a16:creationId xmlns:a16="http://schemas.microsoft.com/office/drawing/2014/main" id="{A2B2BB64-0061-6D6D-6AE1-88FDB6CF5A93}"/>
              </a:ext>
            </a:extLst>
          </p:cNvPr>
          <p:cNvSpPr/>
          <p:nvPr/>
        </p:nvSpPr>
        <p:spPr>
          <a:xfrm>
            <a:off x="4831772" y="3562350"/>
            <a:ext cx="3401292" cy="1234440"/>
          </a:xfrm>
          <a:prstGeom prst="plaque">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chemeClr val="tx1"/>
                </a:solidFill>
                <a:cs typeface="Arial" panose="020B0604020202020204" pitchFamily="34" charset="0"/>
              </a:rPr>
              <a:t>D. </a:t>
            </a:r>
            <a:r>
              <a:rPr lang="vi-VN" sz="2000">
                <a:solidFill>
                  <a:schemeClr val="tx1"/>
                </a:solidFill>
              </a:rPr>
              <a:t>FeCl</a:t>
            </a:r>
            <a:r>
              <a:rPr lang="vi-VN" sz="2000" baseline="-25000">
                <a:solidFill>
                  <a:schemeClr val="tx1"/>
                </a:solidFill>
              </a:rPr>
              <a:t>2</a:t>
            </a:r>
            <a:endParaRPr lang="en-US" sz="2000">
              <a:solidFill>
                <a:schemeClr val="tx1"/>
              </a:solidFill>
            </a:endParaRPr>
          </a:p>
        </p:txBody>
      </p:sp>
      <p:pic>
        <p:nvPicPr>
          <p:cNvPr id="7" name="Picture 5">
            <a:extLst>
              <a:ext uri="{FF2B5EF4-FFF2-40B4-BE49-F238E27FC236}">
                <a16:creationId xmlns:a16="http://schemas.microsoft.com/office/drawing/2014/main" id="{4DB4826E-8DBF-97C0-FF3F-6F7CF7ADD9E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12324" y="2598460"/>
            <a:ext cx="639785" cy="556871"/>
          </a:xfrm>
          <a:prstGeom prst="rect">
            <a:avLst/>
          </a:prstGeom>
        </p:spPr>
      </p:pic>
      <p:pic>
        <p:nvPicPr>
          <p:cNvPr id="8" name="Picture 10">
            <a:extLst>
              <a:ext uri="{FF2B5EF4-FFF2-40B4-BE49-F238E27FC236}">
                <a16:creationId xmlns:a16="http://schemas.microsoft.com/office/drawing/2014/main" id="{64D1F308-016C-A10E-F6FE-F7D864C35C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2581621"/>
            <a:ext cx="637592" cy="568036"/>
          </a:xfrm>
          <a:prstGeom prst="rect">
            <a:avLst/>
          </a:prstGeom>
        </p:spPr>
      </p:pic>
      <p:pic>
        <p:nvPicPr>
          <p:cNvPr id="9" name="Picture 10">
            <a:extLst>
              <a:ext uri="{FF2B5EF4-FFF2-40B4-BE49-F238E27FC236}">
                <a16:creationId xmlns:a16="http://schemas.microsoft.com/office/drawing/2014/main" id="{CA7A6359-93C8-3AE2-9ACD-52FD43BE3A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3979718"/>
            <a:ext cx="637592" cy="568036"/>
          </a:xfrm>
          <a:prstGeom prst="rect">
            <a:avLst/>
          </a:prstGeom>
        </p:spPr>
      </p:pic>
      <p:pic>
        <p:nvPicPr>
          <p:cNvPr id="10" name="Picture 10">
            <a:extLst>
              <a:ext uri="{FF2B5EF4-FFF2-40B4-BE49-F238E27FC236}">
                <a16:creationId xmlns:a16="http://schemas.microsoft.com/office/drawing/2014/main" id="{850FB1E6-DAE7-0931-C8E5-AB70B78E7E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14517" y="3979718"/>
            <a:ext cx="637592" cy="568036"/>
          </a:xfrm>
          <a:prstGeom prst="rect">
            <a:avLst/>
          </a:prstGeom>
        </p:spPr>
      </p:pic>
    </p:spTree>
    <p:extLst>
      <p:ext uri="{BB962C8B-B14F-4D97-AF65-F5344CB8AC3E}">
        <p14:creationId xmlns:p14="http://schemas.microsoft.com/office/powerpoint/2010/main" val="1322758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entr" presetSubtype="0" fill="hold" nodeType="withEffect">
                                  <p:stCondLst>
                                    <p:cond delay="0"/>
                                  </p:stCondLst>
                                  <p:childTnLst>
                                    <p:set>
                                      <p:cBhvr>
                                        <p:cTn id="30" dur="1" fill="hold">
                                          <p:stCondLst>
                                            <p:cond delay="9"/>
                                          </p:stCondLst>
                                        </p:cTn>
                                        <p:tgtEl>
                                          <p:spTgt spid="7"/>
                                        </p:tgtEl>
                                        <p:attrNameLst>
                                          <p:attrName>style.visibility</p:attrName>
                                        </p:attrNameLst>
                                      </p:cBhvr>
                                      <p:to>
                                        <p:strVal val="visible"/>
                                      </p:to>
                                    </p:set>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4"/>
                                        </p:tgtEl>
                                        <p:attrNameLst>
                                          <p:attrName>fillcolor</p:attrName>
                                        </p:attrNameLst>
                                      </p:cBhvr>
                                      <p:to>
                                        <a:srgbClr val="D99694"/>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4"/>
                                        </p:tgtEl>
                                      </p:cBhvr>
                                    </p:animEffect>
                                    <p:animScale>
                                      <p:cBhvr>
                                        <p:cTn id="4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
                                        </p:tgtEl>
                                        <p:attrNameLst>
                                          <p:attrName>fillcolor</p:attrName>
                                        </p:attrNameLst>
                                      </p:cBhvr>
                                      <p:to>
                                        <a:srgbClr val="D99694"/>
                                      </p:to>
                                    </p:animClr>
                                    <p:set>
                                      <p:cBhvr>
                                        <p:cTn id="51" dur="500" fill="hold"/>
                                        <p:tgtEl>
                                          <p:spTgt spid="5"/>
                                        </p:tgtEl>
                                        <p:attrNameLst>
                                          <p:attrName>fill.type</p:attrName>
                                        </p:attrNameLst>
                                      </p:cBhvr>
                                      <p:to>
                                        <p:strVal val="solid"/>
                                      </p:to>
                                    </p:set>
                                    <p:set>
                                      <p:cBhvr>
                                        <p:cTn id="52" dur="500" fill="hold"/>
                                        <p:tgtEl>
                                          <p:spTgt spid="5"/>
                                        </p:tgtEl>
                                        <p:attrNameLst>
                                          <p:attrName>fill.on</p:attrName>
                                        </p:attrNameLst>
                                      </p:cBhvr>
                                      <p:to>
                                        <p:strVal val="true"/>
                                      </p:to>
                                    </p:set>
                                  </p:childTnLst>
                                </p:cTn>
                              </p:par>
                              <p:par>
                                <p:cTn id="53" presetID="1" presetClass="entr" presetSubtype="0" fill="hold" nodeType="withEffect">
                                  <p:stCondLst>
                                    <p:cond delay="0"/>
                                  </p:stCondLst>
                                  <p:childTnLst>
                                    <p:set>
                                      <p:cBhvr>
                                        <p:cTn id="54" dur="1" fill="hold">
                                          <p:stCondLst>
                                            <p:cond delay="9"/>
                                          </p:stCondLst>
                                        </p:cTn>
                                        <p:tgtEl>
                                          <p:spTgt spid="8"/>
                                        </p:tgtEl>
                                        <p:attrNameLst>
                                          <p:attrName>style.visibility</p:attrName>
                                        </p:attrNameLst>
                                      </p:cBhvr>
                                      <p:to>
                                        <p:strVal val="visible"/>
                                      </p:to>
                                    </p:set>
                                  </p:childTnLst>
                                </p:cTn>
                              </p:par>
                              <p:par>
                                <p:cTn id="55" presetID="26" presetClass="emph" presetSubtype="0" repeatCount="2000" fill="hold" grpId="1" nodeType="with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6"/>
                                        </p:tgtEl>
                                        <p:attrNameLst>
                                          <p:attrName>fillcolor</p:attrName>
                                        </p:attrNameLst>
                                      </p:cBhvr>
                                      <p:to>
                                        <a:srgbClr val="D99694"/>
                                      </p:to>
                                    </p:animClr>
                                    <p:set>
                                      <p:cBhvr>
                                        <p:cTn id="63" dur="500" fill="hold"/>
                                        <p:tgtEl>
                                          <p:spTgt spid="6"/>
                                        </p:tgtEl>
                                        <p:attrNameLst>
                                          <p:attrName>fill.type</p:attrName>
                                        </p:attrNameLst>
                                      </p:cBhvr>
                                      <p:to>
                                        <p:strVal val="solid"/>
                                      </p:to>
                                    </p:set>
                                    <p:set>
                                      <p:cBhvr>
                                        <p:cTn id="64" dur="500" fill="hold"/>
                                        <p:tgtEl>
                                          <p:spTgt spid="6"/>
                                        </p:tgtEl>
                                        <p:attrNameLst>
                                          <p:attrName>fill.on</p:attrName>
                                        </p:attrNameLst>
                                      </p:cBhvr>
                                      <p:to>
                                        <p:strVal val="true"/>
                                      </p:to>
                                    </p:set>
                                  </p:childTnLst>
                                </p:cTn>
                              </p:par>
                              <p:par>
                                <p:cTn id="65" presetID="1" presetClass="entr" presetSubtype="0" fill="hold" nodeType="withEffect">
                                  <p:stCondLst>
                                    <p:cond delay="0"/>
                                  </p:stCondLst>
                                  <p:childTnLst>
                                    <p:set>
                                      <p:cBhvr>
                                        <p:cTn id="66" dur="1" fill="hold">
                                          <p:stCondLst>
                                            <p:cond delay="9"/>
                                          </p:stCondLst>
                                        </p:cTn>
                                        <p:tgtEl>
                                          <p:spTgt spid="9"/>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sp>
        <p:nvSpPr>
          <p:cNvPr id="7" name="TextBox 6">
            <a:extLst>
              <a:ext uri="{FF2B5EF4-FFF2-40B4-BE49-F238E27FC236}">
                <a16:creationId xmlns:a16="http://schemas.microsoft.com/office/drawing/2014/main" id="{E648EABD-342F-D366-F310-8D610336AAAE}"/>
              </a:ext>
            </a:extLst>
          </p:cNvPr>
          <p:cNvSpPr txBox="1"/>
          <p:nvPr/>
        </p:nvSpPr>
        <p:spPr>
          <a:xfrm>
            <a:off x="1380392" y="2017752"/>
            <a:ext cx="6383216" cy="1107996"/>
          </a:xfrm>
          <a:prstGeom prst="rect">
            <a:avLst/>
          </a:prstGeom>
          <a:noFill/>
        </p:spPr>
        <p:txBody>
          <a:bodyPr wrap="square">
            <a:spAutoFit/>
          </a:bodyPr>
          <a:lstStyle/>
          <a:p>
            <a:pPr algn="ctr"/>
            <a:r>
              <a:rPr lang="en-US" sz="6600" b="1">
                <a:solidFill>
                  <a:schemeClr val="accent2">
                    <a:lumMod val="75000"/>
                  </a:schemeClr>
                </a:solidFill>
              </a:rPr>
              <a:t>BÀI 10. OXIDE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09"/>
        <p:cNvGrpSpPr/>
        <p:nvPr/>
      </p:nvGrpSpPr>
      <p:grpSpPr>
        <a:xfrm>
          <a:off x="0" y="0"/>
          <a:ext cx="0" cy="0"/>
          <a:chOff x="0" y="0"/>
          <a:chExt cx="0" cy="0"/>
        </a:xfrm>
      </p:grpSpPr>
      <p:sp>
        <p:nvSpPr>
          <p:cNvPr id="8" name="TextBox 7">
            <a:extLst>
              <a:ext uri="{FF2B5EF4-FFF2-40B4-BE49-F238E27FC236}">
                <a16:creationId xmlns:a16="http://schemas.microsoft.com/office/drawing/2014/main" id="{FDC5D674-C1B0-0F0D-BDB3-071E60D058B6}"/>
              </a:ext>
            </a:extLst>
          </p:cNvPr>
          <p:cNvSpPr txBox="1"/>
          <p:nvPr/>
        </p:nvSpPr>
        <p:spPr>
          <a:xfrm>
            <a:off x="2976370" y="2217807"/>
            <a:ext cx="3191260" cy="707886"/>
          </a:xfrm>
          <a:prstGeom prst="rect">
            <a:avLst/>
          </a:prstGeom>
          <a:noFill/>
        </p:spPr>
        <p:txBody>
          <a:bodyPr wrap="square">
            <a:spAutoFit/>
          </a:bodyPr>
          <a:lstStyle/>
          <a:p>
            <a:pPr algn="ctr"/>
            <a:r>
              <a:rPr lang="en-US" sz="4000" b="1">
                <a:solidFill>
                  <a:schemeClr val="accent2">
                    <a:lumMod val="75000"/>
                  </a:schemeClr>
                </a:solidFill>
                <a:latin typeface="+mn-lt"/>
              </a:rPr>
              <a:t>VẬN DỤNG</a:t>
            </a:r>
          </a:p>
        </p:txBody>
      </p:sp>
    </p:spTree>
    <p:extLst>
      <p:ext uri="{BB962C8B-B14F-4D97-AF65-F5344CB8AC3E}">
        <p14:creationId xmlns:p14="http://schemas.microsoft.com/office/powerpoint/2010/main" val="11862272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16" name="Rectangle 15">
            <a:extLst>
              <a:ext uri="{FF2B5EF4-FFF2-40B4-BE49-F238E27FC236}">
                <a16:creationId xmlns:a16="http://schemas.microsoft.com/office/drawing/2014/main" id="{52C879F2-1225-28FC-AB4F-FD06AC33A54B}"/>
              </a:ext>
            </a:extLst>
          </p:cNvPr>
          <p:cNvSpPr/>
          <p:nvPr/>
        </p:nvSpPr>
        <p:spPr>
          <a:xfrm>
            <a:off x="324338" y="227134"/>
            <a:ext cx="8495323" cy="4689231"/>
          </a:xfrm>
          <a:prstGeom prst="rect">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a:solidFill>
                  <a:srgbClr val="C00000"/>
                </a:solidFill>
                <a:effectLst/>
                <a:ea typeface="Calibri" panose="020F0502020204030204" pitchFamily="34" charset="0"/>
                <a:cs typeface="Times New Roman" panose="02020603050405020304" pitchFamily="18" charset="0"/>
              </a:rPr>
              <a:t>PHIẾU BÀI TẬP</a:t>
            </a:r>
            <a:endParaRPr lang="en-US" sz="1800">
              <a:solidFill>
                <a:srgbClr val="C00000"/>
              </a:solidFill>
              <a:effectLst/>
              <a:ea typeface="Calibri" panose="020F0502020204030204" pitchFamily="34" charset="0"/>
              <a:cs typeface="Times New Roman" panose="02020603050405020304" pitchFamily="18" charset="0"/>
            </a:endParaRPr>
          </a:p>
          <a:p>
            <a:pPr algn="l">
              <a:lnSpc>
                <a:spcPct val="150000"/>
              </a:lnSpc>
            </a:pPr>
            <a:r>
              <a:rPr lang="vi-VN" sz="1800" b="1">
                <a:solidFill>
                  <a:schemeClr val="tx1"/>
                </a:solidFill>
                <a:effectLst/>
                <a:ea typeface="Calibri" panose="020F0502020204030204" pitchFamily="34" charset="0"/>
                <a:cs typeface="Times New Roman" panose="02020603050405020304" pitchFamily="18" charset="0"/>
              </a:rPr>
              <a:t>Họ và tên:</a:t>
            </a:r>
            <a:r>
              <a:rPr lang="en-US" sz="1800">
                <a:solidFill>
                  <a:schemeClr val="tx1"/>
                </a:solidFill>
                <a:effectLst/>
                <a:ea typeface="Calibri" panose="020F0502020204030204" pitchFamily="34" charset="0"/>
                <a:cs typeface="Times New Roman" panose="02020603050405020304" pitchFamily="18" charset="0"/>
              </a:rPr>
              <a:t>……………………………………………………………</a:t>
            </a:r>
            <a:r>
              <a:rPr lang="en-US" sz="1800" b="1">
                <a:solidFill>
                  <a:schemeClr val="tx1"/>
                </a:solidFill>
                <a:effectLst/>
                <a:ea typeface="Calibri" panose="020F0502020204030204" pitchFamily="34" charset="0"/>
                <a:cs typeface="Times New Roman" panose="02020603050405020304" pitchFamily="18" charset="0"/>
              </a:rPr>
              <a:t> </a:t>
            </a:r>
            <a:r>
              <a:rPr lang="vi-VN" sz="1800" b="1">
                <a:solidFill>
                  <a:schemeClr val="tx1"/>
                </a:solidFill>
                <a:effectLst/>
                <a:ea typeface="Calibri" panose="020F0502020204030204" pitchFamily="34" charset="0"/>
                <a:cs typeface="Times New Roman" panose="02020603050405020304" pitchFamily="18" charset="0"/>
              </a:rPr>
              <a:t>Lớp: </a:t>
            </a:r>
            <a:r>
              <a:rPr lang="en-US" sz="1800">
                <a:solidFill>
                  <a:schemeClr val="tx1"/>
                </a:solidFill>
                <a:effectLst/>
                <a:ea typeface="Calibri" panose="020F0502020204030204" pitchFamily="34" charset="0"/>
                <a:cs typeface="Times New Roman" panose="02020603050405020304" pitchFamily="18" charset="0"/>
              </a:rPr>
              <a:t>……………</a:t>
            </a:r>
            <a:endParaRPr lang="en-US" sz="1800">
              <a:solidFill>
                <a:schemeClr val="tx1"/>
              </a:solidFill>
              <a:ea typeface="Calibri" panose="020F0502020204030204" pitchFamily="34" charset="0"/>
              <a:cs typeface="Times New Roman" panose="02020603050405020304" pitchFamily="18" charset="0"/>
            </a:endParaRPr>
          </a:p>
          <a:p>
            <a:pPr algn="just">
              <a:lnSpc>
                <a:spcPct val="150000"/>
              </a:lnSpc>
            </a:pPr>
            <a:r>
              <a:rPr lang="vi-VN" sz="1800" b="1">
                <a:solidFill>
                  <a:schemeClr val="tx1"/>
                </a:solidFill>
                <a:effectLst/>
                <a:ea typeface="Calibri" panose="020F0502020204030204" pitchFamily="34" charset="0"/>
                <a:cs typeface="Times New Roman" panose="02020603050405020304" pitchFamily="18" charset="0"/>
              </a:rPr>
              <a:t>Câu 1:</a:t>
            </a:r>
            <a:r>
              <a:rPr lang="vi-VN" sz="1800">
                <a:solidFill>
                  <a:schemeClr val="tx1"/>
                </a:solidFill>
                <a:effectLst/>
                <a:ea typeface="Calibri" panose="020F0502020204030204" pitchFamily="34" charset="0"/>
                <a:cs typeface="Times New Roman" panose="02020603050405020304" pitchFamily="18" charset="0"/>
              </a:rPr>
              <a:t> Vôi bột (CaO) để lâu ngày trong không khí sẽ bị kết cứng. Hãy giải thích hiện tượng trên và viết phương trình hóa học. Biết CaO hòa tan trong nước tạo thành Ca(OH)</a:t>
            </a:r>
            <a:r>
              <a:rPr lang="vi-VN" sz="1800" baseline="-25000">
                <a:solidFill>
                  <a:schemeClr val="tx1"/>
                </a:solidFill>
                <a:effectLst/>
                <a:ea typeface="Calibri" panose="020F0502020204030204" pitchFamily="34" charset="0"/>
                <a:cs typeface="Times New Roman" panose="02020603050405020304" pitchFamily="18" charset="0"/>
              </a:rPr>
              <a:t>2</a:t>
            </a:r>
            <a:r>
              <a:rPr lang="vi-VN" sz="1800">
                <a:solidFill>
                  <a:schemeClr val="tx1"/>
                </a:solidFill>
                <a:effectLst/>
                <a:ea typeface="Calibri" panose="020F0502020204030204" pitchFamily="34" charset="0"/>
                <a:cs typeface="Times New Roman" panose="02020603050405020304" pitchFamily="18" charset="0"/>
              </a:rPr>
              <a:t>.</a:t>
            </a:r>
            <a:endParaRPr lang="en-US" sz="1800">
              <a:solidFill>
                <a:schemeClr val="tx1"/>
              </a:solidFill>
              <a:effectLst/>
              <a:ea typeface="Calibri" panose="020F0502020204030204" pitchFamily="34" charset="0"/>
              <a:cs typeface="Times New Roman" panose="02020603050405020304" pitchFamily="18" charset="0"/>
            </a:endParaRPr>
          </a:p>
          <a:p>
            <a:pPr algn="just">
              <a:lnSpc>
                <a:spcPct val="150000"/>
              </a:lnSpc>
            </a:pPr>
            <a:r>
              <a:rPr lang="vi-VN" sz="1800">
                <a:solidFill>
                  <a:schemeClr val="tx1"/>
                </a:solidFill>
                <a:effectLst/>
                <a:ea typeface="Calibri" panose="020F0502020204030204" pitchFamily="34" charset="0"/>
                <a:cs typeface="Times New Roman" panose="02020603050405020304" pitchFamily="18" charset="0"/>
              </a:rPr>
              <a:t>….…………………………………………………………………………………………</a:t>
            </a:r>
            <a:endParaRPr lang="en-US" sz="1800">
              <a:solidFill>
                <a:schemeClr val="tx1"/>
              </a:solidFill>
              <a:effectLst/>
              <a:ea typeface="Calibri" panose="020F0502020204030204" pitchFamily="34" charset="0"/>
              <a:cs typeface="Times New Roman" panose="02020603050405020304" pitchFamily="18" charset="0"/>
            </a:endParaRPr>
          </a:p>
          <a:p>
            <a:pPr algn="just">
              <a:lnSpc>
                <a:spcPct val="150000"/>
              </a:lnSpc>
            </a:pPr>
            <a:r>
              <a:rPr lang="vi-VN" sz="1800">
                <a:solidFill>
                  <a:schemeClr val="tx1"/>
                </a:solidFill>
                <a:effectLst/>
                <a:ea typeface="Calibri" panose="020F0502020204030204" pitchFamily="34" charset="0"/>
                <a:cs typeface="Times New Roman" panose="02020603050405020304" pitchFamily="18" charset="0"/>
              </a:rPr>
              <a:t>………………………………………………………………………………………………</a:t>
            </a:r>
            <a:endParaRPr lang="en-US" sz="1800">
              <a:solidFill>
                <a:schemeClr val="tx1"/>
              </a:solidFill>
              <a:effectLst/>
              <a:ea typeface="Calibri" panose="020F0502020204030204" pitchFamily="34" charset="0"/>
              <a:cs typeface="Times New Roman" panose="02020603050405020304" pitchFamily="18" charset="0"/>
            </a:endParaRPr>
          </a:p>
          <a:p>
            <a:pPr algn="just">
              <a:lnSpc>
                <a:spcPct val="150000"/>
              </a:lnSpc>
            </a:pPr>
            <a:r>
              <a:rPr lang="vi-VN" sz="1800" b="1">
                <a:solidFill>
                  <a:schemeClr val="tx1"/>
                </a:solidFill>
                <a:effectLst/>
                <a:ea typeface="Calibri" panose="020F0502020204030204" pitchFamily="34" charset="0"/>
                <a:cs typeface="Times New Roman" panose="02020603050405020304" pitchFamily="18" charset="0"/>
              </a:rPr>
              <a:t>Câu 2: </a:t>
            </a:r>
            <a:r>
              <a:rPr lang="vi-VN" sz="1800">
                <a:solidFill>
                  <a:schemeClr val="tx1"/>
                </a:solidFill>
                <a:effectLst/>
                <a:ea typeface="Calibri" panose="020F0502020204030204" pitchFamily="34" charset="0"/>
                <a:cs typeface="Times New Roman" panose="02020603050405020304" pitchFamily="18" charset="0"/>
              </a:rPr>
              <a:t>Cho các oxide sau: CO</a:t>
            </a:r>
            <a:r>
              <a:rPr lang="vi-VN" sz="1800" baseline="-25000">
                <a:solidFill>
                  <a:schemeClr val="tx1"/>
                </a:solidFill>
                <a:effectLst/>
                <a:ea typeface="Calibri" panose="020F0502020204030204" pitchFamily="34" charset="0"/>
                <a:cs typeface="Times New Roman" panose="02020603050405020304" pitchFamily="18" charset="0"/>
              </a:rPr>
              <a:t>2</a:t>
            </a:r>
            <a:r>
              <a:rPr lang="vi-VN" sz="1800">
                <a:solidFill>
                  <a:schemeClr val="tx1"/>
                </a:solidFill>
                <a:effectLst/>
                <a:ea typeface="Calibri" panose="020F0502020204030204" pitchFamily="34" charset="0"/>
                <a:cs typeface="Times New Roman" panose="02020603050405020304" pitchFamily="18" charset="0"/>
              </a:rPr>
              <a:t>, P</a:t>
            </a:r>
            <a:r>
              <a:rPr lang="vi-VN" sz="1800" baseline="-25000">
                <a:solidFill>
                  <a:schemeClr val="tx1"/>
                </a:solidFill>
                <a:effectLst/>
                <a:ea typeface="Calibri" panose="020F0502020204030204" pitchFamily="34" charset="0"/>
                <a:cs typeface="Times New Roman" panose="02020603050405020304" pitchFamily="18" charset="0"/>
              </a:rPr>
              <a:t>2</a:t>
            </a:r>
            <a:r>
              <a:rPr lang="vi-VN" sz="1800">
                <a:solidFill>
                  <a:schemeClr val="tx1"/>
                </a:solidFill>
                <a:effectLst/>
                <a:ea typeface="Calibri" panose="020F0502020204030204" pitchFamily="34" charset="0"/>
                <a:cs typeface="Times New Roman" panose="02020603050405020304" pitchFamily="18" charset="0"/>
              </a:rPr>
              <a:t>O</a:t>
            </a:r>
            <a:r>
              <a:rPr lang="vi-VN" sz="1800" baseline="-25000">
                <a:solidFill>
                  <a:schemeClr val="tx1"/>
                </a:solidFill>
                <a:effectLst/>
                <a:ea typeface="Calibri" panose="020F0502020204030204" pitchFamily="34" charset="0"/>
                <a:cs typeface="Times New Roman" panose="02020603050405020304" pitchFamily="18" charset="0"/>
              </a:rPr>
              <a:t>5</a:t>
            </a:r>
            <a:r>
              <a:rPr lang="vi-VN" sz="1800">
                <a:solidFill>
                  <a:schemeClr val="tx1"/>
                </a:solidFill>
                <a:effectLst/>
                <a:ea typeface="Calibri" panose="020F0502020204030204" pitchFamily="34" charset="0"/>
                <a:cs typeface="Times New Roman" panose="02020603050405020304" pitchFamily="18" charset="0"/>
              </a:rPr>
              <a:t>, SO</a:t>
            </a:r>
            <a:r>
              <a:rPr lang="vi-VN" sz="1800" baseline="-25000">
                <a:solidFill>
                  <a:schemeClr val="tx1"/>
                </a:solidFill>
                <a:effectLst/>
                <a:ea typeface="Calibri" panose="020F0502020204030204" pitchFamily="34" charset="0"/>
                <a:cs typeface="Times New Roman" panose="02020603050405020304" pitchFamily="18" charset="0"/>
              </a:rPr>
              <a:t>2</a:t>
            </a:r>
            <a:r>
              <a:rPr lang="vi-VN" sz="1800">
                <a:solidFill>
                  <a:schemeClr val="tx1"/>
                </a:solidFill>
                <a:effectLst/>
                <a:ea typeface="Calibri" panose="020F0502020204030204" pitchFamily="34" charset="0"/>
                <a:cs typeface="Times New Roman" panose="02020603050405020304" pitchFamily="18" charset="0"/>
              </a:rPr>
              <a:t>, CaO, MgO, SiO</a:t>
            </a:r>
            <a:r>
              <a:rPr lang="vi-VN" sz="1800" baseline="-25000">
                <a:solidFill>
                  <a:schemeClr val="tx1"/>
                </a:solidFill>
                <a:effectLst/>
                <a:ea typeface="Calibri" panose="020F0502020204030204" pitchFamily="34" charset="0"/>
                <a:cs typeface="Times New Roman" panose="02020603050405020304" pitchFamily="18" charset="0"/>
              </a:rPr>
              <a:t>2</a:t>
            </a:r>
            <a:r>
              <a:rPr lang="vi-VN" sz="1800">
                <a:solidFill>
                  <a:schemeClr val="tx1"/>
                </a:solidFill>
                <a:effectLst/>
                <a:ea typeface="Calibri" panose="020F0502020204030204" pitchFamily="34" charset="0"/>
                <a:cs typeface="Times New Roman" panose="02020603050405020304" pitchFamily="18" charset="0"/>
              </a:rPr>
              <a:t>.</a:t>
            </a:r>
            <a:endParaRPr lang="en-US" sz="1800">
              <a:solidFill>
                <a:schemeClr val="tx1"/>
              </a:solidFill>
              <a:effectLst/>
              <a:ea typeface="Calibri" panose="020F0502020204030204" pitchFamily="34" charset="0"/>
              <a:cs typeface="Times New Roman" panose="02020603050405020304" pitchFamily="18" charset="0"/>
            </a:endParaRPr>
          </a:p>
          <a:p>
            <a:pPr algn="just">
              <a:lnSpc>
                <a:spcPct val="150000"/>
              </a:lnSpc>
            </a:pPr>
            <a:r>
              <a:rPr lang="vi-VN" sz="1800">
                <a:solidFill>
                  <a:schemeClr val="tx1"/>
                </a:solidFill>
                <a:effectLst/>
                <a:ea typeface="Calibri" panose="020F0502020204030204" pitchFamily="34" charset="0"/>
                <a:cs typeface="Times New Roman" panose="02020603050405020304" pitchFamily="18" charset="0"/>
              </a:rPr>
              <a:t>Oxide nào là oxide acid? Oxide nào là oxide base? Viết PTHH minh họa</a:t>
            </a:r>
            <a:r>
              <a:rPr lang="en-US" sz="1800">
                <a:solidFill>
                  <a:schemeClr val="tx1"/>
                </a:solidFill>
                <a:effectLst/>
                <a:ea typeface="Calibri" panose="020F0502020204030204" pitchFamily="34" charset="0"/>
                <a:cs typeface="Times New Roman" panose="02020603050405020304" pitchFamily="18" charset="0"/>
              </a:rPr>
              <a:t>.</a:t>
            </a:r>
          </a:p>
          <a:p>
            <a:pPr algn="just">
              <a:lnSpc>
                <a:spcPct val="150000"/>
              </a:lnSpc>
            </a:pPr>
            <a:r>
              <a:rPr lang="vi-VN" sz="1800">
                <a:solidFill>
                  <a:schemeClr val="tx1"/>
                </a:solidFill>
                <a:effectLst/>
                <a:ea typeface="Calibri" panose="020F0502020204030204" pitchFamily="34" charset="0"/>
                <a:cs typeface="Times New Roman" panose="02020603050405020304" pitchFamily="18" charset="0"/>
              </a:rPr>
              <a:t>.….…………………………………………………………………………………………</a:t>
            </a:r>
            <a:endParaRPr lang="en-US" sz="1800">
              <a:solidFill>
                <a:schemeClr val="tx1"/>
              </a:solidFill>
              <a:effectLst/>
              <a:ea typeface="Calibri" panose="020F0502020204030204" pitchFamily="34" charset="0"/>
              <a:cs typeface="Times New Roman" panose="02020603050405020304" pitchFamily="18" charset="0"/>
            </a:endParaRPr>
          </a:p>
          <a:p>
            <a:pPr algn="just">
              <a:lnSpc>
                <a:spcPct val="150000"/>
              </a:lnSpc>
            </a:pPr>
            <a:r>
              <a:rPr lang="vi-VN" sz="1800">
                <a:solidFill>
                  <a:schemeClr val="tx1"/>
                </a:solidFill>
                <a:effectLst/>
                <a:ea typeface="Calibri" panose="020F0502020204030204" pitchFamily="34" charset="0"/>
                <a:cs typeface="Times New Roman" panose="02020603050405020304" pitchFamily="18" charset="0"/>
              </a:rPr>
              <a:t>………………………………………………………………………………………………</a:t>
            </a:r>
            <a:endParaRPr lang="en-US" sz="1800">
              <a:solidFill>
                <a:schemeClr val="tx1"/>
              </a:solidFill>
              <a:effectLs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04"/>
        <p:cNvGrpSpPr/>
        <p:nvPr/>
      </p:nvGrpSpPr>
      <p:grpSpPr>
        <a:xfrm>
          <a:off x="0" y="0"/>
          <a:ext cx="0" cy="0"/>
          <a:chOff x="0" y="0"/>
          <a:chExt cx="0" cy="0"/>
        </a:xfrm>
      </p:grpSpPr>
      <p:sp>
        <p:nvSpPr>
          <p:cNvPr id="13" name="TextBox 12">
            <a:extLst>
              <a:ext uri="{FF2B5EF4-FFF2-40B4-BE49-F238E27FC236}">
                <a16:creationId xmlns:a16="http://schemas.microsoft.com/office/drawing/2014/main" id="{1C807ABC-1C6B-0185-28F6-60110152FC39}"/>
              </a:ext>
            </a:extLst>
          </p:cNvPr>
          <p:cNvSpPr txBox="1"/>
          <p:nvPr/>
        </p:nvSpPr>
        <p:spPr>
          <a:xfrm>
            <a:off x="862623" y="187254"/>
            <a:ext cx="7418754" cy="1420325"/>
          </a:xfrm>
          <a:prstGeom prst="rect">
            <a:avLst/>
          </a:prstGeom>
          <a:noFill/>
        </p:spPr>
        <p:txBody>
          <a:bodyPr wrap="square">
            <a:spAutoFit/>
          </a:bodyPr>
          <a:lstStyle/>
          <a:p>
            <a:pPr algn="just">
              <a:lnSpc>
                <a:spcPct val="150000"/>
              </a:lnSpc>
            </a:pPr>
            <a:r>
              <a:rPr lang="vi-VN" sz="2000" b="1" i="1">
                <a:solidFill>
                  <a:srgbClr val="FF0000"/>
                </a:solidFill>
              </a:rPr>
              <a:t>Câu 1: </a:t>
            </a:r>
            <a:r>
              <a:rPr lang="vi-VN" sz="2000"/>
              <a:t>Vôi bột (CaO) để lâu ngày trong không khí sẽ bị kết cứng. Hãy giải thích hiện tượng trên và viết phương trình hóa học. Biết CaO hòa tan trong nước tạo thành Ca(OH)2.</a:t>
            </a:r>
          </a:p>
        </p:txBody>
      </p:sp>
      <p:sp>
        <p:nvSpPr>
          <p:cNvPr id="25" name="Arrow: Pentagon 24">
            <a:extLst>
              <a:ext uri="{FF2B5EF4-FFF2-40B4-BE49-F238E27FC236}">
                <a16:creationId xmlns:a16="http://schemas.microsoft.com/office/drawing/2014/main" id="{8213D363-9031-3F2E-AF0E-4BD9082AB4F6}"/>
              </a:ext>
            </a:extLst>
          </p:cNvPr>
          <p:cNvSpPr/>
          <p:nvPr/>
        </p:nvSpPr>
        <p:spPr>
          <a:xfrm>
            <a:off x="0" y="1766275"/>
            <a:ext cx="1961662" cy="609601"/>
          </a:xfrm>
          <a:prstGeom prst="homePlate">
            <a:avLst/>
          </a:prstGeom>
          <a:solidFill>
            <a:schemeClr val="accent1">
              <a:lumMod val="2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chemeClr val="bg1"/>
                </a:solidFill>
              </a:rPr>
              <a:t>Câu trả lời</a:t>
            </a:r>
          </a:p>
        </p:txBody>
      </p:sp>
      <p:sp>
        <p:nvSpPr>
          <p:cNvPr id="27" name="TextBox 26">
            <a:extLst>
              <a:ext uri="{FF2B5EF4-FFF2-40B4-BE49-F238E27FC236}">
                <a16:creationId xmlns:a16="http://schemas.microsoft.com/office/drawing/2014/main" id="{583EF950-5832-0FD4-995B-D14AEAB8964B}"/>
              </a:ext>
            </a:extLst>
          </p:cNvPr>
          <p:cNvSpPr txBox="1"/>
          <p:nvPr/>
        </p:nvSpPr>
        <p:spPr>
          <a:xfrm>
            <a:off x="261814" y="2466126"/>
            <a:ext cx="4200771" cy="2343655"/>
          </a:xfrm>
          <a:prstGeom prst="rect">
            <a:avLst/>
          </a:prstGeom>
          <a:noFill/>
        </p:spPr>
        <p:txBody>
          <a:bodyPr wrap="square">
            <a:spAutoFit/>
          </a:bodyPr>
          <a:lstStyle/>
          <a:p>
            <a:pPr algn="just">
              <a:lnSpc>
                <a:spcPct val="150000"/>
              </a:lnSpc>
            </a:pPr>
            <a:r>
              <a:rPr lang="en-US" sz="2000"/>
              <a:t>Vôi bột (CaO) để lâu ngày trong không khí sẽ bị kết cứng là do CaO tác dụng với H</a:t>
            </a:r>
            <a:r>
              <a:rPr lang="en-US" sz="2000" baseline="-25000"/>
              <a:t>2</a:t>
            </a:r>
            <a:r>
              <a:rPr lang="en-US" sz="2000"/>
              <a:t>O trong không khí tạo thành Ca(OH)</a:t>
            </a:r>
            <a:r>
              <a:rPr lang="en-US" sz="2000" baseline="-25000"/>
              <a:t>2</a:t>
            </a:r>
            <a:r>
              <a:rPr lang="en-US" sz="2000"/>
              <a:t>, sau đó Ca(OH)</a:t>
            </a:r>
            <a:r>
              <a:rPr lang="en-US" sz="2000" baseline="-25000"/>
              <a:t>2</a:t>
            </a:r>
            <a:r>
              <a:rPr lang="en-US" sz="2000"/>
              <a:t> tác dụng với SO</a:t>
            </a:r>
            <a:r>
              <a:rPr lang="en-US" sz="2000" baseline="-25000"/>
              <a:t>2</a:t>
            </a:r>
            <a:r>
              <a:rPr lang="en-US" sz="2000"/>
              <a:t>, CO</a:t>
            </a:r>
            <a:r>
              <a:rPr lang="en-US" sz="2000" baseline="-25000"/>
              <a:t>2</a:t>
            </a:r>
            <a:r>
              <a:rPr lang="en-US" sz="2000"/>
              <a:t>.</a:t>
            </a:r>
          </a:p>
        </p:txBody>
      </p:sp>
      <p:grpSp>
        <p:nvGrpSpPr>
          <p:cNvPr id="3148" name="Group 3147">
            <a:extLst>
              <a:ext uri="{FF2B5EF4-FFF2-40B4-BE49-F238E27FC236}">
                <a16:creationId xmlns:a16="http://schemas.microsoft.com/office/drawing/2014/main" id="{481DCC9B-D97F-B70A-DDFD-1C444E25CFF2}"/>
              </a:ext>
            </a:extLst>
          </p:cNvPr>
          <p:cNvGrpSpPr/>
          <p:nvPr/>
        </p:nvGrpSpPr>
        <p:grpSpPr>
          <a:xfrm>
            <a:off x="4681417" y="2406002"/>
            <a:ext cx="4259385" cy="2116774"/>
            <a:chOff x="4681417" y="2406002"/>
            <a:chExt cx="4259385" cy="2116774"/>
          </a:xfrm>
        </p:grpSpPr>
        <p:sp>
          <p:nvSpPr>
            <p:cNvPr id="31" name="Rectangle: Rounded Corners 30">
              <a:extLst>
                <a:ext uri="{FF2B5EF4-FFF2-40B4-BE49-F238E27FC236}">
                  <a16:creationId xmlns:a16="http://schemas.microsoft.com/office/drawing/2014/main" id="{0A857ACA-8123-9E11-9414-4686C2DBFCD7}"/>
                </a:ext>
              </a:extLst>
            </p:cNvPr>
            <p:cNvSpPr/>
            <p:nvPr/>
          </p:nvSpPr>
          <p:spPr>
            <a:xfrm>
              <a:off x="4681417" y="2753129"/>
              <a:ext cx="4259385" cy="1769647"/>
            </a:xfrm>
            <a:prstGeom prst="roundRect">
              <a:avLst>
                <a:gd name="adj" fmla="val 72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90170" algn="ctr">
                <a:lnSpc>
                  <a:spcPct val="150000"/>
                </a:lnSpc>
                <a:tabLst>
                  <a:tab pos="90170" algn="l"/>
                </a:tabLst>
              </a:pPr>
              <a:r>
                <a:rPr lang="vi-VN" sz="2000">
                  <a:solidFill>
                    <a:schemeClr val="tx1"/>
                  </a:solidFill>
                  <a:effectLst/>
                  <a:latin typeface="+mn-lt"/>
                  <a:ea typeface="SimSun" panose="02010600030101010101" pitchFamily="2" charset="-122"/>
                  <a:cs typeface="Times New Roman" panose="02020603050405020304" pitchFamily="18" charset="0"/>
                </a:rPr>
                <a:t>CaO + H</a:t>
              </a:r>
              <a:r>
                <a:rPr lang="vi-VN" sz="2000" baseline="-25000">
                  <a:solidFill>
                    <a:schemeClr val="tx1"/>
                  </a:solidFill>
                  <a:effectLst/>
                  <a:latin typeface="+mn-lt"/>
                  <a:ea typeface="SimSun" panose="02010600030101010101" pitchFamily="2" charset="-122"/>
                  <a:cs typeface="Times New Roman" panose="02020603050405020304" pitchFamily="18" charset="0"/>
                </a:rPr>
                <a:t>2</a:t>
              </a:r>
              <a:r>
                <a:rPr lang="vi-VN" sz="2000">
                  <a:solidFill>
                    <a:schemeClr val="tx1"/>
                  </a:solidFill>
                  <a:effectLst/>
                  <a:latin typeface="+mn-lt"/>
                  <a:ea typeface="SimSun" panose="02010600030101010101" pitchFamily="2" charset="-122"/>
                  <a:cs typeface="Times New Roman" panose="02020603050405020304" pitchFamily="18" charset="0"/>
                </a:rPr>
                <a:t>O → Ca(OH)</a:t>
              </a:r>
              <a:r>
                <a:rPr lang="vi-VN" sz="2000" baseline="-25000">
                  <a:solidFill>
                    <a:schemeClr val="tx1"/>
                  </a:solidFill>
                  <a:effectLst/>
                  <a:latin typeface="+mn-lt"/>
                  <a:ea typeface="SimSun" panose="02010600030101010101" pitchFamily="2" charset="-122"/>
                  <a:cs typeface="Times New Roman" panose="02020603050405020304" pitchFamily="18" charset="0"/>
                </a:rPr>
                <a:t>2</a:t>
              </a:r>
              <a:endParaRPr lang="en-US" sz="2000">
                <a:solidFill>
                  <a:schemeClr val="tx1"/>
                </a:solidFill>
                <a:effectLst/>
                <a:latin typeface="+mn-lt"/>
                <a:ea typeface="Calibri" panose="020F0502020204030204" pitchFamily="34" charset="0"/>
                <a:cs typeface="Times New Roman" panose="02020603050405020304" pitchFamily="18" charset="0"/>
              </a:endParaRPr>
            </a:p>
            <a:p>
              <a:pPr indent="90170" algn="ctr">
                <a:lnSpc>
                  <a:spcPct val="150000"/>
                </a:lnSpc>
                <a:tabLst>
                  <a:tab pos="90170" algn="l"/>
                </a:tabLst>
              </a:pPr>
              <a:r>
                <a:rPr lang="vi-VN" sz="2000">
                  <a:solidFill>
                    <a:schemeClr val="tx1"/>
                  </a:solidFill>
                  <a:effectLst/>
                  <a:latin typeface="+mn-lt"/>
                  <a:ea typeface="SimSun" panose="02010600030101010101" pitchFamily="2" charset="-122"/>
                  <a:cs typeface="Times New Roman" panose="02020603050405020304" pitchFamily="18" charset="0"/>
                </a:rPr>
                <a:t>Ca(OH)</a:t>
              </a:r>
              <a:r>
                <a:rPr lang="vi-VN" sz="2000" baseline="-25000">
                  <a:solidFill>
                    <a:schemeClr val="tx1"/>
                  </a:solidFill>
                  <a:effectLst/>
                  <a:latin typeface="+mn-lt"/>
                  <a:ea typeface="SimSun" panose="02010600030101010101" pitchFamily="2" charset="-122"/>
                  <a:cs typeface="Times New Roman" panose="02020603050405020304" pitchFamily="18" charset="0"/>
                </a:rPr>
                <a:t>2 </a:t>
              </a:r>
              <a:r>
                <a:rPr lang="vi-VN" sz="2000">
                  <a:solidFill>
                    <a:schemeClr val="tx1"/>
                  </a:solidFill>
                  <a:effectLst/>
                  <a:latin typeface="+mn-lt"/>
                  <a:ea typeface="SimSun" panose="02010600030101010101" pitchFamily="2" charset="-122"/>
                  <a:cs typeface="Times New Roman" panose="02020603050405020304" pitchFamily="18" charset="0"/>
                </a:rPr>
                <a:t>+ SO</a:t>
              </a:r>
              <a:r>
                <a:rPr lang="vi-VN" sz="2000" baseline="-25000">
                  <a:solidFill>
                    <a:schemeClr val="tx1"/>
                  </a:solidFill>
                  <a:effectLst/>
                  <a:latin typeface="+mn-lt"/>
                  <a:ea typeface="SimSun" panose="02010600030101010101" pitchFamily="2" charset="-122"/>
                  <a:cs typeface="Times New Roman" panose="02020603050405020304" pitchFamily="18" charset="0"/>
                </a:rPr>
                <a:t>2</a:t>
              </a:r>
              <a:r>
                <a:rPr lang="vi-VN" sz="2000">
                  <a:solidFill>
                    <a:schemeClr val="tx1"/>
                  </a:solidFill>
                  <a:effectLst/>
                  <a:latin typeface="+mn-lt"/>
                  <a:ea typeface="SimSun" panose="02010600030101010101" pitchFamily="2" charset="-122"/>
                  <a:cs typeface="Times New Roman" panose="02020603050405020304" pitchFamily="18" charset="0"/>
                </a:rPr>
                <a:t> →  CaSO</a:t>
              </a:r>
              <a:r>
                <a:rPr lang="vi-VN" sz="2000" baseline="-25000">
                  <a:solidFill>
                    <a:schemeClr val="tx1"/>
                  </a:solidFill>
                  <a:effectLst/>
                  <a:latin typeface="+mn-lt"/>
                  <a:ea typeface="SimSun" panose="02010600030101010101" pitchFamily="2" charset="-122"/>
                  <a:cs typeface="Times New Roman" panose="02020603050405020304" pitchFamily="18" charset="0"/>
                </a:rPr>
                <a:t>3</a:t>
              </a:r>
              <a:r>
                <a:rPr lang="vi-VN" sz="2000">
                  <a:solidFill>
                    <a:schemeClr val="tx1"/>
                  </a:solidFill>
                  <a:effectLst/>
                  <a:latin typeface="+mn-lt"/>
                  <a:ea typeface="SimSun" panose="02010600030101010101" pitchFamily="2" charset="-122"/>
                  <a:cs typeface="Times New Roman" panose="02020603050405020304" pitchFamily="18" charset="0"/>
                </a:rPr>
                <a:t> + H</a:t>
              </a:r>
              <a:r>
                <a:rPr lang="vi-VN" sz="2000" baseline="-25000">
                  <a:solidFill>
                    <a:schemeClr val="tx1"/>
                  </a:solidFill>
                  <a:effectLst/>
                  <a:latin typeface="+mn-lt"/>
                  <a:ea typeface="SimSun" panose="02010600030101010101" pitchFamily="2" charset="-122"/>
                  <a:cs typeface="Times New Roman" panose="02020603050405020304" pitchFamily="18" charset="0"/>
                </a:rPr>
                <a:t>2</a:t>
              </a:r>
              <a:r>
                <a:rPr lang="vi-VN" sz="2000">
                  <a:solidFill>
                    <a:schemeClr val="tx1"/>
                  </a:solidFill>
                  <a:effectLst/>
                  <a:latin typeface="+mn-lt"/>
                  <a:ea typeface="SimSun" panose="02010600030101010101" pitchFamily="2" charset="-122"/>
                  <a:cs typeface="Times New Roman" panose="02020603050405020304" pitchFamily="18" charset="0"/>
                </a:rPr>
                <a:t>O</a:t>
              </a:r>
              <a:endParaRPr lang="en-US" sz="2000">
                <a:solidFill>
                  <a:schemeClr val="tx1"/>
                </a:solidFill>
                <a:effectLst/>
                <a:latin typeface="+mn-lt"/>
                <a:ea typeface="Calibri" panose="020F0502020204030204" pitchFamily="34" charset="0"/>
                <a:cs typeface="Times New Roman" panose="02020603050405020304" pitchFamily="18" charset="0"/>
              </a:endParaRPr>
            </a:p>
            <a:p>
              <a:pPr indent="90170" algn="ctr">
                <a:lnSpc>
                  <a:spcPct val="150000"/>
                </a:lnSpc>
                <a:tabLst>
                  <a:tab pos="90170" algn="l"/>
                </a:tabLst>
              </a:pPr>
              <a:r>
                <a:rPr lang="vi-VN" sz="2000">
                  <a:solidFill>
                    <a:schemeClr val="tx1"/>
                  </a:solidFill>
                  <a:effectLst/>
                  <a:latin typeface="+mn-lt"/>
                  <a:ea typeface="SimSun" panose="02010600030101010101" pitchFamily="2" charset="-122"/>
                  <a:cs typeface="Times New Roman" panose="02020603050405020304" pitchFamily="18" charset="0"/>
                </a:rPr>
                <a:t>Ca(OH)</a:t>
              </a:r>
              <a:r>
                <a:rPr lang="vi-VN" sz="2000" baseline="-25000">
                  <a:solidFill>
                    <a:schemeClr val="tx1"/>
                  </a:solidFill>
                  <a:effectLst/>
                  <a:latin typeface="+mn-lt"/>
                  <a:ea typeface="SimSun" panose="02010600030101010101" pitchFamily="2" charset="-122"/>
                  <a:cs typeface="Times New Roman" panose="02020603050405020304" pitchFamily="18" charset="0"/>
                </a:rPr>
                <a:t>2</a:t>
              </a:r>
              <a:r>
                <a:rPr lang="vi-VN" sz="2000">
                  <a:solidFill>
                    <a:schemeClr val="tx1"/>
                  </a:solidFill>
                  <a:effectLst/>
                  <a:latin typeface="+mn-lt"/>
                  <a:ea typeface="SimSun" panose="02010600030101010101" pitchFamily="2" charset="-122"/>
                  <a:cs typeface="Times New Roman" panose="02020603050405020304" pitchFamily="18" charset="0"/>
                </a:rPr>
                <a:t> + CO</a:t>
              </a:r>
              <a:r>
                <a:rPr lang="vi-VN" sz="2000" baseline="-25000">
                  <a:solidFill>
                    <a:schemeClr val="tx1"/>
                  </a:solidFill>
                  <a:effectLst/>
                  <a:latin typeface="+mn-lt"/>
                  <a:ea typeface="SimSun" panose="02010600030101010101" pitchFamily="2" charset="-122"/>
                  <a:cs typeface="Times New Roman" panose="02020603050405020304" pitchFamily="18" charset="0"/>
                </a:rPr>
                <a:t>2</a:t>
              </a:r>
              <a:r>
                <a:rPr lang="vi-VN" sz="2000">
                  <a:solidFill>
                    <a:schemeClr val="tx1"/>
                  </a:solidFill>
                  <a:effectLst/>
                  <a:latin typeface="+mn-lt"/>
                  <a:ea typeface="SimSun" panose="02010600030101010101" pitchFamily="2" charset="-122"/>
                  <a:cs typeface="Times New Roman" panose="02020603050405020304" pitchFamily="18" charset="0"/>
                </a:rPr>
                <a:t> →  CaCO</a:t>
              </a:r>
              <a:r>
                <a:rPr lang="vi-VN" sz="2000" baseline="-25000">
                  <a:solidFill>
                    <a:schemeClr val="tx1"/>
                  </a:solidFill>
                  <a:effectLst/>
                  <a:latin typeface="+mn-lt"/>
                  <a:ea typeface="SimSun" panose="02010600030101010101" pitchFamily="2" charset="-122"/>
                  <a:cs typeface="Times New Roman" panose="02020603050405020304" pitchFamily="18" charset="0"/>
                </a:rPr>
                <a:t>3</a:t>
              </a:r>
              <a:r>
                <a:rPr lang="vi-VN" sz="2000">
                  <a:solidFill>
                    <a:schemeClr val="tx1"/>
                  </a:solidFill>
                  <a:effectLst/>
                  <a:latin typeface="+mn-lt"/>
                  <a:ea typeface="SimSun" panose="02010600030101010101" pitchFamily="2" charset="-122"/>
                  <a:cs typeface="Times New Roman" panose="02020603050405020304" pitchFamily="18" charset="0"/>
                </a:rPr>
                <a:t> + H</a:t>
              </a:r>
              <a:r>
                <a:rPr lang="vi-VN" sz="2000" baseline="-25000">
                  <a:solidFill>
                    <a:schemeClr val="tx1"/>
                  </a:solidFill>
                  <a:effectLst/>
                  <a:latin typeface="+mn-lt"/>
                  <a:ea typeface="SimSun" panose="02010600030101010101" pitchFamily="2" charset="-122"/>
                  <a:cs typeface="Times New Roman" panose="02020603050405020304" pitchFamily="18" charset="0"/>
                </a:rPr>
                <a:t>2</a:t>
              </a:r>
              <a:r>
                <a:rPr lang="vi-VN" sz="2000">
                  <a:solidFill>
                    <a:schemeClr val="tx1"/>
                  </a:solidFill>
                  <a:effectLst/>
                  <a:latin typeface="+mn-lt"/>
                  <a:ea typeface="SimSun" panose="02010600030101010101" pitchFamily="2" charset="-122"/>
                  <a:cs typeface="Times New Roman" panose="02020603050405020304" pitchFamily="18" charset="0"/>
                </a:rPr>
                <a:t>O</a:t>
              </a:r>
              <a:endParaRPr lang="en-US" sz="2000">
                <a:solidFill>
                  <a:schemeClr val="tx1"/>
                </a:solidFill>
                <a:effectLst/>
                <a:latin typeface="+mn-lt"/>
                <a:ea typeface="Calibri" panose="020F0502020204030204" pitchFamily="34" charset="0"/>
                <a:cs typeface="Times New Roman" panose="02020603050405020304" pitchFamily="18" charset="0"/>
              </a:endParaRPr>
            </a:p>
          </p:txBody>
        </p:sp>
        <p:sp>
          <p:nvSpPr>
            <p:cNvPr id="3147" name="Rectangle: Rounded Corners 3146">
              <a:extLst>
                <a:ext uri="{FF2B5EF4-FFF2-40B4-BE49-F238E27FC236}">
                  <a16:creationId xmlns:a16="http://schemas.microsoft.com/office/drawing/2014/main" id="{384E7796-AD01-04DC-82C1-C928B17FCC52}"/>
                </a:ext>
              </a:extLst>
            </p:cNvPr>
            <p:cNvSpPr/>
            <p:nvPr/>
          </p:nvSpPr>
          <p:spPr>
            <a:xfrm>
              <a:off x="5009662" y="2406002"/>
              <a:ext cx="3665415" cy="597505"/>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PHƯƠNG TRÌNH HÓA HỌC</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48"/>
                                        </p:tgtEl>
                                        <p:attrNameLst>
                                          <p:attrName>style.visibility</p:attrName>
                                        </p:attrNameLst>
                                      </p:cBhvr>
                                      <p:to>
                                        <p:strVal val="visible"/>
                                      </p:to>
                                    </p:set>
                                    <p:anim calcmode="lin" valueType="num">
                                      <p:cBhvr additive="base">
                                        <p:cTn id="21" dur="500" fill="hold"/>
                                        <p:tgtEl>
                                          <p:spTgt spid="3148"/>
                                        </p:tgtEl>
                                        <p:attrNameLst>
                                          <p:attrName>ppt_x</p:attrName>
                                        </p:attrNameLst>
                                      </p:cBhvr>
                                      <p:tavLst>
                                        <p:tav tm="0">
                                          <p:val>
                                            <p:strVal val="#ppt_x"/>
                                          </p:val>
                                        </p:tav>
                                        <p:tav tm="100000">
                                          <p:val>
                                            <p:strVal val="#ppt_x"/>
                                          </p:val>
                                        </p:tav>
                                      </p:tavLst>
                                    </p:anim>
                                    <p:anim calcmode="lin" valueType="num">
                                      <p:cBhvr additive="base">
                                        <p:cTn id="22" dur="500" fill="hold"/>
                                        <p:tgtEl>
                                          <p:spTgt spid="3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animBg="1"/>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36"/>
        <p:cNvGrpSpPr/>
        <p:nvPr/>
      </p:nvGrpSpPr>
      <p:grpSpPr>
        <a:xfrm>
          <a:off x="0" y="0"/>
          <a:ext cx="0" cy="0"/>
          <a:chOff x="0" y="0"/>
          <a:chExt cx="0" cy="0"/>
        </a:xfrm>
      </p:grpSpPr>
      <p:sp>
        <p:nvSpPr>
          <p:cNvPr id="12" name="TextBox 11">
            <a:extLst>
              <a:ext uri="{FF2B5EF4-FFF2-40B4-BE49-F238E27FC236}">
                <a16:creationId xmlns:a16="http://schemas.microsoft.com/office/drawing/2014/main" id="{DB619C2D-60EA-5411-988D-76657F5E6BD7}"/>
              </a:ext>
            </a:extLst>
          </p:cNvPr>
          <p:cNvSpPr txBox="1"/>
          <p:nvPr/>
        </p:nvSpPr>
        <p:spPr>
          <a:xfrm>
            <a:off x="376604" y="202885"/>
            <a:ext cx="8390792" cy="958660"/>
          </a:xfrm>
          <a:prstGeom prst="rect">
            <a:avLst/>
          </a:prstGeom>
          <a:noFill/>
        </p:spPr>
        <p:txBody>
          <a:bodyPr wrap="square">
            <a:spAutoFit/>
          </a:bodyPr>
          <a:lstStyle/>
          <a:p>
            <a:pPr algn="just">
              <a:lnSpc>
                <a:spcPct val="150000"/>
              </a:lnSpc>
            </a:pPr>
            <a:r>
              <a:rPr lang="vi-VN" sz="2000" b="1" i="1">
                <a:solidFill>
                  <a:srgbClr val="FF0000"/>
                </a:solidFill>
              </a:rPr>
              <a:t>Câu </a:t>
            </a:r>
            <a:r>
              <a:rPr lang="en-US" sz="2000" b="1" i="1">
                <a:solidFill>
                  <a:srgbClr val="FF0000"/>
                </a:solidFill>
              </a:rPr>
              <a:t>2</a:t>
            </a:r>
            <a:r>
              <a:rPr lang="vi-VN" sz="2000" b="1" i="1">
                <a:solidFill>
                  <a:srgbClr val="FF0000"/>
                </a:solidFill>
              </a:rPr>
              <a:t>: </a:t>
            </a:r>
            <a:r>
              <a:rPr lang="vi-VN" sz="2000"/>
              <a:t>Cho các oxide sau: CO2, P2O5, SO2, CaO, MgO, SiO2.</a:t>
            </a:r>
          </a:p>
          <a:p>
            <a:pPr algn="just">
              <a:lnSpc>
                <a:spcPct val="150000"/>
              </a:lnSpc>
            </a:pPr>
            <a:r>
              <a:rPr lang="vi-VN" sz="2000"/>
              <a:t>Oxide nào là oxide acid? Oxide nào là oxide base? Viết PTHH minh họa.</a:t>
            </a:r>
          </a:p>
        </p:txBody>
      </p:sp>
      <p:sp>
        <p:nvSpPr>
          <p:cNvPr id="13" name="Rectangle: Rounded Corners 12">
            <a:extLst>
              <a:ext uri="{FF2B5EF4-FFF2-40B4-BE49-F238E27FC236}">
                <a16:creationId xmlns:a16="http://schemas.microsoft.com/office/drawing/2014/main" id="{A633D0BB-F393-17A4-67D6-7948D8FB8066}"/>
              </a:ext>
            </a:extLst>
          </p:cNvPr>
          <p:cNvSpPr/>
          <p:nvPr/>
        </p:nvSpPr>
        <p:spPr>
          <a:xfrm>
            <a:off x="376604" y="1972988"/>
            <a:ext cx="3657599" cy="1203571"/>
          </a:xfrm>
          <a:prstGeom prst="roundRect">
            <a:avLst>
              <a:gd name="adj" fmla="val 69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vi-VN" sz="2000">
                <a:solidFill>
                  <a:schemeClr val="tx1"/>
                </a:solidFill>
              </a:rPr>
              <a:t>Các oxide base, tác dụng với dung dịch HCl : CaO, MgO.</a:t>
            </a:r>
            <a:endParaRPr lang="en-US" sz="2000">
              <a:solidFill>
                <a:schemeClr val="tx1"/>
              </a:solidFill>
            </a:endParaRPr>
          </a:p>
        </p:txBody>
      </p:sp>
      <p:sp>
        <p:nvSpPr>
          <p:cNvPr id="14" name="Rectangle: Rounded Corners 13">
            <a:extLst>
              <a:ext uri="{FF2B5EF4-FFF2-40B4-BE49-F238E27FC236}">
                <a16:creationId xmlns:a16="http://schemas.microsoft.com/office/drawing/2014/main" id="{6672E2BE-385A-AB62-FF7B-ADEA5D2F0601}"/>
              </a:ext>
            </a:extLst>
          </p:cNvPr>
          <p:cNvSpPr/>
          <p:nvPr/>
        </p:nvSpPr>
        <p:spPr>
          <a:xfrm>
            <a:off x="376604" y="3465842"/>
            <a:ext cx="3657599" cy="1203571"/>
          </a:xfrm>
          <a:prstGeom prst="roundRect">
            <a:avLst>
              <a:gd name="adj" fmla="val 69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vi-VN" sz="2000">
                <a:solidFill>
                  <a:schemeClr val="tx1"/>
                </a:solidFill>
              </a:rPr>
              <a:t>Các oxide acid tác dụng với NaOH: P</a:t>
            </a:r>
            <a:r>
              <a:rPr lang="vi-VN" sz="2000" baseline="-25000">
                <a:solidFill>
                  <a:schemeClr val="tx1"/>
                </a:solidFill>
              </a:rPr>
              <a:t>2</a:t>
            </a:r>
            <a:r>
              <a:rPr lang="vi-VN" sz="2000">
                <a:solidFill>
                  <a:schemeClr val="tx1"/>
                </a:solidFill>
              </a:rPr>
              <a:t>O</a:t>
            </a:r>
            <a:r>
              <a:rPr lang="vi-VN" sz="2000" baseline="-25000">
                <a:solidFill>
                  <a:schemeClr val="tx1"/>
                </a:solidFill>
              </a:rPr>
              <a:t>5</a:t>
            </a:r>
            <a:r>
              <a:rPr lang="vi-VN" sz="2000">
                <a:solidFill>
                  <a:schemeClr val="tx1"/>
                </a:solidFill>
              </a:rPr>
              <a:t>, SO</a:t>
            </a:r>
            <a:r>
              <a:rPr lang="vi-VN" sz="2000" baseline="-25000">
                <a:solidFill>
                  <a:schemeClr val="tx1"/>
                </a:solidFill>
              </a:rPr>
              <a:t>2</a:t>
            </a:r>
            <a:r>
              <a:rPr lang="vi-VN" sz="2000">
                <a:solidFill>
                  <a:schemeClr val="tx1"/>
                </a:solidFill>
              </a:rPr>
              <a:t>, CO</a:t>
            </a:r>
            <a:r>
              <a:rPr lang="vi-VN" sz="2000" baseline="-25000">
                <a:solidFill>
                  <a:schemeClr val="tx1"/>
                </a:solidFill>
              </a:rPr>
              <a:t>2</a:t>
            </a:r>
            <a:r>
              <a:rPr lang="vi-VN" sz="2000">
                <a:solidFill>
                  <a:schemeClr val="tx1"/>
                </a:solidFill>
              </a:rPr>
              <a:t>, SiO</a:t>
            </a:r>
            <a:r>
              <a:rPr lang="vi-VN" sz="2000" baseline="-25000">
                <a:solidFill>
                  <a:schemeClr val="tx1"/>
                </a:solidFill>
              </a:rPr>
              <a:t>2</a:t>
            </a:r>
            <a:endParaRPr lang="en-US" sz="2000">
              <a:solidFill>
                <a:schemeClr val="tx1"/>
              </a:solidFill>
            </a:endParaRPr>
          </a:p>
        </p:txBody>
      </p:sp>
      <p:grpSp>
        <p:nvGrpSpPr>
          <p:cNvPr id="15" name="Group 14">
            <a:extLst>
              <a:ext uri="{FF2B5EF4-FFF2-40B4-BE49-F238E27FC236}">
                <a16:creationId xmlns:a16="http://schemas.microsoft.com/office/drawing/2014/main" id="{DA36A734-0F2D-AE14-675E-F2E7FC5B2FA4}"/>
              </a:ext>
            </a:extLst>
          </p:cNvPr>
          <p:cNvGrpSpPr/>
          <p:nvPr/>
        </p:nvGrpSpPr>
        <p:grpSpPr>
          <a:xfrm>
            <a:off x="4148504" y="2000866"/>
            <a:ext cx="4500683" cy="958660"/>
            <a:chOff x="4479192" y="1670508"/>
            <a:chExt cx="4500683" cy="958660"/>
          </a:xfrm>
        </p:grpSpPr>
        <p:sp>
          <p:nvSpPr>
            <p:cNvPr id="16" name="TextBox 15">
              <a:extLst>
                <a:ext uri="{FF2B5EF4-FFF2-40B4-BE49-F238E27FC236}">
                  <a16:creationId xmlns:a16="http://schemas.microsoft.com/office/drawing/2014/main" id="{A360C6CC-D8B4-42E3-3D8C-A5129CEA28A3}"/>
                </a:ext>
              </a:extLst>
            </p:cNvPr>
            <p:cNvSpPr txBox="1"/>
            <p:nvPr/>
          </p:nvSpPr>
          <p:spPr>
            <a:xfrm>
              <a:off x="5109306" y="1670508"/>
              <a:ext cx="3870569" cy="958660"/>
            </a:xfrm>
            <a:prstGeom prst="rect">
              <a:avLst/>
            </a:prstGeom>
            <a:noFill/>
          </p:spPr>
          <p:txBody>
            <a:bodyPr wrap="square">
              <a:spAutoFit/>
            </a:bodyPr>
            <a:lstStyle/>
            <a:p>
              <a:pPr algn="just">
                <a:lnSpc>
                  <a:spcPct val="150000"/>
                </a:lnSpc>
              </a:pPr>
              <a:r>
                <a:rPr lang="vi-VN" sz="2000">
                  <a:effectLst/>
                  <a:latin typeface="+mn-lt"/>
                  <a:ea typeface="Calibri" panose="020F0502020204030204" pitchFamily="34" charset="0"/>
                  <a:cs typeface="Times New Roman" panose="02020603050405020304" pitchFamily="18" charset="0"/>
                </a:rPr>
                <a:t>CaO + 2HCl → CaCl</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 + 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O</a:t>
              </a:r>
              <a:endParaRPr lang="en-US" sz="2000">
                <a:effectLst/>
                <a:latin typeface="+mn-lt"/>
                <a:ea typeface="Calibri" panose="020F0502020204030204" pitchFamily="34" charset="0"/>
                <a:cs typeface="Times New Roman" panose="02020603050405020304" pitchFamily="18" charset="0"/>
              </a:endParaRPr>
            </a:p>
            <a:p>
              <a:pPr algn="just">
                <a:lnSpc>
                  <a:spcPct val="150000"/>
                </a:lnSpc>
                <a:spcAft>
                  <a:spcPts val="1000"/>
                </a:spcAft>
              </a:pPr>
              <a:r>
                <a:rPr lang="vi-VN" sz="2000">
                  <a:effectLst/>
                  <a:latin typeface="+mn-lt"/>
                  <a:ea typeface="Calibri" panose="020F0502020204030204" pitchFamily="34" charset="0"/>
                  <a:cs typeface="Times New Roman" panose="02020603050405020304" pitchFamily="18" charset="0"/>
                </a:rPr>
                <a:t>MgO + HCl </a:t>
              </a:r>
              <a:r>
                <a:rPr lang="vi-VN" sz="2000">
                  <a:effectLst/>
                  <a:latin typeface="+mn-lt"/>
                  <a:ea typeface="SimSun" panose="02010600030101010101" pitchFamily="2" charset="-122"/>
                  <a:cs typeface="Times New Roman" panose="02020603050405020304" pitchFamily="18" charset="0"/>
                </a:rPr>
                <a:t>→ </a:t>
              </a:r>
              <a:r>
                <a:rPr lang="vi-VN" sz="2000">
                  <a:effectLst/>
                  <a:latin typeface="+mn-lt"/>
                  <a:ea typeface="Calibri" panose="020F0502020204030204" pitchFamily="34" charset="0"/>
                  <a:cs typeface="Times New Roman" panose="02020603050405020304" pitchFamily="18" charset="0"/>
                </a:rPr>
                <a:t> MgCl</a:t>
              </a:r>
              <a:r>
                <a:rPr lang="vi-VN" sz="2000" baseline="-25000">
                  <a:effectLst/>
                  <a:latin typeface="+mn-lt"/>
                  <a:ea typeface="Calibri" panose="020F0502020204030204" pitchFamily="34" charset="0"/>
                  <a:cs typeface="Times New Roman" panose="02020603050405020304" pitchFamily="18" charset="0"/>
                </a:rPr>
                <a:t>2 </a:t>
              </a:r>
              <a:r>
                <a:rPr lang="vi-VN" sz="2000">
                  <a:effectLst/>
                  <a:latin typeface="+mn-lt"/>
                  <a:ea typeface="Calibri" panose="020F0502020204030204" pitchFamily="34" charset="0"/>
                  <a:cs typeface="Times New Roman" panose="02020603050405020304" pitchFamily="18" charset="0"/>
                </a:rPr>
                <a:t>+ 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O</a:t>
              </a:r>
              <a:endParaRPr lang="en-US" sz="2000">
                <a:effectLst/>
                <a:latin typeface="+mn-lt"/>
                <a:ea typeface="Calibri" panose="020F0502020204030204" pitchFamily="34" charset="0"/>
                <a:cs typeface="Times New Roman" panose="02020603050405020304" pitchFamily="18" charset="0"/>
              </a:endParaRPr>
            </a:p>
          </p:txBody>
        </p:sp>
        <p:sp>
          <p:nvSpPr>
            <p:cNvPr id="17" name="Arrow: Notched Right 16">
              <a:extLst>
                <a:ext uri="{FF2B5EF4-FFF2-40B4-BE49-F238E27FC236}">
                  <a16:creationId xmlns:a16="http://schemas.microsoft.com/office/drawing/2014/main" id="{488201FC-D96A-B5A3-5460-CEEC387B79D3}"/>
                </a:ext>
              </a:extLst>
            </p:cNvPr>
            <p:cNvSpPr/>
            <p:nvPr/>
          </p:nvSpPr>
          <p:spPr>
            <a:xfrm>
              <a:off x="4479192" y="2018679"/>
              <a:ext cx="557823" cy="406402"/>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000"/>
            </a:p>
          </p:txBody>
        </p:sp>
      </p:grpSp>
      <p:grpSp>
        <p:nvGrpSpPr>
          <p:cNvPr id="18" name="Group 17">
            <a:extLst>
              <a:ext uri="{FF2B5EF4-FFF2-40B4-BE49-F238E27FC236}">
                <a16:creationId xmlns:a16="http://schemas.microsoft.com/office/drawing/2014/main" id="{567328C5-CC90-97C5-BA0E-CB87870506C1}"/>
              </a:ext>
            </a:extLst>
          </p:cNvPr>
          <p:cNvGrpSpPr/>
          <p:nvPr/>
        </p:nvGrpSpPr>
        <p:grpSpPr>
          <a:xfrm>
            <a:off x="4148504" y="2959526"/>
            <a:ext cx="4995496" cy="2033442"/>
            <a:chOff x="4479192" y="1205159"/>
            <a:chExt cx="4995496" cy="2033442"/>
          </a:xfrm>
        </p:grpSpPr>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9AE649B6-E1AC-E225-3721-F953644A4CA9}"/>
                    </a:ext>
                  </a:extLst>
                </p:cNvPr>
                <p:cNvSpPr txBox="1"/>
                <p:nvPr/>
              </p:nvSpPr>
              <p:spPr>
                <a:xfrm>
                  <a:off x="5109306" y="1205159"/>
                  <a:ext cx="4365382" cy="2033442"/>
                </a:xfrm>
                <a:prstGeom prst="rect">
                  <a:avLst/>
                </a:prstGeom>
                <a:noFill/>
              </p:spPr>
              <p:txBody>
                <a:bodyPr wrap="square">
                  <a:spAutoFit/>
                </a:bodyPr>
                <a:lstStyle/>
                <a:p>
                  <a:pPr algn="just">
                    <a:lnSpc>
                      <a:spcPct val="150000"/>
                    </a:lnSpc>
                  </a:pPr>
                  <a:r>
                    <a:rPr lang="vi-VN" sz="2000">
                      <a:effectLst/>
                      <a:latin typeface="+mn-lt"/>
                      <a:ea typeface="Times New Roman" panose="02020603050405020304" pitchFamily="18" charset="0"/>
                      <a:cs typeface="Times New Roman" panose="02020603050405020304" pitchFamily="18" charset="0"/>
                    </a:rPr>
                    <a:t>P</a:t>
                  </a:r>
                  <a:r>
                    <a:rPr lang="vi-VN" sz="2000" baseline="-25000">
                      <a:effectLst/>
                      <a:latin typeface="+mn-lt"/>
                      <a:ea typeface="Times New Roman" panose="02020603050405020304" pitchFamily="18" charset="0"/>
                      <a:cs typeface="Times New Roman" panose="02020603050405020304" pitchFamily="18" charset="0"/>
                    </a:rPr>
                    <a:t>2</a:t>
                  </a:r>
                  <a:r>
                    <a:rPr lang="vi-VN" sz="2000">
                      <a:effectLst/>
                      <a:latin typeface="+mn-lt"/>
                      <a:ea typeface="Times New Roman" panose="02020603050405020304" pitchFamily="18" charset="0"/>
                      <a:cs typeface="Times New Roman" panose="02020603050405020304" pitchFamily="18" charset="0"/>
                    </a:rPr>
                    <a:t>O</a:t>
                  </a:r>
                  <a:r>
                    <a:rPr lang="vi-VN" sz="2000" baseline="-25000">
                      <a:effectLst/>
                      <a:latin typeface="+mn-lt"/>
                      <a:ea typeface="Times New Roman" panose="02020603050405020304" pitchFamily="18" charset="0"/>
                      <a:cs typeface="Times New Roman" panose="02020603050405020304" pitchFamily="18" charset="0"/>
                    </a:rPr>
                    <a:t>5 </a:t>
                  </a:r>
                  <a:r>
                    <a:rPr lang="vi-VN" sz="2000">
                      <a:effectLst/>
                      <a:latin typeface="+mn-lt"/>
                      <a:ea typeface="Times New Roman" panose="02020603050405020304" pitchFamily="18" charset="0"/>
                      <a:cs typeface="Times New Roman" panose="02020603050405020304" pitchFamily="18" charset="0"/>
                    </a:rPr>
                    <a:t>+ 2NaOH </a:t>
                  </a:r>
                  <a:r>
                    <a:rPr lang="vi-VN" sz="2000">
                      <a:effectLst/>
                      <a:latin typeface="+mn-lt"/>
                      <a:ea typeface="SimSun" panose="02010600030101010101" pitchFamily="2" charset="-122"/>
                      <a:cs typeface="Times New Roman" panose="02020603050405020304" pitchFamily="18" charset="0"/>
                    </a:rPr>
                    <a:t>→ </a:t>
                  </a:r>
                  <a:r>
                    <a:rPr lang="vi-VN" sz="2000">
                      <a:effectLst/>
                      <a:latin typeface="+mn-lt"/>
                      <a:ea typeface="Times New Roman" panose="02020603050405020304" pitchFamily="18" charset="0"/>
                      <a:cs typeface="Times New Roman" panose="02020603050405020304" pitchFamily="18" charset="0"/>
                    </a:rPr>
                    <a:t> 2Na</a:t>
                  </a:r>
                  <a:r>
                    <a:rPr lang="vi-VN" sz="2000" baseline="-25000">
                      <a:effectLst/>
                      <a:latin typeface="+mn-lt"/>
                      <a:ea typeface="Times New Roman" panose="02020603050405020304" pitchFamily="18" charset="0"/>
                      <a:cs typeface="Times New Roman" panose="02020603050405020304" pitchFamily="18" charset="0"/>
                    </a:rPr>
                    <a:t>3</a:t>
                  </a:r>
                  <a:r>
                    <a:rPr lang="vi-VN" sz="2000">
                      <a:effectLst/>
                      <a:latin typeface="+mn-lt"/>
                      <a:ea typeface="Times New Roman" panose="02020603050405020304" pitchFamily="18" charset="0"/>
                      <a:cs typeface="Times New Roman" panose="02020603050405020304" pitchFamily="18" charset="0"/>
                    </a:rPr>
                    <a:t>PO</a:t>
                  </a:r>
                  <a:r>
                    <a:rPr lang="vi-VN" sz="2000" baseline="-25000">
                      <a:effectLst/>
                      <a:latin typeface="+mn-lt"/>
                      <a:ea typeface="Times New Roman" panose="02020603050405020304" pitchFamily="18" charset="0"/>
                      <a:cs typeface="Times New Roman" panose="02020603050405020304" pitchFamily="18" charset="0"/>
                    </a:rPr>
                    <a:t>4</a:t>
                  </a:r>
                  <a:r>
                    <a:rPr lang="vi-VN" sz="2000">
                      <a:effectLst/>
                      <a:latin typeface="+mn-lt"/>
                      <a:ea typeface="Times New Roman" panose="02020603050405020304" pitchFamily="18" charset="0"/>
                      <a:cs typeface="Times New Roman" panose="02020603050405020304" pitchFamily="18" charset="0"/>
                    </a:rPr>
                    <a:t> + H</a:t>
                  </a:r>
                  <a:r>
                    <a:rPr lang="vi-VN" sz="2000" baseline="-25000">
                      <a:effectLst/>
                      <a:latin typeface="+mn-lt"/>
                      <a:ea typeface="Times New Roman" panose="02020603050405020304" pitchFamily="18" charset="0"/>
                      <a:cs typeface="Times New Roman" panose="02020603050405020304" pitchFamily="18" charset="0"/>
                    </a:rPr>
                    <a:t>2</a:t>
                  </a:r>
                  <a:r>
                    <a:rPr lang="vi-VN" sz="2000">
                      <a:effectLst/>
                      <a:latin typeface="+mn-lt"/>
                      <a:ea typeface="Times New Roman" panose="02020603050405020304" pitchFamily="18" charset="0"/>
                      <a:cs typeface="Times New Roman" panose="02020603050405020304" pitchFamily="18" charset="0"/>
                    </a:rPr>
                    <a:t>O</a:t>
                  </a:r>
                  <a:endParaRPr lang="en-US" sz="2000">
                    <a:effectLst/>
                    <a:latin typeface="+mn-lt"/>
                    <a:ea typeface="Calibri" panose="020F0502020204030204" pitchFamily="34" charset="0"/>
                    <a:cs typeface="Times New Roman" panose="02020603050405020304" pitchFamily="18" charset="0"/>
                  </a:endParaRPr>
                </a:p>
                <a:p>
                  <a:pPr algn="just">
                    <a:lnSpc>
                      <a:spcPct val="150000"/>
                    </a:lnSpc>
                  </a:pPr>
                  <a:r>
                    <a:rPr lang="vi-VN" sz="2000">
                      <a:effectLst/>
                      <a:latin typeface="+mn-lt"/>
                      <a:ea typeface="Times New Roman" panose="02020603050405020304" pitchFamily="18" charset="0"/>
                      <a:cs typeface="Times New Roman" panose="02020603050405020304" pitchFamily="18" charset="0"/>
                    </a:rPr>
                    <a:t>SO</a:t>
                  </a:r>
                  <a:r>
                    <a:rPr lang="vi-VN" sz="2000" baseline="-25000">
                      <a:effectLst/>
                      <a:latin typeface="+mn-lt"/>
                      <a:ea typeface="Times New Roman" panose="02020603050405020304" pitchFamily="18" charset="0"/>
                      <a:cs typeface="Times New Roman" panose="02020603050405020304" pitchFamily="18" charset="0"/>
                    </a:rPr>
                    <a:t>2</a:t>
                  </a:r>
                  <a:r>
                    <a:rPr lang="vi-VN" sz="2000">
                      <a:effectLst/>
                      <a:latin typeface="+mn-lt"/>
                      <a:ea typeface="Times New Roman" panose="02020603050405020304" pitchFamily="18" charset="0"/>
                      <a:cs typeface="Times New Roman" panose="02020603050405020304" pitchFamily="18" charset="0"/>
                    </a:rPr>
                    <a:t> + 2NaOH </a:t>
                  </a:r>
                  <a:r>
                    <a:rPr lang="vi-VN" sz="2000">
                      <a:effectLst/>
                      <a:latin typeface="+mn-lt"/>
                      <a:ea typeface="SimSun" panose="02010600030101010101" pitchFamily="2" charset="-122"/>
                      <a:cs typeface="Times New Roman" panose="02020603050405020304" pitchFamily="18" charset="0"/>
                    </a:rPr>
                    <a:t>→ </a:t>
                  </a:r>
                  <a:r>
                    <a:rPr lang="vi-VN" sz="2000">
                      <a:effectLst/>
                      <a:latin typeface="+mn-lt"/>
                      <a:ea typeface="Times New Roman" panose="02020603050405020304" pitchFamily="18" charset="0"/>
                      <a:cs typeface="Times New Roman" panose="02020603050405020304" pitchFamily="18" charset="0"/>
                    </a:rPr>
                    <a:t> Na</a:t>
                  </a:r>
                  <a:r>
                    <a:rPr lang="vi-VN" sz="2000" baseline="-25000">
                      <a:effectLst/>
                      <a:latin typeface="+mn-lt"/>
                      <a:ea typeface="Times New Roman" panose="02020603050405020304" pitchFamily="18" charset="0"/>
                      <a:cs typeface="Times New Roman" panose="02020603050405020304" pitchFamily="18" charset="0"/>
                    </a:rPr>
                    <a:t>2</a:t>
                  </a:r>
                  <a:r>
                    <a:rPr lang="vi-VN" sz="2000">
                      <a:effectLst/>
                      <a:latin typeface="+mn-lt"/>
                      <a:ea typeface="Times New Roman" panose="02020603050405020304" pitchFamily="18" charset="0"/>
                      <a:cs typeface="Times New Roman" panose="02020603050405020304" pitchFamily="18" charset="0"/>
                    </a:rPr>
                    <a:t>CO</a:t>
                  </a:r>
                  <a:r>
                    <a:rPr lang="vi-VN" sz="2000" baseline="-25000">
                      <a:effectLst/>
                      <a:latin typeface="+mn-lt"/>
                      <a:ea typeface="Times New Roman" panose="02020603050405020304" pitchFamily="18" charset="0"/>
                      <a:cs typeface="Times New Roman" panose="02020603050405020304" pitchFamily="18" charset="0"/>
                    </a:rPr>
                    <a:t>3</a:t>
                  </a:r>
                  <a:r>
                    <a:rPr lang="vi-VN" sz="2000">
                      <a:effectLst/>
                      <a:latin typeface="+mn-lt"/>
                      <a:ea typeface="Times New Roman" panose="02020603050405020304" pitchFamily="18" charset="0"/>
                      <a:cs typeface="Times New Roman" panose="02020603050405020304" pitchFamily="18" charset="0"/>
                    </a:rPr>
                    <a:t> + H</a:t>
                  </a:r>
                  <a:r>
                    <a:rPr lang="vi-VN" sz="2000" baseline="-25000">
                      <a:effectLst/>
                      <a:latin typeface="+mn-lt"/>
                      <a:ea typeface="Times New Roman" panose="02020603050405020304" pitchFamily="18" charset="0"/>
                      <a:cs typeface="Times New Roman" panose="02020603050405020304" pitchFamily="18" charset="0"/>
                    </a:rPr>
                    <a:t>2</a:t>
                  </a:r>
                  <a:r>
                    <a:rPr lang="vi-VN" sz="2000">
                      <a:effectLst/>
                      <a:latin typeface="+mn-lt"/>
                      <a:ea typeface="Times New Roman" panose="02020603050405020304" pitchFamily="18" charset="0"/>
                      <a:cs typeface="Times New Roman" panose="02020603050405020304" pitchFamily="18" charset="0"/>
                    </a:rPr>
                    <a:t>O</a:t>
                  </a:r>
                  <a:endParaRPr lang="en-US" sz="2000">
                    <a:effectLst/>
                    <a:latin typeface="+mn-lt"/>
                    <a:ea typeface="Calibri" panose="020F0502020204030204" pitchFamily="34" charset="0"/>
                    <a:cs typeface="Times New Roman" panose="02020603050405020304" pitchFamily="18" charset="0"/>
                  </a:endParaRPr>
                </a:p>
                <a:p>
                  <a:pPr algn="just">
                    <a:lnSpc>
                      <a:spcPct val="150000"/>
                    </a:lnSpc>
                  </a:pPr>
                  <a:r>
                    <a:rPr lang="vi-VN" sz="2000">
                      <a:effectLst/>
                      <a:latin typeface="+mn-lt"/>
                      <a:ea typeface="Calibri" panose="020F0502020204030204" pitchFamily="34" charset="0"/>
                      <a:cs typeface="Times New Roman" panose="02020603050405020304" pitchFamily="18" charset="0"/>
                    </a:rPr>
                    <a:t>CO</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 + 2NaOH → Na</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CO</a:t>
                  </a:r>
                  <a:r>
                    <a:rPr lang="vi-VN" sz="2000" baseline="-25000">
                      <a:effectLst/>
                      <a:latin typeface="+mn-lt"/>
                      <a:ea typeface="Calibri" panose="020F0502020204030204" pitchFamily="34" charset="0"/>
                      <a:cs typeface="Times New Roman" panose="02020603050405020304" pitchFamily="18" charset="0"/>
                    </a:rPr>
                    <a:t>3</a:t>
                  </a:r>
                  <a:r>
                    <a:rPr lang="vi-VN" sz="2000">
                      <a:effectLst/>
                      <a:latin typeface="+mn-lt"/>
                      <a:ea typeface="Calibri" panose="020F0502020204030204" pitchFamily="34" charset="0"/>
                      <a:cs typeface="Times New Roman" panose="02020603050405020304" pitchFamily="18" charset="0"/>
                    </a:rPr>
                    <a:t> + H</a:t>
                  </a:r>
                  <a:r>
                    <a:rPr lang="vi-VN" sz="2000" baseline="-25000">
                      <a:effectLst/>
                      <a:latin typeface="+mn-lt"/>
                      <a:ea typeface="Calibri" panose="020F0502020204030204" pitchFamily="34" charset="0"/>
                      <a:cs typeface="Times New Roman" panose="02020603050405020304" pitchFamily="18" charset="0"/>
                    </a:rPr>
                    <a:t>2</a:t>
                  </a:r>
                  <a:r>
                    <a:rPr lang="vi-VN" sz="2000">
                      <a:effectLst/>
                      <a:latin typeface="+mn-lt"/>
                      <a:ea typeface="Calibri" panose="020F0502020204030204" pitchFamily="34" charset="0"/>
                      <a:cs typeface="Times New Roman" panose="02020603050405020304" pitchFamily="18" charset="0"/>
                    </a:rPr>
                    <a:t>O</a:t>
                  </a:r>
                  <a:endParaRPr lang="en-US" sz="2000">
                    <a:effectLst/>
                    <a:latin typeface="+mn-lt"/>
                    <a:ea typeface="Calibri" panose="020F0502020204030204" pitchFamily="34" charset="0"/>
                    <a:cs typeface="Times New Roman" panose="02020603050405020304" pitchFamily="18" charset="0"/>
                  </a:endParaRPr>
                </a:p>
                <a:p>
                  <a:pPr algn="just">
                    <a:lnSpc>
                      <a:spcPct val="150000"/>
                    </a:lnSpc>
                  </a:pPr>
                  <a:r>
                    <a:rPr lang="vi-VN" sz="2000">
                      <a:effectLst/>
                      <a:latin typeface="+mn-lt"/>
                      <a:ea typeface="Times New Roman" panose="02020603050405020304" pitchFamily="18" charset="0"/>
                      <a:cs typeface="Times New Roman" panose="02020603050405020304" pitchFamily="18" charset="0"/>
                    </a:rPr>
                    <a:t>SiO</a:t>
                  </a:r>
                  <a:r>
                    <a:rPr lang="vi-VN" sz="2000" baseline="-25000">
                      <a:effectLst/>
                      <a:latin typeface="+mn-lt"/>
                      <a:ea typeface="Times New Roman" panose="02020603050405020304" pitchFamily="18" charset="0"/>
                      <a:cs typeface="Times New Roman" panose="02020603050405020304" pitchFamily="18" charset="0"/>
                    </a:rPr>
                    <a:t>2</a:t>
                  </a:r>
                  <a:r>
                    <a:rPr lang="vi-VN" sz="2000">
                      <a:effectLst/>
                      <a:latin typeface="+mn-lt"/>
                      <a:ea typeface="Times New Roman" panose="02020603050405020304" pitchFamily="18" charset="0"/>
                      <a:cs typeface="Times New Roman" panose="02020603050405020304" pitchFamily="18" charset="0"/>
                    </a:rPr>
                    <a:t> + 2NaOH</a:t>
                  </a:r>
                  <a:r>
                    <a:rPr lang="vi-VN" sz="2000" baseline="-25000">
                      <a:effectLst/>
                      <a:latin typeface="+mn-lt"/>
                      <a:ea typeface="Times New Roman" panose="02020603050405020304" pitchFamily="18" charset="0"/>
                      <a:cs typeface="Times New Roman" panose="02020603050405020304" pitchFamily="18" charset="0"/>
                    </a:rPr>
                    <a:t> đặc</a:t>
                  </a:r>
                  <a:r>
                    <a:rPr lang="vi-VN" sz="2000">
                      <a:effectLst/>
                      <a:latin typeface="+mn-lt"/>
                      <a:ea typeface="Times New Roman" panose="02020603050405020304" pitchFamily="18" charset="0"/>
                      <a:cs typeface="Times New Roman" panose="02020603050405020304" pitchFamily="18" charset="0"/>
                    </a:rPr>
                    <a:t> </a:t>
                  </a:r>
                  <a14:m>
                    <m:oMath xmlns:m="http://schemas.openxmlformats.org/officeDocument/2006/math">
                      <m:box>
                        <m:boxPr>
                          <m:ctrlPr>
                            <a:rPr lang="en-US" sz="2000">
                              <a:effectLst/>
                              <a:latin typeface="+mn-lt"/>
                              <a:ea typeface="Calibri" panose="020F0502020204030204" pitchFamily="34" charset="0"/>
                              <a:cs typeface="Times New Roman" panose="02020603050405020304" pitchFamily="18" charset="0"/>
                            </a:rPr>
                          </m:ctrlPr>
                        </m:boxPr>
                        <m:e>
                          <m:groupChr>
                            <m:groupChrPr>
                              <m:chr m:val="→"/>
                              <m:vertJc m:val="bot"/>
                              <m:ctrlPr>
                                <a:rPr lang="en-US" sz="2000">
                                  <a:effectLst/>
                                  <a:latin typeface="+mn-lt"/>
                                  <a:ea typeface="Calibri" panose="020F0502020204030204" pitchFamily="34" charset="0"/>
                                  <a:cs typeface="Times New Roman" panose="02020603050405020304" pitchFamily="18" charset="0"/>
                                </a:rPr>
                              </m:ctrlPr>
                            </m:groupChrPr>
                            <m:e>
                              <m:sSup>
                                <m:sSupPr>
                                  <m:ctrlPr>
                                    <a:rPr lang="en-US" sz="2000">
                                      <a:effectLst/>
                                      <a:latin typeface="+mn-lt"/>
                                      <a:ea typeface="Calibri" panose="020F0502020204030204" pitchFamily="34" charset="0"/>
                                      <a:cs typeface="Times New Roman" panose="02020603050405020304" pitchFamily="18" charset="0"/>
                                    </a:rPr>
                                  </m:ctrlPr>
                                </m:sSupPr>
                                <m:e>
                                  <m:r>
                                    <m:rPr>
                                      <m:sty m:val="p"/>
                                    </m:rPr>
                                    <a:rPr lang="vi-VN" sz="2000" i="0" smtClean="0">
                                      <a:effectLst/>
                                      <a:latin typeface="Cambria Math" panose="02040503050406030204" pitchFamily="18" charset="0"/>
                                      <a:ea typeface="Calibri" panose="020F0502020204030204" pitchFamily="34" charset="0"/>
                                      <a:cs typeface="Times New Roman" panose="02020603050405020304" pitchFamily="18" charset="0"/>
                                    </a:rPr>
                                    <m:t>t</m:t>
                                  </m:r>
                                </m:e>
                                <m:sup>
                                  <m:r>
                                    <m:rPr>
                                      <m:sty m:val="p"/>
                                    </m:rPr>
                                    <a:rPr lang="vi-VN" sz="2000" i="0" smtClean="0">
                                      <a:effectLst/>
                                      <a:latin typeface="Cambria Math" panose="02040503050406030204" pitchFamily="18" charset="0"/>
                                      <a:ea typeface="Calibri" panose="020F0502020204030204" pitchFamily="34" charset="0"/>
                                      <a:cs typeface="Times New Roman" panose="02020603050405020304" pitchFamily="18" charset="0"/>
                                    </a:rPr>
                                    <m:t>o</m:t>
                                  </m:r>
                                </m:sup>
                              </m:sSup>
                            </m:e>
                          </m:groupChr>
                        </m:e>
                      </m:box>
                    </m:oMath>
                  </a14:m>
                  <a:r>
                    <a:rPr lang="vi-VN" sz="2000">
                      <a:effectLst/>
                      <a:latin typeface="+mn-lt"/>
                      <a:ea typeface="SimSun" panose="02010600030101010101" pitchFamily="2" charset="-122"/>
                      <a:cs typeface="Times New Roman" panose="02020603050405020304" pitchFamily="18" charset="0"/>
                    </a:rPr>
                    <a:t> </a:t>
                  </a:r>
                  <a:r>
                    <a:rPr lang="vi-VN" sz="2000">
                      <a:effectLst/>
                      <a:latin typeface="+mn-lt"/>
                      <a:ea typeface="Times New Roman" panose="02020603050405020304" pitchFamily="18" charset="0"/>
                      <a:cs typeface="Times New Roman" panose="02020603050405020304" pitchFamily="18" charset="0"/>
                    </a:rPr>
                    <a:t> Na</a:t>
                  </a:r>
                  <a:r>
                    <a:rPr lang="vi-VN" sz="2000" baseline="-25000">
                      <a:effectLst/>
                      <a:latin typeface="+mn-lt"/>
                      <a:ea typeface="Times New Roman" panose="02020603050405020304" pitchFamily="18" charset="0"/>
                      <a:cs typeface="Times New Roman" panose="02020603050405020304" pitchFamily="18" charset="0"/>
                    </a:rPr>
                    <a:t>2</a:t>
                  </a:r>
                  <a:r>
                    <a:rPr lang="vi-VN" sz="2000">
                      <a:effectLst/>
                      <a:latin typeface="+mn-lt"/>
                      <a:ea typeface="Times New Roman" panose="02020603050405020304" pitchFamily="18" charset="0"/>
                      <a:cs typeface="Times New Roman" panose="02020603050405020304" pitchFamily="18" charset="0"/>
                    </a:rPr>
                    <a:t>SiO</a:t>
                  </a:r>
                  <a:r>
                    <a:rPr lang="vi-VN" sz="2000" baseline="-25000">
                      <a:effectLst/>
                      <a:latin typeface="+mn-lt"/>
                      <a:ea typeface="Times New Roman" panose="02020603050405020304" pitchFamily="18" charset="0"/>
                      <a:cs typeface="Times New Roman" panose="02020603050405020304" pitchFamily="18" charset="0"/>
                    </a:rPr>
                    <a:t>3</a:t>
                  </a:r>
                  <a:r>
                    <a:rPr lang="vi-VN" sz="2000">
                      <a:effectLst/>
                      <a:latin typeface="+mn-lt"/>
                      <a:ea typeface="Times New Roman" panose="02020603050405020304" pitchFamily="18" charset="0"/>
                      <a:cs typeface="Times New Roman" panose="02020603050405020304" pitchFamily="18" charset="0"/>
                    </a:rPr>
                    <a:t> + H</a:t>
                  </a:r>
                  <a:r>
                    <a:rPr lang="vi-VN" sz="2000" baseline="-25000">
                      <a:effectLst/>
                      <a:latin typeface="+mn-lt"/>
                      <a:ea typeface="Times New Roman" panose="02020603050405020304" pitchFamily="18" charset="0"/>
                      <a:cs typeface="Times New Roman" panose="02020603050405020304" pitchFamily="18" charset="0"/>
                    </a:rPr>
                    <a:t>2</a:t>
                  </a:r>
                  <a:r>
                    <a:rPr lang="vi-VN" sz="2000">
                      <a:effectLst/>
                      <a:latin typeface="+mn-lt"/>
                      <a:ea typeface="Times New Roman" panose="02020603050405020304" pitchFamily="18" charset="0"/>
                      <a:cs typeface="Times New Roman" panose="02020603050405020304" pitchFamily="18" charset="0"/>
                    </a:rPr>
                    <a:t>O</a:t>
                  </a:r>
                  <a:endParaRPr lang="en-US" sz="2000">
                    <a:effectLst/>
                    <a:latin typeface="+mn-lt"/>
                    <a:ea typeface="Calibri" panose="020F0502020204030204" pitchFamily="34" charset="0"/>
                    <a:cs typeface="Times New Roman" panose="02020603050405020304" pitchFamily="18" charset="0"/>
                  </a:endParaRPr>
                </a:p>
              </p:txBody>
            </p:sp>
          </mc:Choice>
          <mc:Fallback>
            <p:sp>
              <p:nvSpPr>
                <p:cNvPr id="19" name="TextBox 18">
                  <a:extLst>
                    <a:ext uri="{FF2B5EF4-FFF2-40B4-BE49-F238E27FC236}">
                      <a16:creationId xmlns:a16="http://schemas.microsoft.com/office/drawing/2014/main" id="{9AE649B6-E1AC-E225-3721-F953644A4CA9}"/>
                    </a:ext>
                  </a:extLst>
                </p:cNvPr>
                <p:cNvSpPr txBox="1">
                  <a:spLocks noRot="1" noChangeAspect="1" noMove="1" noResize="1" noEditPoints="1" noAdjustHandles="1" noChangeArrowheads="1" noChangeShapeType="1" noTextEdit="1"/>
                </p:cNvSpPr>
                <p:nvPr/>
              </p:nvSpPr>
              <p:spPr>
                <a:xfrm>
                  <a:off x="5109306" y="1205159"/>
                  <a:ext cx="4365382" cy="2033442"/>
                </a:xfrm>
                <a:prstGeom prst="rect">
                  <a:avLst/>
                </a:prstGeom>
                <a:blipFill>
                  <a:blip r:embed="rId3"/>
                  <a:stretch>
                    <a:fillRect l="-1536" b="-4491"/>
                  </a:stretch>
                </a:blipFill>
              </p:spPr>
              <p:txBody>
                <a:bodyPr/>
                <a:lstStyle/>
                <a:p>
                  <a:r>
                    <a:rPr lang="en-US">
                      <a:noFill/>
                    </a:rPr>
                    <a:t> </a:t>
                  </a:r>
                </a:p>
              </p:txBody>
            </p:sp>
          </mc:Fallback>
        </mc:AlternateContent>
        <p:sp>
          <p:nvSpPr>
            <p:cNvPr id="20" name="Arrow: Notched Right 19">
              <a:extLst>
                <a:ext uri="{FF2B5EF4-FFF2-40B4-BE49-F238E27FC236}">
                  <a16:creationId xmlns:a16="http://schemas.microsoft.com/office/drawing/2014/main" id="{E242CF22-02E7-A190-F4FB-50729218D98C}"/>
                </a:ext>
              </a:extLst>
            </p:cNvPr>
            <p:cNvSpPr/>
            <p:nvPr/>
          </p:nvSpPr>
          <p:spPr>
            <a:xfrm>
              <a:off x="4479192" y="2096833"/>
              <a:ext cx="557823" cy="406402"/>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000"/>
            </a:p>
          </p:txBody>
        </p:sp>
      </p:grpSp>
      <p:sp>
        <p:nvSpPr>
          <p:cNvPr id="21" name="Arrow: Pentagon 20">
            <a:extLst>
              <a:ext uri="{FF2B5EF4-FFF2-40B4-BE49-F238E27FC236}">
                <a16:creationId xmlns:a16="http://schemas.microsoft.com/office/drawing/2014/main" id="{CFB71F26-64B2-01E1-F10F-391FF62E1070}"/>
              </a:ext>
            </a:extLst>
          </p:cNvPr>
          <p:cNvSpPr/>
          <p:nvPr/>
        </p:nvSpPr>
        <p:spPr>
          <a:xfrm>
            <a:off x="0" y="1262466"/>
            <a:ext cx="1961662" cy="609601"/>
          </a:xfrm>
          <a:prstGeom prst="homePlate">
            <a:avLst/>
          </a:prstGeom>
          <a:solidFill>
            <a:schemeClr val="accent1">
              <a:lumMod val="2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chemeClr val="bg1"/>
                </a:solidFill>
              </a:rPr>
              <a:t>Câu trả lời</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41B74B44-0EFE-1F80-B7DE-5EA93CB9E529}"/>
              </a:ext>
            </a:extLst>
          </p:cNvPr>
          <p:cNvSpPr/>
          <p:nvPr/>
        </p:nvSpPr>
        <p:spPr>
          <a:xfrm>
            <a:off x="390769" y="591038"/>
            <a:ext cx="8362462" cy="4368800"/>
          </a:xfrm>
          <a:prstGeom prst="roundRect">
            <a:avLst>
              <a:gd name="adj" fmla="val 2880"/>
            </a:avLst>
          </a:prstGeom>
          <a:solidFill>
            <a:srgbClr val="C3D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anose="05000000000000000000" pitchFamily="2" charset="2"/>
              <a:buChar char="§"/>
            </a:pPr>
            <a:r>
              <a:rPr lang="en-US" sz="2000">
                <a:solidFill>
                  <a:schemeClr val="tx1">
                    <a:lumMod val="95000"/>
                    <a:lumOff val="5000"/>
                  </a:schemeClr>
                </a:solidFill>
              </a:rPr>
              <a:t>Oxide là hợp chất hóa học gồm hai nguyên tố, trong đó có một nguyên tố là oxygen.</a:t>
            </a:r>
          </a:p>
          <a:p>
            <a:pPr marL="285750" indent="-285750" algn="just">
              <a:lnSpc>
                <a:spcPct val="150000"/>
              </a:lnSpc>
              <a:buFont typeface="Wingdings" panose="05000000000000000000" pitchFamily="2" charset="2"/>
              <a:buChar char="§"/>
            </a:pPr>
            <a:r>
              <a:rPr lang="en-US" sz="2000">
                <a:solidFill>
                  <a:schemeClr val="tx1">
                    <a:lumMod val="95000"/>
                    <a:lumOff val="5000"/>
                  </a:schemeClr>
                </a:solidFill>
              </a:rPr>
              <a:t>Các oxide được chia làm bốn loại: oxide base; oxide acid; oxide lưỡng tính, oxide trung tính.</a:t>
            </a:r>
          </a:p>
          <a:p>
            <a:pPr marL="342900" lvl="1" indent="-342900" algn="just" defTabSz="461963">
              <a:lnSpc>
                <a:spcPct val="150000"/>
              </a:lnSpc>
              <a:buFont typeface="Wingdings" panose="05000000000000000000" pitchFamily="2" charset="2"/>
              <a:buChar char="ü"/>
            </a:pPr>
            <a:r>
              <a:rPr lang="en-US" sz="2000">
                <a:solidFill>
                  <a:schemeClr val="tx1">
                    <a:lumMod val="95000"/>
                    <a:lumOff val="5000"/>
                  </a:schemeClr>
                </a:solidFill>
              </a:rPr>
              <a:t>Oxide acid tác dụng với dung dịch kiềm tạo thành muối và nước.</a:t>
            </a:r>
          </a:p>
          <a:p>
            <a:pPr marL="342900" lvl="1" indent="-342900" algn="just" defTabSz="461963">
              <a:lnSpc>
                <a:spcPct val="150000"/>
              </a:lnSpc>
              <a:buFont typeface="Wingdings" panose="05000000000000000000" pitchFamily="2" charset="2"/>
              <a:buChar char="ü"/>
            </a:pPr>
            <a:r>
              <a:rPr lang="en-US" sz="2000">
                <a:solidFill>
                  <a:schemeClr val="tx1">
                    <a:lumMod val="95000"/>
                    <a:lumOff val="5000"/>
                  </a:schemeClr>
                </a:solidFill>
              </a:rPr>
              <a:t>Oxide base tác dụng với dung dịch acid tạo thành muối và nước.</a:t>
            </a:r>
          </a:p>
          <a:p>
            <a:pPr marL="342900" lvl="1" indent="-342900" algn="just" defTabSz="461963">
              <a:lnSpc>
                <a:spcPct val="150000"/>
              </a:lnSpc>
              <a:buFont typeface="Wingdings" panose="05000000000000000000" pitchFamily="2" charset="2"/>
              <a:buChar char="ü"/>
            </a:pPr>
            <a:r>
              <a:rPr lang="en-US" sz="2000">
                <a:solidFill>
                  <a:schemeClr val="tx1">
                    <a:lumMod val="95000"/>
                    <a:lumOff val="5000"/>
                  </a:schemeClr>
                </a:solidFill>
              </a:rPr>
              <a:t>Oxide lưỡng tính vừa tác dụng được với dung dịch acid, vừa tác dụng được với dung dịch base tạo thành muối và nước.</a:t>
            </a:r>
          </a:p>
          <a:p>
            <a:pPr marL="342900" lvl="1" indent="-342900" algn="just" defTabSz="461963">
              <a:lnSpc>
                <a:spcPct val="150000"/>
              </a:lnSpc>
              <a:buFont typeface="Wingdings" panose="05000000000000000000" pitchFamily="2" charset="2"/>
              <a:buChar char="ü"/>
            </a:pPr>
            <a:r>
              <a:rPr lang="en-US" sz="2000">
                <a:solidFill>
                  <a:schemeClr val="tx1">
                    <a:lumMod val="95000"/>
                    <a:lumOff val="5000"/>
                  </a:schemeClr>
                </a:solidFill>
              </a:rPr>
              <a:t>Oxide trung tính không tác dụng với dung dịch acid, dung dịch base.</a:t>
            </a:r>
          </a:p>
        </p:txBody>
      </p:sp>
      <p:sp>
        <p:nvSpPr>
          <p:cNvPr id="26" name="Rectangle: Rounded Corners 25">
            <a:extLst>
              <a:ext uri="{FF2B5EF4-FFF2-40B4-BE49-F238E27FC236}">
                <a16:creationId xmlns:a16="http://schemas.microsoft.com/office/drawing/2014/main" id="{BAF6486A-62E4-08DA-D63D-10C5505ED993}"/>
              </a:ext>
            </a:extLst>
          </p:cNvPr>
          <p:cNvSpPr/>
          <p:nvPr/>
        </p:nvSpPr>
        <p:spPr>
          <a:xfrm>
            <a:off x="3313723" y="265722"/>
            <a:ext cx="2516554" cy="508001"/>
          </a:xfrm>
          <a:prstGeom prst="roundRect">
            <a:avLst>
              <a:gd name="adj" fmla="val 50000"/>
            </a:avLst>
          </a:prstGeom>
          <a:solidFill>
            <a:srgbClr val="1288A7"/>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EM ĐÃ HỌC</a:t>
            </a:r>
          </a:p>
        </p:txBody>
      </p:sp>
    </p:spTree>
    <p:extLst>
      <p:ext uri="{BB962C8B-B14F-4D97-AF65-F5344CB8AC3E}">
        <p14:creationId xmlns:p14="http://schemas.microsoft.com/office/powerpoint/2010/main" val="18143263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51"/>
        <p:cNvGrpSpPr/>
        <p:nvPr/>
      </p:nvGrpSpPr>
      <p:grpSpPr>
        <a:xfrm>
          <a:off x="0" y="0"/>
          <a:ext cx="0" cy="0"/>
          <a:chOff x="0" y="0"/>
          <a:chExt cx="0" cy="0"/>
        </a:xfrm>
      </p:grpSpPr>
      <p:cxnSp>
        <p:nvCxnSpPr>
          <p:cNvPr id="2752" name="Google Shape;2752;p73"/>
          <p:cNvCxnSpPr>
            <a:cxnSpLocks/>
          </p:cNvCxnSpPr>
          <p:nvPr/>
        </p:nvCxnSpPr>
        <p:spPr>
          <a:xfrm rot="10800000">
            <a:off x="4789050" y="3440510"/>
            <a:ext cx="760800" cy="290700"/>
          </a:xfrm>
          <a:prstGeom prst="bentConnector3">
            <a:avLst>
              <a:gd name="adj1" fmla="val 101244"/>
            </a:avLst>
          </a:prstGeom>
          <a:noFill/>
          <a:ln w="28575" cap="flat" cmpd="sng">
            <a:solidFill>
              <a:schemeClr val="accent5"/>
            </a:solidFill>
            <a:prstDash val="solid"/>
            <a:round/>
            <a:headEnd type="oval" w="med" len="med"/>
            <a:tailEnd type="none" w="med" len="med"/>
          </a:ln>
        </p:spPr>
      </p:cxnSp>
      <p:cxnSp>
        <p:nvCxnSpPr>
          <p:cNvPr id="2754" name="Google Shape;2754;p73"/>
          <p:cNvCxnSpPr/>
          <p:nvPr/>
        </p:nvCxnSpPr>
        <p:spPr>
          <a:xfrm rot="10800000">
            <a:off x="5017730" y="1946971"/>
            <a:ext cx="1205100" cy="0"/>
          </a:xfrm>
          <a:prstGeom prst="straightConnector1">
            <a:avLst/>
          </a:prstGeom>
          <a:noFill/>
          <a:ln w="28575" cap="flat" cmpd="sng">
            <a:solidFill>
              <a:schemeClr val="accent5"/>
            </a:solidFill>
            <a:prstDash val="solid"/>
            <a:round/>
            <a:headEnd type="oval" w="med" len="med"/>
            <a:tailEnd type="none" w="med" len="med"/>
          </a:ln>
        </p:spPr>
      </p:cxnSp>
      <p:cxnSp>
        <p:nvCxnSpPr>
          <p:cNvPr id="2761" name="Google Shape;2761;p73"/>
          <p:cNvCxnSpPr>
            <a:cxnSpLocks/>
          </p:cNvCxnSpPr>
          <p:nvPr/>
        </p:nvCxnSpPr>
        <p:spPr>
          <a:xfrm>
            <a:off x="2690159" y="2670735"/>
            <a:ext cx="756000" cy="0"/>
          </a:xfrm>
          <a:prstGeom prst="straightConnector1">
            <a:avLst/>
          </a:prstGeom>
          <a:noFill/>
          <a:ln w="28575" cap="flat" cmpd="sng">
            <a:solidFill>
              <a:schemeClr val="accent5"/>
            </a:solidFill>
            <a:prstDash val="solid"/>
            <a:round/>
            <a:headEnd type="oval" w="med" len="med"/>
            <a:tailEnd type="none" w="med" len="med"/>
          </a:ln>
        </p:spPr>
      </p:cxnSp>
      <p:grpSp>
        <p:nvGrpSpPr>
          <p:cNvPr id="2762" name="Google Shape;2762;p73"/>
          <p:cNvGrpSpPr/>
          <p:nvPr/>
        </p:nvGrpSpPr>
        <p:grpSpPr>
          <a:xfrm>
            <a:off x="3398475" y="1747310"/>
            <a:ext cx="2042641" cy="2050200"/>
            <a:chOff x="-1485900" y="933100"/>
            <a:chExt cx="2042641" cy="2050200"/>
          </a:xfrm>
        </p:grpSpPr>
        <p:sp>
          <p:nvSpPr>
            <p:cNvPr id="2763" name="Google Shape;2763;p73"/>
            <p:cNvSpPr/>
            <p:nvPr/>
          </p:nvSpPr>
          <p:spPr>
            <a:xfrm rot="6060423">
              <a:off x="-909108" y="1032007"/>
              <a:ext cx="934899" cy="1852439"/>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73"/>
            <p:cNvSpPr/>
            <p:nvPr/>
          </p:nvSpPr>
          <p:spPr>
            <a:xfrm rot="1074348">
              <a:off x="-871033" y="1031914"/>
              <a:ext cx="934778" cy="1852572"/>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5" name="Google Shape;2765;p73"/>
            <p:cNvGrpSpPr/>
            <p:nvPr/>
          </p:nvGrpSpPr>
          <p:grpSpPr>
            <a:xfrm>
              <a:off x="-1485900" y="1740400"/>
              <a:ext cx="533325" cy="504750"/>
              <a:chOff x="-1485900" y="1740400"/>
              <a:chExt cx="533325" cy="504750"/>
            </a:xfrm>
          </p:grpSpPr>
          <p:sp>
            <p:nvSpPr>
              <p:cNvPr id="2766" name="Google Shape;2766;p73"/>
              <p:cNvSpPr/>
              <p:nvPr/>
            </p:nvSpPr>
            <p:spPr>
              <a:xfrm>
                <a:off x="-1485900" y="1740400"/>
                <a:ext cx="485700" cy="485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73"/>
              <p:cNvSpPr/>
              <p:nvPr/>
            </p:nvSpPr>
            <p:spPr>
              <a:xfrm>
                <a:off x="-1438275" y="1759450"/>
                <a:ext cx="485700" cy="485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73"/>
              <p:cNvSpPr/>
              <p:nvPr/>
            </p:nvSpPr>
            <p:spPr>
              <a:xfrm>
                <a:off x="-1485900" y="1740400"/>
                <a:ext cx="485700" cy="4857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9" name="Google Shape;2769;p73"/>
            <p:cNvGrpSpPr/>
            <p:nvPr/>
          </p:nvGrpSpPr>
          <p:grpSpPr>
            <a:xfrm>
              <a:off x="-247650" y="985606"/>
              <a:ext cx="533325" cy="504750"/>
              <a:chOff x="-1485900" y="1740400"/>
              <a:chExt cx="533325" cy="504750"/>
            </a:xfrm>
          </p:grpSpPr>
          <p:sp>
            <p:nvSpPr>
              <p:cNvPr id="2770" name="Google Shape;2770;p73"/>
              <p:cNvSpPr/>
              <p:nvPr/>
            </p:nvSpPr>
            <p:spPr>
              <a:xfrm>
                <a:off x="-1485900" y="1740400"/>
                <a:ext cx="485700" cy="485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73"/>
              <p:cNvSpPr/>
              <p:nvPr/>
            </p:nvSpPr>
            <p:spPr>
              <a:xfrm>
                <a:off x="-1438275" y="1759450"/>
                <a:ext cx="485700" cy="485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73"/>
              <p:cNvSpPr/>
              <p:nvPr/>
            </p:nvSpPr>
            <p:spPr>
              <a:xfrm>
                <a:off x="-1485900" y="1740400"/>
                <a:ext cx="485700" cy="4857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3" name="Google Shape;2773;p73"/>
            <p:cNvGrpSpPr/>
            <p:nvPr/>
          </p:nvGrpSpPr>
          <p:grpSpPr>
            <a:xfrm>
              <a:off x="-419100" y="2178556"/>
              <a:ext cx="533325" cy="504750"/>
              <a:chOff x="-1485900" y="1740400"/>
              <a:chExt cx="533325" cy="504750"/>
            </a:xfrm>
          </p:grpSpPr>
          <p:sp>
            <p:nvSpPr>
              <p:cNvPr id="2774" name="Google Shape;2774;p73"/>
              <p:cNvSpPr/>
              <p:nvPr/>
            </p:nvSpPr>
            <p:spPr>
              <a:xfrm>
                <a:off x="-1485900" y="1740400"/>
                <a:ext cx="485700" cy="485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73"/>
              <p:cNvSpPr/>
              <p:nvPr/>
            </p:nvSpPr>
            <p:spPr>
              <a:xfrm>
                <a:off x="-1438275" y="1759450"/>
                <a:ext cx="485700" cy="485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73"/>
              <p:cNvSpPr/>
              <p:nvPr/>
            </p:nvSpPr>
            <p:spPr>
              <a:xfrm>
                <a:off x="-1485900" y="1740400"/>
                <a:ext cx="485700" cy="4857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94A7BD68-EF9C-D473-952A-BE9A6CE773D3}"/>
              </a:ext>
            </a:extLst>
          </p:cNvPr>
          <p:cNvSpPr txBox="1"/>
          <p:nvPr/>
        </p:nvSpPr>
        <p:spPr>
          <a:xfrm>
            <a:off x="2052401" y="584478"/>
            <a:ext cx="50391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chemeClr val="accent2">
                    <a:lumMod val="75000"/>
                  </a:schemeClr>
                </a:solidFill>
                <a:effectLst/>
                <a:uLnTx/>
                <a:uFillTx/>
                <a:latin typeface="Arial"/>
                <a:cs typeface="Arial"/>
                <a:sym typeface="Arial"/>
              </a:rPr>
              <a:t>HƯỚNG DẪN VỀ NHÀ</a:t>
            </a:r>
            <a:endParaRPr kumimoji="0" lang="en-US" sz="3600" b="1" i="0" u="none" strike="noStrike" kern="0" cap="none" spc="0" normalizeH="0" baseline="0" noProof="0">
              <a:ln>
                <a:noFill/>
              </a:ln>
              <a:solidFill>
                <a:schemeClr val="accent2">
                  <a:lumMod val="75000"/>
                </a:schemeClr>
              </a:solidFill>
              <a:effectLst/>
              <a:uLnTx/>
              <a:uFillTx/>
              <a:latin typeface="Arial"/>
              <a:cs typeface="Arial"/>
              <a:sym typeface="Arial"/>
            </a:endParaRPr>
          </a:p>
        </p:txBody>
      </p:sp>
      <p:sp>
        <p:nvSpPr>
          <p:cNvPr id="5" name="TextBox 4">
            <a:extLst>
              <a:ext uri="{FF2B5EF4-FFF2-40B4-BE49-F238E27FC236}">
                <a16:creationId xmlns:a16="http://schemas.microsoft.com/office/drawing/2014/main" id="{E0123722-D18F-4B1C-51A5-66B4939AF2F6}"/>
              </a:ext>
            </a:extLst>
          </p:cNvPr>
          <p:cNvSpPr txBox="1"/>
          <p:nvPr/>
        </p:nvSpPr>
        <p:spPr>
          <a:xfrm>
            <a:off x="536042" y="2136743"/>
            <a:ext cx="2066271"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Ôn lại kiến thức đã học</a:t>
            </a:r>
            <a:endPar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endParaRPr>
          </a:p>
        </p:txBody>
      </p:sp>
      <p:sp>
        <p:nvSpPr>
          <p:cNvPr id="6" name="TextBox 5">
            <a:extLst>
              <a:ext uri="{FF2B5EF4-FFF2-40B4-BE49-F238E27FC236}">
                <a16:creationId xmlns:a16="http://schemas.microsoft.com/office/drawing/2014/main" id="{1BC53FA2-CD45-905B-4A31-0D6834195D4B}"/>
              </a:ext>
            </a:extLst>
          </p:cNvPr>
          <p:cNvSpPr txBox="1"/>
          <p:nvPr/>
        </p:nvSpPr>
        <p:spPr>
          <a:xfrm>
            <a:off x="6326682" y="1363954"/>
            <a:ext cx="2318685" cy="1420325"/>
          </a:xfrm>
          <a:prstGeom prst="rect">
            <a:avLst/>
          </a:prstGeom>
          <a:noFill/>
        </p:spPr>
        <p:txBody>
          <a:bodyPr wrap="square">
            <a:spAutoFit/>
          </a:bodyPr>
          <a:lstStyle/>
          <a:p>
            <a:pPr lvl="0" algn="ctr">
              <a:lnSpc>
                <a:spcPct val="150000"/>
              </a:lnSpc>
              <a:spcAft>
                <a:spcPts val="1000"/>
              </a:spcAft>
              <a:defRPr/>
            </a:pPr>
            <a:r>
              <a:rPr lang="en-US" sz="2000">
                <a:latin typeface="Arial" panose="020B0604020202020204" pitchFamily="34" charset="0"/>
                <a:ea typeface="Times New Roman" panose="02020603050405020304" pitchFamily="18" charset="0"/>
              </a:rPr>
              <a:t>L</a:t>
            </a:r>
            <a:r>
              <a:rPr lang="vi-VN" sz="2000">
                <a:latin typeface="Arial" panose="020B0604020202020204" pitchFamily="34" charset="0"/>
                <a:ea typeface="Times New Roman" panose="02020603050405020304" pitchFamily="18" charset="0"/>
              </a:rPr>
              <a:t>àm bài tập Bài </a:t>
            </a:r>
            <a:r>
              <a:rPr lang="en-US" sz="2000">
                <a:latin typeface="Arial" panose="020B0604020202020204" pitchFamily="34" charset="0"/>
                <a:ea typeface="Times New Roman" panose="02020603050405020304" pitchFamily="18" charset="0"/>
              </a:rPr>
              <a:t>10</a:t>
            </a:r>
            <a:r>
              <a:rPr lang="vi-VN" sz="2000">
                <a:latin typeface="Arial" panose="020B0604020202020204" pitchFamily="34" charset="0"/>
                <a:ea typeface="Times New Roman" panose="02020603050405020304" pitchFamily="18" charset="0"/>
              </a:rPr>
              <a:t> – </a:t>
            </a:r>
            <a:r>
              <a:rPr lang="en-US" sz="2000">
                <a:latin typeface="Arial" panose="020B0604020202020204" pitchFamily="34" charset="0"/>
                <a:ea typeface="Times New Roman" panose="02020603050405020304" pitchFamily="18" charset="0"/>
              </a:rPr>
              <a:t>SBT Khoa học tự nhiên 8.</a:t>
            </a:r>
            <a:endParaRPr lang="en-US" sz="2000">
              <a:ea typeface="Calibri" panose="020F0502020204030204" pitchFamily="34" charset="0"/>
            </a:endParaRPr>
          </a:p>
        </p:txBody>
      </p:sp>
      <p:sp>
        <p:nvSpPr>
          <p:cNvPr id="7" name="TextBox 6">
            <a:extLst>
              <a:ext uri="{FF2B5EF4-FFF2-40B4-BE49-F238E27FC236}">
                <a16:creationId xmlns:a16="http://schemas.microsoft.com/office/drawing/2014/main" id="{007CCC3A-79C5-7E96-48B6-D0A086C9FBAF}"/>
              </a:ext>
            </a:extLst>
          </p:cNvPr>
          <p:cNvSpPr txBox="1"/>
          <p:nvPr/>
        </p:nvSpPr>
        <p:spPr>
          <a:xfrm>
            <a:off x="5743746" y="3095403"/>
            <a:ext cx="2173776" cy="1420325"/>
          </a:xfrm>
          <a:prstGeom prst="rect">
            <a:avLst/>
          </a:prstGeom>
          <a:noFill/>
        </p:spPr>
        <p:txBody>
          <a:bodyPr wrap="square">
            <a:spAutoFit/>
          </a:bodyPr>
          <a:lstStyle/>
          <a:p>
            <a:pPr lvl="0" algn="ctr">
              <a:lnSpc>
                <a:spcPct val="150000"/>
              </a:lnSpc>
              <a:spcAft>
                <a:spcPts val="1000"/>
              </a:spcAft>
              <a:defRPr/>
            </a:pPr>
            <a:r>
              <a:rPr lang="vi-VN" sz="2000">
                <a:latin typeface="Arial" panose="020B0604020202020204" pitchFamily="34" charset="0"/>
                <a:ea typeface="Times New Roman" panose="02020603050405020304" pitchFamily="18" charset="0"/>
              </a:rPr>
              <a:t>Đọc và tìm hiểu trước nội dung </a:t>
            </a:r>
            <a:r>
              <a:rPr lang="vi-VN" sz="2000" b="1" i="1">
                <a:latin typeface="Arial" panose="020B0604020202020204" pitchFamily="34" charset="0"/>
                <a:ea typeface="Times New Roman" panose="02020603050405020304" pitchFamily="18" charset="0"/>
              </a:rPr>
              <a:t>Bài 11: Muối.</a:t>
            </a:r>
            <a:endParaRPr lang="en-US" sz="2000" b="1" i="1">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62"/>
                                        </p:tgtEl>
                                        <p:attrNameLst>
                                          <p:attrName>style.visibility</p:attrName>
                                        </p:attrNameLst>
                                      </p:cBhvr>
                                      <p:to>
                                        <p:strVal val="visible"/>
                                      </p:to>
                                    </p:set>
                                    <p:animEffect transition="in" filter="circle(in)">
                                      <p:cBhvr>
                                        <p:cTn id="7" dur="500"/>
                                        <p:tgtEl>
                                          <p:spTgt spid="27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761"/>
                                        </p:tgtEl>
                                        <p:attrNameLst>
                                          <p:attrName>style.visibility</p:attrName>
                                        </p:attrNameLst>
                                      </p:cBhvr>
                                      <p:to>
                                        <p:strVal val="visible"/>
                                      </p:to>
                                    </p:set>
                                    <p:animEffect transition="in" filter="wipe(right)">
                                      <p:cBhvr>
                                        <p:cTn id="12" dur="500"/>
                                        <p:tgtEl>
                                          <p:spTgt spid="2761"/>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754"/>
                                        </p:tgtEl>
                                        <p:attrNameLst>
                                          <p:attrName>style.visibility</p:attrName>
                                        </p:attrNameLst>
                                      </p:cBhvr>
                                      <p:to>
                                        <p:strVal val="visible"/>
                                      </p:to>
                                    </p:set>
                                    <p:animEffect transition="in" filter="wipe(left)">
                                      <p:cBhvr>
                                        <p:cTn id="21" dur="500"/>
                                        <p:tgtEl>
                                          <p:spTgt spid="2754"/>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52"/>
                                        </p:tgtEl>
                                        <p:attrNameLst>
                                          <p:attrName>style.visibility</p:attrName>
                                        </p:attrNameLst>
                                      </p:cBhvr>
                                      <p:to>
                                        <p:strVal val="visible"/>
                                      </p:to>
                                    </p:set>
                                    <p:animEffect transition="in" filter="wipe(left)">
                                      <p:cBhvr>
                                        <p:cTn id="30" dur="500"/>
                                        <p:tgtEl>
                                          <p:spTgt spid="2752"/>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87"/>
        <p:cNvGrpSpPr/>
        <p:nvPr/>
      </p:nvGrpSpPr>
      <p:grpSpPr>
        <a:xfrm>
          <a:off x="0" y="0"/>
          <a:ext cx="0" cy="0"/>
          <a:chOff x="0" y="0"/>
          <a:chExt cx="0" cy="0"/>
        </a:xfrm>
      </p:grpSpPr>
      <p:sp>
        <p:nvSpPr>
          <p:cNvPr id="2" name="TextBox 4">
            <a:extLst>
              <a:ext uri="{FF2B5EF4-FFF2-40B4-BE49-F238E27FC236}">
                <a16:creationId xmlns:a16="http://schemas.microsoft.com/office/drawing/2014/main" id="{A1ECC87F-1970-5A5F-7464-E9FE3347D2DD}"/>
              </a:ext>
            </a:extLst>
          </p:cNvPr>
          <p:cNvSpPr txBox="1"/>
          <p:nvPr/>
        </p:nvSpPr>
        <p:spPr>
          <a:xfrm>
            <a:off x="414538" y="1638129"/>
            <a:ext cx="8314924" cy="1867242"/>
          </a:xfrm>
          <a:prstGeom prst="rect">
            <a:avLst/>
          </a:prstGeom>
        </p:spPr>
        <p:txBody>
          <a:bodyPr wrap="square" lIns="0" tIns="0" rIns="0" bIns="0" rtlCol="0" anchor="t">
            <a:spAutoFit/>
          </a:bodyPr>
          <a:lstStyle/>
          <a:p>
            <a:pPr algn="ctr" defTabSz="457200">
              <a:lnSpc>
                <a:spcPts val="7772"/>
              </a:lnSpc>
              <a:buClrTx/>
            </a:pPr>
            <a:r>
              <a:rPr lang="vi-VN" sz="4000" b="1" kern="1200">
                <a:solidFill>
                  <a:schemeClr val="accent3">
                    <a:lumMod val="75000"/>
                  </a:schemeClr>
                </a:solidFill>
                <a:latin typeface="Arial" panose="020B0604020202020204" pitchFamily="34" charset="0"/>
                <a:ea typeface="+mn-ea"/>
                <a:cs typeface="Arial" panose="020B0604020202020204" pitchFamily="34" charset="0"/>
              </a:rPr>
              <a:t>CẢM ƠN CÁC EM ĐÃ LẮNG NGHE</a:t>
            </a:r>
            <a:r>
              <a:rPr lang="en-US" sz="4000" b="1" kern="1200">
                <a:solidFill>
                  <a:schemeClr val="accent3">
                    <a:lumMod val="75000"/>
                  </a:schemeClr>
                </a:solidFill>
                <a:latin typeface="Arial" panose="020B0604020202020204" pitchFamily="34" charset="0"/>
                <a:ea typeface="+mn-ea"/>
                <a:cs typeface="Arial" panose="020B0604020202020204" pitchFamily="34" charset="0"/>
              </a:rPr>
              <a:t> BÀI GIẢNG HÔM NAY!</a:t>
            </a:r>
            <a:endParaRPr lang="vi-VN" sz="4000" b="1" kern="1200">
              <a:solidFill>
                <a:schemeClr val="accent3">
                  <a:lumMod val="75000"/>
                </a:schemeClr>
              </a:solidFill>
              <a:latin typeface="Arial" panose="020B0604020202020204" pitchFamily="34" charset="0"/>
              <a:ea typeface="+mn-ea"/>
              <a:cs typeface="Arial" panose="020B0604020202020204" pitchFamily="34" charset="0"/>
            </a:endParaRPr>
          </a:p>
        </p:txBody>
      </p:sp>
    </p:spTree>
  </p:cSld>
  <p:clrMapOvr>
    <a:masterClrMapping/>
  </p:clrMapOvr>
  <p:transition>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2"/>
        <p:cNvGrpSpPr/>
        <p:nvPr/>
      </p:nvGrpSpPr>
      <p:grpSpPr>
        <a:xfrm>
          <a:off x="0" y="0"/>
          <a:ext cx="0" cy="0"/>
          <a:chOff x="0" y="0"/>
          <a:chExt cx="0" cy="0"/>
        </a:xfrm>
      </p:grpSpPr>
      <p:sp>
        <p:nvSpPr>
          <p:cNvPr id="7" name="TextBox 6">
            <a:extLst>
              <a:ext uri="{FF2B5EF4-FFF2-40B4-BE49-F238E27FC236}">
                <a16:creationId xmlns:a16="http://schemas.microsoft.com/office/drawing/2014/main" id="{8EDF77C3-1CA0-6004-5105-DDCD30ED6063}"/>
              </a:ext>
            </a:extLst>
          </p:cNvPr>
          <p:cNvSpPr txBox="1"/>
          <p:nvPr/>
        </p:nvSpPr>
        <p:spPr>
          <a:xfrm>
            <a:off x="2244713" y="958758"/>
            <a:ext cx="4611690" cy="646331"/>
          </a:xfrm>
          <a:prstGeom prst="rect">
            <a:avLst/>
          </a:prstGeom>
          <a:noFill/>
        </p:spPr>
        <p:txBody>
          <a:bodyPr wrap="square">
            <a:spAutoFit/>
          </a:bodyPr>
          <a:lstStyle/>
          <a:p>
            <a:pPr algn="ctr"/>
            <a:r>
              <a:rPr lang="en" sz="3600" b="1">
                <a:solidFill>
                  <a:schemeClr val="accent2">
                    <a:lumMod val="75000"/>
                  </a:schemeClr>
                </a:solidFill>
                <a:latin typeface="+mj-lt"/>
              </a:rPr>
              <a:t>NỘI DUNG BÀI HỌC</a:t>
            </a:r>
            <a:endParaRPr lang="en-US" sz="3600">
              <a:solidFill>
                <a:schemeClr val="accent2">
                  <a:lumMod val="75000"/>
                </a:schemeClr>
              </a:solidFill>
            </a:endParaRPr>
          </a:p>
        </p:txBody>
      </p:sp>
      <p:grpSp>
        <p:nvGrpSpPr>
          <p:cNvPr id="10" name="Group 9">
            <a:extLst>
              <a:ext uri="{FF2B5EF4-FFF2-40B4-BE49-F238E27FC236}">
                <a16:creationId xmlns:a16="http://schemas.microsoft.com/office/drawing/2014/main" id="{9E9E37AD-704B-548B-459B-5A00CBB02394}"/>
              </a:ext>
            </a:extLst>
          </p:cNvPr>
          <p:cNvGrpSpPr/>
          <p:nvPr/>
        </p:nvGrpSpPr>
        <p:grpSpPr>
          <a:xfrm>
            <a:off x="1592537" y="2259696"/>
            <a:ext cx="1907431" cy="1436907"/>
            <a:chOff x="1866075" y="1672492"/>
            <a:chExt cx="1907431" cy="1436907"/>
          </a:xfrm>
        </p:grpSpPr>
        <p:sp>
          <p:nvSpPr>
            <p:cNvPr id="6" name="TextBox 5">
              <a:extLst>
                <a:ext uri="{FF2B5EF4-FFF2-40B4-BE49-F238E27FC236}">
                  <a16:creationId xmlns:a16="http://schemas.microsoft.com/office/drawing/2014/main" id="{75E1EAD5-FFB2-CA26-A6B9-10621853E1D9}"/>
                </a:ext>
              </a:extLst>
            </p:cNvPr>
            <p:cNvSpPr txBox="1"/>
            <p:nvPr/>
          </p:nvSpPr>
          <p:spPr>
            <a:xfrm>
              <a:off x="1866075" y="2450564"/>
              <a:ext cx="1907431" cy="658835"/>
            </a:xfrm>
            <a:prstGeom prst="rect">
              <a:avLst/>
            </a:prstGeom>
            <a:noFill/>
          </p:spPr>
          <p:txBody>
            <a:bodyPr wrap="square">
              <a:spAutoFit/>
            </a:bodyPr>
            <a:lstStyle/>
            <a:p>
              <a:pPr algn="ctr">
                <a:lnSpc>
                  <a:spcPct val="150000"/>
                </a:lnSpc>
              </a:pPr>
              <a:r>
                <a:rPr lang="en-US" sz="2800">
                  <a:latin typeface="+mn-lt"/>
                </a:rPr>
                <a:t>Khái niệm</a:t>
              </a:r>
            </a:p>
          </p:txBody>
        </p:sp>
        <p:sp>
          <p:nvSpPr>
            <p:cNvPr id="9" name="Oval 8">
              <a:extLst>
                <a:ext uri="{FF2B5EF4-FFF2-40B4-BE49-F238E27FC236}">
                  <a16:creationId xmlns:a16="http://schemas.microsoft.com/office/drawing/2014/main" id="{6E12611C-CD32-3CD4-3696-E03458799379}"/>
                </a:ext>
              </a:extLst>
            </p:cNvPr>
            <p:cNvSpPr/>
            <p:nvPr/>
          </p:nvSpPr>
          <p:spPr>
            <a:xfrm>
              <a:off x="2454031" y="1672492"/>
              <a:ext cx="731520" cy="731520"/>
            </a:xfrm>
            <a:prstGeom prst="ellipse">
              <a:avLst/>
            </a:prstGeo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I</a:t>
              </a:r>
            </a:p>
          </p:txBody>
        </p:sp>
      </p:grpSp>
      <p:grpSp>
        <p:nvGrpSpPr>
          <p:cNvPr id="11" name="Group 10">
            <a:extLst>
              <a:ext uri="{FF2B5EF4-FFF2-40B4-BE49-F238E27FC236}">
                <a16:creationId xmlns:a16="http://schemas.microsoft.com/office/drawing/2014/main" id="{3085E794-1B23-EA02-9B6E-99476C2F27AF}"/>
              </a:ext>
            </a:extLst>
          </p:cNvPr>
          <p:cNvGrpSpPr/>
          <p:nvPr/>
        </p:nvGrpSpPr>
        <p:grpSpPr>
          <a:xfrm>
            <a:off x="4698100" y="2259696"/>
            <a:ext cx="3191260" cy="1436907"/>
            <a:chOff x="1224161" y="1672492"/>
            <a:chExt cx="3191260" cy="1436907"/>
          </a:xfrm>
        </p:grpSpPr>
        <p:sp>
          <p:nvSpPr>
            <p:cNvPr id="12" name="TextBox 11">
              <a:extLst>
                <a:ext uri="{FF2B5EF4-FFF2-40B4-BE49-F238E27FC236}">
                  <a16:creationId xmlns:a16="http://schemas.microsoft.com/office/drawing/2014/main" id="{DBF97191-9F1B-550B-E071-DE5BE90CF8A5}"/>
                </a:ext>
              </a:extLst>
            </p:cNvPr>
            <p:cNvSpPr txBox="1"/>
            <p:nvPr/>
          </p:nvSpPr>
          <p:spPr>
            <a:xfrm>
              <a:off x="1224161" y="2450564"/>
              <a:ext cx="3191260" cy="658835"/>
            </a:xfrm>
            <a:prstGeom prst="rect">
              <a:avLst/>
            </a:prstGeom>
            <a:noFill/>
          </p:spPr>
          <p:txBody>
            <a:bodyPr wrap="square">
              <a:spAutoFit/>
            </a:bodyPr>
            <a:lstStyle/>
            <a:p>
              <a:pPr algn="ctr">
                <a:lnSpc>
                  <a:spcPct val="150000"/>
                </a:lnSpc>
              </a:pPr>
              <a:r>
                <a:rPr lang="en-US" sz="2800">
                  <a:latin typeface="+mn-lt"/>
                </a:rPr>
                <a:t>Tính chất hóa học</a:t>
              </a:r>
            </a:p>
          </p:txBody>
        </p:sp>
        <p:sp>
          <p:nvSpPr>
            <p:cNvPr id="13" name="Oval 12">
              <a:extLst>
                <a:ext uri="{FF2B5EF4-FFF2-40B4-BE49-F238E27FC236}">
                  <a16:creationId xmlns:a16="http://schemas.microsoft.com/office/drawing/2014/main" id="{7BD2122C-C77D-A30D-05A3-1DAABECAF264}"/>
                </a:ext>
              </a:extLst>
            </p:cNvPr>
            <p:cNvSpPr/>
            <p:nvPr/>
          </p:nvSpPr>
          <p:spPr>
            <a:xfrm>
              <a:off x="2392290" y="1672492"/>
              <a:ext cx="731520" cy="731520"/>
            </a:xfrm>
            <a:prstGeom prst="ellips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II</a:t>
              </a:r>
            </a:p>
          </p:txBody>
        </p:sp>
      </p:grpSp>
    </p:spTree>
    <p:extLst>
      <p:ext uri="{BB962C8B-B14F-4D97-AF65-F5344CB8AC3E}">
        <p14:creationId xmlns:p14="http://schemas.microsoft.com/office/powerpoint/2010/main" val="3187419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450" decel="100000" fill="hold"/>
                                        <p:tgtEl>
                                          <p:spTgt spid="1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450" decel="100000" fill="hold"/>
                                        <p:tgtEl>
                                          <p:spTgt spid="11"/>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0"/>
        <p:cNvGrpSpPr/>
        <p:nvPr/>
      </p:nvGrpSpPr>
      <p:grpSpPr>
        <a:xfrm>
          <a:off x="0" y="0"/>
          <a:ext cx="0" cy="0"/>
          <a:chOff x="0" y="0"/>
          <a:chExt cx="0" cy="0"/>
        </a:xfrm>
      </p:grpSpPr>
      <p:grpSp>
        <p:nvGrpSpPr>
          <p:cNvPr id="2344" name="Google Shape;2344;p71"/>
          <p:cNvGrpSpPr/>
          <p:nvPr/>
        </p:nvGrpSpPr>
        <p:grpSpPr>
          <a:xfrm>
            <a:off x="4469100" y="828675"/>
            <a:ext cx="4115082" cy="3493242"/>
            <a:chOff x="4469100" y="828675"/>
            <a:chExt cx="4115082" cy="3493242"/>
          </a:xfrm>
        </p:grpSpPr>
        <p:pic>
          <p:nvPicPr>
            <p:cNvPr id="2345" name="Google Shape;2345;p71"/>
            <p:cNvPicPr preferRelativeResize="0"/>
            <p:nvPr/>
          </p:nvPicPr>
          <p:blipFill rotWithShape="1">
            <a:blip r:embed="rId3"/>
            <a:srcRect l="-10864" t="-11224" r="-10314" b="-9901"/>
            <a:stretch/>
          </p:blipFill>
          <p:spPr>
            <a:xfrm>
              <a:off x="5995818" y="828675"/>
              <a:ext cx="2062800" cy="2061900"/>
            </a:xfrm>
            <a:prstGeom prst="ellipse">
              <a:avLst/>
            </a:prstGeom>
            <a:noFill/>
            <a:ln w="38100" cap="flat" cmpd="sng">
              <a:solidFill>
                <a:schemeClr val="accent6"/>
              </a:solidFill>
              <a:prstDash val="solid"/>
              <a:round/>
              <a:headEnd type="none" w="sm" len="sm"/>
              <a:tailEnd type="none" w="sm" len="sm"/>
            </a:ln>
          </p:spPr>
        </p:pic>
        <p:pic>
          <p:nvPicPr>
            <p:cNvPr id="2346" name="Google Shape;2346;p71"/>
            <p:cNvPicPr preferRelativeResize="0"/>
            <p:nvPr/>
          </p:nvPicPr>
          <p:blipFill rotWithShape="1">
            <a:blip r:embed="rId4"/>
            <a:srcRect l="-5365" t="-24941" r="-4575" b="-29313"/>
            <a:stretch/>
          </p:blipFill>
          <p:spPr>
            <a:xfrm flipH="1">
              <a:off x="4698030" y="2722017"/>
              <a:ext cx="1599900" cy="1599900"/>
            </a:xfrm>
            <a:prstGeom prst="ellipse">
              <a:avLst/>
            </a:prstGeom>
            <a:noFill/>
            <a:ln w="38100" cap="flat" cmpd="sng">
              <a:solidFill>
                <a:schemeClr val="accent6"/>
              </a:solidFill>
              <a:prstDash val="solid"/>
              <a:round/>
              <a:headEnd type="none" w="sm" len="sm"/>
              <a:tailEnd type="none" w="sm" len="sm"/>
            </a:ln>
          </p:spPr>
        </p:pic>
        <p:cxnSp>
          <p:nvCxnSpPr>
            <p:cNvPr id="2347" name="Google Shape;2347;p71"/>
            <p:cNvCxnSpPr>
              <a:stCxn id="2348" idx="3"/>
              <a:endCxn id="2349" idx="1"/>
            </p:cNvCxnSpPr>
            <p:nvPr/>
          </p:nvCxnSpPr>
          <p:spPr>
            <a:xfrm flipH="1">
              <a:off x="6063608" y="2588617"/>
              <a:ext cx="234300" cy="367800"/>
            </a:xfrm>
            <a:prstGeom prst="straightConnector1">
              <a:avLst/>
            </a:prstGeom>
            <a:noFill/>
            <a:ln w="38100" cap="flat" cmpd="sng">
              <a:solidFill>
                <a:schemeClr val="accent6"/>
              </a:solidFill>
              <a:prstDash val="solid"/>
              <a:round/>
              <a:headEnd type="none" w="med" len="med"/>
              <a:tailEnd type="none" w="med" len="med"/>
            </a:ln>
          </p:spPr>
        </p:cxnSp>
        <p:grpSp>
          <p:nvGrpSpPr>
            <p:cNvPr id="2350" name="Google Shape;2350;p71"/>
            <p:cNvGrpSpPr/>
            <p:nvPr/>
          </p:nvGrpSpPr>
          <p:grpSpPr>
            <a:xfrm>
              <a:off x="4469100" y="1710586"/>
              <a:ext cx="757207" cy="1059023"/>
              <a:chOff x="4937588" y="1253161"/>
              <a:chExt cx="757207" cy="1059023"/>
            </a:xfrm>
          </p:grpSpPr>
          <p:grpSp>
            <p:nvGrpSpPr>
              <p:cNvPr id="2351" name="Google Shape;2351;p71"/>
              <p:cNvGrpSpPr/>
              <p:nvPr/>
            </p:nvGrpSpPr>
            <p:grpSpPr>
              <a:xfrm rot="669764">
                <a:off x="4981692" y="1295356"/>
                <a:ext cx="485060" cy="503029"/>
                <a:chOff x="4772025" y="1209675"/>
                <a:chExt cx="485051" cy="503019"/>
              </a:xfrm>
            </p:grpSpPr>
            <p:sp>
              <p:nvSpPr>
                <p:cNvPr id="2352" name="Google Shape;2352;p71"/>
                <p:cNvSpPr/>
                <p:nvPr/>
              </p:nvSpPr>
              <p:spPr>
                <a:xfrm>
                  <a:off x="4798976" y="1254594"/>
                  <a:ext cx="458100" cy="458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1"/>
                <p:cNvSpPr/>
                <p:nvPr/>
              </p:nvSpPr>
              <p:spPr>
                <a:xfrm>
                  <a:off x="4772025" y="1209675"/>
                  <a:ext cx="458100" cy="458100"/>
                </a:xfrm>
                <a:prstGeom prst="ellipse">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354" name="Google Shape;2354;p71"/>
              <p:cNvCxnSpPr>
                <a:stCxn id="2353" idx="5"/>
              </p:cNvCxnSpPr>
              <p:nvPr/>
            </p:nvCxnSpPr>
            <p:spPr>
              <a:xfrm>
                <a:off x="5342895" y="1712484"/>
                <a:ext cx="351900" cy="599700"/>
              </a:xfrm>
              <a:prstGeom prst="straightConnector1">
                <a:avLst/>
              </a:prstGeom>
              <a:noFill/>
              <a:ln w="38100" cap="flat" cmpd="sng">
                <a:solidFill>
                  <a:schemeClr val="accent6"/>
                </a:solidFill>
                <a:prstDash val="solid"/>
                <a:round/>
                <a:headEnd type="none" w="med" len="med"/>
                <a:tailEnd type="none" w="med" len="med"/>
              </a:ln>
            </p:spPr>
          </p:cxnSp>
        </p:grpSp>
        <p:grpSp>
          <p:nvGrpSpPr>
            <p:cNvPr id="2355" name="Google Shape;2355;p71"/>
            <p:cNvGrpSpPr/>
            <p:nvPr/>
          </p:nvGrpSpPr>
          <p:grpSpPr>
            <a:xfrm rot="10100437">
              <a:off x="7722545" y="2559263"/>
              <a:ext cx="861637" cy="1059059"/>
              <a:chOff x="4937588" y="1253161"/>
              <a:chExt cx="861607" cy="1059023"/>
            </a:xfrm>
          </p:grpSpPr>
          <p:grpSp>
            <p:nvGrpSpPr>
              <p:cNvPr id="2356" name="Google Shape;2356;p71"/>
              <p:cNvGrpSpPr/>
              <p:nvPr/>
            </p:nvGrpSpPr>
            <p:grpSpPr>
              <a:xfrm rot="669764">
                <a:off x="4981692" y="1295356"/>
                <a:ext cx="485060" cy="503029"/>
                <a:chOff x="4772025" y="1209675"/>
                <a:chExt cx="485051" cy="503019"/>
              </a:xfrm>
            </p:grpSpPr>
            <p:sp>
              <p:nvSpPr>
                <p:cNvPr id="2357" name="Google Shape;2357;p71"/>
                <p:cNvSpPr/>
                <p:nvPr/>
              </p:nvSpPr>
              <p:spPr>
                <a:xfrm>
                  <a:off x="4798976" y="1254594"/>
                  <a:ext cx="458100" cy="458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71"/>
                <p:cNvSpPr/>
                <p:nvPr/>
              </p:nvSpPr>
              <p:spPr>
                <a:xfrm>
                  <a:off x="4772025" y="1209675"/>
                  <a:ext cx="458100" cy="458100"/>
                </a:xfrm>
                <a:prstGeom prst="ellipse">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359" name="Google Shape;2359;p71"/>
              <p:cNvCxnSpPr>
                <a:stCxn id="2358" idx="5"/>
              </p:cNvCxnSpPr>
              <p:nvPr/>
            </p:nvCxnSpPr>
            <p:spPr>
              <a:xfrm rot="699867">
                <a:off x="5285884" y="1754250"/>
                <a:ext cx="465922" cy="516168"/>
              </a:xfrm>
              <a:prstGeom prst="straightConnector1">
                <a:avLst/>
              </a:prstGeom>
              <a:noFill/>
              <a:ln w="38100" cap="flat" cmpd="sng">
                <a:solidFill>
                  <a:schemeClr val="accent6"/>
                </a:solidFill>
                <a:prstDash val="solid"/>
                <a:round/>
                <a:headEnd type="none" w="med" len="med"/>
                <a:tailEnd type="none" w="med" len="med"/>
              </a:ln>
            </p:spPr>
          </p:cxnSp>
        </p:grpSp>
      </p:grpSp>
      <p:grpSp>
        <p:nvGrpSpPr>
          <p:cNvPr id="8" name="Group 7">
            <a:extLst>
              <a:ext uri="{FF2B5EF4-FFF2-40B4-BE49-F238E27FC236}">
                <a16:creationId xmlns:a16="http://schemas.microsoft.com/office/drawing/2014/main" id="{AF978EB8-3A5C-1AFA-457C-DB0C63EC83A9}"/>
              </a:ext>
            </a:extLst>
          </p:cNvPr>
          <p:cNvGrpSpPr/>
          <p:nvPr/>
        </p:nvGrpSpPr>
        <p:grpSpPr>
          <a:xfrm>
            <a:off x="618079" y="1836998"/>
            <a:ext cx="3078152" cy="1598314"/>
            <a:chOff x="1280715" y="1672492"/>
            <a:chExt cx="3078152" cy="1598314"/>
          </a:xfrm>
        </p:grpSpPr>
        <p:sp>
          <p:nvSpPr>
            <p:cNvPr id="9" name="TextBox 8">
              <a:extLst>
                <a:ext uri="{FF2B5EF4-FFF2-40B4-BE49-F238E27FC236}">
                  <a16:creationId xmlns:a16="http://schemas.microsoft.com/office/drawing/2014/main" id="{CF62E80C-C683-77E1-BD52-7E45869A908A}"/>
                </a:ext>
              </a:extLst>
            </p:cNvPr>
            <p:cNvSpPr txBox="1"/>
            <p:nvPr/>
          </p:nvSpPr>
          <p:spPr>
            <a:xfrm>
              <a:off x="1280715" y="2369213"/>
              <a:ext cx="3078152" cy="901593"/>
            </a:xfrm>
            <a:prstGeom prst="rect">
              <a:avLst/>
            </a:prstGeom>
            <a:noFill/>
          </p:spPr>
          <p:txBody>
            <a:bodyPr wrap="square">
              <a:spAutoFit/>
            </a:bodyPr>
            <a:lstStyle/>
            <a:p>
              <a:pPr algn="ctr">
                <a:lnSpc>
                  <a:spcPct val="150000"/>
                </a:lnSpc>
              </a:pPr>
              <a:r>
                <a:rPr lang="en-US" sz="4000" b="1">
                  <a:solidFill>
                    <a:schemeClr val="accent3">
                      <a:lumMod val="75000"/>
                    </a:schemeClr>
                  </a:solidFill>
                  <a:latin typeface="+mn-lt"/>
                </a:rPr>
                <a:t>KHÁI NIỆM</a:t>
              </a:r>
            </a:p>
          </p:txBody>
        </p:sp>
        <p:sp>
          <p:nvSpPr>
            <p:cNvPr id="10" name="Oval 9">
              <a:extLst>
                <a:ext uri="{FF2B5EF4-FFF2-40B4-BE49-F238E27FC236}">
                  <a16:creationId xmlns:a16="http://schemas.microsoft.com/office/drawing/2014/main" id="{64F58A10-0A3D-A3B5-EB7F-083E6587CEEF}"/>
                </a:ext>
              </a:extLst>
            </p:cNvPr>
            <p:cNvSpPr/>
            <p:nvPr/>
          </p:nvSpPr>
          <p:spPr>
            <a:xfrm>
              <a:off x="2454031" y="1672492"/>
              <a:ext cx="731520" cy="731520"/>
            </a:xfrm>
            <a:prstGeom prst="ellipse">
              <a:avLst/>
            </a:prstGeo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I</a:t>
              </a:r>
            </a:p>
          </p:txBody>
        </p:sp>
      </p:grpSp>
    </p:spTree>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sp>
        <p:nvSpPr>
          <p:cNvPr id="28" name="TextBox 27">
            <a:extLst>
              <a:ext uri="{FF2B5EF4-FFF2-40B4-BE49-F238E27FC236}">
                <a16:creationId xmlns:a16="http://schemas.microsoft.com/office/drawing/2014/main" id="{4C050875-DD72-1E02-9160-B5143A027F6B}"/>
              </a:ext>
            </a:extLst>
          </p:cNvPr>
          <p:cNvSpPr txBox="1"/>
          <p:nvPr/>
        </p:nvSpPr>
        <p:spPr>
          <a:xfrm>
            <a:off x="2336800" y="171936"/>
            <a:ext cx="4736123" cy="523220"/>
          </a:xfrm>
          <a:prstGeom prst="rect">
            <a:avLst/>
          </a:prstGeom>
          <a:noFill/>
        </p:spPr>
        <p:txBody>
          <a:bodyPr wrap="square" rtlCol="0">
            <a:spAutoFit/>
          </a:bodyPr>
          <a:lstStyle/>
          <a:p>
            <a:pPr algn="ctr"/>
            <a:r>
              <a:rPr lang="en-US" sz="2800" b="1">
                <a:solidFill>
                  <a:schemeClr val="accent2">
                    <a:lumMod val="75000"/>
                  </a:schemeClr>
                </a:solidFill>
              </a:rPr>
              <a:t>THẢO LUẬN NHÓM</a:t>
            </a:r>
          </a:p>
        </p:txBody>
      </p:sp>
      <p:graphicFrame>
        <p:nvGraphicFramePr>
          <p:cNvPr id="29" name="Table 28">
            <a:extLst>
              <a:ext uri="{FF2B5EF4-FFF2-40B4-BE49-F238E27FC236}">
                <a16:creationId xmlns:a16="http://schemas.microsoft.com/office/drawing/2014/main" id="{0AE940A4-E996-D6BC-B03D-D1D546B4C1DF}"/>
              </a:ext>
            </a:extLst>
          </p:cNvPr>
          <p:cNvGraphicFramePr>
            <a:graphicFrameLocks noGrp="1"/>
          </p:cNvGraphicFramePr>
          <p:nvPr>
            <p:extLst>
              <p:ext uri="{D42A27DB-BD31-4B8C-83A1-F6EECF244321}">
                <p14:modId xmlns:p14="http://schemas.microsoft.com/office/powerpoint/2010/main" val="2767172257"/>
              </p:ext>
            </p:extLst>
          </p:nvPr>
        </p:nvGraphicFramePr>
        <p:xfrm>
          <a:off x="355599" y="782417"/>
          <a:ext cx="8432801" cy="2302087"/>
        </p:xfrm>
        <a:graphic>
          <a:graphicData uri="http://schemas.openxmlformats.org/drawingml/2006/table">
            <a:tbl>
              <a:tblPr firstRow="1" firstCol="1" bandRow="1">
                <a:tableStyleId>{0505E3EF-67EA-436B-97B2-0124C06EBD24}</a:tableStyleId>
              </a:tblPr>
              <a:tblGrid>
                <a:gridCol w="2338373">
                  <a:extLst>
                    <a:ext uri="{9D8B030D-6E8A-4147-A177-3AD203B41FA5}">
                      <a16:colId xmlns:a16="http://schemas.microsoft.com/office/drawing/2014/main" val="909241295"/>
                    </a:ext>
                  </a:extLst>
                </a:gridCol>
                <a:gridCol w="1677322">
                  <a:extLst>
                    <a:ext uri="{9D8B030D-6E8A-4147-A177-3AD203B41FA5}">
                      <a16:colId xmlns:a16="http://schemas.microsoft.com/office/drawing/2014/main" val="2461626462"/>
                    </a:ext>
                  </a:extLst>
                </a:gridCol>
                <a:gridCol w="2867218">
                  <a:extLst>
                    <a:ext uri="{9D8B030D-6E8A-4147-A177-3AD203B41FA5}">
                      <a16:colId xmlns:a16="http://schemas.microsoft.com/office/drawing/2014/main" val="3697181869"/>
                    </a:ext>
                  </a:extLst>
                </a:gridCol>
                <a:gridCol w="1549888">
                  <a:extLst>
                    <a:ext uri="{9D8B030D-6E8A-4147-A177-3AD203B41FA5}">
                      <a16:colId xmlns:a16="http://schemas.microsoft.com/office/drawing/2014/main" val="655500675"/>
                    </a:ext>
                  </a:extLst>
                </a:gridCol>
              </a:tblGrid>
              <a:tr h="324791">
                <a:tc gridSpan="4">
                  <a:txBody>
                    <a:bodyPr/>
                    <a:lstStyle/>
                    <a:p>
                      <a:pPr algn="ctr">
                        <a:lnSpc>
                          <a:spcPct val="150000"/>
                        </a:lnSpc>
                        <a:spcAft>
                          <a:spcPts val="0"/>
                        </a:spcAft>
                      </a:pPr>
                      <a:r>
                        <a:rPr lang="en-US" sz="1800">
                          <a:effectLst/>
                        </a:rPr>
                        <a:t>BẢNG 10.1. TÊN, CÔNG THỨC HÓA HỌC CỦA MỘT SỐ OXIDE</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algn="ctr">
                        <a:lnSpc>
                          <a:spcPct val="150000"/>
                        </a:lnSpc>
                        <a:spcAft>
                          <a:spcPts val="100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50000"/>
                        </a:lnSpc>
                        <a:spcAft>
                          <a:spcPts val="100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50000"/>
                        </a:lnSpc>
                        <a:spcAft>
                          <a:spcPts val="100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5488324"/>
                  </a:ext>
                </a:extLst>
              </a:tr>
              <a:tr h="630867">
                <a:tc>
                  <a:txBody>
                    <a:bodyPr/>
                    <a:lstStyle/>
                    <a:p>
                      <a:pPr algn="ctr">
                        <a:lnSpc>
                          <a:spcPct val="150000"/>
                        </a:lnSpc>
                        <a:spcAft>
                          <a:spcPts val="0"/>
                        </a:spcAft>
                      </a:pPr>
                      <a:r>
                        <a:rPr lang="vi-VN" sz="1800" b="1">
                          <a:effectLst/>
                        </a:rPr>
                        <a:t>Tên oxide</a:t>
                      </a:r>
                      <a:endParaRPr lang="en-US" sz="1800" b="1">
                        <a:effectLst/>
                      </a:endParaRPr>
                    </a:p>
                    <a:p>
                      <a:pPr algn="ctr">
                        <a:lnSpc>
                          <a:spcPct val="150000"/>
                        </a:lnSpc>
                        <a:spcAft>
                          <a:spcPts val="0"/>
                        </a:spcAft>
                      </a:pPr>
                      <a:r>
                        <a:rPr lang="vi-VN" sz="1800" b="1">
                          <a:effectLst/>
                        </a:rPr>
                        <a:t>(1)</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b="1">
                          <a:effectLst/>
                        </a:rPr>
                        <a:t>CTHH</a:t>
                      </a:r>
                      <a:endParaRPr lang="en-US" sz="1800" b="1">
                        <a:effectLst/>
                      </a:endParaRPr>
                    </a:p>
                    <a:p>
                      <a:pPr algn="ctr">
                        <a:lnSpc>
                          <a:spcPct val="150000"/>
                        </a:lnSpc>
                        <a:spcAft>
                          <a:spcPts val="0"/>
                        </a:spcAft>
                      </a:pPr>
                      <a:r>
                        <a:rPr lang="vi-VN" sz="1800" b="1">
                          <a:effectLst/>
                        </a:rPr>
                        <a:t>(2)</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b="1">
                          <a:effectLst/>
                        </a:rPr>
                        <a:t>Tên oxide</a:t>
                      </a:r>
                      <a:endParaRPr lang="en-US" sz="1800" b="1">
                        <a:effectLst/>
                      </a:endParaRPr>
                    </a:p>
                    <a:p>
                      <a:pPr algn="ctr">
                        <a:lnSpc>
                          <a:spcPct val="150000"/>
                        </a:lnSpc>
                        <a:spcAft>
                          <a:spcPts val="0"/>
                        </a:spcAft>
                      </a:pPr>
                      <a:r>
                        <a:rPr lang="vi-VN" sz="1800" b="1">
                          <a:effectLst/>
                        </a:rPr>
                        <a:t>(3)</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b="1">
                          <a:effectLst/>
                        </a:rPr>
                        <a:t>CTHH</a:t>
                      </a:r>
                      <a:endParaRPr lang="en-US" sz="1800" b="1">
                        <a:effectLst/>
                      </a:endParaRPr>
                    </a:p>
                    <a:p>
                      <a:pPr algn="ctr">
                        <a:lnSpc>
                          <a:spcPct val="150000"/>
                        </a:lnSpc>
                        <a:spcAft>
                          <a:spcPts val="0"/>
                        </a:spcAft>
                      </a:pPr>
                      <a:r>
                        <a:rPr lang="vi-VN" sz="1800" b="1">
                          <a:effectLst/>
                        </a:rPr>
                        <a:t>(4)</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91475636"/>
                  </a:ext>
                </a:extLst>
              </a:tr>
              <a:tr h="389749">
                <a:tc>
                  <a:txBody>
                    <a:bodyPr/>
                    <a:lstStyle/>
                    <a:p>
                      <a:pPr algn="ctr">
                        <a:lnSpc>
                          <a:spcPct val="150000"/>
                        </a:lnSpc>
                        <a:spcAft>
                          <a:spcPts val="0"/>
                        </a:spcAft>
                      </a:pPr>
                      <a:r>
                        <a:rPr lang="vi-VN" sz="1800" b="0">
                          <a:effectLst/>
                        </a:rPr>
                        <a:t>Barium oxide</a:t>
                      </a:r>
                      <a:endParaRPr lang="en-US" sz="1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BaO</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Carbon dioxide</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CO</a:t>
                      </a:r>
                      <a:r>
                        <a:rPr lang="vi-VN" sz="1800" baseline="-25000">
                          <a:effectLst/>
                        </a:rPr>
                        <a:t>2</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15729407"/>
                  </a:ext>
                </a:extLst>
              </a:tr>
              <a:tr h="389749">
                <a:tc>
                  <a:txBody>
                    <a:bodyPr/>
                    <a:lstStyle/>
                    <a:p>
                      <a:pPr algn="ctr">
                        <a:lnSpc>
                          <a:spcPct val="150000"/>
                        </a:lnSpc>
                        <a:spcAft>
                          <a:spcPts val="0"/>
                        </a:spcAft>
                      </a:pPr>
                      <a:r>
                        <a:rPr lang="vi-VN" sz="1800" b="0">
                          <a:effectLst/>
                        </a:rPr>
                        <a:t>Zinc oxide</a:t>
                      </a:r>
                      <a:endParaRPr lang="en-US" sz="1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ZnO</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Sulfur trioxide</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SO</a:t>
                      </a:r>
                      <a:r>
                        <a:rPr lang="vi-VN" sz="1800" baseline="-25000">
                          <a:effectLst/>
                        </a:rPr>
                        <a:t>3</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28959667"/>
                  </a:ext>
                </a:extLst>
              </a:tr>
              <a:tr h="389749">
                <a:tc>
                  <a:txBody>
                    <a:bodyPr/>
                    <a:lstStyle/>
                    <a:p>
                      <a:pPr algn="ctr">
                        <a:lnSpc>
                          <a:spcPct val="150000"/>
                        </a:lnSpc>
                        <a:spcAft>
                          <a:spcPts val="0"/>
                        </a:spcAft>
                      </a:pPr>
                      <a:r>
                        <a:rPr lang="vi-VN" sz="1800" b="0">
                          <a:effectLst/>
                        </a:rPr>
                        <a:t>Aluminium oxide</a:t>
                      </a:r>
                      <a:endParaRPr lang="en-US" sz="1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Al</a:t>
                      </a:r>
                      <a:r>
                        <a:rPr lang="vi-VN" sz="1800" baseline="-25000">
                          <a:effectLst/>
                        </a:rPr>
                        <a:t>2</a:t>
                      </a:r>
                      <a:r>
                        <a:rPr lang="vi-VN" sz="1800">
                          <a:effectLst/>
                        </a:rPr>
                        <a:t>O</a:t>
                      </a:r>
                      <a:r>
                        <a:rPr lang="vi-VN" sz="1800" baseline="-25000">
                          <a:effectLst/>
                        </a:rPr>
                        <a:t>3</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Diphosphorus pentaoxide</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P</a:t>
                      </a:r>
                      <a:r>
                        <a:rPr lang="vi-VN" sz="1800" baseline="-25000">
                          <a:effectLst/>
                        </a:rPr>
                        <a:t>2</a:t>
                      </a:r>
                      <a:r>
                        <a:rPr lang="vi-VN" sz="1800">
                          <a:effectLst/>
                        </a:rPr>
                        <a:t>O</a:t>
                      </a:r>
                      <a:r>
                        <a:rPr lang="vi-VN" sz="1800" baseline="-25000">
                          <a:effectLst/>
                        </a:rPr>
                        <a:t>5</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33643175"/>
                  </a:ext>
                </a:extLst>
              </a:tr>
            </a:tbl>
          </a:graphicData>
        </a:graphic>
      </p:graphicFrame>
      <p:grpSp>
        <p:nvGrpSpPr>
          <p:cNvPr id="2208" name="Group 2207">
            <a:extLst>
              <a:ext uri="{FF2B5EF4-FFF2-40B4-BE49-F238E27FC236}">
                <a16:creationId xmlns:a16="http://schemas.microsoft.com/office/drawing/2014/main" id="{D8B3B7A5-4BBB-90CF-8D1A-C6DC1B3C8B8B}"/>
              </a:ext>
            </a:extLst>
          </p:cNvPr>
          <p:cNvGrpSpPr/>
          <p:nvPr/>
        </p:nvGrpSpPr>
        <p:grpSpPr>
          <a:xfrm>
            <a:off x="472617" y="3249915"/>
            <a:ext cx="8464488" cy="1666936"/>
            <a:chOff x="593968" y="3476565"/>
            <a:chExt cx="8464488" cy="1666936"/>
          </a:xfrm>
        </p:grpSpPr>
        <p:sp>
          <p:nvSpPr>
            <p:cNvPr id="30" name="Rectangle: Rounded Corners 29">
              <a:extLst>
                <a:ext uri="{FF2B5EF4-FFF2-40B4-BE49-F238E27FC236}">
                  <a16:creationId xmlns:a16="http://schemas.microsoft.com/office/drawing/2014/main" id="{6F9079A4-A5C1-A465-B5E7-2FAEE7265D9F}"/>
                </a:ext>
              </a:extLst>
            </p:cNvPr>
            <p:cNvSpPr/>
            <p:nvPr/>
          </p:nvSpPr>
          <p:spPr>
            <a:xfrm>
              <a:off x="593968" y="3476565"/>
              <a:ext cx="7956062" cy="1666936"/>
            </a:xfrm>
            <a:prstGeom prst="roundRect">
              <a:avLst>
                <a:gd name="adj" fmla="val 10472"/>
              </a:avLst>
            </a:prstGeom>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lumMod val="95000"/>
                      <a:lumOff val="5000"/>
                    </a:schemeClr>
                  </a:solidFill>
                </a:rPr>
                <a:t>Em hãy quan sát Bảng 10.1 và nhận xét thành phần nguyên tố trong công thức phân tử của các oxide ở cột (2), (4) và thực hiện các yêu cầu sau:</a:t>
              </a:r>
            </a:p>
            <a:p>
              <a:pPr algn="just">
                <a:lnSpc>
                  <a:spcPct val="150000"/>
                </a:lnSpc>
              </a:pPr>
              <a:r>
                <a:rPr lang="en-US" sz="1800">
                  <a:solidFill>
                    <a:schemeClr val="tx1">
                      <a:lumMod val="95000"/>
                      <a:lumOff val="5000"/>
                    </a:schemeClr>
                  </a:solidFill>
                </a:rPr>
                <a:t>1. Đề xuất khái niệm về oxide.</a:t>
              </a:r>
            </a:p>
            <a:p>
              <a:pPr algn="just">
                <a:lnSpc>
                  <a:spcPct val="150000"/>
                </a:lnSpc>
              </a:pPr>
              <a:r>
                <a:rPr lang="en-US" sz="1800">
                  <a:solidFill>
                    <a:schemeClr val="tx1">
                      <a:lumMod val="95000"/>
                      <a:lumOff val="5000"/>
                    </a:schemeClr>
                  </a:solidFill>
                </a:rPr>
                <a:t>2. Phân loại oxide.</a:t>
              </a:r>
            </a:p>
          </p:txBody>
        </p:sp>
        <p:pic>
          <p:nvPicPr>
            <p:cNvPr id="31" name="Picture 34">
              <a:extLst>
                <a:ext uri="{FF2B5EF4-FFF2-40B4-BE49-F238E27FC236}">
                  <a16:creationId xmlns:a16="http://schemas.microsoft.com/office/drawing/2014/main" id="{A9A06D69-B63F-6B19-FBC8-2965CA8711D1}"/>
                </a:ext>
              </a:extLst>
            </p:cNvPr>
            <p:cNvPicPr>
              <a:picLocks noChangeAspect="1"/>
            </p:cNvPicPr>
            <p:nvPr/>
          </p:nvPicPr>
          <p:blipFill>
            <a:blip r:embed="rId3"/>
            <a:srcRect/>
            <a:stretch>
              <a:fillRect/>
            </a:stretch>
          </p:blipFill>
          <p:spPr>
            <a:xfrm>
              <a:off x="8041603" y="4158268"/>
              <a:ext cx="1016853" cy="82110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08"/>
                                        </p:tgtEl>
                                        <p:attrNameLst>
                                          <p:attrName>style.visibility</p:attrName>
                                        </p:attrNameLst>
                                      </p:cBhvr>
                                      <p:to>
                                        <p:strVal val="visible"/>
                                      </p:to>
                                    </p:set>
                                    <p:anim calcmode="lin" valueType="num">
                                      <p:cBhvr additive="base">
                                        <p:cTn id="12" dur="500" fill="hold"/>
                                        <p:tgtEl>
                                          <p:spTgt spid="2208"/>
                                        </p:tgtEl>
                                        <p:attrNameLst>
                                          <p:attrName>ppt_x</p:attrName>
                                        </p:attrNameLst>
                                      </p:cBhvr>
                                      <p:tavLst>
                                        <p:tav tm="0">
                                          <p:val>
                                            <p:strVal val="#ppt_x"/>
                                          </p:val>
                                        </p:tav>
                                        <p:tav tm="100000">
                                          <p:val>
                                            <p:strVal val="#ppt_x"/>
                                          </p:val>
                                        </p:tav>
                                      </p:tavLst>
                                    </p:anim>
                                    <p:anim calcmode="lin" valueType="num">
                                      <p:cBhvr additive="base">
                                        <p:cTn id="13" dur="500" fill="hold"/>
                                        <p:tgtEl>
                                          <p:spTgt spid="22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6"/>
        <p:cNvGrpSpPr/>
        <p:nvPr/>
      </p:nvGrpSpPr>
      <p:grpSpPr>
        <a:xfrm>
          <a:off x="0" y="0"/>
          <a:ext cx="0" cy="0"/>
          <a:chOff x="0" y="0"/>
          <a:chExt cx="0" cy="0"/>
        </a:xfrm>
      </p:grpSpPr>
      <p:graphicFrame>
        <p:nvGraphicFramePr>
          <p:cNvPr id="2243" name="Table 2242">
            <a:extLst>
              <a:ext uri="{FF2B5EF4-FFF2-40B4-BE49-F238E27FC236}">
                <a16:creationId xmlns:a16="http://schemas.microsoft.com/office/drawing/2014/main" id="{22BAC02D-BC28-0066-E06C-6E1529F1DB3C}"/>
              </a:ext>
            </a:extLst>
          </p:cNvPr>
          <p:cNvGraphicFramePr>
            <a:graphicFrameLocks noGrp="1"/>
          </p:cNvGraphicFramePr>
          <p:nvPr>
            <p:extLst>
              <p:ext uri="{D42A27DB-BD31-4B8C-83A1-F6EECF244321}">
                <p14:modId xmlns:p14="http://schemas.microsoft.com/office/powerpoint/2010/main" val="1296133766"/>
              </p:ext>
            </p:extLst>
          </p:nvPr>
        </p:nvGraphicFramePr>
        <p:xfrm>
          <a:off x="418123" y="274418"/>
          <a:ext cx="5826369" cy="3095978"/>
        </p:xfrm>
        <a:graphic>
          <a:graphicData uri="http://schemas.openxmlformats.org/drawingml/2006/table">
            <a:tbl>
              <a:tblPr firstRow="1" firstCol="1" bandRow="1">
                <a:tableStyleId>{0505E3EF-67EA-436B-97B2-0124C06EBD24}</a:tableStyleId>
              </a:tblPr>
              <a:tblGrid>
                <a:gridCol w="1840523">
                  <a:extLst>
                    <a:ext uri="{9D8B030D-6E8A-4147-A177-3AD203B41FA5}">
                      <a16:colId xmlns:a16="http://schemas.microsoft.com/office/drawing/2014/main" val="909241295"/>
                    </a:ext>
                  </a:extLst>
                </a:gridCol>
                <a:gridCol w="982373">
                  <a:extLst>
                    <a:ext uri="{9D8B030D-6E8A-4147-A177-3AD203B41FA5}">
                      <a16:colId xmlns:a16="http://schemas.microsoft.com/office/drawing/2014/main" val="2461626462"/>
                    </a:ext>
                  </a:extLst>
                </a:gridCol>
                <a:gridCol w="2015556">
                  <a:extLst>
                    <a:ext uri="{9D8B030D-6E8A-4147-A177-3AD203B41FA5}">
                      <a16:colId xmlns:a16="http://schemas.microsoft.com/office/drawing/2014/main" val="3697181869"/>
                    </a:ext>
                  </a:extLst>
                </a:gridCol>
                <a:gridCol w="987917">
                  <a:extLst>
                    <a:ext uri="{9D8B030D-6E8A-4147-A177-3AD203B41FA5}">
                      <a16:colId xmlns:a16="http://schemas.microsoft.com/office/drawing/2014/main" val="655500675"/>
                    </a:ext>
                  </a:extLst>
                </a:gridCol>
              </a:tblGrid>
              <a:tr h="324791">
                <a:tc gridSpan="4">
                  <a:txBody>
                    <a:bodyPr/>
                    <a:lstStyle/>
                    <a:p>
                      <a:pPr algn="ctr">
                        <a:lnSpc>
                          <a:spcPct val="150000"/>
                        </a:lnSpc>
                        <a:spcAft>
                          <a:spcPts val="0"/>
                        </a:spcAft>
                      </a:pPr>
                      <a:r>
                        <a:rPr lang="en-US" sz="1800">
                          <a:effectLst/>
                        </a:rPr>
                        <a:t>BẢNG 10.1. TÊN, CÔNG THỨC HÓA HỌC CỦA </a:t>
                      </a:r>
                    </a:p>
                    <a:p>
                      <a:pPr algn="ctr">
                        <a:lnSpc>
                          <a:spcPct val="150000"/>
                        </a:lnSpc>
                        <a:spcAft>
                          <a:spcPts val="0"/>
                        </a:spcAft>
                      </a:pPr>
                      <a:r>
                        <a:rPr lang="en-US" sz="1800">
                          <a:effectLst/>
                        </a:rPr>
                        <a:t>MỘT SỐ OXIDE</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algn="ctr">
                        <a:lnSpc>
                          <a:spcPct val="150000"/>
                        </a:lnSpc>
                        <a:spcAft>
                          <a:spcPts val="100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50000"/>
                        </a:lnSpc>
                        <a:spcAft>
                          <a:spcPts val="100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50000"/>
                        </a:lnSpc>
                        <a:spcAft>
                          <a:spcPts val="100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5488324"/>
                  </a:ext>
                </a:extLst>
              </a:tr>
              <a:tr h="630867">
                <a:tc>
                  <a:txBody>
                    <a:bodyPr/>
                    <a:lstStyle/>
                    <a:p>
                      <a:pPr algn="ctr">
                        <a:lnSpc>
                          <a:spcPct val="150000"/>
                        </a:lnSpc>
                        <a:spcAft>
                          <a:spcPts val="0"/>
                        </a:spcAft>
                      </a:pPr>
                      <a:r>
                        <a:rPr lang="vi-VN" sz="1800" b="1">
                          <a:effectLst/>
                        </a:rPr>
                        <a:t>Tên oxide</a:t>
                      </a:r>
                      <a:endParaRPr lang="en-US" sz="1800" b="1">
                        <a:effectLst/>
                      </a:endParaRPr>
                    </a:p>
                    <a:p>
                      <a:pPr algn="ctr">
                        <a:lnSpc>
                          <a:spcPct val="150000"/>
                        </a:lnSpc>
                        <a:spcAft>
                          <a:spcPts val="0"/>
                        </a:spcAft>
                      </a:pPr>
                      <a:r>
                        <a:rPr lang="vi-VN" sz="1800" b="1">
                          <a:effectLst/>
                        </a:rPr>
                        <a:t>(1)</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b="1">
                          <a:effectLst/>
                        </a:rPr>
                        <a:t>CTHH</a:t>
                      </a:r>
                      <a:endParaRPr lang="en-US" sz="1800" b="1">
                        <a:effectLst/>
                      </a:endParaRPr>
                    </a:p>
                    <a:p>
                      <a:pPr algn="ctr">
                        <a:lnSpc>
                          <a:spcPct val="150000"/>
                        </a:lnSpc>
                        <a:spcAft>
                          <a:spcPts val="0"/>
                        </a:spcAft>
                      </a:pPr>
                      <a:r>
                        <a:rPr lang="vi-VN" sz="1800" b="1">
                          <a:effectLst/>
                        </a:rPr>
                        <a:t>(2)</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b="1">
                          <a:effectLst/>
                        </a:rPr>
                        <a:t>Tên oxide</a:t>
                      </a:r>
                      <a:endParaRPr lang="en-US" sz="1800" b="1">
                        <a:effectLst/>
                      </a:endParaRPr>
                    </a:p>
                    <a:p>
                      <a:pPr algn="ctr">
                        <a:lnSpc>
                          <a:spcPct val="150000"/>
                        </a:lnSpc>
                        <a:spcAft>
                          <a:spcPts val="0"/>
                        </a:spcAft>
                      </a:pPr>
                      <a:r>
                        <a:rPr lang="vi-VN" sz="1800" b="1">
                          <a:effectLst/>
                        </a:rPr>
                        <a:t>(3)</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b="1">
                          <a:effectLst/>
                        </a:rPr>
                        <a:t>CTHH</a:t>
                      </a:r>
                      <a:endParaRPr lang="en-US" sz="1800" b="1">
                        <a:effectLst/>
                      </a:endParaRPr>
                    </a:p>
                    <a:p>
                      <a:pPr algn="ctr">
                        <a:lnSpc>
                          <a:spcPct val="150000"/>
                        </a:lnSpc>
                        <a:spcAft>
                          <a:spcPts val="0"/>
                        </a:spcAft>
                      </a:pPr>
                      <a:r>
                        <a:rPr lang="vi-VN" sz="1800" b="1">
                          <a:effectLst/>
                        </a:rPr>
                        <a:t>(4)</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91475636"/>
                  </a:ext>
                </a:extLst>
              </a:tr>
              <a:tr h="389749">
                <a:tc>
                  <a:txBody>
                    <a:bodyPr/>
                    <a:lstStyle/>
                    <a:p>
                      <a:pPr algn="ctr">
                        <a:lnSpc>
                          <a:spcPct val="150000"/>
                        </a:lnSpc>
                        <a:spcAft>
                          <a:spcPts val="0"/>
                        </a:spcAft>
                      </a:pPr>
                      <a:r>
                        <a:rPr lang="vi-VN" sz="1800" b="0">
                          <a:effectLst/>
                        </a:rPr>
                        <a:t>Barium oxide</a:t>
                      </a:r>
                      <a:endParaRPr lang="en-US" sz="1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BaO</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Carbon dioxide</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CO</a:t>
                      </a:r>
                      <a:r>
                        <a:rPr lang="vi-VN" sz="1800" baseline="-25000">
                          <a:effectLst/>
                        </a:rPr>
                        <a:t>2</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15729407"/>
                  </a:ext>
                </a:extLst>
              </a:tr>
              <a:tr h="389749">
                <a:tc>
                  <a:txBody>
                    <a:bodyPr/>
                    <a:lstStyle/>
                    <a:p>
                      <a:pPr algn="ctr">
                        <a:lnSpc>
                          <a:spcPct val="150000"/>
                        </a:lnSpc>
                        <a:spcAft>
                          <a:spcPts val="0"/>
                        </a:spcAft>
                      </a:pPr>
                      <a:r>
                        <a:rPr lang="vi-VN" sz="1800" b="0">
                          <a:effectLst/>
                        </a:rPr>
                        <a:t>Zinc oxide</a:t>
                      </a:r>
                      <a:endParaRPr lang="en-US" sz="1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ZnO</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Sulfur trioxide</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SO</a:t>
                      </a:r>
                      <a:r>
                        <a:rPr lang="vi-VN" sz="1800" baseline="-25000">
                          <a:effectLst/>
                        </a:rPr>
                        <a:t>3</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28959667"/>
                  </a:ext>
                </a:extLst>
              </a:tr>
              <a:tr h="389749">
                <a:tc>
                  <a:txBody>
                    <a:bodyPr/>
                    <a:lstStyle/>
                    <a:p>
                      <a:pPr algn="ctr">
                        <a:lnSpc>
                          <a:spcPct val="150000"/>
                        </a:lnSpc>
                        <a:spcAft>
                          <a:spcPts val="0"/>
                        </a:spcAft>
                      </a:pPr>
                      <a:r>
                        <a:rPr lang="vi-VN" sz="1800" b="0">
                          <a:effectLst/>
                        </a:rPr>
                        <a:t>Aluminium oxide</a:t>
                      </a:r>
                      <a:endParaRPr lang="en-US" sz="1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Al</a:t>
                      </a:r>
                      <a:r>
                        <a:rPr lang="vi-VN" sz="1800" baseline="-25000">
                          <a:effectLst/>
                        </a:rPr>
                        <a:t>2</a:t>
                      </a:r>
                      <a:r>
                        <a:rPr lang="vi-VN" sz="1800">
                          <a:effectLst/>
                        </a:rPr>
                        <a:t>O</a:t>
                      </a:r>
                      <a:r>
                        <a:rPr lang="vi-VN" sz="1800" baseline="-25000">
                          <a:effectLst/>
                        </a:rPr>
                        <a:t>3</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Diphosphorus pentaoxide</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vi-VN" sz="1800">
                          <a:effectLst/>
                        </a:rPr>
                        <a:t>P</a:t>
                      </a:r>
                      <a:r>
                        <a:rPr lang="vi-VN" sz="1800" baseline="-25000">
                          <a:effectLst/>
                        </a:rPr>
                        <a:t>2</a:t>
                      </a:r>
                      <a:r>
                        <a:rPr lang="vi-VN" sz="1800">
                          <a:effectLst/>
                        </a:rPr>
                        <a:t>O</a:t>
                      </a:r>
                      <a:r>
                        <a:rPr lang="vi-VN" sz="1800" baseline="-25000">
                          <a:effectLst/>
                        </a:rPr>
                        <a:t>5</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33643175"/>
                  </a:ext>
                </a:extLst>
              </a:tr>
            </a:tbl>
          </a:graphicData>
        </a:graphic>
      </p:graphicFrame>
      <p:sp>
        <p:nvSpPr>
          <p:cNvPr id="2244" name="Rectangle 2243">
            <a:extLst>
              <a:ext uri="{FF2B5EF4-FFF2-40B4-BE49-F238E27FC236}">
                <a16:creationId xmlns:a16="http://schemas.microsoft.com/office/drawing/2014/main" id="{C4E8DD7A-090E-09BE-DCCD-09B3C5CBDDED}"/>
              </a:ext>
            </a:extLst>
          </p:cNvPr>
          <p:cNvSpPr/>
          <p:nvPr/>
        </p:nvSpPr>
        <p:spPr>
          <a:xfrm>
            <a:off x="2235200" y="1830765"/>
            <a:ext cx="1016001" cy="1539631"/>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5" name="Rectangle 2244">
            <a:extLst>
              <a:ext uri="{FF2B5EF4-FFF2-40B4-BE49-F238E27FC236}">
                <a16:creationId xmlns:a16="http://schemas.microsoft.com/office/drawing/2014/main" id="{32D79266-CF08-EF1D-9E55-CBB1517FBD99}"/>
              </a:ext>
            </a:extLst>
          </p:cNvPr>
          <p:cNvSpPr/>
          <p:nvPr/>
        </p:nvSpPr>
        <p:spPr>
          <a:xfrm>
            <a:off x="5228491" y="1830765"/>
            <a:ext cx="1016001" cy="1539631"/>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0" name="Group 2249">
            <a:extLst>
              <a:ext uri="{FF2B5EF4-FFF2-40B4-BE49-F238E27FC236}">
                <a16:creationId xmlns:a16="http://schemas.microsoft.com/office/drawing/2014/main" id="{0F5D0626-51F0-801A-6481-E12C6287BB5A}"/>
              </a:ext>
            </a:extLst>
          </p:cNvPr>
          <p:cNvGrpSpPr/>
          <p:nvPr/>
        </p:nvGrpSpPr>
        <p:grpSpPr>
          <a:xfrm>
            <a:off x="3079261" y="1445846"/>
            <a:ext cx="5134708" cy="384919"/>
            <a:chOff x="2743200" y="1500554"/>
            <a:chExt cx="3856892" cy="330211"/>
          </a:xfrm>
        </p:grpSpPr>
        <p:cxnSp>
          <p:nvCxnSpPr>
            <p:cNvPr id="2247" name="Straight Arrow Connector 2246">
              <a:extLst>
                <a:ext uri="{FF2B5EF4-FFF2-40B4-BE49-F238E27FC236}">
                  <a16:creationId xmlns:a16="http://schemas.microsoft.com/office/drawing/2014/main" id="{B3E7A3F9-465C-3F4D-0403-BBA7A45B0904}"/>
                </a:ext>
              </a:extLst>
            </p:cNvPr>
            <p:cNvCxnSpPr>
              <a:stCxn id="2244" idx="0"/>
            </p:cNvCxnSpPr>
            <p:nvPr/>
          </p:nvCxnSpPr>
          <p:spPr>
            <a:xfrm flipH="1" flipV="1">
              <a:off x="2743200" y="1500554"/>
              <a:ext cx="1" cy="33021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8" name="Straight Arrow Connector 2247">
              <a:extLst>
                <a:ext uri="{FF2B5EF4-FFF2-40B4-BE49-F238E27FC236}">
                  <a16:creationId xmlns:a16="http://schemas.microsoft.com/office/drawing/2014/main" id="{6B2FD23B-0A85-9FE3-09B7-9E436E53AEE3}"/>
                </a:ext>
              </a:extLst>
            </p:cNvPr>
            <p:cNvCxnSpPr>
              <a:cxnSpLocks/>
            </p:cNvCxnSpPr>
            <p:nvPr/>
          </p:nvCxnSpPr>
          <p:spPr>
            <a:xfrm flipH="1">
              <a:off x="2743200" y="1512277"/>
              <a:ext cx="3856892"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52" name="TextBox 2251">
            <a:extLst>
              <a:ext uri="{FF2B5EF4-FFF2-40B4-BE49-F238E27FC236}">
                <a16:creationId xmlns:a16="http://schemas.microsoft.com/office/drawing/2014/main" id="{6F22E2C7-4F5F-4E1A-EAD7-B1344AA2BAFD}"/>
              </a:ext>
            </a:extLst>
          </p:cNvPr>
          <p:cNvSpPr txBox="1"/>
          <p:nvPr/>
        </p:nvSpPr>
        <p:spPr>
          <a:xfrm>
            <a:off x="6787661" y="1052569"/>
            <a:ext cx="2239107" cy="400110"/>
          </a:xfrm>
          <a:prstGeom prst="rect">
            <a:avLst/>
          </a:prstGeom>
          <a:noFill/>
        </p:spPr>
        <p:txBody>
          <a:bodyPr wrap="square">
            <a:spAutoFit/>
          </a:bodyPr>
          <a:lstStyle/>
          <a:p>
            <a:pPr algn="ctr"/>
            <a:r>
              <a:rPr lang="en-US" sz="2000" b="1">
                <a:solidFill>
                  <a:srgbClr val="00B050"/>
                </a:solidFill>
              </a:rPr>
              <a:t>Oxide kim loại </a:t>
            </a:r>
          </a:p>
        </p:txBody>
      </p:sp>
      <p:cxnSp>
        <p:nvCxnSpPr>
          <p:cNvPr id="2253" name="Straight Arrow Connector 2252">
            <a:extLst>
              <a:ext uri="{FF2B5EF4-FFF2-40B4-BE49-F238E27FC236}">
                <a16:creationId xmlns:a16="http://schemas.microsoft.com/office/drawing/2014/main" id="{A8358D31-E446-0FD0-342B-B7EDB9199576}"/>
              </a:ext>
            </a:extLst>
          </p:cNvPr>
          <p:cNvCxnSpPr>
            <a:cxnSpLocks/>
            <a:endCxn id="2245" idx="3"/>
          </p:cNvCxnSpPr>
          <p:nvPr/>
        </p:nvCxnSpPr>
        <p:spPr>
          <a:xfrm flipH="1">
            <a:off x="6244492" y="2600581"/>
            <a:ext cx="2121876"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56" name="TextBox 2255">
            <a:extLst>
              <a:ext uri="{FF2B5EF4-FFF2-40B4-BE49-F238E27FC236}">
                <a16:creationId xmlns:a16="http://schemas.microsoft.com/office/drawing/2014/main" id="{3364BB1E-DDA4-AC1C-1DCB-1D6CF53B8317}"/>
              </a:ext>
            </a:extLst>
          </p:cNvPr>
          <p:cNvSpPr txBox="1"/>
          <p:nvPr/>
        </p:nvSpPr>
        <p:spPr>
          <a:xfrm>
            <a:off x="6385169" y="2171640"/>
            <a:ext cx="2239107" cy="400110"/>
          </a:xfrm>
          <a:prstGeom prst="rect">
            <a:avLst/>
          </a:prstGeom>
          <a:noFill/>
        </p:spPr>
        <p:txBody>
          <a:bodyPr wrap="square">
            <a:spAutoFit/>
          </a:bodyPr>
          <a:lstStyle/>
          <a:p>
            <a:pPr algn="ctr"/>
            <a:r>
              <a:rPr lang="en-US" sz="2000" b="1">
                <a:solidFill>
                  <a:srgbClr val="0070C0"/>
                </a:solidFill>
              </a:rPr>
              <a:t>Oxide phi kim</a:t>
            </a:r>
          </a:p>
        </p:txBody>
      </p:sp>
      <p:grpSp>
        <p:nvGrpSpPr>
          <p:cNvPr id="2276" name="Group 2275">
            <a:extLst>
              <a:ext uri="{FF2B5EF4-FFF2-40B4-BE49-F238E27FC236}">
                <a16:creationId xmlns:a16="http://schemas.microsoft.com/office/drawing/2014/main" id="{1A382CC7-B530-9B69-768B-442D5481ACFB}"/>
              </a:ext>
            </a:extLst>
          </p:cNvPr>
          <p:cNvGrpSpPr/>
          <p:nvPr/>
        </p:nvGrpSpPr>
        <p:grpSpPr>
          <a:xfrm>
            <a:off x="750277" y="3737234"/>
            <a:ext cx="7643446" cy="1131848"/>
            <a:chOff x="750277" y="3715108"/>
            <a:chExt cx="7643446" cy="1131848"/>
          </a:xfrm>
        </p:grpSpPr>
        <p:sp>
          <p:nvSpPr>
            <p:cNvPr id="2273" name="Arrow: Notched Right 2272">
              <a:extLst>
                <a:ext uri="{FF2B5EF4-FFF2-40B4-BE49-F238E27FC236}">
                  <a16:creationId xmlns:a16="http://schemas.microsoft.com/office/drawing/2014/main" id="{21644743-4087-7722-86F0-A10734E4DBAA}"/>
                </a:ext>
              </a:extLst>
            </p:cNvPr>
            <p:cNvSpPr/>
            <p:nvPr/>
          </p:nvSpPr>
          <p:spPr>
            <a:xfrm>
              <a:off x="750277" y="3985846"/>
              <a:ext cx="828431" cy="672123"/>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5" name="TextBox 2274">
              <a:extLst>
                <a:ext uri="{FF2B5EF4-FFF2-40B4-BE49-F238E27FC236}">
                  <a16:creationId xmlns:a16="http://schemas.microsoft.com/office/drawing/2014/main" id="{C7BC6253-DA57-7112-6E48-634A4078A8A2}"/>
                </a:ext>
              </a:extLst>
            </p:cNvPr>
            <p:cNvSpPr txBox="1"/>
            <p:nvPr/>
          </p:nvSpPr>
          <p:spPr>
            <a:xfrm>
              <a:off x="1801446" y="3715108"/>
              <a:ext cx="6592277" cy="1131848"/>
            </a:xfrm>
            <a:prstGeom prst="rect">
              <a:avLst/>
            </a:prstGeom>
            <a:noFill/>
          </p:spPr>
          <p:txBody>
            <a:bodyPr wrap="square">
              <a:spAutoFit/>
            </a:bodyPr>
            <a:lstStyle/>
            <a:p>
              <a:pPr algn="just">
                <a:lnSpc>
                  <a:spcPct val="150000"/>
                </a:lnSpc>
              </a:pPr>
              <a:r>
                <a:rPr lang="en-US" sz="2400" b="1" i="1">
                  <a:solidFill>
                    <a:srgbClr val="FF0000"/>
                  </a:solidFill>
                  <a:latin typeface="Arial" panose="020B0604020202020204" pitchFamily="34" charset="0"/>
                  <a:cs typeface="Arial" panose="020B0604020202020204" pitchFamily="34" charset="0"/>
                </a:rPr>
                <a:t>a) Khái niệm: </a:t>
              </a:r>
              <a:r>
                <a:rPr lang="en-US" sz="2400">
                  <a:latin typeface="Arial" panose="020B0604020202020204" pitchFamily="34" charset="0"/>
                  <a:cs typeface="Arial" panose="020B0604020202020204" pitchFamily="34" charset="0"/>
                </a:rPr>
                <a:t>Oxide là hợp chất 2 nguyên tố, trong đó một nguyên tố là oxygen.</a:t>
              </a:r>
            </a:p>
          </p:txBody>
        </p:sp>
      </p:grpSp>
      <p:cxnSp>
        <p:nvCxnSpPr>
          <p:cNvPr id="2278" name="Straight Connector 2277">
            <a:extLst>
              <a:ext uri="{FF2B5EF4-FFF2-40B4-BE49-F238E27FC236}">
                <a16:creationId xmlns:a16="http://schemas.microsoft.com/office/drawing/2014/main" id="{F8C625D7-B60E-7CA4-AD18-253159F11456}"/>
              </a:ext>
            </a:extLst>
          </p:cNvPr>
          <p:cNvCxnSpPr/>
          <p:nvPr/>
        </p:nvCxnSpPr>
        <p:spPr>
          <a:xfrm>
            <a:off x="2797908" y="2171640"/>
            <a:ext cx="1953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79" name="Straight Connector 2278">
            <a:extLst>
              <a:ext uri="{FF2B5EF4-FFF2-40B4-BE49-F238E27FC236}">
                <a16:creationId xmlns:a16="http://schemas.microsoft.com/office/drawing/2014/main" id="{DEFEB807-AF7D-D217-6982-068ECE41002B}"/>
              </a:ext>
            </a:extLst>
          </p:cNvPr>
          <p:cNvCxnSpPr/>
          <p:nvPr/>
        </p:nvCxnSpPr>
        <p:spPr>
          <a:xfrm>
            <a:off x="2797908" y="2571750"/>
            <a:ext cx="1953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80" name="Straight Connector 2279">
            <a:extLst>
              <a:ext uri="{FF2B5EF4-FFF2-40B4-BE49-F238E27FC236}">
                <a16:creationId xmlns:a16="http://schemas.microsoft.com/office/drawing/2014/main" id="{0DC40268-187A-0B34-6C6B-FD8491A7606E}"/>
              </a:ext>
            </a:extLst>
          </p:cNvPr>
          <p:cNvCxnSpPr/>
          <p:nvPr/>
        </p:nvCxnSpPr>
        <p:spPr>
          <a:xfrm>
            <a:off x="2743200" y="3146181"/>
            <a:ext cx="1953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81" name="Straight Connector 2280">
            <a:extLst>
              <a:ext uri="{FF2B5EF4-FFF2-40B4-BE49-F238E27FC236}">
                <a16:creationId xmlns:a16="http://schemas.microsoft.com/office/drawing/2014/main" id="{9BE73F0C-FFA4-4E34-5A62-32D218D759D2}"/>
              </a:ext>
            </a:extLst>
          </p:cNvPr>
          <p:cNvCxnSpPr/>
          <p:nvPr/>
        </p:nvCxnSpPr>
        <p:spPr>
          <a:xfrm>
            <a:off x="5701320" y="2179944"/>
            <a:ext cx="1953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82" name="Straight Connector 2281">
            <a:extLst>
              <a:ext uri="{FF2B5EF4-FFF2-40B4-BE49-F238E27FC236}">
                <a16:creationId xmlns:a16="http://schemas.microsoft.com/office/drawing/2014/main" id="{FEE15DB5-042A-7B0A-492D-37E4056E5931}"/>
              </a:ext>
            </a:extLst>
          </p:cNvPr>
          <p:cNvCxnSpPr/>
          <p:nvPr/>
        </p:nvCxnSpPr>
        <p:spPr>
          <a:xfrm>
            <a:off x="5689601" y="2571750"/>
            <a:ext cx="1953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83" name="Straight Connector 2282">
            <a:extLst>
              <a:ext uri="{FF2B5EF4-FFF2-40B4-BE49-F238E27FC236}">
                <a16:creationId xmlns:a16="http://schemas.microsoft.com/office/drawing/2014/main" id="{A07839FE-C682-3051-F321-F978AD34E7BC}"/>
              </a:ext>
            </a:extLst>
          </p:cNvPr>
          <p:cNvCxnSpPr/>
          <p:nvPr/>
        </p:nvCxnSpPr>
        <p:spPr>
          <a:xfrm>
            <a:off x="5736491" y="3150577"/>
            <a:ext cx="1953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43"/>
                                        </p:tgtEl>
                                        <p:attrNameLst>
                                          <p:attrName>style.visibility</p:attrName>
                                        </p:attrNameLst>
                                      </p:cBhvr>
                                      <p:to>
                                        <p:strVal val="visible"/>
                                      </p:to>
                                    </p:set>
                                    <p:animEffect transition="in" filter="randombar(horizontal)">
                                      <p:cBhvr>
                                        <p:cTn id="7" dur="500"/>
                                        <p:tgtEl>
                                          <p:spTgt spid="22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44"/>
                                        </p:tgtEl>
                                        <p:attrNameLst>
                                          <p:attrName>style.visibility</p:attrName>
                                        </p:attrNameLst>
                                      </p:cBhvr>
                                      <p:to>
                                        <p:strVal val="visible"/>
                                      </p:to>
                                    </p:set>
                                    <p:animEffect transition="in" filter="barn(inVertical)">
                                      <p:cBhvr>
                                        <p:cTn id="12" dur="500"/>
                                        <p:tgtEl>
                                          <p:spTgt spid="224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250"/>
                                        </p:tgtEl>
                                        <p:attrNameLst>
                                          <p:attrName>style.visibility</p:attrName>
                                        </p:attrNameLst>
                                      </p:cBhvr>
                                      <p:to>
                                        <p:strVal val="visible"/>
                                      </p:to>
                                    </p:set>
                                    <p:animEffect transition="in" filter="wipe(left)">
                                      <p:cBhvr>
                                        <p:cTn id="16" dur="500"/>
                                        <p:tgtEl>
                                          <p:spTgt spid="2250"/>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2252"/>
                                        </p:tgtEl>
                                        <p:attrNameLst>
                                          <p:attrName>style.visibility</p:attrName>
                                        </p:attrNameLst>
                                      </p:cBhvr>
                                      <p:to>
                                        <p:strVal val="visible"/>
                                      </p:to>
                                    </p:set>
                                    <p:animEffect transition="in" filter="barn(inVertical)">
                                      <p:cBhvr>
                                        <p:cTn id="20" dur="500"/>
                                        <p:tgtEl>
                                          <p:spTgt spid="225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45"/>
                                        </p:tgtEl>
                                        <p:attrNameLst>
                                          <p:attrName>style.visibility</p:attrName>
                                        </p:attrNameLst>
                                      </p:cBhvr>
                                      <p:to>
                                        <p:strVal val="visible"/>
                                      </p:to>
                                    </p:set>
                                    <p:animEffect transition="in" filter="barn(inVertical)">
                                      <p:cBhvr>
                                        <p:cTn id="25" dur="500"/>
                                        <p:tgtEl>
                                          <p:spTgt spid="224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253"/>
                                        </p:tgtEl>
                                        <p:attrNameLst>
                                          <p:attrName>style.visibility</p:attrName>
                                        </p:attrNameLst>
                                      </p:cBhvr>
                                      <p:to>
                                        <p:strVal val="visible"/>
                                      </p:to>
                                    </p:set>
                                    <p:animEffect transition="in" filter="wipe(left)">
                                      <p:cBhvr>
                                        <p:cTn id="29" dur="500"/>
                                        <p:tgtEl>
                                          <p:spTgt spid="2253"/>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2256"/>
                                        </p:tgtEl>
                                        <p:attrNameLst>
                                          <p:attrName>style.visibility</p:attrName>
                                        </p:attrNameLst>
                                      </p:cBhvr>
                                      <p:to>
                                        <p:strVal val="visible"/>
                                      </p:to>
                                    </p:set>
                                    <p:animEffect transition="in" filter="barn(inVertical)">
                                      <p:cBhvr>
                                        <p:cTn id="33" dur="500"/>
                                        <p:tgtEl>
                                          <p:spTgt spid="225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276"/>
                                        </p:tgtEl>
                                        <p:attrNameLst>
                                          <p:attrName>style.visibility</p:attrName>
                                        </p:attrNameLst>
                                      </p:cBhvr>
                                      <p:to>
                                        <p:strVal val="visible"/>
                                      </p:to>
                                    </p:set>
                                    <p:animEffect transition="in" filter="wipe(left)">
                                      <p:cBhvr>
                                        <p:cTn id="38" dur="500"/>
                                        <p:tgtEl>
                                          <p:spTgt spid="2276"/>
                                        </p:tgtEl>
                                      </p:cBhvr>
                                    </p:animEffect>
                                  </p:childTnLst>
                                </p:cTn>
                              </p:par>
                            </p:childTnLst>
                          </p:cTn>
                        </p:par>
                        <p:par>
                          <p:cTn id="39" fill="hold">
                            <p:stCondLst>
                              <p:cond delay="500"/>
                            </p:stCondLst>
                            <p:childTnLst>
                              <p:par>
                                <p:cTn id="40" presetID="16" presetClass="entr" presetSubtype="21" fill="hold" nodeType="afterEffect">
                                  <p:stCondLst>
                                    <p:cond delay="0"/>
                                  </p:stCondLst>
                                  <p:childTnLst>
                                    <p:set>
                                      <p:cBhvr>
                                        <p:cTn id="41" dur="1" fill="hold">
                                          <p:stCondLst>
                                            <p:cond delay="0"/>
                                          </p:stCondLst>
                                        </p:cTn>
                                        <p:tgtEl>
                                          <p:spTgt spid="2278"/>
                                        </p:tgtEl>
                                        <p:attrNameLst>
                                          <p:attrName>style.visibility</p:attrName>
                                        </p:attrNameLst>
                                      </p:cBhvr>
                                      <p:to>
                                        <p:strVal val="visible"/>
                                      </p:to>
                                    </p:set>
                                    <p:animEffect transition="in" filter="barn(inVertical)">
                                      <p:cBhvr>
                                        <p:cTn id="42" dur="500"/>
                                        <p:tgtEl>
                                          <p:spTgt spid="2278"/>
                                        </p:tgtEl>
                                      </p:cBhvr>
                                    </p:animEffect>
                                  </p:childTnLst>
                                </p:cTn>
                              </p:par>
                              <p:par>
                                <p:cTn id="43" presetID="16" presetClass="entr" presetSubtype="21" fill="hold" nodeType="withEffect">
                                  <p:stCondLst>
                                    <p:cond delay="0"/>
                                  </p:stCondLst>
                                  <p:childTnLst>
                                    <p:set>
                                      <p:cBhvr>
                                        <p:cTn id="44" dur="1" fill="hold">
                                          <p:stCondLst>
                                            <p:cond delay="0"/>
                                          </p:stCondLst>
                                        </p:cTn>
                                        <p:tgtEl>
                                          <p:spTgt spid="2279"/>
                                        </p:tgtEl>
                                        <p:attrNameLst>
                                          <p:attrName>style.visibility</p:attrName>
                                        </p:attrNameLst>
                                      </p:cBhvr>
                                      <p:to>
                                        <p:strVal val="visible"/>
                                      </p:to>
                                    </p:set>
                                    <p:animEffect transition="in" filter="barn(inVertical)">
                                      <p:cBhvr>
                                        <p:cTn id="45" dur="500"/>
                                        <p:tgtEl>
                                          <p:spTgt spid="2279"/>
                                        </p:tgtEl>
                                      </p:cBhvr>
                                    </p:animEffect>
                                  </p:childTnLst>
                                </p:cTn>
                              </p:par>
                              <p:par>
                                <p:cTn id="46" presetID="16" presetClass="entr" presetSubtype="21" fill="hold" nodeType="withEffect">
                                  <p:stCondLst>
                                    <p:cond delay="0"/>
                                  </p:stCondLst>
                                  <p:childTnLst>
                                    <p:set>
                                      <p:cBhvr>
                                        <p:cTn id="47" dur="1" fill="hold">
                                          <p:stCondLst>
                                            <p:cond delay="0"/>
                                          </p:stCondLst>
                                        </p:cTn>
                                        <p:tgtEl>
                                          <p:spTgt spid="2280"/>
                                        </p:tgtEl>
                                        <p:attrNameLst>
                                          <p:attrName>style.visibility</p:attrName>
                                        </p:attrNameLst>
                                      </p:cBhvr>
                                      <p:to>
                                        <p:strVal val="visible"/>
                                      </p:to>
                                    </p:set>
                                    <p:animEffect transition="in" filter="barn(inVertical)">
                                      <p:cBhvr>
                                        <p:cTn id="48" dur="500"/>
                                        <p:tgtEl>
                                          <p:spTgt spid="2280"/>
                                        </p:tgtEl>
                                      </p:cBhvr>
                                    </p:animEffect>
                                  </p:childTnLst>
                                </p:cTn>
                              </p:par>
                              <p:par>
                                <p:cTn id="49" presetID="16" presetClass="entr" presetSubtype="21" fill="hold" nodeType="withEffect">
                                  <p:stCondLst>
                                    <p:cond delay="0"/>
                                  </p:stCondLst>
                                  <p:childTnLst>
                                    <p:set>
                                      <p:cBhvr>
                                        <p:cTn id="50" dur="1" fill="hold">
                                          <p:stCondLst>
                                            <p:cond delay="0"/>
                                          </p:stCondLst>
                                        </p:cTn>
                                        <p:tgtEl>
                                          <p:spTgt spid="2281"/>
                                        </p:tgtEl>
                                        <p:attrNameLst>
                                          <p:attrName>style.visibility</p:attrName>
                                        </p:attrNameLst>
                                      </p:cBhvr>
                                      <p:to>
                                        <p:strVal val="visible"/>
                                      </p:to>
                                    </p:set>
                                    <p:animEffect transition="in" filter="barn(inVertical)">
                                      <p:cBhvr>
                                        <p:cTn id="51" dur="500"/>
                                        <p:tgtEl>
                                          <p:spTgt spid="2281"/>
                                        </p:tgtEl>
                                      </p:cBhvr>
                                    </p:animEffect>
                                  </p:childTnLst>
                                </p:cTn>
                              </p:par>
                              <p:par>
                                <p:cTn id="52" presetID="16" presetClass="entr" presetSubtype="21" fill="hold" nodeType="withEffect">
                                  <p:stCondLst>
                                    <p:cond delay="0"/>
                                  </p:stCondLst>
                                  <p:childTnLst>
                                    <p:set>
                                      <p:cBhvr>
                                        <p:cTn id="53" dur="1" fill="hold">
                                          <p:stCondLst>
                                            <p:cond delay="0"/>
                                          </p:stCondLst>
                                        </p:cTn>
                                        <p:tgtEl>
                                          <p:spTgt spid="2282"/>
                                        </p:tgtEl>
                                        <p:attrNameLst>
                                          <p:attrName>style.visibility</p:attrName>
                                        </p:attrNameLst>
                                      </p:cBhvr>
                                      <p:to>
                                        <p:strVal val="visible"/>
                                      </p:to>
                                    </p:set>
                                    <p:animEffect transition="in" filter="barn(inVertical)">
                                      <p:cBhvr>
                                        <p:cTn id="54" dur="500"/>
                                        <p:tgtEl>
                                          <p:spTgt spid="2282"/>
                                        </p:tgtEl>
                                      </p:cBhvr>
                                    </p:animEffect>
                                  </p:childTnLst>
                                </p:cTn>
                              </p:par>
                              <p:par>
                                <p:cTn id="55" presetID="16" presetClass="entr" presetSubtype="21" fill="hold" nodeType="withEffect">
                                  <p:stCondLst>
                                    <p:cond delay="0"/>
                                  </p:stCondLst>
                                  <p:childTnLst>
                                    <p:set>
                                      <p:cBhvr>
                                        <p:cTn id="56" dur="1" fill="hold">
                                          <p:stCondLst>
                                            <p:cond delay="0"/>
                                          </p:stCondLst>
                                        </p:cTn>
                                        <p:tgtEl>
                                          <p:spTgt spid="2283"/>
                                        </p:tgtEl>
                                        <p:attrNameLst>
                                          <p:attrName>style.visibility</p:attrName>
                                        </p:attrNameLst>
                                      </p:cBhvr>
                                      <p:to>
                                        <p:strVal val="visible"/>
                                      </p:to>
                                    </p:set>
                                    <p:animEffect transition="in" filter="barn(inVertical)">
                                      <p:cBhvr>
                                        <p:cTn id="57" dur="500"/>
                                        <p:tgtEl>
                                          <p:spTgt spid="2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4" grpId="0" animBg="1"/>
      <p:bldP spid="2245" grpId="0" animBg="1"/>
      <p:bldP spid="2252" grpId="0"/>
      <p:bldP spid="22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2"/>
        <p:cNvGrpSpPr/>
        <p:nvPr/>
      </p:nvGrpSpPr>
      <p:grpSpPr>
        <a:xfrm>
          <a:off x="0" y="0"/>
          <a:ext cx="0" cy="0"/>
          <a:chOff x="0" y="0"/>
          <a:chExt cx="0" cy="0"/>
        </a:xfrm>
      </p:grpSpPr>
      <p:sp>
        <p:nvSpPr>
          <p:cNvPr id="11" name="TextBox 10">
            <a:extLst>
              <a:ext uri="{FF2B5EF4-FFF2-40B4-BE49-F238E27FC236}">
                <a16:creationId xmlns:a16="http://schemas.microsoft.com/office/drawing/2014/main" id="{E76F009E-B38D-5E01-5140-D21D5B6D1537}"/>
              </a:ext>
            </a:extLst>
          </p:cNvPr>
          <p:cNvSpPr txBox="1"/>
          <p:nvPr/>
        </p:nvSpPr>
        <p:spPr>
          <a:xfrm>
            <a:off x="2203938" y="390767"/>
            <a:ext cx="4736123" cy="523220"/>
          </a:xfrm>
          <a:prstGeom prst="rect">
            <a:avLst/>
          </a:prstGeom>
          <a:noFill/>
        </p:spPr>
        <p:txBody>
          <a:bodyPr wrap="square" rtlCol="0">
            <a:spAutoFit/>
          </a:bodyPr>
          <a:lstStyle/>
          <a:p>
            <a:pPr algn="ctr"/>
            <a:r>
              <a:rPr lang="en-US" sz="2800" b="1">
                <a:solidFill>
                  <a:srgbClr val="002060"/>
                </a:solidFill>
              </a:rPr>
              <a:t>THẢO LUẬN NHÓM</a:t>
            </a:r>
          </a:p>
        </p:txBody>
      </p:sp>
      <p:sp>
        <p:nvSpPr>
          <p:cNvPr id="13" name="TextBox 12">
            <a:extLst>
              <a:ext uri="{FF2B5EF4-FFF2-40B4-BE49-F238E27FC236}">
                <a16:creationId xmlns:a16="http://schemas.microsoft.com/office/drawing/2014/main" id="{33A7A72B-77A1-CF58-BFFC-3CBBADD6106D}"/>
              </a:ext>
            </a:extLst>
          </p:cNvPr>
          <p:cNvSpPr txBox="1"/>
          <p:nvPr/>
        </p:nvSpPr>
        <p:spPr>
          <a:xfrm>
            <a:off x="567592" y="913987"/>
            <a:ext cx="8008814" cy="1881990"/>
          </a:xfrm>
          <a:prstGeom prst="rect">
            <a:avLst/>
          </a:prstGeom>
          <a:noFill/>
        </p:spPr>
        <p:txBody>
          <a:bodyPr wrap="square">
            <a:spAutoFit/>
          </a:bodyPr>
          <a:lstStyle/>
          <a:p>
            <a:pPr algn="just">
              <a:lnSpc>
                <a:spcPct val="150000"/>
              </a:lnSpc>
            </a:pPr>
            <a:r>
              <a:rPr lang="en-US" sz="2000" b="1" i="1">
                <a:solidFill>
                  <a:srgbClr val="FF0000"/>
                </a:solidFill>
              </a:rPr>
              <a:t>Em hãy đọc thông tin mục I – SGK tr.44 và thực hiện nhiệm vụ:</a:t>
            </a:r>
          </a:p>
          <a:p>
            <a:pPr marL="285750" indent="-285750" algn="just">
              <a:lnSpc>
                <a:spcPct val="150000"/>
              </a:lnSpc>
              <a:buFont typeface="Arial" panose="020B0604020202020204" pitchFamily="34" charset="0"/>
              <a:buChar char="•"/>
            </a:pPr>
            <a:r>
              <a:rPr lang="en-US" sz="2000"/>
              <a:t>Phân loại oxide theo tính chất hóa học</a:t>
            </a:r>
          </a:p>
          <a:p>
            <a:pPr marL="285750" indent="-285750" algn="just">
              <a:lnSpc>
                <a:spcPct val="150000"/>
              </a:lnSpc>
              <a:buFont typeface="Arial" panose="020B0604020202020204" pitchFamily="34" charset="0"/>
              <a:buChar char="•"/>
            </a:pPr>
            <a:r>
              <a:rPr lang="en-US" sz="2000"/>
              <a:t>Cách đọc tên của oxide </a:t>
            </a:r>
          </a:p>
          <a:p>
            <a:pPr marL="285750" indent="-285750" algn="just">
              <a:lnSpc>
                <a:spcPct val="150000"/>
              </a:lnSpc>
              <a:buFont typeface="Arial" panose="020B0604020202020204" pitchFamily="34" charset="0"/>
              <a:buChar char="•"/>
            </a:pPr>
            <a:r>
              <a:rPr lang="en-US" sz="2000"/>
              <a:t>Trả lời câu hỏi – SGK tr.45.</a:t>
            </a:r>
          </a:p>
        </p:txBody>
      </p:sp>
      <p:sp>
        <p:nvSpPr>
          <p:cNvPr id="14" name="Rectangle: Rounded Corners 13">
            <a:extLst>
              <a:ext uri="{FF2B5EF4-FFF2-40B4-BE49-F238E27FC236}">
                <a16:creationId xmlns:a16="http://schemas.microsoft.com/office/drawing/2014/main" id="{0949A3F7-9822-3F8A-DD7A-D1239D674E9F}"/>
              </a:ext>
            </a:extLst>
          </p:cNvPr>
          <p:cNvSpPr/>
          <p:nvPr/>
        </p:nvSpPr>
        <p:spPr>
          <a:xfrm>
            <a:off x="573452" y="2977122"/>
            <a:ext cx="8002954" cy="1775611"/>
          </a:xfrm>
          <a:prstGeom prst="roundRect">
            <a:avLst>
              <a:gd name="adj" fmla="val 75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solidFill>
                <a:latin typeface="Arial" panose="020B0604020202020204" pitchFamily="34" charset="0"/>
                <a:cs typeface="Arial" panose="020B0604020202020204" pitchFamily="34" charset="0"/>
              </a:rPr>
              <a:t>Cho các sơ đồ phản ứng sau:</a:t>
            </a:r>
          </a:p>
          <a:p>
            <a:pPr algn="just">
              <a:lnSpc>
                <a:spcPct val="150000"/>
              </a:lnSpc>
            </a:pPr>
            <a:r>
              <a:rPr lang="en-US" sz="1800">
                <a:solidFill>
                  <a:schemeClr val="tx1"/>
                </a:solidFill>
                <a:latin typeface="Arial" panose="020B0604020202020204" pitchFamily="34" charset="0"/>
                <a:cs typeface="Arial" panose="020B0604020202020204" pitchFamily="34" charset="0"/>
              </a:rPr>
              <a:t>(1) …?… + O</a:t>
            </a:r>
            <a:r>
              <a:rPr lang="en-US" sz="1800" baseline="-25000">
                <a:solidFill>
                  <a:schemeClr val="tx1"/>
                </a:solidFill>
                <a:latin typeface="Arial" panose="020B0604020202020204" pitchFamily="34" charset="0"/>
                <a:cs typeface="Arial" panose="020B0604020202020204" pitchFamily="34" charset="0"/>
              </a:rPr>
              <a:t>2</a:t>
            </a:r>
            <a:r>
              <a:rPr lang="en-US" sz="1800">
                <a:solidFill>
                  <a:schemeClr val="tx1"/>
                </a:solidFill>
                <a:latin typeface="Arial" panose="020B0604020202020204" pitchFamily="34" charset="0"/>
                <a:cs typeface="Arial" panose="020B0604020202020204" pitchFamily="34" charset="0"/>
              </a:rPr>
              <a:t> → Al</a:t>
            </a:r>
            <a:r>
              <a:rPr lang="en-US" sz="1800" baseline="-25000">
                <a:solidFill>
                  <a:schemeClr val="tx1"/>
                </a:solidFill>
                <a:latin typeface="Arial" panose="020B0604020202020204" pitchFamily="34" charset="0"/>
                <a:cs typeface="Arial" panose="020B0604020202020204" pitchFamily="34" charset="0"/>
              </a:rPr>
              <a:t>2</a:t>
            </a:r>
            <a:r>
              <a:rPr lang="en-US" sz="1800">
                <a:solidFill>
                  <a:schemeClr val="tx1"/>
                </a:solidFill>
                <a:latin typeface="Arial" panose="020B0604020202020204" pitchFamily="34" charset="0"/>
                <a:cs typeface="Arial" panose="020B0604020202020204" pitchFamily="34" charset="0"/>
              </a:rPr>
              <a:t>O</a:t>
            </a:r>
            <a:r>
              <a:rPr lang="en-US" sz="1800" baseline="-25000">
                <a:solidFill>
                  <a:schemeClr val="tx1"/>
                </a:solidFill>
                <a:latin typeface="Arial" panose="020B0604020202020204" pitchFamily="34" charset="0"/>
                <a:cs typeface="Arial" panose="020B0604020202020204" pitchFamily="34" charset="0"/>
              </a:rPr>
              <a:t>3</a:t>
            </a:r>
            <a:r>
              <a:rPr lang="en-US" sz="1800">
                <a:solidFill>
                  <a:schemeClr val="tx1"/>
                </a:solidFill>
                <a:latin typeface="Arial" panose="020B0604020202020204" pitchFamily="34" charset="0"/>
                <a:cs typeface="Arial" panose="020B0604020202020204" pitchFamily="34" charset="0"/>
              </a:rPr>
              <a:t> 			(2) P + …?... → P</a:t>
            </a:r>
            <a:r>
              <a:rPr lang="en-US" sz="1800" baseline="-25000">
                <a:solidFill>
                  <a:schemeClr val="tx1"/>
                </a:solidFill>
                <a:latin typeface="Arial" panose="020B0604020202020204" pitchFamily="34" charset="0"/>
                <a:cs typeface="Arial" panose="020B0604020202020204" pitchFamily="34" charset="0"/>
              </a:rPr>
              <a:t>2</a:t>
            </a:r>
            <a:r>
              <a:rPr lang="en-US" sz="1800">
                <a:solidFill>
                  <a:schemeClr val="tx1"/>
                </a:solidFill>
                <a:latin typeface="Arial" panose="020B0604020202020204" pitchFamily="34" charset="0"/>
                <a:cs typeface="Arial" panose="020B0604020202020204" pitchFamily="34" charset="0"/>
              </a:rPr>
              <a:t>O</a:t>
            </a:r>
            <a:r>
              <a:rPr lang="en-US" sz="1800" baseline="-25000">
                <a:solidFill>
                  <a:schemeClr val="tx1"/>
                </a:solidFill>
                <a:latin typeface="Arial" panose="020B0604020202020204" pitchFamily="34" charset="0"/>
                <a:cs typeface="Arial" panose="020B0604020202020204" pitchFamily="34" charset="0"/>
              </a:rPr>
              <a:t>5</a:t>
            </a:r>
          </a:p>
          <a:p>
            <a:pPr algn="just">
              <a:lnSpc>
                <a:spcPct val="150000"/>
              </a:lnSpc>
            </a:pPr>
            <a:r>
              <a:rPr lang="en-US" sz="1800">
                <a:solidFill>
                  <a:schemeClr val="tx1"/>
                </a:solidFill>
                <a:latin typeface="Arial" panose="020B0604020202020204" pitchFamily="34" charset="0"/>
                <a:cs typeface="Arial" panose="020B0604020202020204" pitchFamily="34" charset="0"/>
              </a:rPr>
              <a:t>(3) S + …?... → SO</a:t>
            </a:r>
            <a:r>
              <a:rPr lang="en-US" sz="1800" baseline="-25000">
                <a:solidFill>
                  <a:schemeClr val="tx1"/>
                </a:solidFill>
                <a:latin typeface="Arial" panose="020B0604020202020204" pitchFamily="34" charset="0"/>
                <a:cs typeface="Arial" panose="020B0604020202020204" pitchFamily="34" charset="0"/>
              </a:rPr>
              <a:t>2</a:t>
            </a:r>
            <a:r>
              <a:rPr lang="en-US" sz="1800">
                <a:solidFill>
                  <a:schemeClr val="tx1"/>
                </a:solidFill>
                <a:latin typeface="Arial" panose="020B0604020202020204" pitchFamily="34" charset="0"/>
                <a:cs typeface="Arial" panose="020B0604020202020204" pitchFamily="34" charset="0"/>
              </a:rPr>
              <a:t>			(4) Mg + O</a:t>
            </a:r>
            <a:r>
              <a:rPr lang="en-US" sz="1800" baseline="-25000">
                <a:solidFill>
                  <a:schemeClr val="tx1"/>
                </a:solidFill>
                <a:latin typeface="Arial" panose="020B0604020202020204" pitchFamily="34" charset="0"/>
                <a:cs typeface="Arial" panose="020B0604020202020204" pitchFamily="34" charset="0"/>
              </a:rPr>
              <a:t>2</a:t>
            </a:r>
            <a:r>
              <a:rPr lang="en-US" sz="1800">
                <a:solidFill>
                  <a:schemeClr val="tx1"/>
                </a:solidFill>
                <a:latin typeface="Arial" panose="020B0604020202020204" pitchFamily="34" charset="0"/>
                <a:cs typeface="Arial" panose="020B0604020202020204" pitchFamily="34" charset="0"/>
              </a:rPr>
              <a:t> → …?...</a:t>
            </a:r>
          </a:p>
          <a:p>
            <a:pPr algn="just">
              <a:lnSpc>
                <a:spcPct val="150000"/>
              </a:lnSpc>
            </a:pPr>
            <a:r>
              <a:rPr lang="en-US" sz="1800">
                <a:solidFill>
                  <a:schemeClr val="tx1"/>
                </a:solidFill>
                <a:latin typeface="Arial" panose="020B0604020202020204" pitchFamily="34" charset="0"/>
                <a:cs typeface="Arial" panose="020B0604020202020204" pitchFamily="34" charset="0"/>
              </a:rPr>
              <a:t>Hoàn thành các phương trình hóa học và đọc tên các sản phẩm tạo thành.</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theme/theme1.xml><?xml version="1.0" encoding="utf-8"?>
<a:theme xmlns:a="http://schemas.openxmlformats.org/drawingml/2006/main" name="Intempo School Center - Premium XL by Slidesgo">
  <a:themeElements>
    <a:clrScheme name="Simple Light">
      <a:dk1>
        <a:srgbClr val="000000"/>
      </a:dk1>
      <a:lt1>
        <a:srgbClr val="FFFFFF"/>
      </a:lt1>
      <a:dk2>
        <a:srgbClr val="595959"/>
      </a:dk2>
      <a:lt2>
        <a:srgbClr val="EEEEEE"/>
      </a:lt2>
      <a:accent1>
        <a:srgbClr val="F1E8E5"/>
      </a:accent1>
      <a:accent2>
        <a:srgbClr val="FF8E70"/>
      </a:accent2>
      <a:accent3>
        <a:srgbClr val="E0CD5C"/>
      </a:accent3>
      <a:accent4>
        <a:srgbClr val="969D8D"/>
      </a:accent4>
      <a:accent5>
        <a:srgbClr val="2A2E21"/>
      </a:accent5>
      <a:accent6>
        <a:srgbClr val="2A2E21"/>
      </a:accent6>
      <a:hlink>
        <a:srgbClr val="2A2E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2509</Words>
  <PresentationFormat>On-screen Show (16:9)</PresentationFormat>
  <Paragraphs>368</Paragraphs>
  <Slides>46</Slides>
  <Notes>35</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Bahnschrift SemiBold</vt:lpstr>
      <vt:lpstr>Passion One</vt:lpstr>
      <vt:lpstr>Quicksand Medium</vt:lpstr>
      <vt:lpstr>Quicksand</vt:lpstr>
      <vt:lpstr>Wingdings</vt:lpstr>
      <vt:lpstr>Fira Sans Extra Condensed Medium</vt:lpstr>
      <vt:lpstr>Kodchasan</vt:lpstr>
      <vt:lpstr>Arial</vt:lpstr>
      <vt:lpstr>Cambria Math</vt:lpstr>
      <vt:lpstr>Roboto</vt:lpstr>
      <vt:lpstr>Intempo School Center - Premium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2023-09-18T08:05:40Z</dcterms:modified>
</cp:coreProperties>
</file>