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8" r:id="rId2"/>
  </p:sldMasterIdLst>
  <p:notesMasterIdLst>
    <p:notesMasterId r:id="rId41"/>
  </p:notesMasterIdLst>
  <p:sldIdLst>
    <p:sldId id="256" r:id="rId3"/>
    <p:sldId id="257" r:id="rId4"/>
    <p:sldId id="258" r:id="rId5"/>
    <p:sldId id="259" r:id="rId6"/>
    <p:sldId id="261" r:id="rId7"/>
    <p:sldId id="260" r:id="rId8"/>
    <p:sldId id="262" r:id="rId9"/>
    <p:sldId id="263" r:id="rId10"/>
    <p:sldId id="264" r:id="rId11"/>
    <p:sldId id="267" r:id="rId12"/>
    <p:sldId id="265" r:id="rId13"/>
    <p:sldId id="311" r:id="rId14"/>
    <p:sldId id="312" r:id="rId15"/>
    <p:sldId id="266" r:id="rId16"/>
    <p:sldId id="277" r:id="rId17"/>
    <p:sldId id="271" r:id="rId18"/>
    <p:sldId id="313" r:id="rId19"/>
    <p:sldId id="269" r:id="rId20"/>
    <p:sldId id="270" r:id="rId21"/>
    <p:sldId id="272" r:id="rId22"/>
    <p:sldId id="268" r:id="rId23"/>
    <p:sldId id="275" r:id="rId24"/>
    <p:sldId id="314" r:id="rId25"/>
    <p:sldId id="315" r:id="rId26"/>
    <p:sldId id="276" r:id="rId27"/>
    <p:sldId id="278" r:id="rId28"/>
    <p:sldId id="317" r:id="rId29"/>
    <p:sldId id="318" r:id="rId30"/>
    <p:sldId id="319" r:id="rId31"/>
    <p:sldId id="320" r:id="rId32"/>
    <p:sldId id="321" r:id="rId33"/>
    <p:sldId id="322" r:id="rId34"/>
    <p:sldId id="323" r:id="rId35"/>
    <p:sldId id="280" r:id="rId36"/>
    <p:sldId id="279" r:id="rId37"/>
    <p:sldId id="316" r:id="rId38"/>
    <p:sldId id="281" r:id="rId39"/>
    <p:sldId id="324" r:id="rId40"/>
  </p:sldIdLst>
  <p:sldSz cx="9144000" cy="5143500" type="screen16x9"/>
  <p:notesSz cx="6858000" cy="9144000"/>
  <p:embeddedFontLst>
    <p:embeddedFont>
      <p:font typeface="Actor" panose="020B0604020202020204" charset="0"/>
      <p:regular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Gilda Display" panose="020B0604020202020204" charset="0"/>
      <p:regular r:id="rId49"/>
    </p:embeddedFont>
    <p:embeddedFont>
      <p:font typeface="Passion One" panose="020B0604020202020204" charset="0"/>
      <p:regular r:id="rId50"/>
      <p:bold r:id="rId51"/>
    </p:embeddedFont>
    <p:embeddedFont>
      <p:font typeface="Roboto Condensed Light" panose="02000000000000000000" pitchFamily="2" charset="0"/>
      <p:regular r:id="rId52"/>
      <p: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F3482C-1C8C-443C-9E59-7207C80C01DA}">
  <a:tblStyle styleId="{ADF3482C-1C8C-443C-9E59-7207C80C01D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1dbefdb008e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1dbefdb008e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1affdea9700_0_1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1affdea9700_0_1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10fed294ed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10fed294e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10fed294ed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10fed294e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0901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10fed294ed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10fed294e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003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Google Shape;2273;g17e0beec93d_0_2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4" name="Google Shape;2274;g17e0beec93d_0_2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6" name="Google Shape;3356;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1"/>
        <p:cNvGrpSpPr/>
        <p:nvPr/>
      </p:nvGrpSpPr>
      <p:grpSpPr>
        <a:xfrm>
          <a:off x="0" y="0"/>
          <a:ext cx="0" cy="0"/>
          <a:chOff x="0" y="0"/>
          <a:chExt cx="0" cy="0"/>
        </a:xfrm>
      </p:grpSpPr>
      <p:sp>
        <p:nvSpPr>
          <p:cNvPr id="2892" name="Google Shape;2892;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3" name="Google Shape;2893;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1"/>
        <p:cNvGrpSpPr/>
        <p:nvPr/>
      </p:nvGrpSpPr>
      <p:grpSpPr>
        <a:xfrm>
          <a:off x="0" y="0"/>
          <a:ext cx="0" cy="0"/>
          <a:chOff x="0" y="0"/>
          <a:chExt cx="0" cy="0"/>
        </a:xfrm>
      </p:grpSpPr>
      <p:sp>
        <p:nvSpPr>
          <p:cNvPr id="2892" name="Google Shape;2892;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3" name="Google Shape;2893;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714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gcc9050bdf8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6" name="Google Shape;2676;gcc9050bdf8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4"/>
        <p:cNvGrpSpPr/>
        <p:nvPr/>
      </p:nvGrpSpPr>
      <p:grpSpPr>
        <a:xfrm>
          <a:off x="0" y="0"/>
          <a:ext cx="0" cy="0"/>
          <a:chOff x="0" y="0"/>
          <a:chExt cx="0" cy="0"/>
        </a:xfrm>
      </p:grpSpPr>
      <p:sp>
        <p:nvSpPr>
          <p:cNvPr id="2755" name="Google Shape;2755;g10bc0ebfc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6" name="Google Shape;2756;g10bc0ebfc3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1"/>
        <p:cNvGrpSpPr/>
        <p:nvPr/>
      </p:nvGrpSpPr>
      <p:grpSpPr>
        <a:xfrm>
          <a:off x="0" y="0"/>
          <a:ext cx="0" cy="0"/>
          <a:chOff x="0" y="0"/>
          <a:chExt cx="0" cy="0"/>
        </a:xfrm>
      </p:grpSpPr>
      <p:sp>
        <p:nvSpPr>
          <p:cNvPr id="3002" name="Google Shape;3002;g1a2b618630a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3" name="Google Shape;3003;g1a2b618630a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g17e0beec93d_0_3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0" name="Google Shape;2580;g17e0beec93d_0_3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2048f537dc3_0_1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2048f537dc3_0_1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2048f537dc3_0_1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2048f537dc3_0_1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41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2048f537dc3_0_1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2048f537dc3_0_1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9914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2"/>
        <p:cNvGrpSpPr/>
        <p:nvPr/>
      </p:nvGrpSpPr>
      <p:grpSpPr>
        <a:xfrm>
          <a:off x="0" y="0"/>
          <a:ext cx="0" cy="0"/>
          <a:chOff x="0" y="0"/>
          <a:chExt cx="0" cy="0"/>
        </a:xfrm>
      </p:grpSpPr>
      <p:sp>
        <p:nvSpPr>
          <p:cNvPr id="3223" name="Google Shape;3223;gcc9050bdf8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4" name="Google Shape;3224;gcc9050bdf8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8"/>
        <p:cNvGrpSpPr/>
        <p:nvPr/>
      </p:nvGrpSpPr>
      <p:grpSpPr>
        <a:xfrm>
          <a:off x="0" y="0"/>
          <a:ext cx="0" cy="0"/>
          <a:chOff x="0" y="0"/>
          <a:chExt cx="0" cy="0"/>
        </a:xfrm>
      </p:grpSpPr>
      <p:sp>
        <p:nvSpPr>
          <p:cNvPr id="3449" name="Google Shape;3449;g10c185c2c0d_0_3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0" name="Google Shape;3450;g10c185c2c0d_0_3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0"/>
        <p:cNvGrpSpPr/>
        <p:nvPr/>
      </p:nvGrpSpPr>
      <p:grpSpPr>
        <a:xfrm>
          <a:off x="0" y="0"/>
          <a:ext cx="0" cy="0"/>
          <a:chOff x="0" y="0"/>
          <a:chExt cx="0" cy="0"/>
        </a:xfrm>
      </p:grpSpPr>
      <p:sp>
        <p:nvSpPr>
          <p:cNvPr id="3631" name="Google Shape;3631;g1f890bbbffa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2" name="Google Shape;3632;g1f890bbbffa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7"/>
        <p:cNvGrpSpPr/>
        <p:nvPr/>
      </p:nvGrpSpPr>
      <p:grpSpPr>
        <a:xfrm>
          <a:off x="0" y="0"/>
          <a:ext cx="0" cy="0"/>
          <a:chOff x="0" y="0"/>
          <a:chExt cx="0" cy="0"/>
        </a:xfrm>
      </p:grpSpPr>
      <p:sp>
        <p:nvSpPr>
          <p:cNvPr id="3538" name="Google Shape;3538;gcc9050bdf8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9" name="Google Shape;3539;gcc9050bdf8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7"/>
        <p:cNvGrpSpPr/>
        <p:nvPr/>
      </p:nvGrpSpPr>
      <p:grpSpPr>
        <a:xfrm>
          <a:off x="0" y="0"/>
          <a:ext cx="0" cy="0"/>
          <a:chOff x="0" y="0"/>
          <a:chExt cx="0" cy="0"/>
        </a:xfrm>
      </p:grpSpPr>
      <p:sp>
        <p:nvSpPr>
          <p:cNvPr id="3538" name="Google Shape;3538;gcc9050bdf8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9" name="Google Shape;3539;gcc9050bdf8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9372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1bf8b378c05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1bf8b378c05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8"/>
        <p:cNvGrpSpPr/>
        <p:nvPr/>
      </p:nvGrpSpPr>
      <p:grpSpPr>
        <a:xfrm>
          <a:off x="0" y="0"/>
          <a:ext cx="0" cy="0"/>
          <a:chOff x="0" y="0"/>
          <a:chExt cx="0" cy="0"/>
        </a:xfrm>
      </p:grpSpPr>
      <p:sp>
        <p:nvSpPr>
          <p:cNvPr id="3689" name="Google Shape;3689;g1a1b2eae4af_0_1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0" name="Google Shape;3690;g1a1b2eae4af_0_1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1dbefdb008e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1dbefdb008e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838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1e044d868c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1e044d868c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1d73726499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1d73726499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11291e0c5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11291e0c5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f36ab6d2df_0_10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f36ab6d2df_0_10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1bb758d01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1bb758d01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flipH="1">
            <a:off x="-14679" y="1144749"/>
            <a:ext cx="9285549" cy="3998555"/>
            <a:chOff x="-141375" y="1144749"/>
            <a:chExt cx="9285549" cy="3998555"/>
          </a:xfrm>
        </p:grpSpPr>
        <p:sp>
          <p:nvSpPr>
            <p:cNvPr id="10" name="Google Shape;10;p2"/>
            <p:cNvSpPr/>
            <p:nvPr/>
          </p:nvSpPr>
          <p:spPr>
            <a:xfrm>
              <a:off x="-141375" y="1345225"/>
              <a:ext cx="9285549" cy="3798079"/>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77389" y="1144749"/>
              <a:ext cx="7505551" cy="2609508"/>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50924" y="2545630"/>
              <a:ext cx="7505551" cy="143542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720000" y="540000"/>
            <a:ext cx="4630500" cy="3198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6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788975" y="3769275"/>
            <a:ext cx="3689700" cy="402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400"/>
              <a:buNone/>
              <a:defRPr sz="1600">
                <a:solidFill>
                  <a:schemeClr val="lt1"/>
                </a:solidFill>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grpSp>
        <p:nvGrpSpPr>
          <p:cNvPr id="15" name="Google Shape;15;p2"/>
          <p:cNvGrpSpPr/>
          <p:nvPr/>
        </p:nvGrpSpPr>
        <p:grpSpPr>
          <a:xfrm>
            <a:off x="101088" y="98768"/>
            <a:ext cx="753971" cy="649980"/>
            <a:chOff x="6618338" y="2032518"/>
            <a:chExt cx="753971" cy="649980"/>
          </a:xfrm>
        </p:grpSpPr>
        <p:sp>
          <p:nvSpPr>
            <p:cNvPr id="16" name="Google Shape;16;p2"/>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8047022" y="432686"/>
            <a:ext cx="753971" cy="648821"/>
            <a:chOff x="1705185" y="1262961"/>
            <a:chExt cx="753971" cy="648821"/>
          </a:xfrm>
        </p:grpSpPr>
        <p:sp>
          <p:nvSpPr>
            <p:cNvPr id="25" name="Google Shape;25;p2"/>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p:nvPr/>
        </p:nvSpPr>
        <p:spPr>
          <a:xfrm>
            <a:off x="148206" y="448371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701688" y="4731818"/>
            <a:ext cx="753971" cy="649980"/>
            <a:chOff x="6618338" y="2032518"/>
            <a:chExt cx="753971" cy="649980"/>
          </a:xfrm>
        </p:grpSpPr>
        <p:sp>
          <p:nvSpPr>
            <p:cNvPr id="35" name="Google Shape;35;p2"/>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6724366" y="98781"/>
            <a:ext cx="591057" cy="649980"/>
            <a:chOff x="6147466" y="1228881"/>
            <a:chExt cx="591057" cy="649980"/>
          </a:xfrm>
        </p:grpSpPr>
        <p:sp>
          <p:nvSpPr>
            <p:cNvPr id="44" name="Google Shape;44;p2"/>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6"/>
        <p:cNvGrpSpPr/>
        <p:nvPr/>
      </p:nvGrpSpPr>
      <p:grpSpPr>
        <a:xfrm>
          <a:off x="0" y="0"/>
          <a:ext cx="0" cy="0"/>
          <a:chOff x="0" y="0"/>
          <a:chExt cx="0" cy="0"/>
        </a:xfrm>
      </p:grpSpPr>
      <p:sp>
        <p:nvSpPr>
          <p:cNvPr id="407" name="Google Shape;407;p12"/>
          <p:cNvSpPr/>
          <p:nvPr/>
        </p:nvSpPr>
        <p:spPr>
          <a:xfrm>
            <a:off x="-35875" y="-14350"/>
            <a:ext cx="9180000" cy="5157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08"/>
        <p:cNvGrpSpPr/>
        <p:nvPr/>
      </p:nvGrpSpPr>
      <p:grpSpPr>
        <a:xfrm>
          <a:off x="0" y="0"/>
          <a:ext cx="0" cy="0"/>
          <a:chOff x="0" y="0"/>
          <a:chExt cx="0" cy="0"/>
        </a:xfrm>
      </p:grpSpPr>
      <p:sp>
        <p:nvSpPr>
          <p:cNvPr id="409" name="Google Shape;409;p13"/>
          <p:cNvSpPr txBox="1">
            <a:spLocks noGrp="1"/>
          </p:cNvSpPr>
          <p:nvPr>
            <p:ph type="title"/>
          </p:nvPr>
        </p:nvSpPr>
        <p:spPr>
          <a:xfrm>
            <a:off x="1043715" y="1804025"/>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10" name="Google Shape;410;p13"/>
          <p:cNvSpPr txBox="1">
            <a:spLocks noGrp="1"/>
          </p:cNvSpPr>
          <p:nvPr>
            <p:ph type="title" idx="2" hasCustomPrompt="1"/>
          </p:nvPr>
        </p:nvSpPr>
        <p:spPr>
          <a:xfrm>
            <a:off x="1512015" y="1246409"/>
            <a:ext cx="1275300" cy="4176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1" name="Google Shape;411;p13"/>
          <p:cNvSpPr txBox="1">
            <a:spLocks noGrp="1"/>
          </p:cNvSpPr>
          <p:nvPr>
            <p:ph type="subTitle" idx="1"/>
          </p:nvPr>
        </p:nvSpPr>
        <p:spPr>
          <a:xfrm>
            <a:off x="1043715" y="2188536"/>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2" name="Google Shape;412;p13"/>
          <p:cNvSpPr txBox="1">
            <a:spLocks noGrp="1"/>
          </p:cNvSpPr>
          <p:nvPr>
            <p:ph type="title" idx="3"/>
          </p:nvPr>
        </p:nvSpPr>
        <p:spPr>
          <a:xfrm>
            <a:off x="3466646" y="1804025"/>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13" name="Google Shape;413;p13"/>
          <p:cNvSpPr txBox="1">
            <a:spLocks noGrp="1"/>
          </p:cNvSpPr>
          <p:nvPr>
            <p:ph type="title" idx="4" hasCustomPrompt="1"/>
          </p:nvPr>
        </p:nvSpPr>
        <p:spPr>
          <a:xfrm>
            <a:off x="3934946" y="1246409"/>
            <a:ext cx="1275300" cy="4176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4" name="Google Shape;414;p13"/>
          <p:cNvSpPr txBox="1">
            <a:spLocks noGrp="1"/>
          </p:cNvSpPr>
          <p:nvPr>
            <p:ph type="subTitle" idx="5"/>
          </p:nvPr>
        </p:nvSpPr>
        <p:spPr>
          <a:xfrm>
            <a:off x="3466646" y="2188531"/>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5" name="Google Shape;415;p13"/>
          <p:cNvSpPr txBox="1">
            <a:spLocks noGrp="1"/>
          </p:cNvSpPr>
          <p:nvPr>
            <p:ph type="title" idx="6"/>
          </p:nvPr>
        </p:nvSpPr>
        <p:spPr>
          <a:xfrm>
            <a:off x="1043715" y="3334372"/>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16" name="Google Shape;416;p13"/>
          <p:cNvSpPr txBox="1">
            <a:spLocks noGrp="1"/>
          </p:cNvSpPr>
          <p:nvPr>
            <p:ph type="title" idx="7" hasCustomPrompt="1"/>
          </p:nvPr>
        </p:nvSpPr>
        <p:spPr>
          <a:xfrm>
            <a:off x="1512015" y="2760190"/>
            <a:ext cx="1275300" cy="41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7" name="Google Shape;417;p13"/>
          <p:cNvSpPr txBox="1">
            <a:spLocks noGrp="1"/>
          </p:cNvSpPr>
          <p:nvPr>
            <p:ph type="subTitle" idx="8"/>
          </p:nvPr>
        </p:nvSpPr>
        <p:spPr>
          <a:xfrm>
            <a:off x="1043715" y="3718876"/>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8" name="Google Shape;418;p13"/>
          <p:cNvSpPr txBox="1">
            <a:spLocks noGrp="1"/>
          </p:cNvSpPr>
          <p:nvPr>
            <p:ph type="title" idx="9"/>
          </p:nvPr>
        </p:nvSpPr>
        <p:spPr>
          <a:xfrm>
            <a:off x="3466646" y="3334372"/>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19" name="Google Shape;419;p13"/>
          <p:cNvSpPr txBox="1">
            <a:spLocks noGrp="1"/>
          </p:cNvSpPr>
          <p:nvPr>
            <p:ph type="title" idx="13" hasCustomPrompt="1"/>
          </p:nvPr>
        </p:nvSpPr>
        <p:spPr>
          <a:xfrm>
            <a:off x="3934946" y="2760190"/>
            <a:ext cx="1275300" cy="41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0" name="Google Shape;420;p13"/>
          <p:cNvSpPr txBox="1">
            <a:spLocks noGrp="1"/>
          </p:cNvSpPr>
          <p:nvPr>
            <p:ph type="subTitle" idx="14"/>
          </p:nvPr>
        </p:nvSpPr>
        <p:spPr>
          <a:xfrm>
            <a:off x="3466646" y="3718876"/>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1" name="Google Shape;421;p13"/>
          <p:cNvSpPr txBox="1">
            <a:spLocks noGrp="1"/>
          </p:cNvSpPr>
          <p:nvPr>
            <p:ph type="title" idx="15"/>
          </p:nvPr>
        </p:nvSpPr>
        <p:spPr>
          <a:xfrm>
            <a:off x="720000" y="4638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422" name="Google Shape;422;p13"/>
          <p:cNvSpPr txBox="1">
            <a:spLocks noGrp="1"/>
          </p:cNvSpPr>
          <p:nvPr>
            <p:ph type="title" idx="16"/>
          </p:nvPr>
        </p:nvSpPr>
        <p:spPr>
          <a:xfrm>
            <a:off x="5888814" y="1804025"/>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23" name="Google Shape;423;p13"/>
          <p:cNvSpPr txBox="1">
            <a:spLocks noGrp="1"/>
          </p:cNvSpPr>
          <p:nvPr>
            <p:ph type="title" idx="17" hasCustomPrompt="1"/>
          </p:nvPr>
        </p:nvSpPr>
        <p:spPr>
          <a:xfrm>
            <a:off x="6357114" y="1246409"/>
            <a:ext cx="1275300" cy="4176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4" name="Google Shape;424;p13"/>
          <p:cNvSpPr txBox="1">
            <a:spLocks noGrp="1"/>
          </p:cNvSpPr>
          <p:nvPr>
            <p:ph type="subTitle" idx="18"/>
          </p:nvPr>
        </p:nvSpPr>
        <p:spPr>
          <a:xfrm>
            <a:off x="5888814" y="2188531"/>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5" name="Google Shape;425;p13"/>
          <p:cNvSpPr txBox="1">
            <a:spLocks noGrp="1"/>
          </p:cNvSpPr>
          <p:nvPr>
            <p:ph type="title" idx="19"/>
          </p:nvPr>
        </p:nvSpPr>
        <p:spPr>
          <a:xfrm>
            <a:off x="5888814" y="3334372"/>
            <a:ext cx="2211900" cy="4389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26" name="Google Shape;426;p13"/>
          <p:cNvSpPr txBox="1">
            <a:spLocks noGrp="1"/>
          </p:cNvSpPr>
          <p:nvPr>
            <p:ph type="title" idx="20" hasCustomPrompt="1"/>
          </p:nvPr>
        </p:nvSpPr>
        <p:spPr>
          <a:xfrm>
            <a:off x="6357114" y="2760190"/>
            <a:ext cx="1275300" cy="41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7" name="Google Shape;427;p13"/>
          <p:cNvSpPr txBox="1">
            <a:spLocks noGrp="1"/>
          </p:cNvSpPr>
          <p:nvPr>
            <p:ph type="subTitle" idx="21"/>
          </p:nvPr>
        </p:nvSpPr>
        <p:spPr>
          <a:xfrm>
            <a:off x="5888814" y="3718876"/>
            <a:ext cx="2211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8" name="Google Shape;428;p13"/>
          <p:cNvSpPr/>
          <p:nvPr/>
        </p:nvSpPr>
        <p:spPr>
          <a:xfrm>
            <a:off x="5" y="4392329"/>
            <a:ext cx="9143636" cy="750914"/>
          </a:xfrm>
          <a:custGeom>
            <a:avLst/>
            <a:gdLst/>
            <a:ahLst/>
            <a:cxnLst/>
            <a:rect l="l" t="t" r="r" b="b"/>
            <a:pathLst>
              <a:path w="326238" h="46367" extrusionOk="0">
                <a:moveTo>
                  <a:pt x="314119" y="1"/>
                </a:moveTo>
                <a:cubicBezTo>
                  <a:pt x="302034" y="1"/>
                  <a:pt x="292543" y="5328"/>
                  <a:pt x="285203" y="15029"/>
                </a:cubicBezTo>
                <a:cubicBezTo>
                  <a:pt x="275670" y="8250"/>
                  <a:pt x="265789" y="4176"/>
                  <a:pt x="255362" y="4176"/>
                </a:cubicBezTo>
                <a:cubicBezTo>
                  <a:pt x="248070" y="4176"/>
                  <a:pt x="240512" y="6168"/>
                  <a:pt x="232619" y="10621"/>
                </a:cubicBezTo>
                <a:cubicBezTo>
                  <a:pt x="224427" y="4355"/>
                  <a:pt x="216451" y="787"/>
                  <a:pt x="208760" y="787"/>
                </a:cubicBezTo>
                <a:cubicBezTo>
                  <a:pt x="199328" y="787"/>
                  <a:pt x="190327" y="6154"/>
                  <a:pt x="181888" y="18494"/>
                </a:cubicBezTo>
                <a:cubicBezTo>
                  <a:pt x="178295" y="17441"/>
                  <a:pt x="174823" y="16845"/>
                  <a:pt x="171500" y="16845"/>
                </a:cubicBezTo>
                <a:cubicBezTo>
                  <a:pt x="165997" y="16845"/>
                  <a:pt x="160904" y="18480"/>
                  <a:pt x="156356" y="22385"/>
                </a:cubicBezTo>
                <a:cubicBezTo>
                  <a:pt x="148114" y="17044"/>
                  <a:pt x="139857" y="14291"/>
                  <a:pt x="131588" y="14291"/>
                </a:cubicBezTo>
                <a:cubicBezTo>
                  <a:pt x="123481" y="14291"/>
                  <a:pt x="115362" y="16937"/>
                  <a:pt x="107236" y="22385"/>
                </a:cubicBezTo>
                <a:cubicBezTo>
                  <a:pt x="99158" y="16768"/>
                  <a:pt x="90610" y="13668"/>
                  <a:pt x="81459" y="13668"/>
                </a:cubicBezTo>
                <a:cubicBezTo>
                  <a:pt x="75357" y="13668"/>
                  <a:pt x="68988" y="15047"/>
                  <a:pt x="62312" y="17977"/>
                </a:cubicBezTo>
                <a:cubicBezTo>
                  <a:pt x="55966" y="12031"/>
                  <a:pt x="49109" y="8180"/>
                  <a:pt x="41355" y="8180"/>
                </a:cubicBezTo>
                <a:cubicBezTo>
                  <a:pt x="37298" y="8180"/>
                  <a:pt x="32994" y="9234"/>
                  <a:pt x="28390" y="11594"/>
                </a:cubicBezTo>
                <a:cubicBezTo>
                  <a:pt x="23329" y="8517"/>
                  <a:pt x="18408" y="6920"/>
                  <a:pt x="13623" y="6920"/>
                </a:cubicBezTo>
                <a:cubicBezTo>
                  <a:pt x="8954" y="6920"/>
                  <a:pt x="4414" y="8441"/>
                  <a:pt x="0" y="11594"/>
                </a:cubicBezTo>
                <a:lnTo>
                  <a:pt x="0" y="46367"/>
                </a:lnTo>
                <a:lnTo>
                  <a:pt x="326237" y="46367"/>
                </a:lnTo>
                <a:lnTo>
                  <a:pt x="326237" y="1594"/>
                </a:lnTo>
                <a:cubicBezTo>
                  <a:pt x="321935" y="522"/>
                  <a:pt x="317900" y="1"/>
                  <a:pt x="314119" y="1"/>
                </a:cubicBezTo>
                <a:close/>
              </a:path>
            </a:pathLst>
          </a:custGeom>
          <a:solidFill>
            <a:srgbClr val="A78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13"/>
          <p:cNvGrpSpPr/>
          <p:nvPr/>
        </p:nvGrpSpPr>
        <p:grpSpPr>
          <a:xfrm>
            <a:off x="719988" y="318614"/>
            <a:ext cx="160043" cy="191843"/>
            <a:chOff x="2968138" y="1186114"/>
            <a:chExt cx="160043" cy="191843"/>
          </a:xfrm>
        </p:grpSpPr>
        <p:sp>
          <p:nvSpPr>
            <p:cNvPr id="430" name="Google Shape;430;p13"/>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3"/>
          <p:cNvSpPr/>
          <p:nvPr/>
        </p:nvSpPr>
        <p:spPr>
          <a:xfrm>
            <a:off x="332583" y="1087426"/>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7033072" y="146464"/>
            <a:ext cx="162932" cy="265212"/>
          </a:xfrm>
          <a:custGeom>
            <a:avLst/>
            <a:gdLst/>
            <a:ahLst/>
            <a:cxnLst/>
            <a:rect l="l" t="t" r="r" b="b"/>
            <a:pathLst>
              <a:path w="8572" h="13953" fill="none" extrusionOk="0">
                <a:moveTo>
                  <a:pt x="4286" y="1"/>
                </a:moveTo>
                <a:lnTo>
                  <a:pt x="0" y="6961"/>
                </a:lnTo>
                <a:lnTo>
                  <a:pt x="4286" y="13952"/>
                </a:lnTo>
                <a:lnTo>
                  <a:pt x="8572" y="6961"/>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13"/>
          <p:cNvGrpSpPr/>
          <p:nvPr/>
        </p:nvGrpSpPr>
        <p:grpSpPr>
          <a:xfrm>
            <a:off x="1190647" y="204911"/>
            <a:ext cx="753971" cy="648821"/>
            <a:chOff x="1705185" y="1262961"/>
            <a:chExt cx="753971" cy="648821"/>
          </a:xfrm>
        </p:grpSpPr>
        <p:sp>
          <p:nvSpPr>
            <p:cNvPr id="437" name="Google Shape;437;p13"/>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13"/>
          <p:cNvGrpSpPr/>
          <p:nvPr/>
        </p:nvGrpSpPr>
        <p:grpSpPr>
          <a:xfrm>
            <a:off x="8823491" y="725493"/>
            <a:ext cx="158884" cy="190664"/>
            <a:chOff x="6523016" y="2685368"/>
            <a:chExt cx="158884" cy="190664"/>
          </a:xfrm>
        </p:grpSpPr>
        <p:sp>
          <p:nvSpPr>
            <p:cNvPr id="446" name="Google Shape;446;p13"/>
            <p:cNvSpPr/>
            <p:nvPr/>
          </p:nvSpPr>
          <p:spPr>
            <a:xfrm>
              <a:off x="6602733" y="2800915"/>
              <a:ext cx="19" cy="75118"/>
            </a:xfrm>
            <a:custGeom>
              <a:avLst/>
              <a:gdLst/>
              <a:ahLst/>
              <a:cxnLst/>
              <a:rect l="l" t="t" r="r" b="b"/>
              <a:pathLst>
                <a:path w="1" h="3952" fill="none" extrusionOk="0">
                  <a:moveTo>
                    <a:pt x="1" y="0"/>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6602733" y="2685368"/>
              <a:ext cx="19" cy="74547"/>
            </a:xfrm>
            <a:custGeom>
              <a:avLst/>
              <a:gdLst/>
              <a:ahLst/>
              <a:cxnLst/>
              <a:rect l="l" t="t" r="r" b="b"/>
              <a:pathLst>
                <a:path w="1" h="3922" fill="none" extrusionOk="0">
                  <a:moveTo>
                    <a:pt x="1" y="0"/>
                  </a:moveTo>
                  <a:lnTo>
                    <a:pt x="1" y="39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6619498"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6523016"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13"/>
          <p:cNvGrpSpPr/>
          <p:nvPr/>
        </p:nvGrpSpPr>
        <p:grpSpPr>
          <a:xfrm>
            <a:off x="8044466" y="204331"/>
            <a:ext cx="591057" cy="649980"/>
            <a:chOff x="6147466" y="1228881"/>
            <a:chExt cx="591057" cy="649980"/>
          </a:xfrm>
        </p:grpSpPr>
        <p:sp>
          <p:nvSpPr>
            <p:cNvPr id="451" name="Google Shape;451;p13"/>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458"/>
        <p:cNvGrpSpPr/>
        <p:nvPr/>
      </p:nvGrpSpPr>
      <p:grpSpPr>
        <a:xfrm>
          <a:off x="0" y="0"/>
          <a:ext cx="0" cy="0"/>
          <a:chOff x="0" y="0"/>
          <a:chExt cx="0" cy="0"/>
        </a:xfrm>
      </p:grpSpPr>
      <p:grpSp>
        <p:nvGrpSpPr>
          <p:cNvPr id="459" name="Google Shape;459;p14"/>
          <p:cNvGrpSpPr/>
          <p:nvPr/>
        </p:nvGrpSpPr>
        <p:grpSpPr>
          <a:xfrm flipH="1">
            <a:off x="20" y="515660"/>
            <a:ext cx="9143636" cy="4627621"/>
            <a:chOff x="-460225" y="1453200"/>
            <a:chExt cx="8155950" cy="4127750"/>
          </a:xfrm>
        </p:grpSpPr>
        <p:sp>
          <p:nvSpPr>
            <p:cNvPr id="460" name="Google Shape;460;p14"/>
            <p:cNvSpPr/>
            <p:nvPr/>
          </p:nvSpPr>
          <p:spPr>
            <a:xfrm>
              <a:off x="-460225" y="1660150"/>
              <a:ext cx="8155950" cy="3920800"/>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606650" y="1453200"/>
              <a:ext cx="6678725" cy="2693825"/>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583100" y="2899275"/>
              <a:ext cx="6678725" cy="148180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14"/>
          <p:cNvSpPr txBox="1">
            <a:spLocks noGrp="1"/>
          </p:cNvSpPr>
          <p:nvPr>
            <p:ph type="title"/>
          </p:nvPr>
        </p:nvSpPr>
        <p:spPr>
          <a:xfrm>
            <a:off x="4167983" y="3062125"/>
            <a:ext cx="4257300" cy="5844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2500"/>
              <a:buNone/>
              <a:defRPr sz="2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64" name="Google Shape;464;p14"/>
          <p:cNvSpPr txBox="1">
            <a:spLocks noGrp="1"/>
          </p:cNvSpPr>
          <p:nvPr>
            <p:ph type="subTitle" idx="1"/>
          </p:nvPr>
        </p:nvSpPr>
        <p:spPr>
          <a:xfrm>
            <a:off x="3626994" y="1161870"/>
            <a:ext cx="4798200" cy="2194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None/>
              <a:defRPr sz="29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465" name="Google Shape;465;p14"/>
          <p:cNvGrpSpPr/>
          <p:nvPr/>
        </p:nvGrpSpPr>
        <p:grpSpPr>
          <a:xfrm flipH="1">
            <a:off x="235098" y="275768"/>
            <a:ext cx="3037944" cy="1376225"/>
            <a:chOff x="11891600" y="-378825"/>
            <a:chExt cx="4271575" cy="1935075"/>
          </a:xfrm>
        </p:grpSpPr>
        <p:sp>
          <p:nvSpPr>
            <p:cNvPr id="466" name="Google Shape;466;p14"/>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14"/>
          <p:cNvSpPr/>
          <p:nvPr/>
        </p:nvSpPr>
        <p:spPr>
          <a:xfrm>
            <a:off x="0" y="4221625"/>
            <a:ext cx="9144000" cy="92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14"/>
          <p:cNvGrpSpPr/>
          <p:nvPr/>
        </p:nvGrpSpPr>
        <p:grpSpPr>
          <a:xfrm flipH="1">
            <a:off x="8767450" y="176914"/>
            <a:ext cx="160043" cy="191843"/>
            <a:chOff x="2968138" y="1186114"/>
            <a:chExt cx="160043" cy="191843"/>
          </a:xfrm>
        </p:grpSpPr>
        <p:sp>
          <p:nvSpPr>
            <p:cNvPr id="514" name="Google Shape;514;p14"/>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8" name="Google Shape;518;p14"/>
          <p:cNvSpPr/>
          <p:nvPr/>
        </p:nvSpPr>
        <p:spPr>
          <a:xfrm flipH="1">
            <a:off x="8841976" y="2371259"/>
            <a:ext cx="124233" cy="200491"/>
          </a:xfrm>
          <a:custGeom>
            <a:avLst/>
            <a:gdLst/>
            <a:ahLst/>
            <a:cxnLst/>
            <a:rect l="l" t="t" r="r" b="b"/>
            <a:pathLst>
              <a:path w="6536" h="10548" fill="none" extrusionOk="0">
                <a:moveTo>
                  <a:pt x="3253" y="0"/>
                </a:moveTo>
                <a:lnTo>
                  <a:pt x="1" y="5259"/>
                </a:lnTo>
                <a:lnTo>
                  <a:pt x="3253" y="10547"/>
                </a:lnTo>
                <a:lnTo>
                  <a:pt x="6536" y="525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flipH="1">
            <a:off x="8927487" y="11358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4"/>
          <p:cNvGrpSpPr/>
          <p:nvPr/>
        </p:nvGrpSpPr>
        <p:grpSpPr>
          <a:xfrm>
            <a:off x="5478985" y="69743"/>
            <a:ext cx="753971" cy="649980"/>
            <a:chOff x="6618338" y="2032518"/>
            <a:chExt cx="753971" cy="649980"/>
          </a:xfrm>
        </p:grpSpPr>
        <p:sp>
          <p:nvSpPr>
            <p:cNvPr id="521" name="Google Shape;521;p14"/>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529"/>
        <p:cNvGrpSpPr/>
        <p:nvPr/>
      </p:nvGrpSpPr>
      <p:grpSpPr>
        <a:xfrm>
          <a:off x="0" y="0"/>
          <a:ext cx="0" cy="0"/>
          <a:chOff x="0" y="0"/>
          <a:chExt cx="0" cy="0"/>
        </a:xfrm>
      </p:grpSpPr>
      <p:sp>
        <p:nvSpPr>
          <p:cNvPr id="530" name="Google Shape;530;p15"/>
          <p:cNvSpPr/>
          <p:nvPr/>
        </p:nvSpPr>
        <p:spPr>
          <a:xfrm flipH="1">
            <a:off x="-150" y="462648"/>
            <a:ext cx="9144193" cy="4680871"/>
          </a:xfrm>
          <a:custGeom>
            <a:avLst/>
            <a:gdLst/>
            <a:ahLst/>
            <a:cxnLst/>
            <a:rect l="l" t="t" r="r" b="b"/>
            <a:pathLst>
              <a:path w="157191" h="131356" extrusionOk="0">
                <a:moveTo>
                  <a:pt x="124847" y="1"/>
                </a:moveTo>
                <a:cubicBezTo>
                  <a:pt x="115685" y="1"/>
                  <a:pt x="107041" y="2137"/>
                  <a:pt x="101574" y="8388"/>
                </a:cubicBezTo>
                <a:cubicBezTo>
                  <a:pt x="87524" y="24409"/>
                  <a:pt x="100164" y="43767"/>
                  <a:pt x="71923" y="43767"/>
                </a:cubicBezTo>
                <a:cubicBezTo>
                  <a:pt x="69185" y="43767"/>
                  <a:pt x="66063" y="43585"/>
                  <a:pt x="62495" y="43200"/>
                </a:cubicBezTo>
                <a:cubicBezTo>
                  <a:pt x="49578" y="41815"/>
                  <a:pt x="36191" y="40208"/>
                  <a:pt x="24097" y="40208"/>
                </a:cubicBezTo>
                <a:cubicBezTo>
                  <a:pt x="15109" y="40208"/>
                  <a:pt x="6835" y="41096"/>
                  <a:pt x="1" y="43621"/>
                </a:cubicBezTo>
                <a:lnTo>
                  <a:pt x="1" y="131355"/>
                </a:lnTo>
                <a:lnTo>
                  <a:pt x="157190" y="131355"/>
                </a:lnTo>
                <a:lnTo>
                  <a:pt x="157190" y="6422"/>
                </a:lnTo>
                <a:cubicBezTo>
                  <a:pt x="149360" y="3559"/>
                  <a:pt x="136672" y="1"/>
                  <a:pt x="124847"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5"/>
          <p:cNvSpPr/>
          <p:nvPr/>
        </p:nvSpPr>
        <p:spPr>
          <a:xfrm>
            <a:off x="0" y="4221625"/>
            <a:ext cx="9144000" cy="92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5"/>
          <p:cNvSpPr txBox="1">
            <a:spLocks noGrp="1"/>
          </p:cNvSpPr>
          <p:nvPr>
            <p:ph type="subTitle" idx="1"/>
          </p:nvPr>
        </p:nvSpPr>
        <p:spPr>
          <a:xfrm>
            <a:off x="720000" y="2747617"/>
            <a:ext cx="3479100" cy="98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15"/>
          <p:cNvSpPr txBox="1">
            <a:spLocks noGrp="1"/>
          </p:cNvSpPr>
          <p:nvPr>
            <p:ph type="title"/>
          </p:nvPr>
        </p:nvSpPr>
        <p:spPr>
          <a:xfrm>
            <a:off x="720000" y="1020222"/>
            <a:ext cx="4198200" cy="18351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120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534" name="Google Shape;534;p15"/>
          <p:cNvGrpSpPr/>
          <p:nvPr/>
        </p:nvGrpSpPr>
        <p:grpSpPr>
          <a:xfrm rot="10800000" flipH="1">
            <a:off x="5181288" y="106558"/>
            <a:ext cx="3585533" cy="1691198"/>
            <a:chOff x="11121650" y="-821700"/>
            <a:chExt cx="5041525" cy="2377950"/>
          </a:xfrm>
        </p:grpSpPr>
        <p:sp>
          <p:nvSpPr>
            <p:cNvPr id="535" name="Google Shape;535;p15"/>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5"/>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5"/>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5"/>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5"/>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5"/>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5"/>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118916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11381350" y="63350"/>
              <a:ext cx="159325" cy="160050"/>
            </a:xfrm>
            <a:custGeom>
              <a:avLst/>
              <a:gdLst/>
              <a:ahLst/>
              <a:cxnLst/>
              <a:rect l="l" t="t" r="r" b="b"/>
              <a:pathLst>
                <a:path w="6373" h="6402" extrusionOk="0">
                  <a:moveTo>
                    <a:pt x="3201" y="0"/>
                  </a:moveTo>
                  <a:cubicBezTo>
                    <a:pt x="1432" y="0"/>
                    <a:pt x="0" y="1432"/>
                    <a:pt x="0" y="3201"/>
                  </a:cubicBezTo>
                  <a:cubicBezTo>
                    <a:pt x="0" y="4970"/>
                    <a:pt x="1432" y="6401"/>
                    <a:pt x="3201" y="6401"/>
                  </a:cubicBezTo>
                  <a:cubicBezTo>
                    <a:pt x="4941" y="6401"/>
                    <a:pt x="6373" y="4970"/>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118923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a:off x="11121650" y="-378825"/>
              <a:ext cx="159350" cy="160050"/>
            </a:xfrm>
            <a:custGeom>
              <a:avLst/>
              <a:gdLst/>
              <a:ahLst/>
              <a:cxnLst/>
              <a:rect l="l" t="t" r="r" b="b"/>
              <a:pathLst>
                <a:path w="6374" h="6402" extrusionOk="0">
                  <a:moveTo>
                    <a:pt x="3173" y="0"/>
                  </a:moveTo>
                  <a:cubicBezTo>
                    <a:pt x="1432" y="0"/>
                    <a:pt x="0" y="1432"/>
                    <a:pt x="0" y="3201"/>
                  </a:cubicBezTo>
                  <a:cubicBezTo>
                    <a:pt x="0" y="4970"/>
                    <a:pt x="1432" y="6401"/>
                    <a:pt x="3173" y="6401"/>
                  </a:cubicBezTo>
                  <a:cubicBezTo>
                    <a:pt x="4942" y="6401"/>
                    <a:pt x="6373" y="4970"/>
                    <a:pt x="6373" y="3201"/>
                  </a:cubicBezTo>
                  <a:cubicBezTo>
                    <a:pt x="6373"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5"/>
            <p:cNvSpPr/>
            <p:nvPr/>
          </p:nvSpPr>
          <p:spPr>
            <a:xfrm>
              <a:off x="11381350" y="-821700"/>
              <a:ext cx="159325" cy="160050"/>
            </a:xfrm>
            <a:custGeom>
              <a:avLst/>
              <a:gdLst/>
              <a:ahLst/>
              <a:cxnLst/>
              <a:rect l="l" t="t" r="r" b="b"/>
              <a:pathLst>
                <a:path w="6373" h="6402" extrusionOk="0">
                  <a:moveTo>
                    <a:pt x="3201" y="0"/>
                  </a:moveTo>
                  <a:cubicBezTo>
                    <a:pt x="1432" y="0"/>
                    <a:pt x="0" y="1432"/>
                    <a:pt x="0" y="3201"/>
                  </a:cubicBezTo>
                  <a:cubicBezTo>
                    <a:pt x="0" y="4969"/>
                    <a:pt x="1432" y="6401"/>
                    <a:pt x="3201" y="6401"/>
                  </a:cubicBezTo>
                  <a:cubicBezTo>
                    <a:pt x="4941" y="6401"/>
                    <a:pt x="6373" y="4969"/>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11201650" y="-741700"/>
              <a:ext cx="1029675" cy="885075"/>
            </a:xfrm>
            <a:custGeom>
              <a:avLst/>
              <a:gdLst/>
              <a:ahLst/>
              <a:cxnLst/>
              <a:rect l="l" t="t" r="r" b="b"/>
              <a:pathLst>
                <a:path w="41187" h="35403" fill="none" extrusionOk="0">
                  <a:moveTo>
                    <a:pt x="30883" y="35403"/>
                  </a:moveTo>
                  <a:lnTo>
                    <a:pt x="10276" y="35403"/>
                  </a:lnTo>
                  <a:lnTo>
                    <a:pt x="1" y="17716"/>
                  </a:lnTo>
                  <a:lnTo>
                    <a:pt x="10276" y="1"/>
                  </a:lnTo>
                  <a:lnTo>
                    <a:pt x="30883" y="1"/>
                  </a:lnTo>
                  <a:lnTo>
                    <a:pt x="41186"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2950976" y="69743"/>
            <a:ext cx="753971" cy="649980"/>
            <a:chOff x="6618338" y="2032518"/>
            <a:chExt cx="753971" cy="649980"/>
          </a:xfrm>
        </p:grpSpPr>
        <p:sp>
          <p:nvSpPr>
            <p:cNvPr id="588" name="Google Shape;588;p15"/>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5"/>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5"/>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15"/>
          <p:cNvGrpSpPr/>
          <p:nvPr/>
        </p:nvGrpSpPr>
        <p:grpSpPr>
          <a:xfrm>
            <a:off x="256438" y="176914"/>
            <a:ext cx="160043" cy="191843"/>
            <a:chOff x="2968138" y="1186114"/>
            <a:chExt cx="160043" cy="191843"/>
          </a:xfrm>
        </p:grpSpPr>
        <p:sp>
          <p:nvSpPr>
            <p:cNvPr id="597" name="Google Shape;597;p15"/>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15"/>
          <p:cNvSpPr/>
          <p:nvPr/>
        </p:nvSpPr>
        <p:spPr>
          <a:xfrm>
            <a:off x="-192494" y="11358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1735456" y="3687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217723" y="2371259"/>
            <a:ext cx="124233" cy="200491"/>
          </a:xfrm>
          <a:custGeom>
            <a:avLst/>
            <a:gdLst/>
            <a:ahLst/>
            <a:cxnLst/>
            <a:rect l="l" t="t" r="r" b="b"/>
            <a:pathLst>
              <a:path w="6536" h="10548" fill="none" extrusionOk="0">
                <a:moveTo>
                  <a:pt x="3253" y="0"/>
                </a:moveTo>
                <a:lnTo>
                  <a:pt x="1" y="5259"/>
                </a:lnTo>
                <a:lnTo>
                  <a:pt x="3253" y="10547"/>
                </a:lnTo>
                <a:lnTo>
                  <a:pt x="6536" y="525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604"/>
        <p:cNvGrpSpPr/>
        <p:nvPr/>
      </p:nvGrpSpPr>
      <p:grpSpPr>
        <a:xfrm>
          <a:off x="0" y="0"/>
          <a:ext cx="0" cy="0"/>
          <a:chOff x="0" y="0"/>
          <a:chExt cx="0" cy="0"/>
        </a:xfrm>
      </p:grpSpPr>
      <p:sp>
        <p:nvSpPr>
          <p:cNvPr id="605" name="Google Shape;605;p16"/>
          <p:cNvSpPr txBox="1">
            <a:spLocks noGrp="1"/>
          </p:cNvSpPr>
          <p:nvPr>
            <p:ph type="title"/>
          </p:nvPr>
        </p:nvSpPr>
        <p:spPr>
          <a:xfrm>
            <a:off x="725118" y="1900479"/>
            <a:ext cx="3650700" cy="737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6" name="Google Shape;606;p16"/>
          <p:cNvSpPr txBox="1">
            <a:spLocks noGrp="1"/>
          </p:cNvSpPr>
          <p:nvPr>
            <p:ph type="title" idx="2" hasCustomPrompt="1"/>
          </p:nvPr>
        </p:nvSpPr>
        <p:spPr>
          <a:xfrm>
            <a:off x="1846368" y="840708"/>
            <a:ext cx="1408200" cy="9033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8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07" name="Google Shape;607;p16"/>
          <p:cNvSpPr txBox="1">
            <a:spLocks noGrp="1"/>
          </p:cNvSpPr>
          <p:nvPr>
            <p:ph type="subTitle" idx="1"/>
          </p:nvPr>
        </p:nvSpPr>
        <p:spPr>
          <a:xfrm>
            <a:off x="1191618" y="2720379"/>
            <a:ext cx="2717700" cy="822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8" name="Google Shape;608;p16"/>
          <p:cNvSpPr/>
          <p:nvPr/>
        </p:nvSpPr>
        <p:spPr>
          <a:xfrm>
            <a:off x="0" y="4221625"/>
            <a:ext cx="9144000" cy="92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p16"/>
          <p:cNvGrpSpPr/>
          <p:nvPr/>
        </p:nvGrpSpPr>
        <p:grpSpPr>
          <a:xfrm>
            <a:off x="8823491" y="725493"/>
            <a:ext cx="158884" cy="190664"/>
            <a:chOff x="6523016" y="2685368"/>
            <a:chExt cx="158884" cy="190664"/>
          </a:xfrm>
        </p:grpSpPr>
        <p:sp>
          <p:nvSpPr>
            <p:cNvPr id="610" name="Google Shape;610;p16"/>
            <p:cNvSpPr/>
            <p:nvPr/>
          </p:nvSpPr>
          <p:spPr>
            <a:xfrm>
              <a:off x="6602733" y="2800915"/>
              <a:ext cx="19" cy="75118"/>
            </a:xfrm>
            <a:custGeom>
              <a:avLst/>
              <a:gdLst/>
              <a:ahLst/>
              <a:cxnLst/>
              <a:rect l="l" t="t" r="r" b="b"/>
              <a:pathLst>
                <a:path w="1" h="3952" fill="none" extrusionOk="0">
                  <a:moveTo>
                    <a:pt x="1" y="0"/>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6602733" y="2685368"/>
              <a:ext cx="19" cy="74547"/>
            </a:xfrm>
            <a:custGeom>
              <a:avLst/>
              <a:gdLst/>
              <a:ahLst/>
              <a:cxnLst/>
              <a:rect l="l" t="t" r="r" b="b"/>
              <a:pathLst>
                <a:path w="1" h="3922" fill="none" extrusionOk="0">
                  <a:moveTo>
                    <a:pt x="1" y="0"/>
                  </a:moveTo>
                  <a:lnTo>
                    <a:pt x="1" y="39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6619498"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6523016"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 name="Google Shape;614;p16"/>
          <p:cNvSpPr/>
          <p:nvPr/>
        </p:nvSpPr>
        <p:spPr>
          <a:xfrm>
            <a:off x="422933" y="1371376"/>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7033072" y="146464"/>
            <a:ext cx="162932" cy="265212"/>
          </a:xfrm>
          <a:custGeom>
            <a:avLst/>
            <a:gdLst/>
            <a:ahLst/>
            <a:cxnLst/>
            <a:rect l="l" t="t" r="r" b="b"/>
            <a:pathLst>
              <a:path w="8572" h="13953" fill="none" extrusionOk="0">
                <a:moveTo>
                  <a:pt x="4286" y="1"/>
                </a:moveTo>
                <a:lnTo>
                  <a:pt x="0" y="6961"/>
                </a:lnTo>
                <a:lnTo>
                  <a:pt x="4286" y="13952"/>
                </a:lnTo>
                <a:lnTo>
                  <a:pt x="8572" y="6961"/>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16"/>
          <p:cNvGrpSpPr/>
          <p:nvPr/>
        </p:nvGrpSpPr>
        <p:grpSpPr>
          <a:xfrm>
            <a:off x="216797" y="204911"/>
            <a:ext cx="753971" cy="648821"/>
            <a:chOff x="1705185" y="1262961"/>
            <a:chExt cx="753971" cy="648821"/>
          </a:xfrm>
        </p:grpSpPr>
        <p:sp>
          <p:nvSpPr>
            <p:cNvPr id="617" name="Google Shape;617;p16"/>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16"/>
          <p:cNvGrpSpPr/>
          <p:nvPr/>
        </p:nvGrpSpPr>
        <p:grpSpPr>
          <a:xfrm>
            <a:off x="8044466" y="204331"/>
            <a:ext cx="591057" cy="649980"/>
            <a:chOff x="6147466" y="1228881"/>
            <a:chExt cx="591057" cy="649980"/>
          </a:xfrm>
        </p:grpSpPr>
        <p:sp>
          <p:nvSpPr>
            <p:cNvPr id="626" name="Google Shape;626;p16"/>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16"/>
          <p:cNvSpPr/>
          <p:nvPr/>
        </p:nvSpPr>
        <p:spPr>
          <a:xfrm flipH="1">
            <a:off x="2281962" y="-246311"/>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flipH="1">
            <a:off x="259999" y="2637902"/>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635"/>
        <p:cNvGrpSpPr/>
        <p:nvPr/>
      </p:nvGrpSpPr>
      <p:grpSpPr>
        <a:xfrm>
          <a:off x="0" y="0"/>
          <a:ext cx="0" cy="0"/>
          <a:chOff x="0" y="0"/>
          <a:chExt cx="0" cy="0"/>
        </a:xfrm>
      </p:grpSpPr>
      <p:sp>
        <p:nvSpPr>
          <p:cNvPr id="636" name="Google Shape;636;p17"/>
          <p:cNvSpPr txBox="1">
            <a:spLocks noGrp="1"/>
          </p:cNvSpPr>
          <p:nvPr>
            <p:ph type="title"/>
          </p:nvPr>
        </p:nvSpPr>
        <p:spPr>
          <a:xfrm>
            <a:off x="726425" y="1626300"/>
            <a:ext cx="4165500" cy="11913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37" name="Google Shape;637;p17"/>
          <p:cNvSpPr txBox="1">
            <a:spLocks noGrp="1"/>
          </p:cNvSpPr>
          <p:nvPr>
            <p:ph type="subTitle" idx="1"/>
          </p:nvPr>
        </p:nvSpPr>
        <p:spPr>
          <a:xfrm>
            <a:off x="726425" y="2830525"/>
            <a:ext cx="4165500" cy="996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8" name="Google Shape;638;p17"/>
          <p:cNvSpPr>
            <a:spLocks noGrp="1"/>
          </p:cNvSpPr>
          <p:nvPr>
            <p:ph type="pic" idx="2"/>
          </p:nvPr>
        </p:nvSpPr>
        <p:spPr>
          <a:xfrm>
            <a:off x="5284236" y="-25825"/>
            <a:ext cx="3864900" cy="5169300"/>
          </a:xfrm>
          <a:prstGeom prst="rect">
            <a:avLst/>
          </a:prstGeom>
          <a:noFill/>
          <a:ln w="9525" cap="flat" cmpd="sng">
            <a:solidFill>
              <a:schemeClr val="dk2"/>
            </a:solidFill>
            <a:prstDash val="solid"/>
            <a:round/>
            <a:headEnd type="none" w="sm" len="sm"/>
            <a:tailEnd type="none" w="sm" len="sm"/>
          </a:ln>
        </p:spPr>
      </p:sp>
      <p:grpSp>
        <p:nvGrpSpPr>
          <p:cNvPr id="639" name="Google Shape;639;p17"/>
          <p:cNvGrpSpPr/>
          <p:nvPr/>
        </p:nvGrpSpPr>
        <p:grpSpPr>
          <a:xfrm>
            <a:off x="214966" y="313906"/>
            <a:ext cx="591057" cy="649980"/>
            <a:chOff x="6147466" y="1228881"/>
            <a:chExt cx="591057" cy="649980"/>
          </a:xfrm>
        </p:grpSpPr>
        <p:sp>
          <p:nvSpPr>
            <p:cNvPr id="640" name="Google Shape;640;p17"/>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7"/>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7"/>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7"/>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7"/>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7"/>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7"/>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7" name="Google Shape;647;p17"/>
          <p:cNvSpPr/>
          <p:nvPr/>
        </p:nvSpPr>
        <p:spPr>
          <a:xfrm>
            <a:off x="1112081" y="-204361"/>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p:cSld name="CUSTOM_12_1_1">
    <p:spTree>
      <p:nvGrpSpPr>
        <p:cNvPr id="1" name="Shape 755"/>
        <p:cNvGrpSpPr/>
        <p:nvPr/>
      </p:nvGrpSpPr>
      <p:grpSpPr>
        <a:xfrm>
          <a:off x="0" y="0"/>
          <a:ext cx="0" cy="0"/>
          <a:chOff x="0" y="0"/>
          <a:chExt cx="0" cy="0"/>
        </a:xfrm>
      </p:grpSpPr>
      <p:sp>
        <p:nvSpPr>
          <p:cNvPr id="756" name="Google Shape;756;p22"/>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757" name="Google Shape;757;p22"/>
          <p:cNvSpPr txBox="1">
            <a:spLocks noGrp="1"/>
          </p:cNvSpPr>
          <p:nvPr>
            <p:ph type="body" idx="1"/>
          </p:nvPr>
        </p:nvSpPr>
        <p:spPr>
          <a:xfrm>
            <a:off x="925775" y="1552825"/>
            <a:ext cx="3436800" cy="2686200"/>
          </a:xfrm>
          <a:prstGeom prst="rect">
            <a:avLst/>
          </a:prstGeom>
        </p:spPr>
        <p:txBody>
          <a:bodyPr spcFirstLastPara="1" wrap="square" lIns="91425" tIns="91425" rIns="91425" bIns="91425" anchor="t" anchorCtr="0">
            <a:noAutofit/>
          </a:bodyPr>
          <a:lstStyle>
            <a:lvl1pPr marL="457200" lvl="0" indent="-292100" algn="ctr" rtl="0">
              <a:spcBef>
                <a:spcPts val="0"/>
              </a:spcBef>
              <a:spcAft>
                <a:spcPts val="0"/>
              </a:spcAft>
              <a:buClr>
                <a:srgbClr val="595959"/>
              </a:buClr>
              <a:buSzPts val="1000"/>
              <a:buFont typeface="Anaheim"/>
              <a:buChar char="●"/>
              <a:defRPr/>
            </a:lvl1pPr>
            <a:lvl2pPr marL="914400" lvl="1" indent="-317500" rtl="0">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
        <p:nvSpPr>
          <p:cNvPr id="758" name="Google Shape;758;p22"/>
          <p:cNvSpPr txBox="1">
            <a:spLocks noGrp="1"/>
          </p:cNvSpPr>
          <p:nvPr>
            <p:ph type="body" idx="2"/>
          </p:nvPr>
        </p:nvSpPr>
        <p:spPr>
          <a:xfrm>
            <a:off x="4783825" y="1552825"/>
            <a:ext cx="3436800" cy="2686200"/>
          </a:xfrm>
          <a:prstGeom prst="rect">
            <a:avLst/>
          </a:prstGeom>
        </p:spPr>
        <p:txBody>
          <a:bodyPr spcFirstLastPara="1" wrap="square" lIns="91425" tIns="91425" rIns="91425" bIns="91425" anchor="t" anchorCtr="0">
            <a:noAutofit/>
          </a:bodyPr>
          <a:lstStyle>
            <a:lvl1pPr marL="457200" lvl="0" indent="-292100" algn="ctr" rtl="0">
              <a:spcBef>
                <a:spcPts val="0"/>
              </a:spcBef>
              <a:spcAft>
                <a:spcPts val="0"/>
              </a:spcAft>
              <a:buClr>
                <a:srgbClr val="595959"/>
              </a:buClr>
              <a:buSzPts val="1000"/>
              <a:buFont typeface="Anaheim"/>
              <a:buChar char="●"/>
              <a:defRPr/>
            </a:lvl1pPr>
            <a:lvl2pPr marL="914400" lvl="1" indent="-317500" rtl="0">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
        <p:nvSpPr>
          <p:cNvPr id="759" name="Google Shape;759;p22"/>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2"/>
          <p:cNvSpPr/>
          <p:nvPr/>
        </p:nvSpPr>
        <p:spPr>
          <a:xfrm>
            <a:off x="1040281" y="1439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1" name="Google Shape;761;p22"/>
          <p:cNvGrpSpPr/>
          <p:nvPr/>
        </p:nvGrpSpPr>
        <p:grpSpPr>
          <a:xfrm>
            <a:off x="143166" y="662256"/>
            <a:ext cx="591057" cy="649980"/>
            <a:chOff x="6147466" y="1228881"/>
            <a:chExt cx="591057" cy="649980"/>
          </a:xfrm>
        </p:grpSpPr>
        <p:sp>
          <p:nvSpPr>
            <p:cNvPr id="762" name="Google Shape;762;p22"/>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2"/>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2"/>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2"/>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2"/>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2"/>
          <p:cNvGrpSpPr/>
          <p:nvPr/>
        </p:nvGrpSpPr>
        <p:grpSpPr>
          <a:xfrm>
            <a:off x="8163647" y="215599"/>
            <a:ext cx="753971" cy="648821"/>
            <a:chOff x="1705185" y="1262961"/>
            <a:chExt cx="753971" cy="648821"/>
          </a:xfrm>
        </p:grpSpPr>
        <p:sp>
          <p:nvSpPr>
            <p:cNvPr id="770" name="Google Shape;770;p22"/>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2"/>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2"/>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2"/>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2"/>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2"/>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2"/>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2"/>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22"/>
          <p:cNvGrpSpPr/>
          <p:nvPr/>
        </p:nvGrpSpPr>
        <p:grpSpPr>
          <a:xfrm flipH="1">
            <a:off x="417106" y="1850425"/>
            <a:ext cx="136800" cy="164925"/>
            <a:chOff x="8090250" y="1365500"/>
            <a:chExt cx="136800" cy="164925"/>
          </a:xfrm>
        </p:grpSpPr>
        <p:sp>
          <p:nvSpPr>
            <p:cNvPr id="779" name="Google Shape;779;p22"/>
            <p:cNvSpPr/>
            <p:nvPr/>
          </p:nvSpPr>
          <p:spPr>
            <a:xfrm>
              <a:off x="8158625" y="1465800"/>
              <a:ext cx="25" cy="64625"/>
            </a:xfrm>
            <a:custGeom>
              <a:avLst/>
              <a:gdLst/>
              <a:ahLst/>
              <a:cxnLst/>
              <a:rect l="l" t="t" r="r" b="b"/>
              <a:pathLst>
                <a:path w="1" h="2585" fill="none" extrusionOk="0">
                  <a:moveTo>
                    <a:pt x="1" y="0"/>
                  </a:moveTo>
                  <a:lnTo>
                    <a:pt x="1" y="258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2"/>
            <p:cNvSpPr/>
            <p:nvPr/>
          </p:nvSpPr>
          <p:spPr>
            <a:xfrm>
              <a:off x="8158625" y="1365500"/>
              <a:ext cx="25" cy="65375"/>
            </a:xfrm>
            <a:custGeom>
              <a:avLst/>
              <a:gdLst/>
              <a:ahLst/>
              <a:cxnLst/>
              <a:rect l="l" t="t" r="r" b="b"/>
              <a:pathLst>
                <a:path w="1" h="2615" fill="none" extrusionOk="0">
                  <a:moveTo>
                    <a:pt x="1" y="0"/>
                  </a:moveTo>
                  <a:lnTo>
                    <a:pt x="1" y="261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2"/>
            <p:cNvSpPr/>
            <p:nvPr/>
          </p:nvSpPr>
          <p:spPr>
            <a:xfrm>
              <a:off x="8173825" y="1447550"/>
              <a:ext cx="53225" cy="25"/>
            </a:xfrm>
            <a:custGeom>
              <a:avLst/>
              <a:gdLst/>
              <a:ahLst/>
              <a:cxnLst/>
              <a:rect l="l" t="t" r="r" b="b"/>
              <a:pathLst>
                <a:path w="2129" h="1" fill="none" extrusionOk="0">
                  <a:moveTo>
                    <a:pt x="1" y="1"/>
                  </a:moveTo>
                  <a:lnTo>
                    <a:pt x="212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2"/>
            <p:cNvSpPr/>
            <p:nvPr/>
          </p:nvSpPr>
          <p:spPr>
            <a:xfrm>
              <a:off x="8090250" y="1447550"/>
              <a:ext cx="53975" cy="25"/>
            </a:xfrm>
            <a:custGeom>
              <a:avLst/>
              <a:gdLst/>
              <a:ahLst/>
              <a:cxnLst/>
              <a:rect l="l" t="t" r="r" b="b"/>
              <a:pathLst>
                <a:path w="2159" h="1" fill="none" extrusionOk="0">
                  <a:moveTo>
                    <a:pt x="0" y="1"/>
                  </a:moveTo>
                  <a:lnTo>
                    <a:pt x="215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22"/>
          <p:cNvGrpSpPr/>
          <p:nvPr/>
        </p:nvGrpSpPr>
        <p:grpSpPr>
          <a:xfrm flipH="1">
            <a:off x="8589075" y="1728489"/>
            <a:ext cx="160043" cy="191843"/>
            <a:chOff x="2968138" y="1186114"/>
            <a:chExt cx="160043" cy="191843"/>
          </a:xfrm>
        </p:grpSpPr>
        <p:sp>
          <p:nvSpPr>
            <p:cNvPr id="784" name="Google Shape;784;p22"/>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2"/>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2"/>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2"/>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22"/>
          <p:cNvSpPr/>
          <p:nvPr/>
        </p:nvSpPr>
        <p:spPr>
          <a:xfrm flipH="1">
            <a:off x="79324" y="2345501"/>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818"/>
        <p:cNvGrpSpPr/>
        <p:nvPr/>
      </p:nvGrpSpPr>
      <p:grpSpPr>
        <a:xfrm>
          <a:off x="0" y="0"/>
          <a:ext cx="0" cy="0"/>
          <a:chOff x="0" y="0"/>
          <a:chExt cx="0" cy="0"/>
        </a:xfrm>
      </p:grpSpPr>
      <p:sp>
        <p:nvSpPr>
          <p:cNvPr id="819" name="Google Shape;819;p24"/>
          <p:cNvSpPr txBox="1">
            <a:spLocks noGrp="1"/>
          </p:cNvSpPr>
          <p:nvPr>
            <p:ph type="title"/>
          </p:nvPr>
        </p:nvSpPr>
        <p:spPr>
          <a:xfrm>
            <a:off x="720006" y="2678837"/>
            <a:ext cx="2263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0" name="Google Shape;820;p24"/>
          <p:cNvSpPr txBox="1">
            <a:spLocks noGrp="1"/>
          </p:cNvSpPr>
          <p:nvPr>
            <p:ph type="subTitle" idx="1"/>
          </p:nvPr>
        </p:nvSpPr>
        <p:spPr>
          <a:xfrm>
            <a:off x="719119" y="3006225"/>
            <a:ext cx="2263200" cy="8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1" name="Google Shape;821;p24"/>
          <p:cNvSpPr txBox="1">
            <a:spLocks noGrp="1"/>
          </p:cNvSpPr>
          <p:nvPr>
            <p:ph type="title" idx="2"/>
          </p:nvPr>
        </p:nvSpPr>
        <p:spPr>
          <a:xfrm>
            <a:off x="3450492" y="2678837"/>
            <a:ext cx="2263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2" name="Google Shape;822;p24"/>
          <p:cNvSpPr txBox="1">
            <a:spLocks noGrp="1"/>
          </p:cNvSpPr>
          <p:nvPr>
            <p:ph type="subTitle" idx="3"/>
          </p:nvPr>
        </p:nvSpPr>
        <p:spPr>
          <a:xfrm>
            <a:off x="3449600" y="3006225"/>
            <a:ext cx="2263200" cy="8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3" name="Google Shape;823;p24"/>
          <p:cNvSpPr txBox="1">
            <a:spLocks noGrp="1"/>
          </p:cNvSpPr>
          <p:nvPr>
            <p:ph type="title" idx="4"/>
          </p:nvPr>
        </p:nvSpPr>
        <p:spPr>
          <a:xfrm>
            <a:off x="6162578" y="2678837"/>
            <a:ext cx="2263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24" name="Google Shape;824;p24"/>
          <p:cNvSpPr txBox="1">
            <a:spLocks noGrp="1"/>
          </p:cNvSpPr>
          <p:nvPr>
            <p:ph type="subTitle" idx="5"/>
          </p:nvPr>
        </p:nvSpPr>
        <p:spPr>
          <a:xfrm>
            <a:off x="6161691" y="3006225"/>
            <a:ext cx="2263200" cy="8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5" name="Google Shape;825;p24"/>
          <p:cNvSpPr txBox="1">
            <a:spLocks noGrp="1"/>
          </p:cNvSpPr>
          <p:nvPr>
            <p:ph type="title" idx="6"/>
          </p:nvPr>
        </p:nvSpPr>
        <p:spPr>
          <a:xfrm>
            <a:off x="720000" y="463800"/>
            <a:ext cx="7704000" cy="572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826" name="Google Shape;826;p24"/>
          <p:cNvGrpSpPr/>
          <p:nvPr/>
        </p:nvGrpSpPr>
        <p:grpSpPr>
          <a:xfrm flipH="1">
            <a:off x="417106" y="1850425"/>
            <a:ext cx="136800" cy="164925"/>
            <a:chOff x="8090250" y="1365500"/>
            <a:chExt cx="136800" cy="164925"/>
          </a:xfrm>
        </p:grpSpPr>
        <p:sp>
          <p:nvSpPr>
            <p:cNvPr id="827" name="Google Shape;827;p24"/>
            <p:cNvSpPr/>
            <p:nvPr/>
          </p:nvSpPr>
          <p:spPr>
            <a:xfrm>
              <a:off x="8158625" y="1465800"/>
              <a:ext cx="25" cy="64625"/>
            </a:xfrm>
            <a:custGeom>
              <a:avLst/>
              <a:gdLst/>
              <a:ahLst/>
              <a:cxnLst/>
              <a:rect l="l" t="t" r="r" b="b"/>
              <a:pathLst>
                <a:path w="1" h="2585" fill="none" extrusionOk="0">
                  <a:moveTo>
                    <a:pt x="1" y="0"/>
                  </a:moveTo>
                  <a:lnTo>
                    <a:pt x="1" y="258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4"/>
            <p:cNvSpPr/>
            <p:nvPr/>
          </p:nvSpPr>
          <p:spPr>
            <a:xfrm>
              <a:off x="8158625" y="1365500"/>
              <a:ext cx="25" cy="65375"/>
            </a:xfrm>
            <a:custGeom>
              <a:avLst/>
              <a:gdLst/>
              <a:ahLst/>
              <a:cxnLst/>
              <a:rect l="l" t="t" r="r" b="b"/>
              <a:pathLst>
                <a:path w="1" h="2615" fill="none" extrusionOk="0">
                  <a:moveTo>
                    <a:pt x="1" y="0"/>
                  </a:moveTo>
                  <a:lnTo>
                    <a:pt x="1" y="261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4"/>
            <p:cNvSpPr/>
            <p:nvPr/>
          </p:nvSpPr>
          <p:spPr>
            <a:xfrm>
              <a:off x="8173825" y="1447550"/>
              <a:ext cx="53225" cy="25"/>
            </a:xfrm>
            <a:custGeom>
              <a:avLst/>
              <a:gdLst/>
              <a:ahLst/>
              <a:cxnLst/>
              <a:rect l="l" t="t" r="r" b="b"/>
              <a:pathLst>
                <a:path w="2129" h="1" fill="none" extrusionOk="0">
                  <a:moveTo>
                    <a:pt x="1" y="1"/>
                  </a:moveTo>
                  <a:lnTo>
                    <a:pt x="212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4"/>
            <p:cNvSpPr/>
            <p:nvPr/>
          </p:nvSpPr>
          <p:spPr>
            <a:xfrm>
              <a:off x="8090250" y="1447550"/>
              <a:ext cx="53975" cy="25"/>
            </a:xfrm>
            <a:custGeom>
              <a:avLst/>
              <a:gdLst/>
              <a:ahLst/>
              <a:cxnLst/>
              <a:rect l="l" t="t" r="r" b="b"/>
              <a:pathLst>
                <a:path w="2159" h="1" fill="none" extrusionOk="0">
                  <a:moveTo>
                    <a:pt x="0" y="1"/>
                  </a:moveTo>
                  <a:lnTo>
                    <a:pt x="215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24"/>
          <p:cNvGrpSpPr/>
          <p:nvPr/>
        </p:nvGrpSpPr>
        <p:grpSpPr>
          <a:xfrm>
            <a:off x="6046910" y="45193"/>
            <a:ext cx="753971" cy="649980"/>
            <a:chOff x="6618338" y="2032518"/>
            <a:chExt cx="753971" cy="649980"/>
          </a:xfrm>
        </p:grpSpPr>
        <p:sp>
          <p:nvSpPr>
            <p:cNvPr id="832" name="Google Shape;832;p24"/>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4"/>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4"/>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4"/>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4"/>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4"/>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4"/>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4"/>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0" name="Google Shape;840;p24"/>
          <p:cNvGrpSpPr/>
          <p:nvPr/>
        </p:nvGrpSpPr>
        <p:grpSpPr>
          <a:xfrm flipH="1">
            <a:off x="8767450" y="176914"/>
            <a:ext cx="160043" cy="191843"/>
            <a:chOff x="2968138" y="1186114"/>
            <a:chExt cx="160043" cy="191843"/>
          </a:xfrm>
        </p:grpSpPr>
        <p:sp>
          <p:nvSpPr>
            <p:cNvPr id="841" name="Google Shape;841;p24"/>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4"/>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4"/>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4"/>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5" name="Google Shape;845;p24"/>
          <p:cNvSpPr/>
          <p:nvPr/>
        </p:nvSpPr>
        <p:spPr>
          <a:xfrm flipH="1">
            <a:off x="8927487" y="11358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4"/>
          <p:cNvSpPr/>
          <p:nvPr/>
        </p:nvSpPr>
        <p:spPr>
          <a:xfrm flipH="1">
            <a:off x="223287" y="17691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4"/>
          <p:cNvSpPr/>
          <p:nvPr/>
        </p:nvSpPr>
        <p:spPr>
          <a:xfrm flipH="1">
            <a:off x="8841976" y="2371259"/>
            <a:ext cx="124233" cy="200491"/>
          </a:xfrm>
          <a:custGeom>
            <a:avLst/>
            <a:gdLst/>
            <a:ahLst/>
            <a:cxnLst/>
            <a:rect l="l" t="t" r="r" b="b"/>
            <a:pathLst>
              <a:path w="6536" h="10548" fill="none" extrusionOk="0">
                <a:moveTo>
                  <a:pt x="3253" y="0"/>
                </a:moveTo>
                <a:lnTo>
                  <a:pt x="1" y="5259"/>
                </a:lnTo>
                <a:lnTo>
                  <a:pt x="3253" y="10547"/>
                </a:lnTo>
                <a:lnTo>
                  <a:pt x="6536" y="525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4"/>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881"/>
        <p:cNvGrpSpPr/>
        <p:nvPr/>
      </p:nvGrpSpPr>
      <p:grpSpPr>
        <a:xfrm>
          <a:off x="0" y="0"/>
          <a:ext cx="0" cy="0"/>
          <a:chOff x="0" y="0"/>
          <a:chExt cx="0" cy="0"/>
        </a:xfrm>
      </p:grpSpPr>
      <p:sp>
        <p:nvSpPr>
          <p:cNvPr id="882" name="Google Shape;882;p26"/>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883" name="Google Shape;883;p26"/>
          <p:cNvSpPr txBox="1">
            <a:spLocks noGrp="1"/>
          </p:cNvSpPr>
          <p:nvPr>
            <p:ph type="title" idx="2"/>
          </p:nvPr>
        </p:nvSpPr>
        <p:spPr>
          <a:xfrm>
            <a:off x="1302864" y="1583900"/>
            <a:ext cx="2959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4" name="Google Shape;884;p26"/>
          <p:cNvSpPr txBox="1">
            <a:spLocks noGrp="1"/>
          </p:cNvSpPr>
          <p:nvPr>
            <p:ph type="subTitle" idx="1"/>
          </p:nvPr>
        </p:nvSpPr>
        <p:spPr>
          <a:xfrm>
            <a:off x="1302864" y="1909027"/>
            <a:ext cx="2959200" cy="89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5" name="Google Shape;885;p26"/>
          <p:cNvSpPr txBox="1">
            <a:spLocks noGrp="1"/>
          </p:cNvSpPr>
          <p:nvPr>
            <p:ph type="title" idx="3"/>
          </p:nvPr>
        </p:nvSpPr>
        <p:spPr>
          <a:xfrm>
            <a:off x="4892043" y="1583900"/>
            <a:ext cx="2959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6" name="Google Shape;886;p26"/>
          <p:cNvSpPr txBox="1">
            <a:spLocks noGrp="1"/>
          </p:cNvSpPr>
          <p:nvPr>
            <p:ph type="subTitle" idx="4"/>
          </p:nvPr>
        </p:nvSpPr>
        <p:spPr>
          <a:xfrm>
            <a:off x="4892040" y="1909027"/>
            <a:ext cx="2959200" cy="89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7" name="Google Shape;887;p26"/>
          <p:cNvSpPr txBox="1">
            <a:spLocks noGrp="1"/>
          </p:cNvSpPr>
          <p:nvPr>
            <p:ph type="title" idx="5"/>
          </p:nvPr>
        </p:nvSpPr>
        <p:spPr>
          <a:xfrm>
            <a:off x="1302864" y="2865747"/>
            <a:ext cx="2959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8" name="Google Shape;888;p26"/>
          <p:cNvSpPr txBox="1">
            <a:spLocks noGrp="1"/>
          </p:cNvSpPr>
          <p:nvPr>
            <p:ph type="subTitle" idx="6"/>
          </p:nvPr>
        </p:nvSpPr>
        <p:spPr>
          <a:xfrm>
            <a:off x="1302864" y="3186475"/>
            <a:ext cx="2959200" cy="891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9" name="Google Shape;889;p26"/>
          <p:cNvSpPr txBox="1">
            <a:spLocks noGrp="1"/>
          </p:cNvSpPr>
          <p:nvPr>
            <p:ph type="title" idx="7"/>
          </p:nvPr>
        </p:nvSpPr>
        <p:spPr>
          <a:xfrm>
            <a:off x="4892039" y="2865747"/>
            <a:ext cx="2959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0" name="Google Shape;890;p26"/>
          <p:cNvSpPr txBox="1">
            <a:spLocks noGrp="1"/>
          </p:cNvSpPr>
          <p:nvPr>
            <p:ph type="subTitle" idx="8"/>
          </p:nvPr>
        </p:nvSpPr>
        <p:spPr>
          <a:xfrm>
            <a:off x="4892039" y="3186475"/>
            <a:ext cx="2959200" cy="89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1" name="Google Shape;891;p26"/>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2" name="Google Shape;892;p26"/>
          <p:cNvGrpSpPr/>
          <p:nvPr/>
        </p:nvGrpSpPr>
        <p:grpSpPr>
          <a:xfrm>
            <a:off x="1385013" y="271951"/>
            <a:ext cx="160043" cy="191843"/>
            <a:chOff x="2968138" y="1186114"/>
            <a:chExt cx="160043" cy="191843"/>
          </a:xfrm>
        </p:grpSpPr>
        <p:sp>
          <p:nvSpPr>
            <p:cNvPr id="893" name="Google Shape;893;p26"/>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6"/>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6"/>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6"/>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26"/>
          <p:cNvSpPr/>
          <p:nvPr/>
        </p:nvSpPr>
        <p:spPr>
          <a:xfrm>
            <a:off x="422933" y="761776"/>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6"/>
          <p:cNvSpPr/>
          <p:nvPr/>
        </p:nvSpPr>
        <p:spPr>
          <a:xfrm>
            <a:off x="7033072" y="146464"/>
            <a:ext cx="162932" cy="265212"/>
          </a:xfrm>
          <a:custGeom>
            <a:avLst/>
            <a:gdLst/>
            <a:ahLst/>
            <a:cxnLst/>
            <a:rect l="l" t="t" r="r" b="b"/>
            <a:pathLst>
              <a:path w="8572" h="13953" fill="none" extrusionOk="0">
                <a:moveTo>
                  <a:pt x="4286" y="1"/>
                </a:moveTo>
                <a:lnTo>
                  <a:pt x="0" y="6961"/>
                </a:lnTo>
                <a:lnTo>
                  <a:pt x="4286" y="13952"/>
                </a:lnTo>
                <a:lnTo>
                  <a:pt x="8572" y="6961"/>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 name="Google Shape;899;p26"/>
          <p:cNvGrpSpPr/>
          <p:nvPr/>
        </p:nvGrpSpPr>
        <p:grpSpPr>
          <a:xfrm>
            <a:off x="8044466" y="204331"/>
            <a:ext cx="591057" cy="649980"/>
            <a:chOff x="6147466" y="1228881"/>
            <a:chExt cx="591057" cy="649980"/>
          </a:xfrm>
        </p:grpSpPr>
        <p:sp>
          <p:nvSpPr>
            <p:cNvPr id="900" name="Google Shape;900;p26"/>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6"/>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6"/>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6"/>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6"/>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6"/>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6"/>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26"/>
          <p:cNvGrpSpPr/>
          <p:nvPr/>
        </p:nvGrpSpPr>
        <p:grpSpPr>
          <a:xfrm>
            <a:off x="8322022" y="2360299"/>
            <a:ext cx="753971" cy="648821"/>
            <a:chOff x="1705185" y="1262961"/>
            <a:chExt cx="753971" cy="648821"/>
          </a:xfrm>
        </p:grpSpPr>
        <p:sp>
          <p:nvSpPr>
            <p:cNvPr id="908" name="Google Shape;908;p26"/>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6"/>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6"/>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6"/>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6"/>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6"/>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6"/>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6"/>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26"/>
          <p:cNvGrpSpPr/>
          <p:nvPr/>
        </p:nvGrpSpPr>
        <p:grpSpPr>
          <a:xfrm>
            <a:off x="8726691" y="1286968"/>
            <a:ext cx="158884" cy="190664"/>
            <a:chOff x="6523016" y="2685368"/>
            <a:chExt cx="158884" cy="190664"/>
          </a:xfrm>
        </p:grpSpPr>
        <p:sp>
          <p:nvSpPr>
            <p:cNvPr id="917" name="Google Shape;917;p26"/>
            <p:cNvSpPr/>
            <p:nvPr/>
          </p:nvSpPr>
          <p:spPr>
            <a:xfrm>
              <a:off x="6602733" y="2800915"/>
              <a:ext cx="19" cy="75118"/>
            </a:xfrm>
            <a:custGeom>
              <a:avLst/>
              <a:gdLst/>
              <a:ahLst/>
              <a:cxnLst/>
              <a:rect l="l" t="t" r="r" b="b"/>
              <a:pathLst>
                <a:path w="1" h="3952" fill="none" extrusionOk="0">
                  <a:moveTo>
                    <a:pt x="1" y="0"/>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6"/>
            <p:cNvSpPr/>
            <p:nvPr/>
          </p:nvSpPr>
          <p:spPr>
            <a:xfrm>
              <a:off x="6602733" y="2685368"/>
              <a:ext cx="19" cy="74547"/>
            </a:xfrm>
            <a:custGeom>
              <a:avLst/>
              <a:gdLst/>
              <a:ahLst/>
              <a:cxnLst/>
              <a:rect l="l" t="t" r="r" b="b"/>
              <a:pathLst>
                <a:path w="1" h="3922" fill="none" extrusionOk="0">
                  <a:moveTo>
                    <a:pt x="1" y="0"/>
                  </a:moveTo>
                  <a:lnTo>
                    <a:pt x="1" y="39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6"/>
            <p:cNvSpPr/>
            <p:nvPr/>
          </p:nvSpPr>
          <p:spPr>
            <a:xfrm>
              <a:off x="6619498"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6"/>
            <p:cNvSpPr/>
            <p:nvPr/>
          </p:nvSpPr>
          <p:spPr>
            <a:xfrm>
              <a:off x="6523016"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921"/>
        <p:cNvGrpSpPr/>
        <p:nvPr/>
      </p:nvGrpSpPr>
      <p:grpSpPr>
        <a:xfrm>
          <a:off x="0" y="0"/>
          <a:ext cx="0" cy="0"/>
          <a:chOff x="0" y="0"/>
          <a:chExt cx="0" cy="0"/>
        </a:xfrm>
      </p:grpSpPr>
      <p:sp>
        <p:nvSpPr>
          <p:cNvPr id="922" name="Google Shape;922;p27"/>
          <p:cNvSpPr txBox="1">
            <a:spLocks noGrp="1"/>
          </p:cNvSpPr>
          <p:nvPr>
            <p:ph type="title"/>
          </p:nvPr>
        </p:nvSpPr>
        <p:spPr>
          <a:xfrm>
            <a:off x="755812" y="2975248"/>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3" name="Google Shape;923;p27"/>
          <p:cNvSpPr txBox="1">
            <a:spLocks noGrp="1"/>
          </p:cNvSpPr>
          <p:nvPr>
            <p:ph type="subTitle" idx="1"/>
          </p:nvPr>
        </p:nvSpPr>
        <p:spPr>
          <a:xfrm>
            <a:off x="755812" y="3306659"/>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4" name="Google Shape;924;p27"/>
          <p:cNvSpPr txBox="1">
            <a:spLocks noGrp="1"/>
          </p:cNvSpPr>
          <p:nvPr>
            <p:ph type="title" idx="2"/>
          </p:nvPr>
        </p:nvSpPr>
        <p:spPr>
          <a:xfrm>
            <a:off x="3503602" y="1492940"/>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5" name="Google Shape;925;p27"/>
          <p:cNvSpPr txBox="1">
            <a:spLocks noGrp="1"/>
          </p:cNvSpPr>
          <p:nvPr>
            <p:ph type="subTitle" idx="3"/>
          </p:nvPr>
        </p:nvSpPr>
        <p:spPr>
          <a:xfrm>
            <a:off x="3503602" y="1826438"/>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6" name="Google Shape;926;p27"/>
          <p:cNvSpPr txBox="1">
            <a:spLocks noGrp="1"/>
          </p:cNvSpPr>
          <p:nvPr>
            <p:ph type="title" idx="4"/>
          </p:nvPr>
        </p:nvSpPr>
        <p:spPr>
          <a:xfrm>
            <a:off x="755812" y="1492940"/>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7" name="Google Shape;927;p27"/>
          <p:cNvSpPr txBox="1">
            <a:spLocks noGrp="1"/>
          </p:cNvSpPr>
          <p:nvPr>
            <p:ph type="subTitle" idx="5"/>
          </p:nvPr>
        </p:nvSpPr>
        <p:spPr>
          <a:xfrm>
            <a:off x="755812" y="1826438"/>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27"/>
          <p:cNvSpPr txBox="1">
            <a:spLocks noGrp="1"/>
          </p:cNvSpPr>
          <p:nvPr>
            <p:ph type="title" idx="6"/>
          </p:nvPr>
        </p:nvSpPr>
        <p:spPr>
          <a:xfrm>
            <a:off x="3503602" y="2975248"/>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29" name="Google Shape;929;p27"/>
          <p:cNvSpPr txBox="1">
            <a:spLocks noGrp="1"/>
          </p:cNvSpPr>
          <p:nvPr>
            <p:ph type="subTitle" idx="7"/>
          </p:nvPr>
        </p:nvSpPr>
        <p:spPr>
          <a:xfrm>
            <a:off x="3503602" y="3306659"/>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7"/>
          <p:cNvSpPr txBox="1">
            <a:spLocks noGrp="1"/>
          </p:cNvSpPr>
          <p:nvPr>
            <p:ph type="title" idx="8"/>
          </p:nvPr>
        </p:nvSpPr>
        <p:spPr>
          <a:xfrm>
            <a:off x="6253261" y="1492940"/>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31" name="Google Shape;931;p27"/>
          <p:cNvSpPr txBox="1">
            <a:spLocks noGrp="1"/>
          </p:cNvSpPr>
          <p:nvPr>
            <p:ph type="subTitle" idx="9"/>
          </p:nvPr>
        </p:nvSpPr>
        <p:spPr>
          <a:xfrm>
            <a:off x="6253261" y="1826438"/>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2" name="Google Shape;932;p27"/>
          <p:cNvSpPr txBox="1">
            <a:spLocks noGrp="1"/>
          </p:cNvSpPr>
          <p:nvPr>
            <p:ph type="title" idx="13"/>
          </p:nvPr>
        </p:nvSpPr>
        <p:spPr>
          <a:xfrm>
            <a:off x="6253261" y="2975248"/>
            <a:ext cx="21387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33" name="Google Shape;933;p27"/>
          <p:cNvSpPr txBox="1">
            <a:spLocks noGrp="1"/>
          </p:cNvSpPr>
          <p:nvPr>
            <p:ph type="subTitle" idx="14"/>
          </p:nvPr>
        </p:nvSpPr>
        <p:spPr>
          <a:xfrm>
            <a:off x="6253261" y="3306659"/>
            <a:ext cx="2138700" cy="6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4" name="Google Shape;934;p27"/>
          <p:cNvSpPr txBox="1">
            <a:spLocks noGrp="1"/>
          </p:cNvSpPr>
          <p:nvPr>
            <p:ph type="title" idx="15"/>
          </p:nvPr>
        </p:nvSpPr>
        <p:spPr>
          <a:xfrm>
            <a:off x="720000" y="4638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935" name="Google Shape;935;p27"/>
          <p:cNvSpPr/>
          <p:nvPr/>
        </p:nvSpPr>
        <p:spPr>
          <a:xfrm>
            <a:off x="-219312" y="909238"/>
            <a:ext cx="503850" cy="436950"/>
          </a:xfrm>
          <a:custGeom>
            <a:avLst/>
            <a:gdLst/>
            <a:ahLst/>
            <a:cxnLst/>
            <a:rect l="l" t="t" r="r" b="b"/>
            <a:pathLst>
              <a:path w="20154" h="17478" extrusionOk="0">
                <a:moveTo>
                  <a:pt x="5047" y="0"/>
                </a:moveTo>
                <a:lnTo>
                  <a:pt x="1" y="8754"/>
                </a:lnTo>
                <a:lnTo>
                  <a:pt x="5047" y="17478"/>
                </a:lnTo>
                <a:lnTo>
                  <a:pt x="15138" y="17478"/>
                </a:lnTo>
                <a:lnTo>
                  <a:pt x="20153" y="8754"/>
                </a:lnTo>
                <a:lnTo>
                  <a:pt x="151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a:off x="1013138" y="-182200"/>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7" name="Google Shape;937;p27"/>
          <p:cNvGrpSpPr/>
          <p:nvPr/>
        </p:nvGrpSpPr>
        <p:grpSpPr>
          <a:xfrm>
            <a:off x="563563" y="407193"/>
            <a:ext cx="753971" cy="649980"/>
            <a:chOff x="6618338" y="2032518"/>
            <a:chExt cx="753971" cy="649980"/>
          </a:xfrm>
        </p:grpSpPr>
        <p:sp>
          <p:nvSpPr>
            <p:cNvPr id="938" name="Google Shape;938;p27"/>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6" name="Google Shape;946;p27"/>
          <p:cNvSpPr/>
          <p:nvPr/>
        </p:nvSpPr>
        <p:spPr>
          <a:xfrm>
            <a:off x="8379731" y="2029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7"/>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p:nvPr/>
        </p:nvSpPr>
        <p:spPr>
          <a:xfrm>
            <a:off x="0" y="4221625"/>
            <a:ext cx="9144000" cy="92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title"/>
          </p:nvPr>
        </p:nvSpPr>
        <p:spPr>
          <a:xfrm>
            <a:off x="4776625" y="1900479"/>
            <a:ext cx="3650700" cy="737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 name="Google Shape;54;p3"/>
          <p:cNvSpPr txBox="1">
            <a:spLocks noGrp="1"/>
          </p:cNvSpPr>
          <p:nvPr>
            <p:ph type="title" idx="2" hasCustomPrompt="1"/>
          </p:nvPr>
        </p:nvSpPr>
        <p:spPr>
          <a:xfrm>
            <a:off x="5897875" y="840708"/>
            <a:ext cx="1408200" cy="9033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8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 name="Google Shape;55;p3"/>
          <p:cNvSpPr txBox="1">
            <a:spLocks noGrp="1"/>
          </p:cNvSpPr>
          <p:nvPr>
            <p:ph type="subTitle" idx="1"/>
          </p:nvPr>
        </p:nvSpPr>
        <p:spPr>
          <a:xfrm>
            <a:off x="5243125" y="2720379"/>
            <a:ext cx="2717700" cy="822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 name="Google Shape;56;p3"/>
          <p:cNvGrpSpPr/>
          <p:nvPr/>
        </p:nvGrpSpPr>
        <p:grpSpPr>
          <a:xfrm>
            <a:off x="7206863" y="67180"/>
            <a:ext cx="753971" cy="649980"/>
            <a:chOff x="6618338" y="2032518"/>
            <a:chExt cx="753971" cy="649980"/>
          </a:xfrm>
        </p:grpSpPr>
        <p:sp>
          <p:nvSpPr>
            <p:cNvPr id="57" name="Google Shape;57;p3"/>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3"/>
          <p:cNvSpPr/>
          <p:nvPr/>
        </p:nvSpPr>
        <p:spPr>
          <a:xfrm>
            <a:off x="8511231" y="90251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3"/>
          <p:cNvGrpSpPr/>
          <p:nvPr/>
        </p:nvGrpSpPr>
        <p:grpSpPr>
          <a:xfrm rot="10800000" flipH="1">
            <a:off x="188388" y="254333"/>
            <a:ext cx="3585533" cy="1691198"/>
            <a:chOff x="11121650" y="-821700"/>
            <a:chExt cx="5041525" cy="2377950"/>
          </a:xfrm>
        </p:grpSpPr>
        <p:sp>
          <p:nvSpPr>
            <p:cNvPr id="67" name="Google Shape;67;p3"/>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18916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1381350" y="63350"/>
              <a:ext cx="159325" cy="160050"/>
            </a:xfrm>
            <a:custGeom>
              <a:avLst/>
              <a:gdLst/>
              <a:ahLst/>
              <a:cxnLst/>
              <a:rect l="l" t="t" r="r" b="b"/>
              <a:pathLst>
                <a:path w="6373" h="6402" extrusionOk="0">
                  <a:moveTo>
                    <a:pt x="3201" y="0"/>
                  </a:moveTo>
                  <a:cubicBezTo>
                    <a:pt x="1432" y="0"/>
                    <a:pt x="0" y="1432"/>
                    <a:pt x="0" y="3201"/>
                  </a:cubicBezTo>
                  <a:cubicBezTo>
                    <a:pt x="0" y="4970"/>
                    <a:pt x="1432" y="6401"/>
                    <a:pt x="3201" y="6401"/>
                  </a:cubicBezTo>
                  <a:cubicBezTo>
                    <a:pt x="4941" y="6401"/>
                    <a:pt x="6373" y="4970"/>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18923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1121650" y="-378825"/>
              <a:ext cx="159350" cy="160050"/>
            </a:xfrm>
            <a:custGeom>
              <a:avLst/>
              <a:gdLst/>
              <a:ahLst/>
              <a:cxnLst/>
              <a:rect l="l" t="t" r="r" b="b"/>
              <a:pathLst>
                <a:path w="6374" h="6402" extrusionOk="0">
                  <a:moveTo>
                    <a:pt x="3173" y="0"/>
                  </a:moveTo>
                  <a:cubicBezTo>
                    <a:pt x="1432" y="0"/>
                    <a:pt x="0" y="1432"/>
                    <a:pt x="0" y="3201"/>
                  </a:cubicBezTo>
                  <a:cubicBezTo>
                    <a:pt x="0" y="4970"/>
                    <a:pt x="1432" y="6401"/>
                    <a:pt x="3173" y="6401"/>
                  </a:cubicBezTo>
                  <a:cubicBezTo>
                    <a:pt x="4942" y="6401"/>
                    <a:pt x="6373" y="4970"/>
                    <a:pt x="6373" y="3201"/>
                  </a:cubicBezTo>
                  <a:cubicBezTo>
                    <a:pt x="6373"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1381350" y="-821700"/>
              <a:ext cx="159325" cy="160050"/>
            </a:xfrm>
            <a:custGeom>
              <a:avLst/>
              <a:gdLst/>
              <a:ahLst/>
              <a:cxnLst/>
              <a:rect l="l" t="t" r="r" b="b"/>
              <a:pathLst>
                <a:path w="6373" h="6402" extrusionOk="0">
                  <a:moveTo>
                    <a:pt x="3201" y="0"/>
                  </a:moveTo>
                  <a:cubicBezTo>
                    <a:pt x="1432" y="0"/>
                    <a:pt x="0" y="1432"/>
                    <a:pt x="0" y="3201"/>
                  </a:cubicBezTo>
                  <a:cubicBezTo>
                    <a:pt x="0" y="4969"/>
                    <a:pt x="1432" y="6401"/>
                    <a:pt x="3201" y="6401"/>
                  </a:cubicBezTo>
                  <a:cubicBezTo>
                    <a:pt x="4941" y="6401"/>
                    <a:pt x="6373" y="4969"/>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1201650" y="-741700"/>
              <a:ext cx="1029675" cy="885075"/>
            </a:xfrm>
            <a:custGeom>
              <a:avLst/>
              <a:gdLst/>
              <a:ahLst/>
              <a:cxnLst/>
              <a:rect l="l" t="t" r="r" b="b"/>
              <a:pathLst>
                <a:path w="41187" h="35403" fill="none" extrusionOk="0">
                  <a:moveTo>
                    <a:pt x="30883" y="35403"/>
                  </a:moveTo>
                  <a:lnTo>
                    <a:pt x="10276" y="35403"/>
                  </a:lnTo>
                  <a:lnTo>
                    <a:pt x="1" y="17716"/>
                  </a:lnTo>
                  <a:lnTo>
                    <a:pt x="10276" y="1"/>
                  </a:lnTo>
                  <a:lnTo>
                    <a:pt x="30883" y="1"/>
                  </a:lnTo>
                  <a:lnTo>
                    <a:pt x="41186"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948"/>
        <p:cNvGrpSpPr/>
        <p:nvPr/>
      </p:nvGrpSpPr>
      <p:grpSpPr>
        <a:xfrm>
          <a:off x="0" y="0"/>
          <a:ext cx="0" cy="0"/>
          <a:chOff x="0" y="0"/>
          <a:chExt cx="0" cy="0"/>
        </a:xfrm>
      </p:grpSpPr>
      <p:grpSp>
        <p:nvGrpSpPr>
          <p:cNvPr id="949" name="Google Shape;949;p28"/>
          <p:cNvGrpSpPr/>
          <p:nvPr/>
        </p:nvGrpSpPr>
        <p:grpSpPr>
          <a:xfrm flipH="1">
            <a:off x="20" y="515660"/>
            <a:ext cx="9143636" cy="4627621"/>
            <a:chOff x="-460225" y="1453200"/>
            <a:chExt cx="8155950" cy="4127750"/>
          </a:xfrm>
        </p:grpSpPr>
        <p:sp>
          <p:nvSpPr>
            <p:cNvPr id="950" name="Google Shape;950;p28"/>
            <p:cNvSpPr/>
            <p:nvPr/>
          </p:nvSpPr>
          <p:spPr>
            <a:xfrm>
              <a:off x="-460225" y="1660150"/>
              <a:ext cx="8155950" cy="3920800"/>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8"/>
            <p:cNvSpPr/>
            <p:nvPr/>
          </p:nvSpPr>
          <p:spPr>
            <a:xfrm>
              <a:off x="606650" y="1453200"/>
              <a:ext cx="6678725" cy="2693825"/>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8"/>
            <p:cNvSpPr/>
            <p:nvPr/>
          </p:nvSpPr>
          <p:spPr>
            <a:xfrm>
              <a:off x="583100" y="2899275"/>
              <a:ext cx="6678725" cy="148180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28"/>
          <p:cNvSpPr txBox="1">
            <a:spLocks noGrp="1"/>
          </p:cNvSpPr>
          <p:nvPr>
            <p:ph type="title" hasCustomPrompt="1"/>
          </p:nvPr>
        </p:nvSpPr>
        <p:spPr>
          <a:xfrm>
            <a:off x="1165556" y="2436723"/>
            <a:ext cx="3265800" cy="9051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2"/>
              </a:buClr>
              <a:buSzPts val="6200"/>
              <a:buNone/>
              <a:defRPr sz="5400">
                <a:solidFill>
                  <a:schemeClr val="accent1"/>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954" name="Google Shape;954;p28"/>
          <p:cNvSpPr txBox="1">
            <a:spLocks noGrp="1"/>
          </p:cNvSpPr>
          <p:nvPr>
            <p:ph type="subTitle" idx="1"/>
          </p:nvPr>
        </p:nvSpPr>
        <p:spPr>
          <a:xfrm>
            <a:off x="1165550" y="3341800"/>
            <a:ext cx="3265800" cy="36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5" name="Google Shape;955;p28"/>
          <p:cNvSpPr txBox="1">
            <a:spLocks noGrp="1"/>
          </p:cNvSpPr>
          <p:nvPr>
            <p:ph type="title" idx="2" hasCustomPrompt="1"/>
          </p:nvPr>
        </p:nvSpPr>
        <p:spPr>
          <a:xfrm>
            <a:off x="1165550" y="817400"/>
            <a:ext cx="3254700" cy="9051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2"/>
              </a:buClr>
              <a:buSzPts val="6200"/>
              <a:buNone/>
              <a:defRPr sz="5400"/>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956" name="Google Shape;956;p28"/>
          <p:cNvSpPr txBox="1">
            <a:spLocks noGrp="1"/>
          </p:cNvSpPr>
          <p:nvPr>
            <p:ph type="subTitle" idx="3"/>
          </p:nvPr>
        </p:nvSpPr>
        <p:spPr>
          <a:xfrm>
            <a:off x="1165550" y="1709150"/>
            <a:ext cx="3265800" cy="36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7" name="Google Shape;957;p28"/>
          <p:cNvSpPr txBox="1">
            <a:spLocks noGrp="1"/>
          </p:cNvSpPr>
          <p:nvPr>
            <p:ph type="title" idx="4" hasCustomPrompt="1"/>
          </p:nvPr>
        </p:nvSpPr>
        <p:spPr>
          <a:xfrm>
            <a:off x="4712706" y="2436723"/>
            <a:ext cx="3265800" cy="9051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2"/>
              </a:buClr>
              <a:buSzPts val="6200"/>
              <a:buNone/>
              <a:defRPr sz="5400"/>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958" name="Google Shape;958;p28"/>
          <p:cNvSpPr txBox="1">
            <a:spLocks noGrp="1"/>
          </p:cNvSpPr>
          <p:nvPr>
            <p:ph type="subTitle" idx="5"/>
          </p:nvPr>
        </p:nvSpPr>
        <p:spPr>
          <a:xfrm>
            <a:off x="4712700" y="3341800"/>
            <a:ext cx="3265800" cy="36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9" name="Google Shape;959;p28"/>
          <p:cNvSpPr txBox="1">
            <a:spLocks noGrp="1"/>
          </p:cNvSpPr>
          <p:nvPr>
            <p:ph type="title" idx="6" hasCustomPrompt="1"/>
          </p:nvPr>
        </p:nvSpPr>
        <p:spPr>
          <a:xfrm>
            <a:off x="4712700" y="817400"/>
            <a:ext cx="3254700" cy="9051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2"/>
              </a:buClr>
              <a:buSzPts val="6200"/>
              <a:buNone/>
              <a:defRPr sz="5400">
                <a:solidFill>
                  <a:schemeClr val="accent1"/>
                </a:solidFill>
              </a:defRPr>
            </a:lvl1pPr>
            <a:lvl2pPr lvl="1"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6200">
                <a:solidFill>
                  <a:schemeClr val="accent2"/>
                </a:solidFill>
                <a:latin typeface="Gilda Display"/>
                <a:ea typeface="Gilda Display"/>
                <a:cs typeface="Gilda Display"/>
                <a:sym typeface="Gilda Display"/>
              </a:defRPr>
            </a:lvl9pPr>
          </a:lstStyle>
          <a:p>
            <a:r>
              <a:t>xx%</a:t>
            </a:r>
          </a:p>
        </p:txBody>
      </p:sp>
      <p:sp>
        <p:nvSpPr>
          <p:cNvPr id="960" name="Google Shape;960;p28"/>
          <p:cNvSpPr txBox="1">
            <a:spLocks noGrp="1"/>
          </p:cNvSpPr>
          <p:nvPr>
            <p:ph type="subTitle" idx="7"/>
          </p:nvPr>
        </p:nvSpPr>
        <p:spPr>
          <a:xfrm>
            <a:off x="4712700" y="1709150"/>
            <a:ext cx="3265800" cy="36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1" name="Google Shape;961;p28"/>
          <p:cNvSpPr/>
          <p:nvPr/>
        </p:nvSpPr>
        <p:spPr>
          <a:xfrm>
            <a:off x="0" y="4221625"/>
            <a:ext cx="9144000" cy="92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219312" y="909238"/>
            <a:ext cx="503850" cy="436950"/>
          </a:xfrm>
          <a:custGeom>
            <a:avLst/>
            <a:gdLst/>
            <a:ahLst/>
            <a:cxnLst/>
            <a:rect l="l" t="t" r="r" b="b"/>
            <a:pathLst>
              <a:path w="20154" h="17478" extrusionOk="0">
                <a:moveTo>
                  <a:pt x="5047" y="0"/>
                </a:moveTo>
                <a:lnTo>
                  <a:pt x="1" y="8754"/>
                </a:lnTo>
                <a:lnTo>
                  <a:pt x="5047" y="17478"/>
                </a:lnTo>
                <a:lnTo>
                  <a:pt x="15138" y="17478"/>
                </a:lnTo>
                <a:lnTo>
                  <a:pt x="20153" y="8754"/>
                </a:lnTo>
                <a:lnTo>
                  <a:pt x="151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993788" y="-149950"/>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4" name="Google Shape;964;p28"/>
          <p:cNvGrpSpPr/>
          <p:nvPr/>
        </p:nvGrpSpPr>
        <p:grpSpPr>
          <a:xfrm>
            <a:off x="563563" y="407193"/>
            <a:ext cx="753971" cy="649980"/>
            <a:chOff x="6618338" y="2032518"/>
            <a:chExt cx="753971" cy="649980"/>
          </a:xfrm>
        </p:grpSpPr>
        <p:sp>
          <p:nvSpPr>
            <p:cNvPr id="965" name="Google Shape;965;p28"/>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8"/>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8"/>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3" name="Google Shape;973;p28"/>
          <p:cNvSpPr/>
          <p:nvPr/>
        </p:nvSpPr>
        <p:spPr>
          <a:xfrm>
            <a:off x="8379731" y="2029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CUSTOM_9">
    <p:spTree>
      <p:nvGrpSpPr>
        <p:cNvPr id="1" name="Shape 974"/>
        <p:cNvGrpSpPr/>
        <p:nvPr/>
      </p:nvGrpSpPr>
      <p:grpSpPr>
        <a:xfrm>
          <a:off x="0" y="0"/>
          <a:ext cx="0" cy="0"/>
          <a:chOff x="0" y="0"/>
          <a:chExt cx="0" cy="0"/>
        </a:xfrm>
      </p:grpSpPr>
      <p:sp>
        <p:nvSpPr>
          <p:cNvPr id="975" name="Google Shape;975;p29"/>
          <p:cNvSpPr txBox="1">
            <a:spLocks noGrp="1"/>
          </p:cNvSpPr>
          <p:nvPr>
            <p:ph type="title"/>
          </p:nvPr>
        </p:nvSpPr>
        <p:spPr>
          <a:xfrm>
            <a:off x="720000" y="463779"/>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976" name="Google Shape;976;p29"/>
          <p:cNvSpPr txBox="1">
            <a:spLocks noGrp="1"/>
          </p:cNvSpPr>
          <p:nvPr>
            <p:ph type="title" idx="2"/>
          </p:nvPr>
        </p:nvSpPr>
        <p:spPr>
          <a:xfrm>
            <a:off x="731050" y="3207244"/>
            <a:ext cx="2170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77" name="Google Shape;977;p29"/>
          <p:cNvSpPr txBox="1">
            <a:spLocks noGrp="1"/>
          </p:cNvSpPr>
          <p:nvPr>
            <p:ph type="subTitle" idx="1"/>
          </p:nvPr>
        </p:nvSpPr>
        <p:spPr>
          <a:xfrm>
            <a:off x="731050" y="3545244"/>
            <a:ext cx="2170200" cy="6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8" name="Google Shape;978;p29"/>
          <p:cNvSpPr txBox="1">
            <a:spLocks noGrp="1"/>
          </p:cNvSpPr>
          <p:nvPr>
            <p:ph type="title" idx="3"/>
          </p:nvPr>
        </p:nvSpPr>
        <p:spPr>
          <a:xfrm>
            <a:off x="3482576" y="3207244"/>
            <a:ext cx="2170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79" name="Google Shape;979;p29"/>
          <p:cNvSpPr txBox="1">
            <a:spLocks noGrp="1"/>
          </p:cNvSpPr>
          <p:nvPr>
            <p:ph type="subTitle" idx="4"/>
          </p:nvPr>
        </p:nvSpPr>
        <p:spPr>
          <a:xfrm>
            <a:off x="3482576" y="3545244"/>
            <a:ext cx="2170200" cy="6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0" name="Google Shape;980;p29"/>
          <p:cNvSpPr txBox="1">
            <a:spLocks noGrp="1"/>
          </p:cNvSpPr>
          <p:nvPr>
            <p:ph type="title" idx="5"/>
          </p:nvPr>
        </p:nvSpPr>
        <p:spPr>
          <a:xfrm>
            <a:off x="6236048" y="3207244"/>
            <a:ext cx="2170200" cy="43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81" name="Google Shape;981;p29"/>
          <p:cNvSpPr txBox="1">
            <a:spLocks noGrp="1"/>
          </p:cNvSpPr>
          <p:nvPr>
            <p:ph type="subTitle" idx="6"/>
          </p:nvPr>
        </p:nvSpPr>
        <p:spPr>
          <a:xfrm>
            <a:off x="6236048" y="3545244"/>
            <a:ext cx="2170200" cy="6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2" name="Google Shape;982;p29"/>
          <p:cNvSpPr txBox="1">
            <a:spLocks noGrp="1"/>
          </p:cNvSpPr>
          <p:nvPr>
            <p:ph type="title" idx="7" hasCustomPrompt="1"/>
          </p:nvPr>
        </p:nvSpPr>
        <p:spPr>
          <a:xfrm>
            <a:off x="1292200" y="1449007"/>
            <a:ext cx="1047900" cy="4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a:solidFill>
                  <a:schemeClr val="accen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83" name="Google Shape;983;p29"/>
          <p:cNvSpPr txBox="1">
            <a:spLocks noGrp="1"/>
          </p:cNvSpPr>
          <p:nvPr>
            <p:ph type="title" idx="8" hasCustomPrompt="1"/>
          </p:nvPr>
        </p:nvSpPr>
        <p:spPr>
          <a:xfrm>
            <a:off x="4043726" y="1449007"/>
            <a:ext cx="1047900" cy="4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a:solidFill>
                  <a:schemeClr val="accent1"/>
                </a:solidFill>
              </a:defRPr>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984" name="Google Shape;984;p29"/>
          <p:cNvSpPr txBox="1">
            <a:spLocks noGrp="1"/>
          </p:cNvSpPr>
          <p:nvPr>
            <p:ph type="title" idx="9" hasCustomPrompt="1"/>
          </p:nvPr>
        </p:nvSpPr>
        <p:spPr>
          <a:xfrm>
            <a:off x="6797188" y="1449007"/>
            <a:ext cx="1047900" cy="4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a:solidFill>
                  <a:schemeClr val="accent1"/>
                </a:solidFill>
              </a:defRPr>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985" name="Google Shape;985;p29"/>
          <p:cNvSpPr/>
          <p:nvPr/>
        </p:nvSpPr>
        <p:spPr>
          <a:xfrm>
            <a:off x="-219312" y="909238"/>
            <a:ext cx="503850" cy="436950"/>
          </a:xfrm>
          <a:custGeom>
            <a:avLst/>
            <a:gdLst/>
            <a:ahLst/>
            <a:cxnLst/>
            <a:rect l="l" t="t" r="r" b="b"/>
            <a:pathLst>
              <a:path w="20154" h="17478" extrusionOk="0">
                <a:moveTo>
                  <a:pt x="5047" y="0"/>
                </a:moveTo>
                <a:lnTo>
                  <a:pt x="1" y="8754"/>
                </a:lnTo>
                <a:lnTo>
                  <a:pt x="5047" y="17478"/>
                </a:lnTo>
                <a:lnTo>
                  <a:pt x="15138" y="17478"/>
                </a:lnTo>
                <a:lnTo>
                  <a:pt x="20153" y="8754"/>
                </a:lnTo>
                <a:lnTo>
                  <a:pt x="151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 name="Google Shape;986;p29"/>
          <p:cNvGrpSpPr/>
          <p:nvPr/>
        </p:nvGrpSpPr>
        <p:grpSpPr>
          <a:xfrm>
            <a:off x="563563" y="407193"/>
            <a:ext cx="753971" cy="649980"/>
            <a:chOff x="6618338" y="2032518"/>
            <a:chExt cx="753971" cy="649980"/>
          </a:xfrm>
        </p:grpSpPr>
        <p:sp>
          <p:nvSpPr>
            <p:cNvPr id="987" name="Google Shape;987;p29"/>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9"/>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5" name="Google Shape;995;p29"/>
          <p:cNvSpPr/>
          <p:nvPr/>
        </p:nvSpPr>
        <p:spPr>
          <a:xfrm>
            <a:off x="7566581" y="-182211"/>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29"/>
          <p:cNvGrpSpPr/>
          <p:nvPr/>
        </p:nvGrpSpPr>
        <p:grpSpPr>
          <a:xfrm>
            <a:off x="8318925" y="649225"/>
            <a:ext cx="519800" cy="886825"/>
            <a:chOff x="1529925" y="1755625"/>
            <a:chExt cx="519800" cy="886825"/>
          </a:xfrm>
        </p:grpSpPr>
        <p:sp>
          <p:nvSpPr>
            <p:cNvPr id="997" name="Google Shape;997;p29"/>
            <p:cNvSpPr/>
            <p:nvPr/>
          </p:nvSpPr>
          <p:spPr>
            <a:xfrm>
              <a:off x="1545125" y="1755625"/>
              <a:ext cx="504600" cy="436200"/>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3" name="Google Shape;1003;p29"/>
          <p:cNvSpPr/>
          <p:nvPr/>
        </p:nvSpPr>
        <p:spPr>
          <a:xfrm>
            <a:off x="1013138" y="-182200"/>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5" y="4392329"/>
            <a:ext cx="9143636" cy="750914"/>
          </a:xfrm>
          <a:custGeom>
            <a:avLst/>
            <a:gdLst/>
            <a:ahLst/>
            <a:cxnLst/>
            <a:rect l="l" t="t" r="r" b="b"/>
            <a:pathLst>
              <a:path w="326238" h="46367" extrusionOk="0">
                <a:moveTo>
                  <a:pt x="314119" y="1"/>
                </a:moveTo>
                <a:cubicBezTo>
                  <a:pt x="302034" y="1"/>
                  <a:pt x="292543" y="5328"/>
                  <a:pt x="285203" y="15029"/>
                </a:cubicBezTo>
                <a:cubicBezTo>
                  <a:pt x="275670" y="8250"/>
                  <a:pt x="265789" y="4176"/>
                  <a:pt x="255362" y="4176"/>
                </a:cubicBezTo>
                <a:cubicBezTo>
                  <a:pt x="248070" y="4176"/>
                  <a:pt x="240512" y="6168"/>
                  <a:pt x="232619" y="10621"/>
                </a:cubicBezTo>
                <a:cubicBezTo>
                  <a:pt x="224427" y="4355"/>
                  <a:pt x="216451" y="787"/>
                  <a:pt x="208760" y="787"/>
                </a:cubicBezTo>
                <a:cubicBezTo>
                  <a:pt x="199328" y="787"/>
                  <a:pt x="190327" y="6154"/>
                  <a:pt x="181888" y="18494"/>
                </a:cubicBezTo>
                <a:cubicBezTo>
                  <a:pt x="178295" y="17441"/>
                  <a:pt x="174823" y="16845"/>
                  <a:pt x="171500" y="16845"/>
                </a:cubicBezTo>
                <a:cubicBezTo>
                  <a:pt x="165997" y="16845"/>
                  <a:pt x="160904" y="18480"/>
                  <a:pt x="156356" y="22385"/>
                </a:cubicBezTo>
                <a:cubicBezTo>
                  <a:pt x="148114" y="17044"/>
                  <a:pt x="139857" y="14291"/>
                  <a:pt x="131588" y="14291"/>
                </a:cubicBezTo>
                <a:cubicBezTo>
                  <a:pt x="123481" y="14291"/>
                  <a:pt x="115362" y="16937"/>
                  <a:pt x="107236" y="22385"/>
                </a:cubicBezTo>
                <a:cubicBezTo>
                  <a:pt x="99158" y="16768"/>
                  <a:pt x="90610" y="13668"/>
                  <a:pt x="81459" y="13668"/>
                </a:cubicBezTo>
                <a:cubicBezTo>
                  <a:pt x="75357" y="13668"/>
                  <a:pt x="68988" y="15047"/>
                  <a:pt x="62312" y="17977"/>
                </a:cubicBezTo>
                <a:cubicBezTo>
                  <a:pt x="55966" y="12031"/>
                  <a:pt x="49109" y="8180"/>
                  <a:pt x="41355" y="8180"/>
                </a:cubicBezTo>
                <a:cubicBezTo>
                  <a:pt x="37298" y="8180"/>
                  <a:pt x="32994" y="9234"/>
                  <a:pt x="28390" y="11594"/>
                </a:cubicBezTo>
                <a:cubicBezTo>
                  <a:pt x="23329" y="8517"/>
                  <a:pt x="18408" y="6920"/>
                  <a:pt x="13623" y="6920"/>
                </a:cubicBezTo>
                <a:cubicBezTo>
                  <a:pt x="8954" y="6920"/>
                  <a:pt x="4414" y="8441"/>
                  <a:pt x="0" y="11594"/>
                </a:cubicBezTo>
                <a:lnTo>
                  <a:pt x="0" y="46367"/>
                </a:lnTo>
                <a:lnTo>
                  <a:pt x="326237" y="46367"/>
                </a:lnTo>
                <a:lnTo>
                  <a:pt x="326237" y="1594"/>
                </a:lnTo>
                <a:cubicBezTo>
                  <a:pt x="321935" y="522"/>
                  <a:pt x="317900" y="1"/>
                  <a:pt x="314119" y="1"/>
                </a:cubicBezTo>
                <a:close/>
              </a:path>
            </a:pathLst>
          </a:custGeom>
          <a:solidFill>
            <a:srgbClr val="A78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1005"/>
        <p:cNvGrpSpPr/>
        <p:nvPr/>
      </p:nvGrpSpPr>
      <p:grpSpPr>
        <a:xfrm>
          <a:off x="0" y="0"/>
          <a:ext cx="0" cy="0"/>
          <a:chOff x="0" y="0"/>
          <a:chExt cx="0" cy="0"/>
        </a:xfrm>
      </p:grpSpPr>
      <p:grpSp>
        <p:nvGrpSpPr>
          <p:cNvPr id="1006" name="Google Shape;1006;p30"/>
          <p:cNvGrpSpPr/>
          <p:nvPr/>
        </p:nvGrpSpPr>
        <p:grpSpPr>
          <a:xfrm flipH="1">
            <a:off x="11190" y="1104742"/>
            <a:ext cx="9143699" cy="4057244"/>
            <a:chOff x="-460225" y="1660150"/>
            <a:chExt cx="8156006" cy="3920800"/>
          </a:xfrm>
        </p:grpSpPr>
        <p:sp>
          <p:nvSpPr>
            <p:cNvPr id="1007" name="Google Shape;1007;p30"/>
            <p:cNvSpPr/>
            <p:nvPr/>
          </p:nvSpPr>
          <p:spPr>
            <a:xfrm>
              <a:off x="-460225" y="1660150"/>
              <a:ext cx="8155950" cy="3920800"/>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0"/>
            <p:cNvSpPr/>
            <p:nvPr/>
          </p:nvSpPr>
          <p:spPr>
            <a:xfrm>
              <a:off x="-431559" y="1747760"/>
              <a:ext cx="8127340" cy="2693825"/>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0"/>
            <p:cNvSpPr/>
            <p:nvPr/>
          </p:nvSpPr>
          <p:spPr>
            <a:xfrm>
              <a:off x="-460216" y="3193822"/>
              <a:ext cx="8127340" cy="148180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30"/>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011" name="Google Shape;1011;p30"/>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0"/>
          <p:cNvSpPr/>
          <p:nvPr/>
        </p:nvSpPr>
        <p:spPr>
          <a:xfrm>
            <a:off x="1928388" y="-175925"/>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30"/>
          <p:cNvGrpSpPr/>
          <p:nvPr/>
        </p:nvGrpSpPr>
        <p:grpSpPr>
          <a:xfrm>
            <a:off x="51750" y="1442825"/>
            <a:ext cx="519800" cy="886825"/>
            <a:chOff x="1529925" y="1755625"/>
            <a:chExt cx="519800" cy="886825"/>
          </a:xfrm>
        </p:grpSpPr>
        <p:sp>
          <p:nvSpPr>
            <p:cNvPr id="1014" name="Google Shape;1014;p30"/>
            <p:cNvSpPr/>
            <p:nvPr/>
          </p:nvSpPr>
          <p:spPr>
            <a:xfrm>
              <a:off x="1545125" y="1755625"/>
              <a:ext cx="504600" cy="436200"/>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0"/>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0"/>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0"/>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0"/>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0"/>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0" name="Google Shape;1020;p30"/>
          <p:cNvSpPr/>
          <p:nvPr/>
        </p:nvSpPr>
        <p:spPr>
          <a:xfrm>
            <a:off x="8379731" y="2029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1021"/>
        <p:cNvGrpSpPr/>
        <p:nvPr/>
      </p:nvGrpSpPr>
      <p:grpSpPr>
        <a:xfrm>
          <a:off x="0" y="0"/>
          <a:ext cx="0" cy="0"/>
          <a:chOff x="0" y="0"/>
          <a:chExt cx="0" cy="0"/>
        </a:xfrm>
      </p:grpSpPr>
      <p:sp>
        <p:nvSpPr>
          <p:cNvPr id="1022" name="Google Shape;1022;p31"/>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1023" name="Google Shape;1023;p31"/>
          <p:cNvGrpSpPr/>
          <p:nvPr/>
        </p:nvGrpSpPr>
        <p:grpSpPr>
          <a:xfrm>
            <a:off x="7788741" y="184981"/>
            <a:ext cx="591057" cy="649980"/>
            <a:chOff x="6147466" y="1228881"/>
            <a:chExt cx="591057" cy="649980"/>
          </a:xfrm>
        </p:grpSpPr>
        <p:sp>
          <p:nvSpPr>
            <p:cNvPr id="1024" name="Google Shape;1024;p31"/>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1"/>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1"/>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1"/>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1"/>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1"/>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1" name="Google Shape;1031;p31"/>
          <p:cNvSpPr/>
          <p:nvPr/>
        </p:nvSpPr>
        <p:spPr>
          <a:xfrm flipH="1">
            <a:off x="8565749" y="1789227"/>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31"/>
          <p:cNvGrpSpPr/>
          <p:nvPr/>
        </p:nvGrpSpPr>
        <p:grpSpPr>
          <a:xfrm flipH="1">
            <a:off x="105108" y="35004"/>
            <a:ext cx="2951851" cy="2761150"/>
            <a:chOff x="12224975" y="1796975"/>
            <a:chExt cx="3063675" cy="2865750"/>
          </a:xfrm>
        </p:grpSpPr>
        <p:sp>
          <p:nvSpPr>
            <p:cNvPr id="1033" name="Google Shape;1033;p31"/>
            <p:cNvSpPr/>
            <p:nvPr/>
          </p:nvSpPr>
          <p:spPr>
            <a:xfrm>
              <a:off x="15214925" y="4593900"/>
              <a:ext cx="25" cy="68825"/>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1"/>
            <p:cNvSpPr/>
            <p:nvPr/>
          </p:nvSpPr>
          <p:spPr>
            <a:xfrm>
              <a:off x="15214925" y="4487225"/>
              <a:ext cx="25" cy="68100"/>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1"/>
            <p:cNvSpPr/>
            <p:nvPr/>
          </p:nvSpPr>
          <p:spPr>
            <a:xfrm>
              <a:off x="15231075" y="4574950"/>
              <a:ext cx="57575" cy="25"/>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1"/>
            <p:cNvSpPr/>
            <p:nvPr/>
          </p:nvSpPr>
          <p:spPr>
            <a:xfrm>
              <a:off x="15141225" y="4574950"/>
              <a:ext cx="58275" cy="25"/>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1"/>
            <p:cNvSpPr/>
            <p:nvPr/>
          </p:nvSpPr>
          <p:spPr>
            <a:xfrm>
              <a:off x="12298675" y="2211075"/>
              <a:ext cx="25" cy="69500"/>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1"/>
            <p:cNvSpPr/>
            <p:nvPr/>
          </p:nvSpPr>
          <p:spPr>
            <a:xfrm>
              <a:off x="12298675" y="2104375"/>
              <a:ext cx="25" cy="69525"/>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a:off x="12314825" y="2192825"/>
              <a:ext cx="57575" cy="25"/>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a:off x="12224975" y="2192825"/>
              <a:ext cx="57575" cy="25"/>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a:off x="14887850" y="3531195"/>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1"/>
            <p:cNvSpPr/>
            <p:nvPr/>
          </p:nvSpPr>
          <p:spPr>
            <a:xfrm>
              <a:off x="14193874" y="1919044"/>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a:off x="12444650" y="1796975"/>
              <a:ext cx="151650" cy="244275"/>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31"/>
          <p:cNvGrpSpPr/>
          <p:nvPr/>
        </p:nvGrpSpPr>
        <p:grpSpPr>
          <a:xfrm flipH="1">
            <a:off x="8566462" y="450730"/>
            <a:ext cx="323712" cy="2947041"/>
            <a:chOff x="13582951" y="2444888"/>
            <a:chExt cx="335975" cy="3058683"/>
          </a:xfrm>
        </p:grpSpPr>
        <p:sp>
          <p:nvSpPr>
            <p:cNvPr id="1045" name="Google Shape;1045;p31"/>
            <p:cNvSpPr/>
            <p:nvPr/>
          </p:nvSpPr>
          <p:spPr>
            <a:xfrm>
              <a:off x="13768000" y="5259296"/>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a:off x="13582951" y="2444888"/>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 name="Google Shape;1047;p31"/>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CUSTOM_7_1_1">
    <p:spTree>
      <p:nvGrpSpPr>
        <p:cNvPr id="1" name="Shape 1048"/>
        <p:cNvGrpSpPr/>
        <p:nvPr/>
      </p:nvGrpSpPr>
      <p:grpSpPr>
        <a:xfrm>
          <a:off x="0" y="0"/>
          <a:ext cx="0" cy="0"/>
          <a:chOff x="0" y="0"/>
          <a:chExt cx="0" cy="0"/>
        </a:xfrm>
      </p:grpSpPr>
      <p:sp>
        <p:nvSpPr>
          <p:cNvPr id="1049" name="Google Shape;1049;p32"/>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1050" name="Google Shape;1050;p32"/>
          <p:cNvGrpSpPr/>
          <p:nvPr/>
        </p:nvGrpSpPr>
        <p:grpSpPr>
          <a:xfrm>
            <a:off x="7788741" y="184981"/>
            <a:ext cx="591057" cy="649980"/>
            <a:chOff x="6147466" y="1228881"/>
            <a:chExt cx="591057" cy="649980"/>
          </a:xfrm>
        </p:grpSpPr>
        <p:sp>
          <p:nvSpPr>
            <p:cNvPr id="1051" name="Google Shape;1051;p32"/>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2"/>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2"/>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2"/>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2"/>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2"/>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2"/>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 name="Google Shape;1058;p32"/>
          <p:cNvSpPr/>
          <p:nvPr/>
        </p:nvSpPr>
        <p:spPr>
          <a:xfrm flipH="1">
            <a:off x="271049" y="691102"/>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9" name="Google Shape;1059;p32"/>
          <p:cNvGrpSpPr/>
          <p:nvPr/>
        </p:nvGrpSpPr>
        <p:grpSpPr>
          <a:xfrm flipH="1">
            <a:off x="105108" y="35004"/>
            <a:ext cx="2951851" cy="2761150"/>
            <a:chOff x="12224975" y="1796975"/>
            <a:chExt cx="3063675" cy="2865750"/>
          </a:xfrm>
        </p:grpSpPr>
        <p:sp>
          <p:nvSpPr>
            <p:cNvPr id="1060" name="Google Shape;1060;p32"/>
            <p:cNvSpPr/>
            <p:nvPr/>
          </p:nvSpPr>
          <p:spPr>
            <a:xfrm>
              <a:off x="15214925" y="4593900"/>
              <a:ext cx="25" cy="68825"/>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2"/>
            <p:cNvSpPr/>
            <p:nvPr/>
          </p:nvSpPr>
          <p:spPr>
            <a:xfrm>
              <a:off x="15214925" y="4487225"/>
              <a:ext cx="25" cy="68100"/>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2"/>
            <p:cNvSpPr/>
            <p:nvPr/>
          </p:nvSpPr>
          <p:spPr>
            <a:xfrm>
              <a:off x="15231075" y="4574950"/>
              <a:ext cx="57575" cy="25"/>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2"/>
            <p:cNvSpPr/>
            <p:nvPr/>
          </p:nvSpPr>
          <p:spPr>
            <a:xfrm>
              <a:off x="15141225" y="4574950"/>
              <a:ext cx="58275" cy="25"/>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2"/>
            <p:cNvSpPr/>
            <p:nvPr/>
          </p:nvSpPr>
          <p:spPr>
            <a:xfrm>
              <a:off x="12298675" y="2211075"/>
              <a:ext cx="25" cy="69500"/>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2"/>
            <p:cNvSpPr/>
            <p:nvPr/>
          </p:nvSpPr>
          <p:spPr>
            <a:xfrm>
              <a:off x="12298675" y="2104375"/>
              <a:ext cx="25" cy="69525"/>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2"/>
            <p:cNvSpPr/>
            <p:nvPr/>
          </p:nvSpPr>
          <p:spPr>
            <a:xfrm>
              <a:off x="12314825" y="2192825"/>
              <a:ext cx="57575" cy="25"/>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2"/>
            <p:cNvSpPr/>
            <p:nvPr/>
          </p:nvSpPr>
          <p:spPr>
            <a:xfrm>
              <a:off x="12224975" y="2192825"/>
              <a:ext cx="57575" cy="25"/>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2"/>
            <p:cNvSpPr/>
            <p:nvPr/>
          </p:nvSpPr>
          <p:spPr>
            <a:xfrm>
              <a:off x="14887850" y="3531195"/>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2"/>
            <p:cNvSpPr/>
            <p:nvPr/>
          </p:nvSpPr>
          <p:spPr>
            <a:xfrm>
              <a:off x="14193874" y="1919044"/>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2"/>
            <p:cNvSpPr/>
            <p:nvPr/>
          </p:nvSpPr>
          <p:spPr>
            <a:xfrm>
              <a:off x="12444650" y="1796975"/>
              <a:ext cx="151650" cy="244275"/>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 name="Google Shape;1071;p32"/>
          <p:cNvGrpSpPr/>
          <p:nvPr/>
        </p:nvGrpSpPr>
        <p:grpSpPr>
          <a:xfrm flipH="1">
            <a:off x="8566462" y="450730"/>
            <a:ext cx="323712" cy="2947041"/>
            <a:chOff x="13582951" y="2444888"/>
            <a:chExt cx="335975" cy="3058683"/>
          </a:xfrm>
        </p:grpSpPr>
        <p:sp>
          <p:nvSpPr>
            <p:cNvPr id="1072" name="Google Shape;1072;p32"/>
            <p:cNvSpPr/>
            <p:nvPr/>
          </p:nvSpPr>
          <p:spPr>
            <a:xfrm>
              <a:off x="13768000" y="5259296"/>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2"/>
            <p:cNvSpPr/>
            <p:nvPr/>
          </p:nvSpPr>
          <p:spPr>
            <a:xfrm>
              <a:off x="13582951" y="2444888"/>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32"/>
          <p:cNvSpPr/>
          <p:nvPr/>
        </p:nvSpPr>
        <p:spPr>
          <a:xfrm>
            <a:off x="5" y="4392329"/>
            <a:ext cx="9143636" cy="750914"/>
          </a:xfrm>
          <a:custGeom>
            <a:avLst/>
            <a:gdLst/>
            <a:ahLst/>
            <a:cxnLst/>
            <a:rect l="l" t="t" r="r" b="b"/>
            <a:pathLst>
              <a:path w="326238" h="46367" extrusionOk="0">
                <a:moveTo>
                  <a:pt x="314119" y="1"/>
                </a:moveTo>
                <a:cubicBezTo>
                  <a:pt x="302034" y="1"/>
                  <a:pt x="292543" y="5328"/>
                  <a:pt x="285203" y="15029"/>
                </a:cubicBezTo>
                <a:cubicBezTo>
                  <a:pt x="275670" y="8250"/>
                  <a:pt x="265789" y="4176"/>
                  <a:pt x="255362" y="4176"/>
                </a:cubicBezTo>
                <a:cubicBezTo>
                  <a:pt x="248070" y="4176"/>
                  <a:pt x="240512" y="6168"/>
                  <a:pt x="232619" y="10621"/>
                </a:cubicBezTo>
                <a:cubicBezTo>
                  <a:pt x="224427" y="4355"/>
                  <a:pt x="216451" y="787"/>
                  <a:pt x="208760" y="787"/>
                </a:cubicBezTo>
                <a:cubicBezTo>
                  <a:pt x="199328" y="787"/>
                  <a:pt x="190327" y="6154"/>
                  <a:pt x="181888" y="18494"/>
                </a:cubicBezTo>
                <a:cubicBezTo>
                  <a:pt x="178295" y="17441"/>
                  <a:pt x="174823" y="16845"/>
                  <a:pt x="171500" y="16845"/>
                </a:cubicBezTo>
                <a:cubicBezTo>
                  <a:pt x="165997" y="16845"/>
                  <a:pt x="160904" y="18480"/>
                  <a:pt x="156356" y="22385"/>
                </a:cubicBezTo>
                <a:cubicBezTo>
                  <a:pt x="148114" y="17044"/>
                  <a:pt x="139857" y="14291"/>
                  <a:pt x="131588" y="14291"/>
                </a:cubicBezTo>
                <a:cubicBezTo>
                  <a:pt x="123481" y="14291"/>
                  <a:pt x="115362" y="16937"/>
                  <a:pt x="107236" y="22385"/>
                </a:cubicBezTo>
                <a:cubicBezTo>
                  <a:pt x="99158" y="16768"/>
                  <a:pt x="90610" y="13668"/>
                  <a:pt x="81459" y="13668"/>
                </a:cubicBezTo>
                <a:cubicBezTo>
                  <a:pt x="75357" y="13668"/>
                  <a:pt x="68988" y="15047"/>
                  <a:pt x="62312" y="17977"/>
                </a:cubicBezTo>
                <a:cubicBezTo>
                  <a:pt x="55966" y="12031"/>
                  <a:pt x="49109" y="8180"/>
                  <a:pt x="41355" y="8180"/>
                </a:cubicBezTo>
                <a:cubicBezTo>
                  <a:pt x="37298" y="8180"/>
                  <a:pt x="32994" y="9234"/>
                  <a:pt x="28390" y="11594"/>
                </a:cubicBezTo>
                <a:cubicBezTo>
                  <a:pt x="23329" y="8517"/>
                  <a:pt x="18408" y="6920"/>
                  <a:pt x="13623" y="6920"/>
                </a:cubicBezTo>
                <a:cubicBezTo>
                  <a:pt x="8954" y="6920"/>
                  <a:pt x="4414" y="8441"/>
                  <a:pt x="0" y="11594"/>
                </a:cubicBezTo>
                <a:lnTo>
                  <a:pt x="0" y="46367"/>
                </a:lnTo>
                <a:lnTo>
                  <a:pt x="326237" y="46367"/>
                </a:lnTo>
                <a:lnTo>
                  <a:pt x="326237" y="1594"/>
                </a:lnTo>
                <a:cubicBezTo>
                  <a:pt x="321935" y="522"/>
                  <a:pt x="317900" y="1"/>
                  <a:pt x="314119" y="1"/>
                </a:cubicBezTo>
                <a:close/>
              </a:path>
            </a:pathLst>
          </a:custGeom>
          <a:solidFill>
            <a:srgbClr val="A78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1100"/>
        <p:cNvGrpSpPr/>
        <p:nvPr/>
      </p:nvGrpSpPr>
      <p:grpSpPr>
        <a:xfrm>
          <a:off x="0" y="0"/>
          <a:ext cx="0" cy="0"/>
          <a:chOff x="0" y="0"/>
          <a:chExt cx="0" cy="0"/>
        </a:xfrm>
      </p:grpSpPr>
      <p:sp>
        <p:nvSpPr>
          <p:cNvPr id="1101" name="Google Shape;1101;p34"/>
          <p:cNvSpPr/>
          <p:nvPr/>
        </p:nvSpPr>
        <p:spPr>
          <a:xfrm flipH="1">
            <a:off x="-150" y="462648"/>
            <a:ext cx="9144193" cy="4680871"/>
          </a:xfrm>
          <a:custGeom>
            <a:avLst/>
            <a:gdLst/>
            <a:ahLst/>
            <a:cxnLst/>
            <a:rect l="l" t="t" r="r" b="b"/>
            <a:pathLst>
              <a:path w="157191" h="131356" extrusionOk="0">
                <a:moveTo>
                  <a:pt x="124847" y="1"/>
                </a:moveTo>
                <a:cubicBezTo>
                  <a:pt x="115685" y="1"/>
                  <a:pt x="107041" y="2137"/>
                  <a:pt x="101574" y="8388"/>
                </a:cubicBezTo>
                <a:cubicBezTo>
                  <a:pt x="87524" y="24409"/>
                  <a:pt x="100164" y="43767"/>
                  <a:pt x="71923" y="43767"/>
                </a:cubicBezTo>
                <a:cubicBezTo>
                  <a:pt x="69185" y="43767"/>
                  <a:pt x="66063" y="43585"/>
                  <a:pt x="62495" y="43200"/>
                </a:cubicBezTo>
                <a:cubicBezTo>
                  <a:pt x="49578" y="41815"/>
                  <a:pt x="36191" y="40208"/>
                  <a:pt x="24097" y="40208"/>
                </a:cubicBezTo>
                <a:cubicBezTo>
                  <a:pt x="15109" y="40208"/>
                  <a:pt x="6835" y="41096"/>
                  <a:pt x="1" y="43621"/>
                </a:cubicBezTo>
                <a:lnTo>
                  <a:pt x="1" y="131355"/>
                </a:lnTo>
                <a:lnTo>
                  <a:pt x="157190" y="131355"/>
                </a:lnTo>
                <a:lnTo>
                  <a:pt x="157190" y="6422"/>
                </a:lnTo>
                <a:cubicBezTo>
                  <a:pt x="149360" y="3559"/>
                  <a:pt x="136672" y="1"/>
                  <a:pt x="124847"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4"/>
          <p:cNvSpPr/>
          <p:nvPr/>
        </p:nvSpPr>
        <p:spPr>
          <a:xfrm>
            <a:off x="0" y="4221625"/>
            <a:ext cx="9144000" cy="92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3" name="Google Shape;1103;p34"/>
          <p:cNvGrpSpPr/>
          <p:nvPr/>
        </p:nvGrpSpPr>
        <p:grpSpPr>
          <a:xfrm rot="10800000">
            <a:off x="5181288" y="126758"/>
            <a:ext cx="3585533" cy="1691198"/>
            <a:chOff x="11121650" y="-821700"/>
            <a:chExt cx="5041525" cy="2377950"/>
          </a:xfrm>
        </p:grpSpPr>
        <p:sp>
          <p:nvSpPr>
            <p:cNvPr id="1104" name="Google Shape;1104;p34"/>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4"/>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4"/>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4"/>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4"/>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4"/>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4"/>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4"/>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4"/>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4"/>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4"/>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4"/>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4"/>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4"/>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4"/>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4"/>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4"/>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4"/>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4"/>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4"/>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4"/>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4"/>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4"/>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4"/>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4"/>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4"/>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4"/>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4"/>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4"/>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4"/>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4"/>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4"/>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4"/>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4"/>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4"/>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4"/>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4"/>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4"/>
            <p:cNvSpPr/>
            <p:nvPr/>
          </p:nvSpPr>
          <p:spPr>
            <a:xfrm>
              <a:off x="118916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4"/>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4"/>
            <p:cNvSpPr/>
            <p:nvPr/>
          </p:nvSpPr>
          <p:spPr>
            <a:xfrm>
              <a:off x="11381350" y="63350"/>
              <a:ext cx="159325" cy="160050"/>
            </a:xfrm>
            <a:custGeom>
              <a:avLst/>
              <a:gdLst/>
              <a:ahLst/>
              <a:cxnLst/>
              <a:rect l="l" t="t" r="r" b="b"/>
              <a:pathLst>
                <a:path w="6373" h="6402" extrusionOk="0">
                  <a:moveTo>
                    <a:pt x="3201" y="0"/>
                  </a:moveTo>
                  <a:cubicBezTo>
                    <a:pt x="1432" y="0"/>
                    <a:pt x="0" y="1432"/>
                    <a:pt x="0" y="3201"/>
                  </a:cubicBezTo>
                  <a:cubicBezTo>
                    <a:pt x="0" y="4970"/>
                    <a:pt x="1432" y="6401"/>
                    <a:pt x="3201" y="6401"/>
                  </a:cubicBezTo>
                  <a:cubicBezTo>
                    <a:pt x="4941" y="6401"/>
                    <a:pt x="6373" y="4970"/>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4"/>
            <p:cNvSpPr/>
            <p:nvPr/>
          </p:nvSpPr>
          <p:spPr>
            <a:xfrm>
              <a:off x="118923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4"/>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4"/>
            <p:cNvSpPr/>
            <p:nvPr/>
          </p:nvSpPr>
          <p:spPr>
            <a:xfrm>
              <a:off x="11121650" y="-378825"/>
              <a:ext cx="159350" cy="160050"/>
            </a:xfrm>
            <a:custGeom>
              <a:avLst/>
              <a:gdLst/>
              <a:ahLst/>
              <a:cxnLst/>
              <a:rect l="l" t="t" r="r" b="b"/>
              <a:pathLst>
                <a:path w="6374" h="6402" extrusionOk="0">
                  <a:moveTo>
                    <a:pt x="3173" y="0"/>
                  </a:moveTo>
                  <a:cubicBezTo>
                    <a:pt x="1432" y="0"/>
                    <a:pt x="0" y="1432"/>
                    <a:pt x="0" y="3201"/>
                  </a:cubicBezTo>
                  <a:cubicBezTo>
                    <a:pt x="0" y="4970"/>
                    <a:pt x="1432" y="6401"/>
                    <a:pt x="3173" y="6401"/>
                  </a:cubicBezTo>
                  <a:cubicBezTo>
                    <a:pt x="4942" y="6401"/>
                    <a:pt x="6373" y="4970"/>
                    <a:pt x="6373" y="3201"/>
                  </a:cubicBezTo>
                  <a:cubicBezTo>
                    <a:pt x="6373"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4"/>
            <p:cNvSpPr/>
            <p:nvPr/>
          </p:nvSpPr>
          <p:spPr>
            <a:xfrm>
              <a:off x="11381350" y="-821700"/>
              <a:ext cx="159325" cy="160050"/>
            </a:xfrm>
            <a:custGeom>
              <a:avLst/>
              <a:gdLst/>
              <a:ahLst/>
              <a:cxnLst/>
              <a:rect l="l" t="t" r="r" b="b"/>
              <a:pathLst>
                <a:path w="6373" h="6402" extrusionOk="0">
                  <a:moveTo>
                    <a:pt x="3201" y="0"/>
                  </a:moveTo>
                  <a:cubicBezTo>
                    <a:pt x="1432" y="0"/>
                    <a:pt x="0" y="1432"/>
                    <a:pt x="0" y="3201"/>
                  </a:cubicBezTo>
                  <a:cubicBezTo>
                    <a:pt x="0" y="4969"/>
                    <a:pt x="1432" y="6401"/>
                    <a:pt x="3201" y="6401"/>
                  </a:cubicBezTo>
                  <a:cubicBezTo>
                    <a:pt x="4941" y="6401"/>
                    <a:pt x="6373" y="4969"/>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4"/>
            <p:cNvSpPr/>
            <p:nvPr/>
          </p:nvSpPr>
          <p:spPr>
            <a:xfrm>
              <a:off x="11201650" y="-741700"/>
              <a:ext cx="1029675" cy="885075"/>
            </a:xfrm>
            <a:custGeom>
              <a:avLst/>
              <a:gdLst/>
              <a:ahLst/>
              <a:cxnLst/>
              <a:rect l="l" t="t" r="r" b="b"/>
              <a:pathLst>
                <a:path w="41187" h="35403" fill="none" extrusionOk="0">
                  <a:moveTo>
                    <a:pt x="30883" y="35403"/>
                  </a:moveTo>
                  <a:lnTo>
                    <a:pt x="10276" y="35403"/>
                  </a:lnTo>
                  <a:lnTo>
                    <a:pt x="1" y="17716"/>
                  </a:lnTo>
                  <a:lnTo>
                    <a:pt x="10276" y="1"/>
                  </a:lnTo>
                  <a:lnTo>
                    <a:pt x="30883" y="1"/>
                  </a:lnTo>
                  <a:lnTo>
                    <a:pt x="41186"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4"/>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4"/>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4"/>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4"/>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4"/>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4"/>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4"/>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 name="Google Shape;1156;p34"/>
          <p:cNvGrpSpPr/>
          <p:nvPr/>
        </p:nvGrpSpPr>
        <p:grpSpPr>
          <a:xfrm>
            <a:off x="2950976" y="69743"/>
            <a:ext cx="753971" cy="649980"/>
            <a:chOff x="6618338" y="2032518"/>
            <a:chExt cx="753971" cy="649980"/>
          </a:xfrm>
        </p:grpSpPr>
        <p:sp>
          <p:nvSpPr>
            <p:cNvPr id="1157" name="Google Shape;1157;p34"/>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4"/>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4"/>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4"/>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4"/>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4"/>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4"/>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4"/>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 name="Google Shape;1165;p34"/>
          <p:cNvGrpSpPr/>
          <p:nvPr/>
        </p:nvGrpSpPr>
        <p:grpSpPr>
          <a:xfrm>
            <a:off x="256438" y="176914"/>
            <a:ext cx="160043" cy="191843"/>
            <a:chOff x="2968138" y="1186114"/>
            <a:chExt cx="160043" cy="191843"/>
          </a:xfrm>
        </p:grpSpPr>
        <p:sp>
          <p:nvSpPr>
            <p:cNvPr id="1166" name="Google Shape;1166;p34"/>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4"/>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4"/>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4"/>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34"/>
          <p:cNvSpPr/>
          <p:nvPr/>
        </p:nvSpPr>
        <p:spPr>
          <a:xfrm>
            <a:off x="217723" y="2371259"/>
            <a:ext cx="124233" cy="200491"/>
          </a:xfrm>
          <a:custGeom>
            <a:avLst/>
            <a:gdLst/>
            <a:ahLst/>
            <a:cxnLst/>
            <a:rect l="l" t="t" r="r" b="b"/>
            <a:pathLst>
              <a:path w="6536" h="10548" fill="none" extrusionOk="0">
                <a:moveTo>
                  <a:pt x="3253" y="0"/>
                </a:moveTo>
                <a:lnTo>
                  <a:pt x="1" y="5259"/>
                </a:lnTo>
                <a:lnTo>
                  <a:pt x="3253" y="10547"/>
                </a:lnTo>
                <a:lnTo>
                  <a:pt x="6536" y="525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4"/>
          <p:cNvSpPr/>
          <p:nvPr/>
        </p:nvSpPr>
        <p:spPr>
          <a:xfrm>
            <a:off x="-192494" y="11358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1172"/>
        <p:cNvGrpSpPr/>
        <p:nvPr/>
      </p:nvGrpSpPr>
      <p:grpSpPr>
        <a:xfrm>
          <a:off x="0" y="0"/>
          <a:ext cx="0" cy="0"/>
          <a:chOff x="0" y="0"/>
          <a:chExt cx="0" cy="0"/>
        </a:xfrm>
      </p:grpSpPr>
      <p:grpSp>
        <p:nvGrpSpPr>
          <p:cNvPr id="1173" name="Google Shape;1173;p35"/>
          <p:cNvGrpSpPr/>
          <p:nvPr/>
        </p:nvGrpSpPr>
        <p:grpSpPr>
          <a:xfrm flipH="1">
            <a:off x="11190" y="1104742"/>
            <a:ext cx="9143699" cy="4057244"/>
            <a:chOff x="-460225" y="1660150"/>
            <a:chExt cx="8156006" cy="3920800"/>
          </a:xfrm>
        </p:grpSpPr>
        <p:sp>
          <p:nvSpPr>
            <p:cNvPr id="1174" name="Google Shape;1174;p35"/>
            <p:cNvSpPr/>
            <p:nvPr/>
          </p:nvSpPr>
          <p:spPr>
            <a:xfrm>
              <a:off x="-460225" y="1660150"/>
              <a:ext cx="8155950" cy="3920800"/>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5"/>
            <p:cNvSpPr/>
            <p:nvPr/>
          </p:nvSpPr>
          <p:spPr>
            <a:xfrm>
              <a:off x="-431559" y="1747760"/>
              <a:ext cx="8127340" cy="2693825"/>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5"/>
            <p:cNvSpPr/>
            <p:nvPr/>
          </p:nvSpPr>
          <p:spPr>
            <a:xfrm>
              <a:off x="-460216" y="3193822"/>
              <a:ext cx="8127340" cy="148180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7" name="Google Shape;1177;p35"/>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5"/>
          <p:cNvSpPr/>
          <p:nvPr/>
        </p:nvSpPr>
        <p:spPr>
          <a:xfrm>
            <a:off x="-219312" y="909238"/>
            <a:ext cx="503850" cy="436950"/>
          </a:xfrm>
          <a:custGeom>
            <a:avLst/>
            <a:gdLst/>
            <a:ahLst/>
            <a:cxnLst/>
            <a:rect l="l" t="t" r="r" b="b"/>
            <a:pathLst>
              <a:path w="20154" h="17478" extrusionOk="0">
                <a:moveTo>
                  <a:pt x="5047" y="0"/>
                </a:moveTo>
                <a:lnTo>
                  <a:pt x="1" y="8754"/>
                </a:lnTo>
                <a:lnTo>
                  <a:pt x="5047" y="17478"/>
                </a:lnTo>
                <a:lnTo>
                  <a:pt x="15138" y="17478"/>
                </a:lnTo>
                <a:lnTo>
                  <a:pt x="20153" y="8754"/>
                </a:lnTo>
                <a:lnTo>
                  <a:pt x="151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5"/>
          <p:cNvSpPr/>
          <p:nvPr/>
        </p:nvSpPr>
        <p:spPr>
          <a:xfrm>
            <a:off x="1013138" y="-182200"/>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0" name="Google Shape;1180;p35"/>
          <p:cNvGrpSpPr/>
          <p:nvPr/>
        </p:nvGrpSpPr>
        <p:grpSpPr>
          <a:xfrm>
            <a:off x="563563" y="407193"/>
            <a:ext cx="753971" cy="649980"/>
            <a:chOff x="6618338" y="2032518"/>
            <a:chExt cx="753971" cy="649980"/>
          </a:xfrm>
        </p:grpSpPr>
        <p:sp>
          <p:nvSpPr>
            <p:cNvPr id="1181" name="Google Shape;1181;p35"/>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5"/>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5"/>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5"/>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5"/>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5"/>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5"/>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5"/>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9" name="Google Shape;1189;p35"/>
          <p:cNvSpPr/>
          <p:nvPr/>
        </p:nvSpPr>
        <p:spPr>
          <a:xfrm>
            <a:off x="8379731" y="2029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0" name="Google Shape;1190;p35"/>
          <p:cNvGrpSpPr/>
          <p:nvPr/>
        </p:nvGrpSpPr>
        <p:grpSpPr>
          <a:xfrm>
            <a:off x="403000" y="1642275"/>
            <a:ext cx="519800" cy="886825"/>
            <a:chOff x="1529925" y="1755625"/>
            <a:chExt cx="519800" cy="886825"/>
          </a:xfrm>
        </p:grpSpPr>
        <p:sp>
          <p:nvSpPr>
            <p:cNvPr id="1191" name="Google Shape;1191;p35"/>
            <p:cNvSpPr/>
            <p:nvPr/>
          </p:nvSpPr>
          <p:spPr>
            <a:xfrm>
              <a:off x="1545125" y="1755625"/>
              <a:ext cx="504600" cy="436200"/>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5"/>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5"/>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5"/>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5"/>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5"/>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35"/>
          <p:cNvGrpSpPr/>
          <p:nvPr/>
        </p:nvGrpSpPr>
        <p:grpSpPr>
          <a:xfrm>
            <a:off x="8505525" y="1684925"/>
            <a:ext cx="519800" cy="886825"/>
            <a:chOff x="1529925" y="1755625"/>
            <a:chExt cx="519800" cy="886825"/>
          </a:xfrm>
        </p:grpSpPr>
        <p:sp>
          <p:nvSpPr>
            <p:cNvPr id="1198" name="Google Shape;1198;p35"/>
            <p:cNvSpPr/>
            <p:nvPr/>
          </p:nvSpPr>
          <p:spPr>
            <a:xfrm>
              <a:off x="1545125" y="1755625"/>
              <a:ext cx="504600" cy="436200"/>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5"/>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5"/>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5"/>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5"/>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5"/>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CUSTOM_14_1">
    <p:spTree>
      <p:nvGrpSpPr>
        <p:cNvPr id="1" name="Shape 1204"/>
        <p:cNvGrpSpPr/>
        <p:nvPr/>
      </p:nvGrpSpPr>
      <p:grpSpPr>
        <a:xfrm>
          <a:off x="0" y="0"/>
          <a:ext cx="0" cy="0"/>
          <a:chOff x="0" y="0"/>
          <a:chExt cx="0" cy="0"/>
        </a:xfrm>
      </p:grpSpPr>
      <p:grpSp>
        <p:nvGrpSpPr>
          <p:cNvPr id="1205" name="Google Shape;1205;p36"/>
          <p:cNvGrpSpPr/>
          <p:nvPr/>
        </p:nvGrpSpPr>
        <p:grpSpPr>
          <a:xfrm>
            <a:off x="7788741" y="184981"/>
            <a:ext cx="591057" cy="649980"/>
            <a:chOff x="6147466" y="1228881"/>
            <a:chExt cx="591057" cy="649980"/>
          </a:xfrm>
        </p:grpSpPr>
        <p:sp>
          <p:nvSpPr>
            <p:cNvPr id="1206" name="Google Shape;1206;p36"/>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6"/>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6"/>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6"/>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6"/>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6"/>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3" name="Google Shape;1213;p36"/>
          <p:cNvSpPr/>
          <p:nvPr/>
        </p:nvSpPr>
        <p:spPr>
          <a:xfrm flipH="1">
            <a:off x="8565749" y="1789227"/>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36"/>
          <p:cNvGrpSpPr/>
          <p:nvPr/>
        </p:nvGrpSpPr>
        <p:grpSpPr>
          <a:xfrm flipH="1">
            <a:off x="105108" y="35004"/>
            <a:ext cx="2951851" cy="2761150"/>
            <a:chOff x="12224975" y="1796975"/>
            <a:chExt cx="3063675" cy="2865750"/>
          </a:xfrm>
        </p:grpSpPr>
        <p:sp>
          <p:nvSpPr>
            <p:cNvPr id="1215" name="Google Shape;1215;p36"/>
            <p:cNvSpPr/>
            <p:nvPr/>
          </p:nvSpPr>
          <p:spPr>
            <a:xfrm>
              <a:off x="15214925" y="4593900"/>
              <a:ext cx="25" cy="68825"/>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15214925" y="4487225"/>
              <a:ext cx="25" cy="68100"/>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15231075" y="4574950"/>
              <a:ext cx="57575" cy="25"/>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a:off x="15141225" y="4574950"/>
              <a:ext cx="58275" cy="25"/>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6"/>
            <p:cNvSpPr/>
            <p:nvPr/>
          </p:nvSpPr>
          <p:spPr>
            <a:xfrm>
              <a:off x="12298675" y="2211075"/>
              <a:ext cx="25" cy="69500"/>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6"/>
            <p:cNvSpPr/>
            <p:nvPr/>
          </p:nvSpPr>
          <p:spPr>
            <a:xfrm>
              <a:off x="12298675" y="2104375"/>
              <a:ext cx="25" cy="69525"/>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6"/>
            <p:cNvSpPr/>
            <p:nvPr/>
          </p:nvSpPr>
          <p:spPr>
            <a:xfrm>
              <a:off x="12314825" y="2192825"/>
              <a:ext cx="57575" cy="25"/>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6"/>
            <p:cNvSpPr/>
            <p:nvPr/>
          </p:nvSpPr>
          <p:spPr>
            <a:xfrm>
              <a:off x="12224975" y="2192825"/>
              <a:ext cx="57575" cy="25"/>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6"/>
            <p:cNvSpPr/>
            <p:nvPr/>
          </p:nvSpPr>
          <p:spPr>
            <a:xfrm>
              <a:off x="14887850" y="3531195"/>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6"/>
            <p:cNvSpPr/>
            <p:nvPr/>
          </p:nvSpPr>
          <p:spPr>
            <a:xfrm>
              <a:off x="14193874" y="1919044"/>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6"/>
            <p:cNvSpPr/>
            <p:nvPr/>
          </p:nvSpPr>
          <p:spPr>
            <a:xfrm>
              <a:off x="12444650" y="1796975"/>
              <a:ext cx="151650" cy="244275"/>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36"/>
          <p:cNvGrpSpPr/>
          <p:nvPr/>
        </p:nvGrpSpPr>
        <p:grpSpPr>
          <a:xfrm flipH="1">
            <a:off x="8566462" y="450730"/>
            <a:ext cx="323712" cy="2947041"/>
            <a:chOff x="13582951" y="2444888"/>
            <a:chExt cx="335975" cy="3058683"/>
          </a:xfrm>
        </p:grpSpPr>
        <p:sp>
          <p:nvSpPr>
            <p:cNvPr id="1227" name="Google Shape;1227;p36"/>
            <p:cNvSpPr/>
            <p:nvPr/>
          </p:nvSpPr>
          <p:spPr>
            <a:xfrm>
              <a:off x="13768000" y="5259296"/>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6"/>
            <p:cNvSpPr/>
            <p:nvPr/>
          </p:nvSpPr>
          <p:spPr>
            <a:xfrm>
              <a:off x="13582951" y="2444888"/>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 name="Google Shape;1229;p36"/>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3">
  <p:cSld name="CUSTOM_14_1_1">
    <p:spTree>
      <p:nvGrpSpPr>
        <p:cNvPr id="1" name="Shape 1230"/>
        <p:cNvGrpSpPr/>
        <p:nvPr/>
      </p:nvGrpSpPr>
      <p:grpSpPr>
        <a:xfrm>
          <a:off x="0" y="0"/>
          <a:ext cx="0" cy="0"/>
          <a:chOff x="0" y="0"/>
          <a:chExt cx="0" cy="0"/>
        </a:xfrm>
      </p:grpSpPr>
      <p:grpSp>
        <p:nvGrpSpPr>
          <p:cNvPr id="1231" name="Google Shape;1231;p37"/>
          <p:cNvGrpSpPr/>
          <p:nvPr/>
        </p:nvGrpSpPr>
        <p:grpSpPr>
          <a:xfrm>
            <a:off x="7788741" y="184981"/>
            <a:ext cx="591057" cy="649980"/>
            <a:chOff x="6147466" y="1228881"/>
            <a:chExt cx="591057" cy="649980"/>
          </a:xfrm>
        </p:grpSpPr>
        <p:sp>
          <p:nvSpPr>
            <p:cNvPr id="1232" name="Google Shape;1232;p37"/>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7"/>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7"/>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7"/>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7"/>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7"/>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7"/>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9" name="Google Shape;1239;p37"/>
          <p:cNvSpPr/>
          <p:nvPr/>
        </p:nvSpPr>
        <p:spPr>
          <a:xfrm flipH="1">
            <a:off x="8565749" y="1789227"/>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37"/>
          <p:cNvGrpSpPr/>
          <p:nvPr/>
        </p:nvGrpSpPr>
        <p:grpSpPr>
          <a:xfrm flipH="1">
            <a:off x="8566462" y="450730"/>
            <a:ext cx="323712" cy="2947041"/>
            <a:chOff x="13582951" y="2444888"/>
            <a:chExt cx="335975" cy="3058683"/>
          </a:xfrm>
        </p:grpSpPr>
        <p:sp>
          <p:nvSpPr>
            <p:cNvPr id="1241" name="Google Shape;1241;p37"/>
            <p:cNvSpPr/>
            <p:nvPr/>
          </p:nvSpPr>
          <p:spPr>
            <a:xfrm>
              <a:off x="13768000" y="5259296"/>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7"/>
            <p:cNvSpPr/>
            <p:nvPr/>
          </p:nvSpPr>
          <p:spPr>
            <a:xfrm>
              <a:off x="13582951" y="2444888"/>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 name="Google Shape;1243;p37"/>
          <p:cNvSpPr/>
          <p:nvPr/>
        </p:nvSpPr>
        <p:spPr>
          <a:xfrm>
            <a:off x="5" y="4392329"/>
            <a:ext cx="9143636" cy="750914"/>
          </a:xfrm>
          <a:custGeom>
            <a:avLst/>
            <a:gdLst/>
            <a:ahLst/>
            <a:cxnLst/>
            <a:rect l="l" t="t" r="r" b="b"/>
            <a:pathLst>
              <a:path w="326238" h="46367" extrusionOk="0">
                <a:moveTo>
                  <a:pt x="314119" y="1"/>
                </a:moveTo>
                <a:cubicBezTo>
                  <a:pt x="302034" y="1"/>
                  <a:pt x="292543" y="5328"/>
                  <a:pt x="285203" y="15029"/>
                </a:cubicBezTo>
                <a:cubicBezTo>
                  <a:pt x="275670" y="8250"/>
                  <a:pt x="265789" y="4176"/>
                  <a:pt x="255362" y="4176"/>
                </a:cubicBezTo>
                <a:cubicBezTo>
                  <a:pt x="248070" y="4176"/>
                  <a:pt x="240512" y="6168"/>
                  <a:pt x="232619" y="10621"/>
                </a:cubicBezTo>
                <a:cubicBezTo>
                  <a:pt x="224427" y="4355"/>
                  <a:pt x="216451" y="787"/>
                  <a:pt x="208760" y="787"/>
                </a:cubicBezTo>
                <a:cubicBezTo>
                  <a:pt x="199328" y="787"/>
                  <a:pt x="190327" y="6154"/>
                  <a:pt x="181888" y="18494"/>
                </a:cubicBezTo>
                <a:cubicBezTo>
                  <a:pt x="178295" y="17441"/>
                  <a:pt x="174823" y="16845"/>
                  <a:pt x="171500" y="16845"/>
                </a:cubicBezTo>
                <a:cubicBezTo>
                  <a:pt x="165997" y="16845"/>
                  <a:pt x="160904" y="18480"/>
                  <a:pt x="156356" y="22385"/>
                </a:cubicBezTo>
                <a:cubicBezTo>
                  <a:pt x="148114" y="17044"/>
                  <a:pt x="139857" y="14291"/>
                  <a:pt x="131588" y="14291"/>
                </a:cubicBezTo>
                <a:cubicBezTo>
                  <a:pt x="123481" y="14291"/>
                  <a:pt x="115362" y="16937"/>
                  <a:pt x="107236" y="22385"/>
                </a:cubicBezTo>
                <a:cubicBezTo>
                  <a:pt x="99158" y="16768"/>
                  <a:pt x="90610" y="13668"/>
                  <a:pt x="81459" y="13668"/>
                </a:cubicBezTo>
                <a:cubicBezTo>
                  <a:pt x="75357" y="13668"/>
                  <a:pt x="68988" y="15047"/>
                  <a:pt x="62312" y="17977"/>
                </a:cubicBezTo>
                <a:cubicBezTo>
                  <a:pt x="55966" y="12031"/>
                  <a:pt x="49109" y="8180"/>
                  <a:pt x="41355" y="8180"/>
                </a:cubicBezTo>
                <a:cubicBezTo>
                  <a:pt x="37298" y="8180"/>
                  <a:pt x="32994" y="9234"/>
                  <a:pt x="28390" y="11594"/>
                </a:cubicBezTo>
                <a:cubicBezTo>
                  <a:pt x="23329" y="8517"/>
                  <a:pt x="18408" y="6920"/>
                  <a:pt x="13623" y="6920"/>
                </a:cubicBezTo>
                <a:cubicBezTo>
                  <a:pt x="8954" y="6920"/>
                  <a:pt x="4414" y="8441"/>
                  <a:pt x="0" y="11594"/>
                </a:cubicBezTo>
                <a:lnTo>
                  <a:pt x="0" y="46367"/>
                </a:lnTo>
                <a:lnTo>
                  <a:pt x="326237" y="46367"/>
                </a:lnTo>
                <a:lnTo>
                  <a:pt x="326237" y="1594"/>
                </a:lnTo>
                <a:cubicBezTo>
                  <a:pt x="321935" y="522"/>
                  <a:pt x="317900" y="1"/>
                  <a:pt x="314119" y="1"/>
                </a:cubicBezTo>
                <a:close/>
              </a:path>
            </a:pathLst>
          </a:custGeom>
          <a:solidFill>
            <a:srgbClr val="A78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4" name="Google Shape;1244;p37"/>
          <p:cNvGrpSpPr/>
          <p:nvPr/>
        </p:nvGrpSpPr>
        <p:grpSpPr>
          <a:xfrm>
            <a:off x="719988" y="318614"/>
            <a:ext cx="160043" cy="191843"/>
            <a:chOff x="2968138" y="1186114"/>
            <a:chExt cx="160043" cy="191843"/>
          </a:xfrm>
        </p:grpSpPr>
        <p:sp>
          <p:nvSpPr>
            <p:cNvPr id="1245" name="Google Shape;1245;p37"/>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7"/>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7"/>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9" name="Google Shape;1249;p37"/>
          <p:cNvSpPr/>
          <p:nvPr/>
        </p:nvSpPr>
        <p:spPr>
          <a:xfrm>
            <a:off x="332583" y="1087426"/>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7033072" y="146464"/>
            <a:ext cx="162932" cy="265212"/>
          </a:xfrm>
          <a:custGeom>
            <a:avLst/>
            <a:gdLst/>
            <a:ahLst/>
            <a:cxnLst/>
            <a:rect l="l" t="t" r="r" b="b"/>
            <a:pathLst>
              <a:path w="8572" h="13953" fill="none" extrusionOk="0">
                <a:moveTo>
                  <a:pt x="4286" y="1"/>
                </a:moveTo>
                <a:lnTo>
                  <a:pt x="0" y="6961"/>
                </a:lnTo>
                <a:lnTo>
                  <a:pt x="4286" y="13952"/>
                </a:lnTo>
                <a:lnTo>
                  <a:pt x="8572" y="6961"/>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1" name="Google Shape;1251;p37"/>
          <p:cNvGrpSpPr/>
          <p:nvPr/>
        </p:nvGrpSpPr>
        <p:grpSpPr>
          <a:xfrm>
            <a:off x="1190647" y="204911"/>
            <a:ext cx="753971" cy="648821"/>
            <a:chOff x="1705185" y="1262961"/>
            <a:chExt cx="753971" cy="648821"/>
          </a:xfrm>
        </p:grpSpPr>
        <p:sp>
          <p:nvSpPr>
            <p:cNvPr id="1252" name="Google Shape;1252;p37"/>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7"/>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7"/>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37"/>
          <p:cNvGrpSpPr/>
          <p:nvPr/>
        </p:nvGrpSpPr>
        <p:grpSpPr>
          <a:xfrm>
            <a:off x="8823491" y="725493"/>
            <a:ext cx="158884" cy="190664"/>
            <a:chOff x="6523016" y="2685368"/>
            <a:chExt cx="158884" cy="190664"/>
          </a:xfrm>
        </p:grpSpPr>
        <p:sp>
          <p:nvSpPr>
            <p:cNvPr id="1261" name="Google Shape;1261;p37"/>
            <p:cNvSpPr/>
            <p:nvPr/>
          </p:nvSpPr>
          <p:spPr>
            <a:xfrm>
              <a:off x="6602733" y="2800915"/>
              <a:ext cx="19" cy="75118"/>
            </a:xfrm>
            <a:custGeom>
              <a:avLst/>
              <a:gdLst/>
              <a:ahLst/>
              <a:cxnLst/>
              <a:rect l="l" t="t" r="r" b="b"/>
              <a:pathLst>
                <a:path w="1" h="3952" fill="none" extrusionOk="0">
                  <a:moveTo>
                    <a:pt x="1" y="0"/>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6602733" y="2685368"/>
              <a:ext cx="19" cy="74547"/>
            </a:xfrm>
            <a:custGeom>
              <a:avLst/>
              <a:gdLst/>
              <a:ahLst/>
              <a:cxnLst/>
              <a:rect l="l" t="t" r="r" b="b"/>
              <a:pathLst>
                <a:path w="1" h="3922" fill="none" extrusionOk="0">
                  <a:moveTo>
                    <a:pt x="1" y="0"/>
                  </a:moveTo>
                  <a:lnTo>
                    <a:pt x="1" y="39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7"/>
            <p:cNvSpPr/>
            <p:nvPr/>
          </p:nvSpPr>
          <p:spPr>
            <a:xfrm>
              <a:off x="6619498"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7"/>
            <p:cNvSpPr/>
            <p:nvPr/>
          </p:nvSpPr>
          <p:spPr>
            <a:xfrm>
              <a:off x="6523016"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13564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720000" y="462671"/>
            <a:ext cx="7704000" cy="6180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sz="3300"/>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21" name="Google Shape;121;p4"/>
          <p:cNvSpPr txBox="1">
            <a:spLocks noGrp="1"/>
          </p:cNvSpPr>
          <p:nvPr>
            <p:ph type="body" idx="1"/>
          </p:nvPr>
        </p:nvSpPr>
        <p:spPr>
          <a:xfrm>
            <a:off x="720000" y="1152475"/>
            <a:ext cx="7704000" cy="339600"/>
          </a:xfrm>
          <a:prstGeom prst="rect">
            <a:avLst/>
          </a:prstGeom>
        </p:spPr>
        <p:txBody>
          <a:bodyPr spcFirstLastPara="1" wrap="square" lIns="91425" tIns="91425" rIns="91425" bIns="91425" anchor="t" anchorCtr="0">
            <a:noAutofit/>
          </a:bodyPr>
          <a:lstStyle>
            <a:lvl1pPr marL="457200" lvl="0" indent="-301625">
              <a:spcBef>
                <a:spcPts val="0"/>
              </a:spcBef>
              <a:spcAft>
                <a:spcPts val="0"/>
              </a:spcAft>
              <a:buClr>
                <a:srgbClr val="434343"/>
              </a:buClr>
              <a:buSzPts val="1150"/>
              <a:buAutoNum type="arabicPeriod"/>
              <a:defRPr>
                <a:solidFill>
                  <a:schemeClr val="dk2"/>
                </a:solidFill>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22" name="Google Shape;122;p4"/>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4"/>
          <p:cNvGrpSpPr/>
          <p:nvPr/>
        </p:nvGrpSpPr>
        <p:grpSpPr>
          <a:xfrm>
            <a:off x="7280397" y="98536"/>
            <a:ext cx="753971" cy="648821"/>
            <a:chOff x="1705185" y="1262961"/>
            <a:chExt cx="753971" cy="648821"/>
          </a:xfrm>
        </p:grpSpPr>
        <p:sp>
          <p:nvSpPr>
            <p:cNvPr id="124" name="Google Shape;124;p4"/>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4"/>
          <p:cNvGrpSpPr/>
          <p:nvPr/>
        </p:nvGrpSpPr>
        <p:grpSpPr>
          <a:xfrm>
            <a:off x="8224466" y="747356"/>
            <a:ext cx="591057" cy="649980"/>
            <a:chOff x="6147466" y="1228881"/>
            <a:chExt cx="591057" cy="649980"/>
          </a:xfrm>
        </p:grpSpPr>
        <p:sp>
          <p:nvSpPr>
            <p:cNvPr id="133" name="Google Shape;133;p4"/>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4"/>
          <p:cNvSpPr/>
          <p:nvPr/>
        </p:nvSpPr>
        <p:spPr>
          <a:xfrm>
            <a:off x="8224481" y="8816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976131" y="8816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4"/>
          <p:cNvGrpSpPr/>
          <p:nvPr/>
        </p:nvGrpSpPr>
        <p:grpSpPr>
          <a:xfrm>
            <a:off x="77263" y="606418"/>
            <a:ext cx="753971" cy="649980"/>
            <a:chOff x="6618338" y="2032518"/>
            <a:chExt cx="753971" cy="649980"/>
          </a:xfrm>
        </p:grpSpPr>
        <p:sp>
          <p:nvSpPr>
            <p:cNvPr id="143" name="Google Shape;143;p4"/>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721700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894541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127373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665640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20000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91021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43940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890818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603758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9/19/2023</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313058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1"/>
        <p:cNvGrpSpPr/>
        <p:nvPr/>
      </p:nvGrpSpPr>
      <p:grpSpPr>
        <a:xfrm>
          <a:off x="0" y="0"/>
          <a:ext cx="0" cy="0"/>
          <a:chOff x="0" y="0"/>
          <a:chExt cx="0" cy="0"/>
        </a:xfrm>
      </p:grpSpPr>
      <p:sp>
        <p:nvSpPr>
          <p:cNvPr id="152" name="Google Shape;152;p5"/>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53" name="Google Shape;153;p5"/>
          <p:cNvSpPr txBox="1">
            <a:spLocks noGrp="1"/>
          </p:cNvSpPr>
          <p:nvPr>
            <p:ph type="subTitle" idx="1"/>
          </p:nvPr>
        </p:nvSpPr>
        <p:spPr>
          <a:xfrm>
            <a:off x="867975" y="3323867"/>
            <a:ext cx="3504300" cy="7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5"/>
          <p:cNvSpPr txBox="1">
            <a:spLocks noGrp="1"/>
          </p:cNvSpPr>
          <p:nvPr>
            <p:ph type="subTitle" idx="2"/>
          </p:nvPr>
        </p:nvSpPr>
        <p:spPr>
          <a:xfrm>
            <a:off x="4823619" y="3323863"/>
            <a:ext cx="3402300" cy="7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5"/>
          <p:cNvSpPr txBox="1">
            <a:spLocks noGrp="1"/>
          </p:cNvSpPr>
          <p:nvPr>
            <p:ph type="subTitle" idx="3"/>
          </p:nvPr>
        </p:nvSpPr>
        <p:spPr>
          <a:xfrm>
            <a:off x="867975" y="2952750"/>
            <a:ext cx="3504300" cy="4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None/>
              <a:defRPr sz="2200">
                <a:solidFill>
                  <a:schemeClr val="dk2"/>
                </a:solidFill>
                <a:latin typeface="Passion One"/>
                <a:ea typeface="Passion One"/>
                <a:cs typeface="Passion One"/>
                <a:sym typeface="Passion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56" name="Google Shape;156;p5"/>
          <p:cNvSpPr txBox="1">
            <a:spLocks noGrp="1"/>
          </p:cNvSpPr>
          <p:nvPr>
            <p:ph type="subTitle" idx="4"/>
          </p:nvPr>
        </p:nvSpPr>
        <p:spPr>
          <a:xfrm>
            <a:off x="4823619" y="2952750"/>
            <a:ext cx="3402300" cy="4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None/>
              <a:defRPr sz="2200">
                <a:solidFill>
                  <a:schemeClr val="dk2"/>
                </a:solidFill>
                <a:latin typeface="Passion One"/>
                <a:ea typeface="Passion One"/>
                <a:cs typeface="Passion One"/>
                <a:sym typeface="Passion One"/>
              </a:defRPr>
            </a:lvl1pPr>
            <a:lvl2pPr lvl="1" algn="ctr" rtl="0">
              <a:lnSpc>
                <a:spcPct val="100000"/>
              </a:lnSpc>
              <a:spcBef>
                <a:spcPts val="0"/>
              </a:spcBef>
              <a:spcAft>
                <a:spcPts val="0"/>
              </a:spcAft>
              <a:buClr>
                <a:schemeClr val="dk1"/>
              </a:buClr>
              <a:buSzPts val="2000"/>
              <a:buNone/>
              <a:defRPr sz="2000">
                <a:solidFill>
                  <a:schemeClr val="dk1"/>
                </a:solidFill>
              </a:defRPr>
            </a:lvl2pPr>
            <a:lvl3pPr lvl="2" algn="ctr" rtl="0">
              <a:lnSpc>
                <a:spcPct val="100000"/>
              </a:lnSpc>
              <a:spcBef>
                <a:spcPts val="0"/>
              </a:spcBef>
              <a:spcAft>
                <a:spcPts val="0"/>
              </a:spcAft>
              <a:buClr>
                <a:schemeClr val="dk1"/>
              </a:buClr>
              <a:buSzPts val="2000"/>
              <a:buNone/>
              <a:defRPr sz="2000">
                <a:solidFill>
                  <a:schemeClr val="dk1"/>
                </a:solidFill>
              </a:defRPr>
            </a:lvl3pPr>
            <a:lvl4pPr lvl="3" algn="ctr" rtl="0">
              <a:lnSpc>
                <a:spcPct val="100000"/>
              </a:lnSpc>
              <a:spcBef>
                <a:spcPts val="0"/>
              </a:spcBef>
              <a:spcAft>
                <a:spcPts val="0"/>
              </a:spcAft>
              <a:buClr>
                <a:schemeClr val="dk1"/>
              </a:buClr>
              <a:buSzPts val="2000"/>
              <a:buNone/>
              <a:defRPr sz="2000">
                <a:solidFill>
                  <a:schemeClr val="dk1"/>
                </a:solidFill>
              </a:defRPr>
            </a:lvl4pPr>
            <a:lvl5pPr lvl="4" algn="ctr" rtl="0">
              <a:lnSpc>
                <a:spcPct val="100000"/>
              </a:lnSpc>
              <a:spcBef>
                <a:spcPts val="0"/>
              </a:spcBef>
              <a:spcAft>
                <a:spcPts val="0"/>
              </a:spcAft>
              <a:buClr>
                <a:schemeClr val="dk1"/>
              </a:buClr>
              <a:buSzPts val="2000"/>
              <a:buNone/>
              <a:defRPr sz="2000">
                <a:solidFill>
                  <a:schemeClr val="dk1"/>
                </a:solidFill>
              </a:defRPr>
            </a:lvl5pPr>
            <a:lvl6pPr lvl="5" algn="ctr" rtl="0">
              <a:lnSpc>
                <a:spcPct val="100000"/>
              </a:lnSpc>
              <a:spcBef>
                <a:spcPts val="0"/>
              </a:spcBef>
              <a:spcAft>
                <a:spcPts val="0"/>
              </a:spcAft>
              <a:buClr>
                <a:schemeClr val="dk1"/>
              </a:buClr>
              <a:buSzPts val="2000"/>
              <a:buNone/>
              <a:defRPr sz="2000">
                <a:solidFill>
                  <a:schemeClr val="dk1"/>
                </a:solidFill>
              </a:defRPr>
            </a:lvl6pPr>
            <a:lvl7pPr lvl="6" algn="ctr" rtl="0">
              <a:lnSpc>
                <a:spcPct val="100000"/>
              </a:lnSpc>
              <a:spcBef>
                <a:spcPts val="0"/>
              </a:spcBef>
              <a:spcAft>
                <a:spcPts val="0"/>
              </a:spcAft>
              <a:buClr>
                <a:schemeClr val="dk1"/>
              </a:buClr>
              <a:buSzPts val="2000"/>
              <a:buNone/>
              <a:defRPr sz="2000">
                <a:solidFill>
                  <a:schemeClr val="dk1"/>
                </a:solidFill>
              </a:defRPr>
            </a:lvl7pPr>
            <a:lvl8pPr lvl="7" algn="ctr" rtl="0">
              <a:lnSpc>
                <a:spcPct val="100000"/>
              </a:lnSpc>
              <a:spcBef>
                <a:spcPts val="0"/>
              </a:spcBef>
              <a:spcAft>
                <a:spcPts val="0"/>
              </a:spcAft>
              <a:buClr>
                <a:schemeClr val="dk1"/>
              </a:buClr>
              <a:buSzPts val="2000"/>
              <a:buNone/>
              <a:defRPr sz="2000">
                <a:solidFill>
                  <a:schemeClr val="dk1"/>
                </a:solidFill>
              </a:defRPr>
            </a:lvl8pPr>
            <a:lvl9pPr lvl="8" algn="ctr" rtl="0">
              <a:lnSpc>
                <a:spcPct val="100000"/>
              </a:lnSpc>
              <a:spcBef>
                <a:spcPts val="0"/>
              </a:spcBef>
              <a:spcAft>
                <a:spcPts val="0"/>
              </a:spcAft>
              <a:buClr>
                <a:schemeClr val="dk1"/>
              </a:buClr>
              <a:buSzPts val="2000"/>
              <a:buNone/>
              <a:defRPr sz="2000">
                <a:solidFill>
                  <a:schemeClr val="dk1"/>
                </a:solidFill>
              </a:defRPr>
            </a:lvl9pPr>
          </a:lstStyle>
          <a:p>
            <a:endParaRPr/>
          </a:p>
        </p:txBody>
      </p:sp>
      <p:grpSp>
        <p:nvGrpSpPr>
          <p:cNvPr id="157" name="Google Shape;157;p5"/>
          <p:cNvGrpSpPr/>
          <p:nvPr/>
        </p:nvGrpSpPr>
        <p:grpSpPr>
          <a:xfrm>
            <a:off x="8823491" y="725493"/>
            <a:ext cx="158884" cy="190664"/>
            <a:chOff x="6523016" y="2685368"/>
            <a:chExt cx="158884" cy="190664"/>
          </a:xfrm>
        </p:grpSpPr>
        <p:sp>
          <p:nvSpPr>
            <p:cNvPr id="158" name="Google Shape;158;p5"/>
            <p:cNvSpPr/>
            <p:nvPr/>
          </p:nvSpPr>
          <p:spPr>
            <a:xfrm>
              <a:off x="6602733" y="2800915"/>
              <a:ext cx="19" cy="75118"/>
            </a:xfrm>
            <a:custGeom>
              <a:avLst/>
              <a:gdLst/>
              <a:ahLst/>
              <a:cxnLst/>
              <a:rect l="l" t="t" r="r" b="b"/>
              <a:pathLst>
                <a:path w="1" h="3952" fill="none" extrusionOk="0">
                  <a:moveTo>
                    <a:pt x="1" y="0"/>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6602733" y="2685368"/>
              <a:ext cx="19" cy="74547"/>
            </a:xfrm>
            <a:custGeom>
              <a:avLst/>
              <a:gdLst/>
              <a:ahLst/>
              <a:cxnLst/>
              <a:rect l="l" t="t" r="r" b="b"/>
              <a:pathLst>
                <a:path w="1" h="3922" fill="none" extrusionOk="0">
                  <a:moveTo>
                    <a:pt x="1" y="0"/>
                  </a:moveTo>
                  <a:lnTo>
                    <a:pt x="1" y="39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6619498"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6523016" y="2780691"/>
              <a:ext cx="62402" cy="19"/>
            </a:xfrm>
            <a:custGeom>
              <a:avLst/>
              <a:gdLst/>
              <a:ahLst/>
              <a:cxnLst/>
              <a:rect l="l" t="t" r="r" b="b"/>
              <a:pathLst>
                <a:path w="3283" h="1" fill="none" extrusionOk="0">
                  <a:moveTo>
                    <a:pt x="0" y="1"/>
                  </a:moveTo>
                  <a:lnTo>
                    <a:pt x="328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5"/>
          <p:cNvGrpSpPr/>
          <p:nvPr/>
        </p:nvGrpSpPr>
        <p:grpSpPr>
          <a:xfrm>
            <a:off x="1385013" y="271951"/>
            <a:ext cx="160043" cy="191843"/>
            <a:chOff x="2968138" y="1186114"/>
            <a:chExt cx="160043" cy="191843"/>
          </a:xfrm>
        </p:grpSpPr>
        <p:sp>
          <p:nvSpPr>
            <p:cNvPr id="163" name="Google Shape;163;p5"/>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5"/>
          <p:cNvSpPr/>
          <p:nvPr/>
        </p:nvSpPr>
        <p:spPr>
          <a:xfrm>
            <a:off x="7033072" y="146464"/>
            <a:ext cx="162932" cy="265212"/>
          </a:xfrm>
          <a:custGeom>
            <a:avLst/>
            <a:gdLst/>
            <a:ahLst/>
            <a:cxnLst/>
            <a:rect l="l" t="t" r="r" b="b"/>
            <a:pathLst>
              <a:path w="8572" h="13953" fill="none" extrusionOk="0">
                <a:moveTo>
                  <a:pt x="4286" y="1"/>
                </a:moveTo>
                <a:lnTo>
                  <a:pt x="0" y="6961"/>
                </a:lnTo>
                <a:lnTo>
                  <a:pt x="4286" y="13952"/>
                </a:lnTo>
                <a:lnTo>
                  <a:pt x="8572" y="6961"/>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 name="Google Shape;168;p5"/>
          <p:cNvGrpSpPr/>
          <p:nvPr/>
        </p:nvGrpSpPr>
        <p:grpSpPr>
          <a:xfrm>
            <a:off x="8044466" y="204331"/>
            <a:ext cx="591057" cy="649980"/>
            <a:chOff x="6147466" y="1228881"/>
            <a:chExt cx="591057" cy="649980"/>
          </a:xfrm>
        </p:grpSpPr>
        <p:sp>
          <p:nvSpPr>
            <p:cNvPr id="169" name="Google Shape;169;p5"/>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5"/>
          <p:cNvSpPr/>
          <p:nvPr/>
        </p:nvSpPr>
        <p:spPr>
          <a:xfrm>
            <a:off x="422933" y="1371376"/>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5"/>
          <p:cNvGrpSpPr/>
          <p:nvPr/>
        </p:nvGrpSpPr>
        <p:grpSpPr>
          <a:xfrm>
            <a:off x="216797" y="204911"/>
            <a:ext cx="753971" cy="648821"/>
            <a:chOff x="1705185" y="1262961"/>
            <a:chExt cx="753971" cy="648821"/>
          </a:xfrm>
        </p:grpSpPr>
        <p:sp>
          <p:nvSpPr>
            <p:cNvPr id="178" name="Google Shape;178;p5"/>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5"/>
          <p:cNvSpPr/>
          <p:nvPr/>
        </p:nvSpPr>
        <p:spPr>
          <a:xfrm flipH="1">
            <a:off x="5" y="4392329"/>
            <a:ext cx="9143636" cy="750914"/>
          </a:xfrm>
          <a:custGeom>
            <a:avLst/>
            <a:gdLst/>
            <a:ahLst/>
            <a:cxnLst/>
            <a:rect l="l" t="t" r="r" b="b"/>
            <a:pathLst>
              <a:path w="326238" h="46367" extrusionOk="0">
                <a:moveTo>
                  <a:pt x="314119" y="1"/>
                </a:moveTo>
                <a:cubicBezTo>
                  <a:pt x="302034" y="1"/>
                  <a:pt x="292543" y="5328"/>
                  <a:pt x="285203" y="15029"/>
                </a:cubicBezTo>
                <a:cubicBezTo>
                  <a:pt x="275670" y="8250"/>
                  <a:pt x="265789" y="4176"/>
                  <a:pt x="255362" y="4176"/>
                </a:cubicBezTo>
                <a:cubicBezTo>
                  <a:pt x="248070" y="4176"/>
                  <a:pt x="240512" y="6168"/>
                  <a:pt x="232619" y="10621"/>
                </a:cubicBezTo>
                <a:cubicBezTo>
                  <a:pt x="224427" y="4355"/>
                  <a:pt x="216451" y="787"/>
                  <a:pt x="208760" y="787"/>
                </a:cubicBezTo>
                <a:cubicBezTo>
                  <a:pt x="199328" y="787"/>
                  <a:pt x="190327" y="6154"/>
                  <a:pt x="181888" y="18494"/>
                </a:cubicBezTo>
                <a:cubicBezTo>
                  <a:pt x="178295" y="17441"/>
                  <a:pt x="174823" y="16845"/>
                  <a:pt x="171500" y="16845"/>
                </a:cubicBezTo>
                <a:cubicBezTo>
                  <a:pt x="165997" y="16845"/>
                  <a:pt x="160904" y="18480"/>
                  <a:pt x="156356" y="22385"/>
                </a:cubicBezTo>
                <a:cubicBezTo>
                  <a:pt x="148114" y="17044"/>
                  <a:pt x="139857" y="14291"/>
                  <a:pt x="131588" y="14291"/>
                </a:cubicBezTo>
                <a:cubicBezTo>
                  <a:pt x="123481" y="14291"/>
                  <a:pt x="115362" y="16937"/>
                  <a:pt x="107236" y="22385"/>
                </a:cubicBezTo>
                <a:cubicBezTo>
                  <a:pt x="99158" y="16768"/>
                  <a:pt x="90610" y="13668"/>
                  <a:pt x="81459" y="13668"/>
                </a:cubicBezTo>
                <a:cubicBezTo>
                  <a:pt x="75357" y="13668"/>
                  <a:pt x="68988" y="15047"/>
                  <a:pt x="62312" y="17977"/>
                </a:cubicBezTo>
                <a:cubicBezTo>
                  <a:pt x="55966" y="12031"/>
                  <a:pt x="49109" y="8180"/>
                  <a:pt x="41355" y="8180"/>
                </a:cubicBezTo>
                <a:cubicBezTo>
                  <a:pt x="37298" y="8180"/>
                  <a:pt x="32994" y="9234"/>
                  <a:pt x="28390" y="11594"/>
                </a:cubicBezTo>
                <a:cubicBezTo>
                  <a:pt x="23329" y="8517"/>
                  <a:pt x="18408" y="6920"/>
                  <a:pt x="13623" y="6920"/>
                </a:cubicBezTo>
                <a:cubicBezTo>
                  <a:pt x="8954" y="6920"/>
                  <a:pt x="4414" y="8441"/>
                  <a:pt x="0" y="11594"/>
                </a:cubicBezTo>
                <a:lnTo>
                  <a:pt x="0" y="46367"/>
                </a:lnTo>
                <a:lnTo>
                  <a:pt x="326237" y="46367"/>
                </a:lnTo>
                <a:lnTo>
                  <a:pt x="326237" y="1594"/>
                </a:lnTo>
                <a:cubicBezTo>
                  <a:pt x="321935" y="522"/>
                  <a:pt x="317900" y="1"/>
                  <a:pt x="314119" y="1"/>
                </a:cubicBezTo>
                <a:close/>
              </a:path>
            </a:pathLst>
          </a:custGeom>
          <a:solidFill>
            <a:srgbClr val="A78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6"/>
          <p:cNvSpPr txBox="1">
            <a:spLocks noGrp="1"/>
          </p:cNvSpPr>
          <p:nvPr>
            <p:ph type="title"/>
          </p:nvPr>
        </p:nvSpPr>
        <p:spPr>
          <a:xfrm>
            <a:off x="720000" y="4638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grpSp>
        <p:nvGrpSpPr>
          <p:cNvPr id="189" name="Google Shape;189;p6"/>
          <p:cNvGrpSpPr/>
          <p:nvPr/>
        </p:nvGrpSpPr>
        <p:grpSpPr>
          <a:xfrm>
            <a:off x="101088" y="98768"/>
            <a:ext cx="753971" cy="649980"/>
            <a:chOff x="6618338" y="2032518"/>
            <a:chExt cx="753971" cy="649980"/>
          </a:xfrm>
        </p:grpSpPr>
        <p:sp>
          <p:nvSpPr>
            <p:cNvPr id="190" name="Google Shape;190;p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6"/>
          <p:cNvSpPr/>
          <p:nvPr/>
        </p:nvSpPr>
        <p:spPr>
          <a:xfrm>
            <a:off x="1455656" y="2304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6"/>
          <p:cNvGrpSpPr/>
          <p:nvPr/>
        </p:nvGrpSpPr>
        <p:grpSpPr>
          <a:xfrm>
            <a:off x="-208262" y="2859443"/>
            <a:ext cx="753971" cy="649980"/>
            <a:chOff x="6618338" y="2032518"/>
            <a:chExt cx="753971" cy="649980"/>
          </a:xfrm>
        </p:grpSpPr>
        <p:sp>
          <p:nvSpPr>
            <p:cNvPr id="200" name="Google Shape;200;p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6"/>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9"/>
        <p:cNvGrpSpPr/>
        <p:nvPr/>
      </p:nvGrpSpPr>
      <p:grpSpPr>
        <a:xfrm>
          <a:off x="0" y="0"/>
          <a:ext cx="0" cy="0"/>
          <a:chOff x="0" y="0"/>
          <a:chExt cx="0" cy="0"/>
        </a:xfrm>
      </p:grpSpPr>
      <p:sp>
        <p:nvSpPr>
          <p:cNvPr id="210" name="Google Shape;210;p7"/>
          <p:cNvSpPr txBox="1">
            <a:spLocks noGrp="1"/>
          </p:cNvSpPr>
          <p:nvPr>
            <p:ph type="body" idx="1"/>
          </p:nvPr>
        </p:nvSpPr>
        <p:spPr>
          <a:xfrm>
            <a:off x="4094100" y="1662550"/>
            <a:ext cx="4329900" cy="2381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211" name="Google Shape;211;p7"/>
          <p:cNvSpPr txBox="1">
            <a:spLocks noGrp="1"/>
          </p:cNvSpPr>
          <p:nvPr>
            <p:ph type="title"/>
          </p:nvPr>
        </p:nvSpPr>
        <p:spPr>
          <a:xfrm>
            <a:off x="4094075" y="463800"/>
            <a:ext cx="4329900" cy="11883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212" name="Google Shape;212;p7"/>
          <p:cNvSpPr/>
          <p:nvPr/>
        </p:nvSpPr>
        <p:spPr>
          <a:xfrm>
            <a:off x="0" y="4603500"/>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8328131" y="7945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 name="Google Shape;214;p7"/>
          <p:cNvGrpSpPr/>
          <p:nvPr/>
        </p:nvGrpSpPr>
        <p:grpSpPr>
          <a:xfrm>
            <a:off x="8445875" y="2571750"/>
            <a:ext cx="519800" cy="886825"/>
            <a:chOff x="1529925" y="1755625"/>
            <a:chExt cx="519800" cy="886825"/>
          </a:xfrm>
        </p:grpSpPr>
        <p:sp>
          <p:nvSpPr>
            <p:cNvPr id="215" name="Google Shape;215;p7"/>
            <p:cNvSpPr/>
            <p:nvPr/>
          </p:nvSpPr>
          <p:spPr>
            <a:xfrm>
              <a:off x="1545125" y="1755625"/>
              <a:ext cx="504600" cy="436200"/>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7"/>
          <p:cNvGrpSpPr/>
          <p:nvPr/>
        </p:nvGrpSpPr>
        <p:grpSpPr>
          <a:xfrm>
            <a:off x="257963" y="406343"/>
            <a:ext cx="753971" cy="649980"/>
            <a:chOff x="6618338" y="2032518"/>
            <a:chExt cx="753971" cy="649980"/>
          </a:xfrm>
        </p:grpSpPr>
        <p:sp>
          <p:nvSpPr>
            <p:cNvPr id="222" name="Google Shape;222;p7"/>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0"/>
        <p:cNvGrpSpPr/>
        <p:nvPr/>
      </p:nvGrpSpPr>
      <p:grpSpPr>
        <a:xfrm>
          <a:off x="0" y="0"/>
          <a:ext cx="0" cy="0"/>
          <a:chOff x="0" y="0"/>
          <a:chExt cx="0" cy="0"/>
        </a:xfrm>
      </p:grpSpPr>
      <p:grpSp>
        <p:nvGrpSpPr>
          <p:cNvPr id="231" name="Google Shape;231;p8"/>
          <p:cNvGrpSpPr/>
          <p:nvPr/>
        </p:nvGrpSpPr>
        <p:grpSpPr>
          <a:xfrm flipH="1">
            <a:off x="-14679" y="1144749"/>
            <a:ext cx="9285549" cy="3998555"/>
            <a:chOff x="-141375" y="1144749"/>
            <a:chExt cx="9285549" cy="3998555"/>
          </a:xfrm>
        </p:grpSpPr>
        <p:sp>
          <p:nvSpPr>
            <p:cNvPr id="232" name="Google Shape;232;p8"/>
            <p:cNvSpPr/>
            <p:nvPr/>
          </p:nvSpPr>
          <p:spPr>
            <a:xfrm>
              <a:off x="-141375" y="1345225"/>
              <a:ext cx="9285549" cy="3798079"/>
            </a:xfrm>
            <a:custGeom>
              <a:avLst/>
              <a:gdLst/>
              <a:ahLst/>
              <a:cxnLst/>
              <a:rect l="l" t="t" r="r" b="b"/>
              <a:pathLst>
                <a:path w="326238" h="156832" extrusionOk="0">
                  <a:moveTo>
                    <a:pt x="80446" y="0"/>
                  </a:moveTo>
                  <a:cubicBezTo>
                    <a:pt x="66936" y="0"/>
                    <a:pt x="55782" y="18214"/>
                    <a:pt x="49515" y="43425"/>
                  </a:cubicBezTo>
                  <a:cubicBezTo>
                    <a:pt x="41185" y="76940"/>
                    <a:pt x="34888" y="114103"/>
                    <a:pt x="7106" y="114103"/>
                  </a:cubicBezTo>
                  <a:cubicBezTo>
                    <a:pt x="4880" y="114103"/>
                    <a:pt x="2515" y="113864"/>
                    <a:pt x="0" y="113366"/>
                  </a:cubicBezTo>
                  <a:lnTo>
                    <a:pt x="0" y="156831"/>
                  </a:lnTo>
                  <a:lnTo>
                    <a:pt x="326237" y="156831"/>
                  </a:lnTo>
                  <a:lnTo>
                    <a:pt x="326237" y="104368"/>
                  </a:lnTo>
                  <a:cubicBezTo>
                    <a:pt x="320809" y="105210"/>
                    <a:pt x="314411" y="105760"/>
                    <a:pt x="306957" y="105760"/>
                  </a:cubicBezTo>
                  <a:cubicBezTo>
                    <a:pt x="306063" y="105760"/>
                    <a:pt x="305155" y="105753"/>
                    <a:pt x="304231" y="105736"/>
                  </a:cubicBezTo>
                  <a:cubicBezTo>
                    <a:pt x="264139" y="105098"/>
                    <a:pt x="264443" y="73335"/>
                    <a:pt x="251950" y="48106"/>
                  </a:cubicBezTo>
                  <a:cubicBezTo>
                    <a:pt x="243475" y="30951"/>
                    <a:pt x="231494" y="22613"/>
                    <a:pt x="216719" y="22613"/>
                  </a:cubicBezTo>
                  <a:cubicBezTo>
                    <a:pt x="205212" y="22613"/>
                    <a:pt x="192010" y="27671"/>
                    <a:pt x="177450" y="37559"/>
                  </a:cubicBezTo>
                  <a:cubicBezTo>
                    <a:pt x="166139" y="45258"/>
                    <a:pt x="156449" y="48737"/>
                    <a:pt x="147684" y="48737"/>
                  </a:cubicBezTo>
                  <a:cubicBezTo>
                    <a:pt x="130704" y="48737"/>
                    <a:pt x="117195" y="35684"/>
                    <a:pt x="102100" y="14975"/>
                  </a:cubicBezTo>
                  <a:cubicBezTo>
                    <a:pt x="94505" y="4528"/>
                    <a:pt x="87182" y="0"/>
                    <a:pt x="80446"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1177389" y="1144749"/>
              <a:ext cx="7505551" cy="2609508"/>
            </a:xfrm>
            <a:custGeom>
              <a:avLst/>
              <a:gdLst/>
              <a:ahLst/>
              <a:cxnLst/>
              <a:rect l="l" t="t" r="r" b="b"/>
              <a:pathLst>
                <a:path w="267149" h="107753" fill="none" extrusionOk="0">
                  <a:moveTo>
                    <a:pt x="267149" y="106689"/>
                  </a:moveTo>
                  <a:cubicBezTo>
                    <a:pt x="228759" y="106142"/>
                    <a:pt x="229033" y="78360"/>
                    <a:pt x="217117" y="56323"/>
                  </a:cubicBezTo>
                  <a:cubicBezTo>
                    <a:pt x="202679" y="29697"/>
                    <a:pt x="177603" y="27417"/>
                    <a:pt x="145779" y="47144"/>
                  </a:cubicBezTo>
                  <a:cubicBezTo>
                    <a:pt x="113985" y="66901"/>
                    <a:pt x="95565" y="54864"/>
                    <a:pt x="73650" y="27387"/>
                  </a:cubicBezTo>
                  <a:cubicBezTo>
                    <a:pt x="51704" y="0"/>
                    <a:pt x="32220" y="19241"/>
                    <a:pt x="23254" y="52281"/>
                  </a:cubicBezTo>
                  <a:cubicBezTo>
                    <a:pt x="17418" y="73740"/>
                    <a:pt x="12615" y="96871"/>
                    <a:pt x="1" y="107753"/>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1150924" y="2545630"/>
              <a:ext cx="7505551" cy="1435420"/>
            </a:xfrm>
            <a:custGeom>
              <a:avLst/>
              <a:gdLst/>
              <a:ahLst/>
              <a:cxnLst/>
              <a:rect l="l" t="t" r="r" b="b"/>
              <a:pathLst>
                <a:path w="267149" h="59272" fill="none" extrusionOk="0">
                  <a:moveTo>
                    <a:pt x="267148" y="58725"/>
                  </a:moveTo>
                  <a:cubicBezTo>
                    <a:pt x="228759" y="58421"/>
                    <a:pt x="229032" y="43132"/>
                    <a:pt x="217087" y="31004"/>
                  </a:cubicBezTo>
                  <a:cubicBezTo>
                    <a:pt x="202649" y="16353"/>
                    <a:pt x="177572" y="15076"/>
                    <a:pt x="145778" y="25958"/>
                  </a:cubicBezTo>
                  <a:cubicBezTo>
                    <a:pt x="113985" y="36840"/>
                    <a:pt x="95565" y="30183"/>
                    <a:pt x="73619" y="15076"/>
                  </a:cubicBezTo>
                  <a:cubicBezTo>
                    <a:pt x="51734" y="0"/>
                    <a:pt x="32250" y="10608"/>
                    <a:pt x="23253" y="28754"/>
                  </a:cubicBezTo>
                  <a:cubicBezTo>
                    <a:pt x="17387" y="40578"/>
                    <a:pt x="12615" y="53314"/>
                    <a:pt x="1" y="59272"/>
                  </a:cubicBezTo>
                </a:path>
              </a:pathLst>
            </a:custGeom>
            <a:noFill/>
            <a:ln w="9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8"/>
          <p:cNvSpPr txBox="1">
            <a:spLocks noGrp="1"/>
          </p:cNvSpPr>
          <p:nvPr>
            <p:ph type="title"/>
          </p:nvPr>
        </p:nvSpPr>
        <p:spPr>
          <a:xfrm>
            <a:off x="2318707" y="1344875"/>
            <a:ext cx="6105300" cy="251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236" name="Google Shape;236;p8"/>
          <p:cNvSpPr/>
          <p:nvPr/>
        </p:nvSpPr>
        <p:spPr>
          <a:xfrm>
            <a:off x="7264719" y="164627"/>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8"/>
          <p:cNvGrpSpPr/>
          <p:nvPr/>
        </p:nvGrpSpPr>
        <p:grpSpPr>
          <a:xfrm>
            <a:off x="101088" y="98768"/>
            <a:ext cx="753971" cy="649980"/>
            <a:chOff x="6618338" y="2032518"/>
            <a:chExt cx="753971" cy="649980"/>
          </a:xfrm>
        </p:grpSpPr>
        <p:sp>
          <p:nvSpPr>
            <p:cNvPr id="238" name="Google Shape;238;p8"/>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8"/>
          <p:cNvGrpSpPr/>
          <p:nvPr/>
        </p:nvGrpSpPr>
        <p:grpSpPr>
          <a:xfrm>
            <a:off x="8189772" y="890711"/>
            <a:ext cx="753971" cy="648821"/>
            <a:chOff x="1705185" y="1262961"/>
            <a:chExt cx="753971" cy="648821"/>
          </a:xfrm>
        </p:grpSpPr>
        <p:sp>
          <p:nvSpPr>
            <p:cNvPr id="247" name="Google Shape;247;p8"/>
            <p:cNvSpPr/>
            <p:nvPr/>
          </p:nvSpPr>
          <p:spPr>
            <a:xfrm>
              <a:off x="1776824" y="1283185"/>
              <a:ext cx="447779" cy="517669"/>
            </a:xfrm>
            <a:custGeom>
              <a:avLst/>
              <a:gdLst/>
              <a:ahLst/>
              <a:cxnLst/>
              <a:rect l="l" t="t" r="r" b="b"/>
              <a:pathLst>
                <a:path w="23558" h="27235" extrusionOk="0">
                  <a:moveTo>
                    <a:pt x="11794" y="0"/>
                  </a:moveTo>
                  <a:lnTo>
                    <a:pt x="0" y="6809"/>
                  </a:lnTo>
                  <a:lnTo>
                    <a:pt x="0" y="20426"/>
                  </a:lnTo>
                  <a:lnTo>
                    <a:pt x="11794" y="27235"/>
                  </a:lnTo>
                  <a:lnTo>
                    <a:pt x="23557" y="20426"/>
                  </a:lnTo>
                  <a:lnTo>
                    <a:pt x="23557" y="6809"/>
                  </a:lnTo>
                  <a:lnTo>
                    <a:pt x="11794" y="0"/>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1848463" y="1262961"/>
              <a:ext cx="447779" cy="517099"/>
            </a:xfrm>
            <a:custGeom>
              <a:avLst/>
              <a:gdLst/>
              <a:ahLst/>
              <a:cxnLst/>
              <a:rect l="l" t="t" r="r" b="b"/>
              <a:pathLst>
                <a:path w="23558" h="27205" fill="none" extrusionOk="0">
                  <a:moveTo>
                    <a:pt x="11764" y="0"/>
                  </a:moveTo>
                  <a:lnTo>
                    <a:pt x="1" y="6809"/>
                  </a:lnTo>
                  <a:lnTo>
                    <a:pt x="1" y="20396"/>
                  </a:lnTo>
                  <a:lnTo>
                    <a:pt x="11764" y="27204"/>
                  </a:lnTo>
                  <a:lnTo>
                    <a:pt x="23557" y="20396"/>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2296223" y="1297631"/>
              <a:ext cx="162932" cy="444871"/>
            </a:xfrm>
            <a:custGeom>
              <a:avLst/>
              <a:gdLst/>
              <a:ahLst/>
              <a:cxnLst/>
              <a:rect l="l" t="t" r="r" b="b"/>
              <a:pathLst>
                <a:path w="8572" h="23405" fill="none" extrusionOk="0">
                  <a:moveTo>
                    <a:pt x="8572" y="0"/>
                  </a:moveTo>
                  <a:lnTo>
                    <a:pt x="0" y="4985"/>
                  </a:lnTo>
                  <a:lnTo>
                    <a:pt x="0" y="18572"/>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2072048" y="1313217"/>
              <a:ext cx="180856" cy="104028"/>
            </a:xfrm>
            <a:custGeom>
              <a:avLst/>
              <a:gdLst/>
              <a:ahLst/>
              <a:cxnLst/>
              <a:rect l="l" t="t" r="r" b="b"/>
              <a:pathLst>
                <a:path w="9515" h="5473" fill="none" extrusionOk="0">
                  <a:moveTo>
                    <a:pt x="9514" y="547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2072048" y="1625206"/>
              <a:ext cx="180856" cy="104009"/>
            </a:xfrm>
            <a:custGeom>
              <a:avLst/>
              <a:gdLst/>
              <a:ahLst/>
              <a:cxnLst/>
              <a:rect l="l" t="t" r="r" b="b"/>
              <a:pathLst>
                <a:path w="9515" h="5472" fill="none" extrusionOk="0">
                  <a:moveTo>
                    <a:pt x="1" y="5472"/>
                  </a:moveTo>
                  <a:lnTo>
                    <a:pt x="95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1892371" y="1417226"/>
              <a:ext cx="19" cy="207999"/>
            </a:xfrm>
            <a:custGeom>
              <a:avLst/>
              <a:gdLst/>
              <a:ahLst/>
              <a:cxnLst/>
              <a:rect l="l" t="t" r="r" b="b"/>
              <a:pathLst>
                <a:path w="1" h="10943" fill="none" extrusionOk="0">
                  <a:moveTo>
                    <a:pt x="1" y="0"/>
                  </a:moveTo>
                  <a:lnTo>
                    <a:pt x="1" y="10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2072048" y="1780041"/>
              <a:ext cx="19" cy="131741"/>
            </a:xfrm>
            <a:custGeom>
              <a:avLst/>
              <a:gdLst/>
              <a:ahLst/>
              <a:cxnLst/>
              <a:rect l="l" t="t" r="r" b="b"/>
              <a:pathLst>
                <a:path w="1" h="6931" fill="none" extrusionOk="0">
                  <a:moveTo>
                    <a:pt x="1" y="0"/>
                  </a:moveTo>
                  <a:lnTo>
                    <a:pt x="1" y="693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1705185" y="1313217"/>
              <a:ext cx="143298" cy="79185"/>
            </a:xfrm>
            <a:custGeom>
              <a:avLst/>
              <a:gdLst/>
              <a:ahLst/>
              <a:cxnLst/>
              <a:rect l="l" t="t" r="r" b="b"/>
              <a:pathLst>
                <a:path w="7539" h="4166" fill="none" extrusionOk="0">
                  <a:moveTo>
                    <a:pt x="0" y="1"/>
                  </a:moveTo>
                  <a:lnTo>
                    <a:pt x="7539" y="416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8"/>
          <p:cNvGrpSpPr/>
          <p:nvPr/>
        </p:nvGrpSpPr>
        <p:grpSpPr>
          <a:xfrm>
            <a:off x="5543266" y="98781"/>
            <a:ext cx="591057" cy="649980"/>
            <a:chOff x="6147466" y="1228881"/>
            <a:chExt cx="591057" cy="649980"/>
          </a:xfrm>
        </p:grpSpPr>
        <p:sp>
          <p:nvSpPr>
            <p:cNvPr id="256" name="Google Shape;256;p8"/>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8"/>
          <p:cNvSpPr/>
          <p:nvPr/>
        </p:nvSpPr>
        <p:spPr>
          <a:xfrm>
            <a:off x="148206" y="448371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4186806" y="48635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8494819" y="4281264"/>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6"/>
        <p:cNvGrpSpPr/>
        <p:nvPr/>
      </p:nvGrpSpPr>
      <p:grpSpPr>
        <a:xfrm>
          <a:off x="0" y="0"/>
          <a:ext cx="0" cy="0"/>
          <a:chOff x="0" y="0"/>
          <a:chExt cx="0" cy="0"/>
        </a:xfrm>
      </p:grpSpPr>
      <p:sp>
        <p:nvSpPr>
          <p:cNvPr id="267" name="Google Shape;267;p9"/>
          <p:cNvSpPr txBox="1">
            <a:spLocks noGrp="1"/>
          </p:cNvSpPr>
          <p:nvPr>
            <p:ph type="title"/>
          </p:nvPr>
        </p:nvSpPr>
        <p:spPr>
          <a:xfrm>
            <a:off x="725300" y="1346200"/>
            <a:ext cx="3894600" cy="672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8" name="Google Shape;268;p9"/>
          <p:cNvSpPr txBox="1">
            <a:spLocks noGrp="1"/>
          </p:cNvSpPr>
          <p:nvPr>
            <p:ph type="subTitle" idx="1"/>
          </p:nvPr>
        </p:nvSpPr>
        <p:spPr>
          <a:xfrm>
            <a:off x="725454" y="2103062"/>
            <a:ext cx="3894600" cy="176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9"/>
          <p:cNvSpPr/>
          <p:nvPr/>
        </p:nvSpPr>
        <p:spPr>
          <a:xfrm>
            <a:off x="0" y="4221625"/>
            <a:ext cx="9144000" cy="921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9"/>
          <p:cNvGrpSpPr/>
          <p:nvPr/>
        </p:nvGrpSpPr>
        <p:grpSpPr>
          <a:xfrm rot="10800000">
            <a:off x="5181288" y="202958"/>
            <a:ext cx="3585533" cy="2006189"/>
            <a:chOff x="11121650" y="-1264600"/>
            <a:chExt cx="5041525" cy="2820850"/>
          </a:xfrm>
        </p:grpSpPr>
        <p:sp>
          <p:nvSpPr>
            <p:cNvPr id="271" name="Google Shape;271;p9"/>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12662950" y="-1264600"/>
              <a:ext cx="160050" cy="159350"/>
            </a:xfrm>
            <a:custGeom>
              <a:avLst/>
              <a:gdLst/>
              <a:ahLst/>
              <a:cxnLst/>
              <a:rect l="l" t="t" r="r" b="b"/>
              <a:pathLst>
                <a:path w="6402" h="6374" extrusionOk="0">
                  <a:moveTo>
                    <a:pt x="3201" y="1"/>
                  </a:moveTo>
                  <a:cubicBezTo>
                    <a:pt x="1432" y="1"/>
                    <a:pt x="0" y="1433"/>
                    <a:pt x="0" y="3201"/>
                  </a:cubicBezTo>
                  <a:cubicBezTo>
                    <a:pt x="0" y="4942"/>
                    <a:pt x="1432" y="6374"/>
                    <a:pt x="3201" y="6374"/>
                  </a:cubicBezTo>
                  <a:cubicBezTo>
                    <a:pt x="4969" y="6374"/>
                    <a:pt x="6401" y="4942"/>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12921925" y="-821700"/>
              <a:ext cx="159350" cy="160050"/>
            </a:xfrm>
            <a:custGeom>
              <a:avLst/>
              <a:gdLst/>
              <a:ahLst/>
              <a:cxnLst/>
              <a:rect l="l" t="t" r="r" b="b"/>
              <a:pathLst>
                <a:path w="6374" h="6402" extrusionOk="0">
                  <a:moveTo>
                    <a:pt x="3201" y="0"/>
                  </a:moveTo>
                  <a:cubicBezTo>
                    <a:pt x="1432" y="0"/>
                    <a:pt x="1" y="1432"/>
                    <a:pt x="1" y="3201"/>
                  </a:cubicBezTo>
                  <a:cubicBezTo>
                    <a:pt x="1" y="4969"/>
                    <a:pt x="1432" y="6401"/>
                    <a:pt x="3201" y="6401"/>
                  </a:cubicBezTo>
                  <a:cubicBezTo>
                    <a:pt x="4942" y="6401"/>
                    <a:pt x="6374" y="4969"/>
                    <a:pt x="6374" y="3201"/>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118916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12151275" y="-1264600"/>
              <a:ext cx="160050" cy="159350"/>
            </a:xfrm>
            <a:custGeom>
              <a:avLst/>
              <a:gdLst/>
              <a:ahLst/>
              <a:cxnLst/>
              <a:rect l="l" t="t" r="r" b="b"/>
              <a:pathLst>
                <a:path w="6402" h="6374" extrusionOk="0">
                  <a:moveTo>
                    <a:pt x="3201" y="1"/>
                  </a:moveTo>
                  <a:cubicBezTo>
                    <a:pt x="1433" y="1"/>
                    <a:pt x="1" y="1433"/>
                    <a:pt x="1" y="3201"/>
                  </a:cubicBezTo>
                  <a:cubicBezTo>
                    <a:pt x="1" y="4942"/>
                    <a:pt x="1433" y="6374"/>
                    <a:pt x="3201" y="6374"/>
                  </a:cubicBezTo>
                  <a:cubicBezTo>
                    <a:pt x="4970" y="6374"/>
                    <a:pt x="6402" y="4942"/>
                    <a:pt x="6402" y="3201"/>
                  </a:cubicBezTo>
                  <a:cubicBezTo>
                    <a:pt x="6402" y="1433"/>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11971600" y="-1184575"/>
              <a:ext cx="1030375" cy="885775"/>
            </a:xfrm>
            <a:custGeom>
              <a:avLst/>
              <a:gdLst/>
              <a:ahLst/>
              <a:cxnLst/>
              <a:rect l="l" t="t" r="r" b="b"/>
              <a:pathLst>
                <a:path w="41215" h="35431" fill="none" extrusionOk="0">
                  <a:moveTo>
                    <a:pt x="30883" y="35431"/>
                  </a:moveTo>
                  <a:lnTo>
                    <a:pt x="10276" y="35431"/>
                  </a:lnTo>
                  <a:lnTo>
                    <a:pt x="1" y="17716"/>
                  </a:lnTo>
                  <a:lnTo>
                    <a:pt x="10276" y="0"/>
                  </a:lnTo>
                  <a:lnTo>
                    <a:pt x="30883" y="0"/>
                  </a:lnTo>
                  <a:lnTo>
                    <a:pt x="41214"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11381350" y="63350"/>
              <a:ext cx="159325" cy="160050"/>
            </a:xfrm>
            <a:custGeom>
              <a:avLst/>
              <a:gdLst/>
              <a:ahLst/>
              <a:cxnLst/>
              <a:rect l="l" t="t" r="r" b="b"/>
              <a:pathLst>
                <a:path w="6373" h="6402" extrusionOk="0">
                  <a:moveTo>
                    <a:pt x="3201" y="0"/>
                  </a:moveTo>
                  <a:cubicBezTo>
                    <a:pt x="1432" y="0"/>
                    <a:pt x="0" y="1432"/>
                    <a:pt x="0" y="3201"/>
                  </a:cubicBezTo>
                  <a:cubicBezTo>
                    <a:pt x="0" y="4970"/>
                    <a:pt x="1432" y="6401"/>
                    <a:pt x="3201" y="6401"/>
                  </a:cubicBezTo>
                  <a:cubicBezTo>
                    <a:pt x="4941" y="6401"/>
                    <a:pt x="6373" y="4970"/>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118923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11121650" y="-378825"/>
              <a:ext cx="159350" cy="160050"/>
            </a:xfrm>
            <a:custGeom>
              <a:avLst/>
              <a:gdLst/>
              <a:ahLst/>
              <a:cxnLst/>
              <a:rect l="l" t="t" r="r" b="b"/>
              <a:pathLst>
                <a:path w="6374" h="6402" extrusionOk="0">
                  <a:moveTo>
                    <a:pt x="3173" y="0"/>
                  </a:moveTo>
                  <a:cubicBezTo>
                    <a:pt x="1432" y="0"/>
                    <a:pt x="0" y="1432"/>
                    <a:pt x="0" y="3201"/>
                  </a:cubicBezTo>
                  <a:cubicBezTo>
                    <a:pt x="0" y="4970"/>
                    <a:pt x="1432" y="6401"/>
                    <a:pt x="3173" y="6401"/>
                  </a:cubicBezTo>
                  <a:cubicBezTo>
                    <a:pt x="4942" y="6401"/>
                    <a:pt x="6373" y="4970"/>
                    <a:pt x="6373" y="3201"/>
                  </a:cubicBezTo>
                  <a:cubicBezTo>
                    <a:pt x="6373"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11381350" y="-821700"/>
              <a:ext cx="159325" cy="160050"/>
            </a:xfrm>
            <a:custGeom>
              <a:avLst/>
              <a:gdLst/>
              <a:ahLst/>
              <a:cxnLst/>
              <a:rect l="l" t="t" r="r" b="b"/>
              <a:pathLst>
                <a:path w="6373" h="6402" extrusionOk="0">
                  <a:moveTo>
                    <a:pt x="3201" y="0"/>
                  </a:moveTo>
                  <a:cubicBezTo>
                    <a:pt x="1432" y="0"/>
                    <a:pt x="0" y="1432"/>
                    <a:pt x="0" y="3201"/>
                  </a:cubicBezTo>
                  <a:cubicBezTo>
                    <a:pt x="0" y="4969"/>
                    <a:pt x="1432" y="6401"/>
                    <a:pt x="3201" y="6401"/>
                  </a:cubicBezTo>
                  <a:cubicBezTo>
                    <a:pt x="4941" y="6401"/>
                    <a:pt x="6373" y="4969"/>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11201650" y="-741700"/>
              <a:ext cx="1029675" cy="885075"/>
            </a:xfrm>
            <a:custGeom>
              <a:avLst/>
              <a:gdLst/>
              <a:ahLst/>
              <a:cxnLst/>
              <a:rect l="l" t="t" r="r" b="b"/>
              <a:pathLst>
                <a:path w="41187" h="35403" fill="none" extrusionOk="0">
                  <a:moveTo>
                    <a:pt x="30883" y="35403"/>
                  </a:moveTo>
                  <a:lnTo>
                    <a:pt x="10276" y="35403"/>
                  </a:lnTo>
                  <a:lnTo>
                    <a:pt x="1" y="17716"/>
                  </a:lnTo>
                  <a:lnTo>
                    <a:pt x="10276" y="1"/>
                  </a:lnTo>
                  <a:lnTo>
                    <a:pt x="30883" y="1"/>
                  </a:lnTo>
                  <a:lnTo>
                    <a:pt x="41186"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9"/>
          <p:cNvSpPr/>
          <p:nvPr/>
        </p:nvSpPr>
        <p:spPr>
          <a:xfrm>
            <a:off x="-219312" y="909238"/>
            <a:ext cx="503850" cy="436950"/>
          </a:xfrm>
          <a:custGeom>
            <a:avLst/>
            <a:gdLst/>
            <a:ahLst/>
            <a:cxnLst/>
            <a:rect l="l" t="t" r="r" b="b"/>
            <a:pathLst>
              <a:path w="20154" h="17478" extrusionOk="0">
                <a:moveTo>
                  <a:pt x="5047" y="0"/>
                </a:moveTo>
                <a:lnTo>
                  <a:pt x="1" y="8754"/>
                </a:lnTo>
                <a:lnTo>
                  <a:pt x="5047" y="17478"/>
                </a:lnTo>
                <a:lnTo>
                  <a:pt x="15138" y="17478"/>
                </a:lnTo>
                <a:lnTo>
                  <a:pt x="20153" y="8754"/>
                </a:lnTo>
                <a:lnTo>
                  <a:pt x="151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1013138" y="-182200"/>
            <a:ext cx="504600" cy="436950"/>
          </a:xfrm>
          <a:custGeom>
            <a:avLst/>
            <a:gdLst/>
            <a:ahLst/>
            <a:cxnLst/>
            <a:rect l="l" t="t" r="r" b="b"/>
            <a:pathLst>
              <a:path w="20184" h="17478" extrusionOk="0">
                <a:moveTo>
                  <a:pt x="5077" y="1"/>
                </a:moveTo>
                <a:lnTo>
                  <a:pt x="1" y="8754"/>
                </a:lnTo>
                <a:lnTo>
                  <a:pt x="5077" y="17478"/>
                </a:lnTo>
                <a:lnTo>
                  <a:pt x="15168" y="17478"/>
                </a:lnTo>
                <a:lnTo>
                  <a:pt x="20184" y="8754"/>
                </a:lnTo>
                <a:lnTo>
                  <a:pt x="15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8379731" y="20293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32"/>
        <p:cNvGrpSpPr/>
        <p:nvPr/>
      </p:nvGrpSpPr>
      <p:grpSpPr>
        <a:xfrm>
          <a:off x="0" y="0"/>
          <a:ext cx="0" cy="0"/>
          <a:chOff x="0" y="0"/>
          <a:chExt cx="0" cy="0"/>
        </a:xfrm>
      </p:grpSpPr>
      <p:sp>
        <p:nvSpPr>
          <p:cNvPr id="333" name="Google Shape;333;p11"/>
          <p:cNvSpPr/>
          <p:nvPr/>
        </p:nvSpPr>
        <p:spPr>
          <a:xfrm flipH="1">
            <a:off x="-150" y="462648"/>
            <a:ext cx="9144193" cy="4680871"/>
          </a:xfrm>
          <a:custGeom>
            <a:avLst/>
            <a:gdLst/>
            <a:ahLst/>
            <a:cxnLst/>
            <a:rect l="l" t="t" r="r" b="b"/>
            <a:pathLst>
              <a:path w="157191" h="131356" extrusionOk="0">
                <a:moveTo>
                  <a:pt x="124847" y="1"/>
                </a:moveTo>
                <a:cubicBezTo>
                  <a:pt x="115685" y="1"/>
                  <a:pt x="107041" y="2137"/>
                  <a:pt x="101574" y="8388"/>
                </a:cubicBezTo>
                <a:cubicBezTo>
                  <a:pt x="87524" y="24409"/>
                  <a:pt x="100164" y="43767"/>
                  <a:pt x="71923" y="43767"/>
                </a:cubicBezTo>
                <a:cubicBezTo>
                  <a:pt x="69185" y="43767"/>
                  <a:pt x="66063" y="43585"/>
                  <a:pt x="62495" y="43200"/>
                </a:cubicBezTo>
                <a:cubicBezTo>
                  <a:pt x="49578" y="41815"/>
                  <a:pt x="36191" y="40208"/>
                  <a:pt x="24097" y="40208"/>
                </a:cubicBezTo>
                <a:cubicBezTo>
                  <a:pt x="15109" y="40208"/>
                  <a:pt x="6835" y="41096"/>
                  <a:pt x="1" y="43621"/>
                </a:cubicBezTo>
                <a:lnTo>
                  <a:pt x="1" y="131355"/>
                </a:lnTo>
                <a:lnTo>
                  <a:pt x="157190" y="131355"/>
                </a:lnTo>
                <a:lnTo>
                  <a:pt x="157190" y="6422"/>
                </a:lnTo>
                <a:cubicBezTo>
                  <a:pt x="149360" y="3559"/>
                  <a:pt x="136672" y="1"/>
                  <a:pt x="124847"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txBox="1">
            <a:spLocks noGrp="1"/>
          </p:cNvSpPr>
          <p:nvPr>
            <p:ph type="title" hasCustomPrompt="1"/>
          </p:nvPr>
        </p:nvSpPr>
        <p:spPr>
          <a:xfrm>
            <a:off x="2686925" y="1200150"/>
            <a:ext cx="5737200" cy="148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600"/>
              <a:buNone/>
              <a:defRPr sz="10500">
                <a:solidFill>
                  <a:schemeClr val="accen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335" name="Google Shape;335;p11"/>
          <p:cNvSpPr txBox="1">
            <a:spLocks noGrp="1"/>
          </p:cNvSpPr>
          <p:nvPr>
            <p:ph type="subTitle" idx="1"/>
          </p:nvPr>
        </p:nvSpPr>
        <p:spPr>
          <a:xfrm>
            <a:off x="3123525" y="2946300"/>
            <a:ext cx="5300400" cy="426900"/>
          </a:xfrm>
          <a:prstGeom prst="rect">
            <a:avLst/>
          </a:prstGeom>
          <a:solidFill>
            <a:schemeClr val="dk1"/>
          </a:solid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36" name="Google Shape;336;p11"/>
          <p:cNvSpPr/>
          <p:nvPr/>
        </p:nvSpPr>
        <p:spPr>
          <a:xfrm>
            <a:off x="0" y="4221625"/>
            <a:ext cx="9144000" cy="921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11"/>
          <p:cNvGrpSpPr/>
          <p:nvPr/>
        </p:nvGrpSpPr>
        <p:grpSpPr>
          <a:xfrm rot="10800000">
            <a:off x="5181288" y="126758"/>
            <a:ext cx="3585533" cy="1691198"/>
            <a:chOff x="11121650" y="-821700"/>
            <a:chExt cx="5041525" cy="2377950"/>
          </a:xfrm>
        </p:grpSpPr>
        <p:sp>
          <p:nvSpPr>
            <p:cNvPr id="338" name="Google Shape;338;p11"/>
            <p:cNvSpPr/>
            <p:nvPr/>
          </p:nvSpPr>
          <p:spPr>
            <a:xfrm>
              <a:off x="15746225" y="1396200"/>
              <a:ext cx="159350" cy="160050"/>
            </a:xfrm>
            <a:custGeom>
              <a:avLst/>
              <a:gdLst/>
              <a:ahLst/>
              <a:cxnLst/>
              <a:rect l="l" t="t" r="r" b="b"/>
              <a:pathLst>
                <a:path w="6374" h="6402" extrusionOk="0">
                  <a:moveTo>
                    <a:pt x="3173" y="0"/>
                  </a:moveTo>
                  <a:cubicBezTo>
                    <a:pt x="1405" y="0"/>
                    <a:pt x="1" y="1432"/>
                    <a:pt x="1" y="3201"/>
                  </a:cubicBezTo>
                  <a:cubicBezTo>
                    <a:pt x="1" y="4970"/>
                    <a:pt x="1405" y="6401"/>
                    <a:pt x="3173" y="6401"/>
                  </a:cubicBezTo>
                  <a:cubicBezTo>
                    <a:pt x="4942" y="6401"/>
                    <a:pt x="6374" y="4970"/>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a:off x="15233875" y="1396200"/>
              <a:ext cx="159350" cy="160050"/>
            </a:xfrm>
            <a:custGeom>
              <a:avLst/>
              <a:gdLst/>
              <a:ahLst/>
              <a:cxnLst/>
              <a:rect l="l" t="t" r="r" b="b"/>
              <a:pathLst>
                <a:path w="6374" h="6402" extrusionOk="0">
                  <a:moveTo>
                    <a:pt x="3173" y="0"/>
                  </a:moveTo>
                  <a:cubicBezTo>
                    <a:pt x="1404" y="0"/>
                    <a:pt x="0" y="1432"/>
                    <a:pt x="0" y="3201"/>
                  </a:cubicBezTo>
                  <a:cubicBezTo>
                    <a:pt x="0" y="4970"/>
                    <a:pt x="1404" y="6401"/>
                    <a:pt x="3173" y="6401"/>
                  </a:cubicBezTo>
                  <a:cubicBezTo>
                    <a:pt x="4941" y="6401"/>
                    <a:pt x="6373" y="4970"/>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1"/>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1"/>
            <p:cNvSpPr/>
            <p:nvPr/>
          </p:nvSpPr>
          <p:spPr>
            <a:xfrm>
              <a:off x="16003825" y="953325"/>
              <a:ext cx="159350" cy="159350"/>
            </a:xfrm>
            <a:custGeom>
              <a:avLst/>
              <a:gdLst/>
              <a:ahLst/>
              <a:cxnLst/>
              <a:rect l="l" t="t" r="r" b="b"/>
              <a:pathLst>
                <a:path w="6374" h="6374" extrusionOk="0">
                  <a:moveTo>
                    <a:pt x="3201" y="0"/>
                  </a:moveTo>
                  <a:cubicBezTo>
                    <a:pt x="1432" y="0"/>
                    <a:pt x="0" y="1432"/>
                    <a:pt x="0" y="3173"/>
                  </a:cubicBezTo>
                  <a:cubicBezTo>
                    <a:pt x="0" y="4941"/>
                    <a:pt x="1432" y="6373"/>
                    <a:pt x="3201" y="6373"/>
                  </a:cubicBezTo>
                  <a:cubicBezTo>
                    <a:pt x="4969" y="6373"/>
                    <a:pt x="6373" y="4941"/>
                    <a:pt x="6373" y="3173"/>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a:off x="15053500" y="591150"/>
              <a:ext cx="1030350" cy="885075"/>
            </a:xfrm>
            <a:custGeom>
              <a:avLst/>
              <a:gdLst/>
              <a:ahLst/>
              <a:cxnLst/>
              <a:rect l="l" t="t" r="r" b="b"/>
              <a:pathLst>
                <a:path w="41214" h="35403" fill="none" extrusionOk="0">
                  <a:moveTo>
                    <a:pt x="30938" y="35403"/>
                  </a:moveTo>
                  <a:lnTo>
                    <a:pt x="10332" y="35403"/>
                  </a:lnTo>
                  <a:lnTo>
                    <a:pt x="0" y="17688"/>
                  </a:lnTo>
                  <a:lnTo>
                    <a:pt x="10332" y="1"/>
                  </a:lnTo>
                  <a:lnTo>
                    <a:pt x="30938" y="1"/>
                  </a:lnTo>
                  <a:lnTo>
                    <a:pt x="41214"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a:off x="12662950" y="511150"/>
              <a:ext cx="160050" cy="159350"/>
            </a:xfrm>
            <a:custGeom>
              <a:avLst/>
              <a:gdLst/>
              <a:ahLst/>
              <a:cxnLst/>
              <a:rect l="l" t="t" r="r" b="b"/>
              <a:pathLst>
                <a:path w="6402" h="6374" extrusionOk="0">
                  <a:moveTo>
                    <a:pt x="3201" y="0"/>
                  </a:moveTo>
                  <a:cubicBezTo>
                    <a:pt x="1432" y="0"/>
                    <a:pt x="0" y="1432"/>
                    <a:pt x="0" y="3201"/>
                  </a:cubicBezTo>
                  <a:cubicBezTo>
                    <a:pt x="0" y="4941"/>
                    <a:pt x="1432" y="6373"/>
                    <a:pt x="3201" y="6373"/>
                  </a:cubicBezTo>
                  <a:cubicBezTo>
                    <a:pt x="4969" y="6373"/>
                    <a:pt x="6401" y="4941"/>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a:off x="1215127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a:off x="12662950" y="-375325"/>
              <a:ext cx="160050" cy="160050"/>
            </a:xfrm>
            <a:custGeom>
              <a:avLst/>
              <a:gdLst/>
              <a:ahLst/>
              <a:cxnLst/>
              <a:rect l="l" t="t" r="r" b="b"/>
              <a:pathLst>
                <a:path w="6402" h="6402" extrusionOk="0">
                  <a:moveTo>
                    <a:pt x="3201" y="1"/>
                  </a:moveTo>
                  <a:cubicBezTo>
                    <a:pt x="1432" y="1"/>
                    <a:pt x="0" y="1432"/>
                    <a:pt x="0" y="3201"/>
                  </a:cubicBezTo>
                  <a:cubicBezTo>
                    <a:pt x="0" y="4970"/>
                    <a:pt x="1432" y="6402"/>
                    <a:pt x="3201" y="6402"/>
                  </a:cubicBezTo>
                  <a:cubicBezTo>
                    <a:pt x="4969" y="6402"/>
                    <a:pt x="6401" y="4970"/>
                    <a:pt x="6401" y="3201"/>
                  </a:cubicBezTo>
                  <a:cubicBezTo>
                    <a:pt x="6401" y="1432"/>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1"/>
            <p:cNvSpPr/>
            <p:nvPr/>
          </p:nvSpPr>
          <p:spPr>
            <a:xfrm>
              <a:off x="11891600" y="67550"/>
              <a:ext cx="160050" cy="160050"/>
            </a:xfrm>
            <a:custGeom>
              <a:avLst/>
              <a:gdLst/>
              <a:ahLst/>
              <a:cxnLst/>
              <a:rect l="l" t="t" r="r" b="b"/>
              <a:pathLst>
                <a:path w="6402"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p:nvPr/>
          </p:nvSpPr>
          <p:spPr>
            <a:xfrm>
              <a:off x="12151275" y="-375325"/>
              <a:ext cx="160050" cy="160050"/>
            </a:xfrm>
            <a:custGeom>
              <a:avLst/>
              <a:gdLst/>
              <a:ahLst/>
              <a:cxnLst/>
              <a:rect l="l" t="t" r="r" b="b"/>
              <a:pathLst>
                <a:path w="6402" h="6402" extrusionOk="0">
                  <a:moveTo>
                    <a:pt x="3201" y="1"/>
                  </a:moveTo>
                  <a:cubicBezTo>
                    <a:pt x="1433" y="1"/>
                    <a:pt x="1" y="1432"/>
                    <a:pt x="1" y="3201"/>
                  </a:cubicBezTo>
                  <a:cubicBezTo>
                    <a:pt x="1" y="4970"/>
                    <a:pt x="1433" y="6402"/>
                    <a:pt x="3201" y="6402"/>
                  </a:cubicBezTo>
                  <a:cubicBezTo>
                    <a:pt x="4970" y="6402"/>
                    <a:pt x="6402" y="4970"/>
                    <a:pt x="6402" y="3201"/>
                  </a:cubicBezTo>
                  <a:cubicBezTo>
                    <a:pt x="6402" y="1432"/>
                    <a:pt x="4970"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a:off x="11971600" y="-295300"/>
              <a:ext cx="1030375" cy="886475"/>
            </a:xfrm>
            <a:custGeom>
              <a:avLst/>
              <a:gdLst/>
              <a:ahLst/>
              <a:cxnLst/>
              <a:rect l="l" t="t" r="r" b="b"/>
              <a:pathLst>
                <a:path w="41215" h="35459" fill="none" extrusionOk="0">
                  <a:moveTo>
                    <a:pt x="30883" y="35459"/>
                  </a:moveTo>
                  <a:lnTo>
                    <a:pt x="10276" y="35459"/>
                  </a:lnTo>
                  <a:lnTo>
                    <a:pt x="1" y="17715"/>
                  </a:lnTo>
                  <a:lnTo>
                    <a:pt x="10276" y="0"/>
                  </a:lnTo>
                  <a:lnTo>
                    <a:pt x="30883"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14974175" y="953325"/>
              <a:ext cx="159350" cy="159350"/>
            </a:xfrm>
            <a:custGeom>
              <a:avLst/>
              <a:gdLst/>
              <a:ahLst/>
              <a:cxnLst/>
              <a:rect l="l" t="t" r="r" b="b"/>
              <a:pathLst>
                <a:path w="6374" h="6374" extrusionOk="0">
                  <a:moveTo>
                    <a:pt x="3173" y="0"/>
                  </a:moveTo>
                  <a:cubicBezTo>
                    <a:pt x="1404" y="0"/>
                    <a:pt x="1" y="1432"/>
                    <a:pt x="1" y="3173"/>
                  </a:cubicBezTo>
                  <a:cubicBezTo>
                    <a:pt x="1" y="4941"/>
                    <a:pt x="1404" y="6373"/>
                    <a:pt x="3173" y="6373"/>
                  </a:cubicBezTo>
                  <a:cubicBezTo>
                    <a:pt x="4942" y="6373"/>
                    <a:pt x="6374" y="4941"/>
                    <a:pt x="6374" y="3173"/>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15231775" y="511150"/>
              <a:ext cx="159350" cy="159350"/>
            </a:xfrm>
            <a:custGeom>
              <a:avLst/>
              <a:gdLst/>
              <a:ahLst/>
              <a:cxnLst/>
              <a:rect l="l" t="t" r="r" b="b"/>
              <a:pathLst>
                <a:path w="6374" h="6374" extrusionOk="0">
                  <a:moveTo>
                    <a:pt x="3201" y="0"/>
                  </a:moveTo>
                  <a:cubicBezTo>
                    <a:pt x="1432" y="0"/>
                    <a:pt x="0" y="1432"/>
                    <a:pt x="0" y="3201"/>
                  </a:cubicBezTo>
                  <a:cubicBezTo>
                    <a:pt x="0" y="4941"/>
                    <a:pt x="1432" y="6373"/>
                    <a:pt x="3201" y="6373"/>
                  </a:cubicBezTo>
                  <a:cubicBezTo>
                    <a:pt x="4969" y="6373"/>
                    <a:pt x="6373" y="4941"/>
                    <a:pt x="6373" y="3201"/>
                  </a:cubicBezTo>
                  <a:cubicBezTo>
                    <a:pt x="6373"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p:nvPr/>
          </p:nvSpPr>
          <p:spPr>
            <a:xfrm>
              <a:off x="14202125" y="511150"/>
              <a:ext cx="159350" cy="159350"/>
            </a:xfrm>
            <a:custGeom>
              <a:avLst/>
              <a:gdLst/>
              <a:ahLst/>
              <a:cxnLst/>
              <a:rect l="l" t="t" r="r" b="b"/>
              <a:pathLst>
                <a:path w="6374" h="6374" extrusionOk="0">
                  <a:moveTo>
                    <a:pt x="3173" y="0"/>
                  </a:moveTo>
                  <a:cubicBezTo>
                    <a:pt x="1404" y="0"/>
                    <a:pt x="1" y="1432"/>
                    <a:pt x="1" y="3201"/>
                  </a:cubicBezTo>
                  <a:cubicBezTo>
                    <a:pt x="1" y="4941"/>
                    <a:pt x="1404"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1"/>
            <p:cNvSpPr/>
            <p:nvPr/>
          </p:nvSpPr>
          <p:spPr>
            <a:xfrm>
              <a:off x="14461825" y="67550"/>
              <a:ext cx="159350" cy="160050"/>
            </a:xfrm>
            <a:custGeom>
              <a:avLst/>
              <a:gdLst/>
              <a:ahLst/>
              <a:cxnLst/>
              <a:rect l="l" t="t" r="r" b="b"/>
              <a:pathLst>
                <a:path w="6374" h="6402" extrusionOk="0">
                  <a:moveTo>
                    <a:pt x="3173" y="1"/>
                  </a:moveTo>
                  <a:cubicBezTo>
                    <a:pt x="1404" y="1"/>
                    <a:pt x="0" y="1433"/>
                    <a:pt x="0" y="3201"/>
                  </a:cubicBezTo>
                  <a:cubicBezTo>
                    <a:pt x="0" y="4970"/>
                    <a:pt x="1404" y="6402"/>
                    <a:pt x="3173" y="6402"/>
                  </a:cubicBezTo>
                  <a:cubicBezTo>
                    <a:pt x="4941" y="6402"/>
                    <a:pt x="6373" y="4970"/>
                    <a:pt x="6373" y="3201"/>
                  </a:cubicBezTo>
                  <a:cubicBezTo>
                    <a:pt x="6373" y="1433"/>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14281450" y="147575"/>
              <a:ext cx="1030350" cy="885775"/>
            </a:xfrm>
            <a:custGeom>
              <a:avLst/>
              <a:gdLst/>
              <a:ahLst/>
              <a:cxnLst/>
              <a:rect l="l" t="t" r="r" b="b"/>
              <a:pathLst>
                <a:path w="41214" h="35431" fill="none" extrusionOk="0">
                  <a:moveTo>
                    <a:pt x="30938" y="35431"/>
                  </a:moveTo>
                  <a:lnTo>
                    <a:pt x="10332" y="35431"/>
                  </a:lnTo>
                  <a:lnTo>
                    <a:pt x="0" y="17744"/>
                  </a:lnTo>
                  <a:lnTo>
                    <a:pt x="10332" y="0"/>
                  </a:lnTo>
                  <a:lnTo>
                    <a:pt x="30938" y="0"/>
                  </a:lnTo>
                  <a:lnTo>
                    <a:pt x="41214"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a:off x="14203525" y="1396200"/>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a:off x="13691875" y="1396200"/>
              <a:ext cx="160050" cy="160050"/>
            </a:xfrm>
            <a:custGeom>
              <a:avLst/>
              <a:gdLst/>
              <a:ahLst/>
              <a:cxnLst/>
              <a:rect l="l" t="t" r="r" b="b"/>
              <a:pathLst>
                <a:path w="6402" h="6402" extrusionOk="0">
                  <a:moveTo>
                    <a:pt x="3201" y="0"/>
                  </a:moveTo>
                  <a:cubicBezTo>
                    <a:pt x="1432" y="0"/>
                    <a:pt x="1" y="1432"/>
                    <a:pt x="1" y="3201"/>
                  </a:cubicBezTo>
                  <a:cubicBezTo>
                    <a:pt x="1" y="4970"/>
                    <a:pt x="1432"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a:off x="14203525" y="511150"/>
              <a:ext cx="160050" cy="159350"/>
            </a:xfrm>
            <a:custGeom>
              <a:avLst/>
              <a:gdLst/>
              <a:ahLst/>
              <a:cxnLst/>
              <a:rect l="l" t="t" r="r" b="b"/>
              <a:pathLst>
                <a:path w="6402" h="6374" extrusionOk="0">
                  <a:moveTo>
                    <a:pt x="3201" y="0"/>
                  </a:moveTo>
                  <a:cubicBezTo>
                    <a:pt x="1433" y="0"/>
                    <a:pt x="1" y="1432"/>
                    <a:pt x="1" y="3201"/>
                  </a:cubicBezTo>
                  <a:cubicBezTo>
                    <a:pt x="1" y="4941"/>
                    <a:pt x="1433"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a:off x="14461825" y="953325"/>
              <a:ext cx="159350" cy="159350"/>
            </a:xfrm>
            <a:custGeom>
              <a:avLst/>
              <a:gdLst/>
              <a:ahLst/>
              <a:cxnLst/>
              <a:rect l="l" t="t" r="r" b="b"/>
              <a:pathLst>
                <a:path w="6374" h="6374" extrusionOk="0">
                  <a:moveTo>
                    <a:pt x="3173" y="0"/>
                  </a:moveTo>
                  <a:cubicBezTo>
                    <a:pt x="1404" y="0"/>
                    <a:pt x="0" y="1432"/>
                    <a:pt x="0" y="3173"/>
                  </a:cubicBezTo>
                  <a:cubicBezTo>
                    <a:pt x="0" y="4941"/>
                    <a:pt x="1404" y="6373"/>
                    <a:pt x="3173" y="6373"/>
                  </a:cubicBezTo>
                  <a:cubicBezTo>
                    <a:pt x="4941" y="6373"/>
                    <a:pt x="6373" y="4941"/>
                    <a:pt x="6373" y="3173"/>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a:off x="13431475" y="953325"/>
              <a:ext cx="160050" cy="159350"/>
            </a:xfrm>
            <a:custGeom>
              <a:avLst/>
              <a:gdLst/>
              <a:ahLst/>
              <a:cxnLst/>
              <a:rect l="l" t="t" r="r" b="b"/>
              <a:pathLst>
                <a:path w="6402" h="6374" extrusionOk="0">
                  <a:moveTo>
                    <a:pt x="3201" y="0"/>
                  </a:moveTo>
                  <a:cubicBezTo>
                    <a:pt x="1433" y="0"/>
                    <a:pt x="1" y="1432"/>
                    <a:pt x="1" y="3173"/>
                  </a:cubicBezTo>
                  <a:cubicBezTo>
                    <a:pt x="1" y="4941"/>
                    <a:pt x="1433" y="6373"/>
                    <a:pt x="3201" y="6373"/>
                  </a:cubicBezTo>
                  <a:cubicBezTo>
                    <a:pt x="4970" y="6373"/>
                    <a:pt x="6402" y="4941"/>
                    <a:pt x="6402" y="3173"/>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1"/>
            <p:cNvSpPr/>
            <p:nvPr/>
          </p:nvSpPr>
          <p:spPr>
            <a:xfrm>
              <a:off x="13511500" y="591150"/>
              <a:ext cx="1029650" cy="885075"/>
            </a:xfrm>
            <a:custGeom>
              <a:avLst/>
              <a:gdLst/>
              <a:ahLst/>
              <a:cxnLst/>
              <a:rect l="l" t="t" r="r" b="b"/>
              <a:pathLst>
                <a:path w="41186" h="35403" fill="none" extrusionOk="0">
                  <a:moveTo>
                    <a:pt x="30910" y="35403"/>
                  </a:moveTo>
                  <a:lnTo>
                    <a:pt x="10304" y="35403"/>
                  </a:lnTo>
                  <a:lnTo>
                    <a:pt x="0" y="17688"/>
                  </a:lnTo>
                  <a:lnTo>
                    <a:pt x="10304" y="1"/>
                  </a:lnTo>
                  <a:lnTo>
                    <a:pt x="30910" y="1"/>
                  </a:lnTo>
                  <a:lnTo>
                    <a:pt x="41186" y="17688"/>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p:nvPr/>
          </p:nvSpPr>
          <p:spPr>
            <a:xfrm>
              <a:off x="15746225" y="511150"/>
              <a:ext cx="159350" cy="159350"/>
            </a:xfrm>
            <a:custGeom>
              <a:avLst/>
              <a:gdLst/>
              <a:ahLst/>
              <a:cxnLst/>
              <a:rect l="l" t="t" r="r" b="b"/>
              <a:pathLst>
                <a:path w="6374" h="6374" extrusionOk="0">
                  <a:moveTo>
                    <a:pt x="3173" y="0"/>
                  </a:moveTo>
                  <a:cubicBezTo>
                    <a:pt x="1405" y="0"/>
                    <a:pt x="1" y="1432"/>
                    <a:pt x="1" y="3201"/>
                  </a:cubicBezTo>
                  <a:cubicBezTo>
                    <a:pt x="1" y="4941"/>
                    <a:pt x="1405" y="6373"/>
                    <a:pt x="3173" y="6373"/>
                  </a:cubicBezTo>
                  <a:cubicBezTo>
                    <a:pt x="4942" y="6373"/>
                    <a:pt x="6374" y="4941"/>
                    <a:pt x="6374" y="3201"/>
                  </a:cubicBezTo>
                  <a:cubicBezTo>
                    <a:pt x="6374"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1"/>
            <p:cNvSpPr/>
            <p:nvPr/>
          </p:nvSpPr>
          <p:spPr>
            <a:xfrm>
              <a:off x="15233875" y="511150"/>
              <a:ext cx="159350" cy="159350"/>
            </a:xfrm>
            <a:custGeom>
              <a:avLst/>
              <a:gdLst/>
              <a:ahLst/>
              <a:cxnLst/>
              <a:rect l="l" t="t" r="r" b="b"/>
              <a:pathLst>
                <a:path w="6374" h="6374" extrusionOk="0">
                  <a:moveTo>
                    <a:pt x="3173" y="0"/>
                  </a:moveTo>
                  <a:cubicBezTo>
                    <a:pt x="1404" y="0"/>
                    <a:pt x="0" y="1432"/>
                    <a:pt x="0" y="3201"/>
                  </a:cubicBezTo>
                  <a:cubicBezTo>
                    <a:pt x="0" y="4941"/>
                    <a:pt x="1404" y="6373"/>
                    <a:pt x="3173" y="6373"/>
                  </a:cubicBezTo>
                  <a:cubicBezTo>
                    <a:pt x="4941" y="6373"/>
                    <a:pt x="6373" y="4941"/>
                    <a:pt x="6373" y="3201"/>
                  </a:cubicBezTo>
                  <a:cubicBezTo>
                    <a:pt x="6373" y="1432"/>
                    <a:pt x="4941"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1"/>
            <p:cNvSpPr/>
            <p:nvPr/>
          </p:nvSpPr>
          <p:spPr>
            <a:xfrm>
              <a:off x="15746225" y="-375325"/>
              <a:ext cx="159350" cy="160050"/>
            </a:xfrm>
            <a:custGeom>
              <a:avLst/>
              <a:gdLst/>
              <a:ahLst/>
              <a:cxnLst/>
              <a:rect l="l" t="t" r="r" b="b"/>
              <a:pathLst>
                <a:path w="6374" h="6402" extrusionOk="0">
                  <a:moveTo>
                    <a:pt x="3173" y="1"/>
                  </a:moveTo>
                  <a:cubicBezTo>
                    <a:pt x="1405" y="1"/>
                    <a:pt x="1" y="1432"/>
                    <a:pt x="1" y="3201"/>
                  </a:cubicBezTo>
                  <a:cubicBezTo>
                    <a:pt x="1" y="4970"/>
                    <a:pt x="1405" y="6402"/>
                    <a:pt x="3173" y="6402"/>
                  </a:cubicBezTo>
                  <a:cubicBezTo>
                    <a:pt x="4942" y="6402"/>
                    <a:pt x="6374" y="4970"/>
                    <a:pt x="6374" y="3201"/>
                  </a:cubicBezTo>
                  <a:cubicBezTo>
                    <a:pt x="6374" y="1432"/>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1"/>
            <p:cNvSpPr/>
            <p:nvPr/>
          </p:nvSpPr>
          <p:spPr>
            <a:xfrm>
              <a:off x="16003825" y="67550"/>
              <a:ext cx="159350" cy="160050"/>
            </a:xfrm>
            <a:custGeom>
              <a:avLst/>
              <a:gdLst/>
              <a:ahLst/>
              <a:cxnLst/>
              <a:rect l="l" t="t" r="r" b="b"/>
              <a:pathLst>
                <a:path w="6374" h="6402" extrusionOk="0">
                  <a:moveTo>
                    <a:pt x="3201" y="1"/>
                  </a:moveTo>
                  <a:cubicBezTo>
                    <a:pt x="1432" y="1"/>
                    <a:pt x="0" y="1433"/>
                    <a:pt x="0" y="3201"/>
                  </a:cubicBezTo>
                  <a:cubicBezTo>
                    <a:pt x="0" y="4970"/>
                    <a:pt x="1432" y="6402"/>
                    <a:pt x="3201" y="6402"/>
                  </a:cubicBezTo>
                  <a:cubicBezTo>
                    <a:pt x="4969" y="6402"/>
                    <a:pt x="6373" y="4970"/>
                    <a:pt x="6373" y="3201"/>
                  </a:cubicBezTo>
                  <a:cubicBezTo>
                    <a:pt x="6373"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1"/>
            <p:cNvSpPr/>
            <p:nvPr/>
          </p:nvSpPr>
          <p:spPr>
            <a:xfrm>
              <a:off x="14974175" y="67550"/>
              <a:ext cx="159350" cy="160050"/>
            </a:xfrm>
            <a:custGeom>
              <a:avLst/>
              <a:gdLst/>
              <a:ahLst/>
              <a:cxnLst/>
              <a:rect l="l" t="t" r="r" b="b"/>
              <a:pathLst>
                <a:path w="6374" h="6402" extrusionOk="0">
                  <a:moveTo>
                    <a:pt x="3173" y="1"/>
                  </a:moveTo>
                  <a:cubicBezTo>
                    <a:pt x="1404" y="1"/>
                    <a:pt x="1" y="1433"/>
                    <a:pt x="1" y="3201"/>
                  </a:cubicBezTo>
                  <a:cubicBezTo>
                    <a:pt x="1" y="4970"/>
                    <a:pt x="1404" y="6402"/>
                    <a:pt x="3173" y="6402"/>
                  </a:cubicBezTo>
                  <a:cubicBezTo>
                    <a:pt x="4942" y="6402"/>
                    <a:pt x="6374" y="4970"/>
                    <a:pt x="6374" y="3201"/>
                  </a:cubicBezTo>
                  <a:cubicBezTo>
                    <a:pt x="6374" y="1433"/>
                    <a:pt x="4942"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1"/>
            <p:cNvSpPr/>
            <p:nvPr/>
          </p:nvSpPr>
          <p:spPr>
            <a:xfrm>
              <a:off x="15233875" y="-375325"/>
              <a:ext cx="159350" cy="160050"/>
            </a:xfrm>
            <a:custGeom>
              <a:avLst/>
              <a:gdLst/>
              <a:ahLst/>
              <a:cxnLst/>
              <a:rect l="l" t="t" r="r" b="b"/>
              <a:pathLst>
                <a:path w="6374" h="6402" extrusionOk="0">
                  <a:moveTo>
                    <a:pt x="3173" y="1"/>
                  </a:moveTo>
                  <a:cubicBezTo>
                    <a:pt x="1404" y="1"/>
                    <a:pt x="0" y="1432"/>
                    <a:pt x="0" y="3201"/>
                  </a:cubicBezTo>
                  <a:cubicBezTo>
                    <a:pt x="0" y="4970"/>
                    <a:pt x="1404" y="6402"/>
                    <a:pt x="3173" y="6402"/>
                  </a:cubicBezTo>
                  <a:cubicBezTo>
                    <a:pt x="4941" y="6402"/>
                    <a:pt x="6373" y="4970"/>
                    <a:pt x="6373" y="3201"/>
                  </a:cubicBezTo>
                  <a:cubicBezTo>
                    <a:pt x="6373" y="1432"/>
                    <a:pt x="4941" y="1"/>
                    <a:pt x="3173"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15053500" y="-295300"/>
              <a:ext cx="1030350" cy="886475"/>
            </a:xfrm>
            <a:custGeom>
              <a:avLst/>
              <a:gdLst/>
              <a:ahLst/>
              <a:cxnLst/>
              <a:rect l="l" t="t" r="r" b="b"/>
              <a:pathLst>
                <a:path w="41214" h="35459" fill="none" extrusionOk="0">
                  <a:moveTo>
                    <a:pt x="30938" y="35459"/>
                  </a:moveTo>
                  <a:lnTo>
                    <a:pt x="10332" y="35459"/>
                  </a:lnTo>
                  <a:lnTo>
                    <a:pt x="0" y="17715"/>
                  </a:lnTo>
                  <a:lnTo>
                    <a:pt x="10332" y="0"/>
                  </a:lnTo>
                  <a:lnTo>
                    <a:pt x="30938" y="0"/>
                  </a:lnTo>
                  <a:lnTo>
                    <a:pt x="41214" y="17715"/>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1"/>
            <p:cNvSpPr/>
            <p:nvPr/>
          </p:nvSpPr>
          <p:spPr>
            <a:xfrm>
              <a:off x="12662950" y="-378825"/>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1"/>
            <p:cNvSpPr/>
            <p:nvPr/>
          </p:nvSpPr>
          <p:spPr>
            <a:xfrm>
              <a:off x="118916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1"/>
            <p:cNvSpPr/>
            <p:nvPr/>
          </p:nvSpPr>
          <p:spPr>
            <a:xfrm>
              <a:off x="11892300" y="63350"/>
              <a:ext cx="160050" cy="160050"/>
            </a:xfrm>
            <a:custGeom>
              <a:avLst/>
              <a:gdLst/>
              <a:ahLst/>
              <a:cxnLst/>
              <a:rect l="l" t="t" r="r" b="b"/>
              <a:pathLst>
                <a:path w="6402" h="6402" extrusionOk="0">
                  <a:moveTo>
                    <a:pt x="3201" y="0"/>
                  </a:moveTo>
                  <a:cubicBezTo>
                    <a:pt x="1432" y="0"/>
                    <a:pt x="0" y="1432"/>
                    <a:pt x="0" y="3201"/>
                  </a:cubicBezTo>
                  <a:cubicBezTo>
                    <a:pt x="0" y="4970"/>
                    <a:pt x="1432" y="6401"/>
                    <a:pt x="3201" y="6401"/>
                  </a:cubicBezTo>
                  <a:cubicBezTo>
                    <a:pt x="4969" y="6401"/>
                    <a:pt x="6401" y="4970"/>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1"/>
            <p:cNvSpPr/>
            <p:nvPr/>
          </p:nvSpPr>
          <p:spPr>
            <a:xfrm>
              <a:off x="11381350" y="63350"/>
              <a:ext cx="159325" cy="160050"/>
            </a:xfrm>
            <a:custGeom>
              <a:avLst/>
              <a:gdLst/>
              <a:ahLst/>
              <a:cxnLst/>
              <a:rect l="l" t="t" r="r" b="b"/>
              <a:pathLst>
                <a:path w="6373" h="6402" extrusionOk="0">
                  <a:moveTo>
                    <a:pt x="3201" y="0"/>
                  </a:moveTo>
                  <a:cubicBezTo>
                    <a:pt x="1432" y="0"/>
                    <a:pt x="0" y="1432"/>
                    <a:pt x="0" y="3201"/>
                  </a:cubicBezTo>
                  <a:cubicBezTo>
                    <a:pt x="0" y="4970"/>
                    <a:pt x="1432" y="6401"/>
                    <a:pt x="3201" y="6401"/>
                  </a:cubicBezTo>
                  <a:cubicBezTo>
                    <a:pt x="4941" y="6401"/>
                    <a:pt x="6373" y="4970"/>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11892300" y="-821700"/>
              <a:ext cx="160050" cy="160050"/>
            </a:xfrm>
            <a:custGeom>
              <a:avLst/>
              <a:gdLst/>
              <a:ahLst/>
              <a:cxnLst/>
              <a:rect l="l" t="t" r="r" b="b"/>
              <a:pathLst>
                <a:path w="6402" h="6402" extrusionOk="0">
                  <a:moveTo>
                    <a:pt x="3201" y="0"/>
                  </a:moveTo>
                  <a:cubicBezTo>
                    <a:pt x="1432" y="0"/>
                    <a:pt x="0" y="1432"/>
                    <a:pt x="0" y="3201"/>
                  </a:cubicBezTo>
                  <a:cubicBezTo>
                    <a:pt x="0" y="4969"/>
                    <a:pt x="1432" y="6401"/>
                    <a:pt x="3201" y="6401"/>
                  </a:cubicBezTo>
                  <a:cubicBezTo>
                    <a:pt x="4969" y="6401"/>
                    <a:pt x="6401" y="4969"/>
                    <a:pt x="6401" y="3201"/>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12151275" y="-378825"/>
              <a:ext cx="160050" cy="160050"/>
            </a:xfrm>
            <a:custGeom>
              <a:avLst/>
              <a:gdLst/>
              <a:ahLst/>
              <a:cxnLst/>
              <a:rect l="l" t="t" r="r" b="b"/>
              <a:pathLst>
                <a:path w="6402" h="6402" extrusionOk="0">
                  <a:moveTo>
                    <a:pt x="3201" y="0"/>
                  </a:moveTo>
                  <a:cubicBezTo>
                    <a:pt x="1433" y="0"/>
                    <a:pt x="1" y="1432"/>
                    <a:pt x="1" y="3201"/>
                  </a:cubicBezTo>
                  <a:cubicBezTo>
                    <a:pt x="1" y="4970"/>
                    <a:pt x="1433" y="6401"/>
                    <a:pt x="3201" y="6401"/>
                  </a:cubicBezTo>
                  <a:cubicBezTo>
                    <a:pt x="4970" y="6401"/>
                    <a:pt x="6402" y="4970"/>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11121650" y="-378825"/>
              <a:ext cx="159350" cy="160050"/>
            </a:xfrm>
            <a:custGeom>
              <a:avLst/>
              <a:gdLst/>
              <a:ahLst/>
              <a:cxnLst/>
              <a:rect l="l" t="t" r="r" b="b"/>
              <a:pathLst>
                <a:path w="6374" h="6402" extrusionOk="0">
                  <a:moveTo>
                    <a:pt x="3173" y="0"/>
                  </a:moveTo>
                  <a:cubicBezTo>
                    <a:pt x="1432" y="0"/>
                    <a:pt x="0" y="1432"/>
                    <a:pt x="0" y="3201"/>
                  </a:cubicBezTo>
                  <a:cubicBezTo>
                    <a:pt x="0" y="4970"/>
                    <a:pt x="1432" y="6401"/>
                    <a:pt x="3173" y="6401"/>
                  </a:cubicBezTo>
                  <a:cubicBezTo>
                    <a:pt x="4942" y="6401"/>
                    <a:pt x="6373" y="4970"/>
                    <a:pt x="6373" y="3201"/>
                  </a:cubicBezTo>
                  <a:cubicBezTo>
                    <a:pt x="6373" y="1432"/>
                    <a:pt x="4942" y="0"/>
                    <a:pt x="3173"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11381350" y="-821700"/>
              <a:ext cx="159325" cy="160050"/>
            </a:xfrm>
            <a:custGeom>
              <a:avLst/>
              <a:gdLst/>
              <a:ahLst/>
              <a:cxnLst/>
              <a:rect l="l" t="t" r="r" b="b"/>
              <a:pathLst>
                <a:path w="6373" h="6402" extrusionOk="0">
                  <a:moveTo>
                    <a:pt x="3201" y="0"/>
                  </a:moveTo>
                  <a:cubicBezTo>
                    <a:pt x="1432" y="0"/>
                    <a:pt x="0" y="1432"/>
                    <a:pt x="0" y="3201"/>
                  </a:cubicBezTo>
                  <a:cubicBezTo>
                    <a:pt x="0" y="4969"/>
                    <a:pt x="1432" y="6401"/>
                    <a:pt x="3201" y="6401"/>
                  </a:cubicBezTo>
                  <a:cubicBezTo>
                    <a:pt x="4941" y="6401"/>
                    <a:pt x="6373" y="4969"/>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1"/>
            <p:cNvSpPr/>
            <p:nvPr/>
          </p:nvSpPr>
          <p:spPr>
            <a:xfrm>
              <a:off x="11201650" y="-741700"/>
              <a:ext cx="1029675" cy="885075"/>
            </a:xfrm>
            <a:custGeom>
              <a:avLst/>
              <a:gdLst/>
              <a:ahLst/>
              <a:cxnLst/>
              <a:rect l="l" t="t" r="r" b="b"/>
              <a:pathLst>
                <a:path w="41187" h="35403" fill="none" extrusionOk="0">
                  <a:moveTo>
                    <a:pt x="30883" y="35403"/>
                  </a:moveTo>
                  <a:lnTo>
                    <a:pt x="10276" y="35403"/>
                  </a:lnTo>
                  <a:lnTo>
                    <a:pt x="1" y="17716"/>
                  </a:lnTo>
                  <a:lnTo>
                    <a:pt x="10276" y="1"/>
                  </a:lnTo>
                  <a:lnTo>
                    <a:pt x="30883" y="1"/>
                  </a:lnTo>
                  <a:lnTo>
                    <a:pt x="41186" y="17716"/>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1"/>
            <p:cNvSpPr/>
            <p:nvPr/>
          </p:nvSpPr>
          <p:spPr>
            <a:xfrm>
              <a:off x="13432900" y="953325"/>
              <a:ext cx="160025" cy="159350"/>
            </a:xfrm>
            <a:custGeom>
              <a:avLst/>
              <a:gdLst/>
              <a:ahLst/>
              <a:cxnLst/>
              <a:rect l="l" t="t" r="r" b="b"/>
              <a:pathLst>
                <a:path w="6401" h="6374" extrusionOk="0">
                  <a:moveTo>
                    <a:pt x="3201" y="0"/>
                  </a:moveTo>
                  <a:cubicBezTo>
                    <a:pt x="1432" y="0"/>
                    <a:pt x="0" y="1432"/>
                    <a:pt x="0" y="3173"/>
                  </a:cubicBezTo>
                  <a:cubicBezTo>
                    <a:pt x="0" y="4941"/>
                    <a:pt x="1432" y="6373"/>
                    <a:pt x="3201" y="6373"/>
                  </a:cubicBezTo>
                  <a:cubicBezTo>
                    <a:pt x="4969" y="6373"/>
                    <a:pt x="6401" y="4941"/>
                    <a:pt x="6401" y="3173"/>
                  </a:cubicBezTo>
                  <a:cubicBezTo>
                    <a:pt x="6401" y="1432"/>
                    <a:pt x="4969"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12921925" y="953325"/>
              <a:ext cx="159350" cy="159350"/>
            </a:xfrm>
            <a:custGeom>
              <a:avLst/>
              <a:gdLst/>
              <a:ahLst/>
              <a:cxnLst/>
              <a:rect l="l" t="t" r="r" b="b"/>
              <a:pathLst>
                <a:path w="6374" h="6374" extrusionOk="0">
                  <a:moveTo>
                    <a:pt x="3201" y="0"/>
                  </a:moveTo>
                  <a:cubicBezTo>
                    <a:pt x="1432" y="0"/>
                    <a:pt x="1" y="1432"/>
                    <a:pt x="1" y="3173"/>
                  </a:cubicBezTo>
                  <a:cubicBezTo>
                    <a:pt x="1" y="4941"/>
                    <a:pt x="1432" y="6373"/>
                    <a:pt x="3201" y="6373"/>
                  </a:cubicBezTo>
                  <a:cubicBezTo>
                    <a:pt x="4942" y="6373"/>
                    <a:pt x="6374" y="4941"/>
                    <a:pt x="6374" y="3173"/>
                  </a:cubicBezTo>
                  <a:cubicBezTo>
                    <a:pt x="6374" y="1432"/>
                    <a:pt x="4942"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13432900" y="67550"/>
              <a:ext cx="160025" cy="160050"/>
            </a:xfrm>
            <a:custGeom>
              <a:avLst/>
              <a:gdLst/>
              <a:ahLst/>
              <a:cxnLst/>
              <a:rect l="l" t="t" r="r" b="b"/>
              <a:pathLst>
                <a:path w="6401" h="6402" extrusionOk="0">
                  <a:moveTo>
                    <a:pt x="3201" y="1"/>
                  </a:moveTo>
                  <a:cubicBezTo>
                    <a:pt x="1432" y="1"/>
                    <a:pt x="0" y="1433"/>
                    <a:pt x="0" y="3201"/>
                  </a:cubicBezTo>
                  <a:cubicBezTo>
                    <a:pt x="0" y="4970"/>
                    <a:pt x="1432" y="6402"/>
                    <a:pt x="3201" y="6402"/>
                  </a:cubicBezTo>
                  <a:cubicBezTo>
                    <a:pt x="4969" y="6402"/>
                    <a:pt x="6401" y="4970"/>
                    <a:pt x="6401" y="3201"/>
                  </a:cubicBezTo>
                  <a:cubicBezTo>
                    <a:pt x="6401" y="1433"/>
                    <a:pt x="4969"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13691875" y="511150"/>
              <a:ext cx="160050" cy="159350"/>
            </a:xfrm>
            <a:custGeom>
              <a:avLst/>
              <a:gdLst/>
              <a:ahLst/>
              <a:cxnLst/>
              <a:rect l="l" t="t" r="r" b="b"/>
              <a:pathLst>
                <a:path w="6402" h="6374" extrusionOk="0">
                  <a:moveTo>
                    <a:pt x="3201" y="0"/>
                  </a:moveTo>
                  <a:cubicBezTo>
                    <a:pt x="1432" y="0"/>
                    <a:pt x="1" y="1432"/>
                    <a:pt x="1" y="3201"/>
                  </a:cubicBezTo>
                  <a:cubicBezTo>
                    <a:pt x="1" y="4941"/>
                    <a:pt x="1432" y="6373"/>
                    <a:pt x="3201" y="6373"/>
                  </a:cubicBezTo>
                  <a:cubicBezTo>
                    <a:pt x="4970" y="6373"/>
                    <a:pt x="6402" y="4941"/>
                    <a:pt x="6402" y="3201"/>
                  </a:cubicBezTo>
                  <a:cubicBezTo>
                    <a:pt x="6402" y="1432"/>
                    <a:pt x="4970"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12662250" y="511150"/>
              <a:ext cx="159325" cy="159350"/>
            </a:xfrm>
            <a:custGeom>
              <a:avLst/>
              <a:gdLst/>
              <a:ahLst/>
              <a:cxnLst/>
              <a:rect l="l" t="t" r="r" b="b"/>
              <a:pathLst>
                <a:path w="6373" h="6374" extrusionOk="0">
                  <a:moveTo>
                    <a:pt x="3201" y="0"/>
                  </a:moveTo>
                  <a:cubicBezTo>
                    <a:pt x="1432" y="0"/>
                    <a:pt x="0" y="1432"/>
                    <a:pt x="0" y="3201"/>
                  </a:cubicBezTo>
                  <a:cubicBezTo>
                    <a:pt x="0" y="4941"/>
                    <a:pt x="1432" y="6373"/>
                    <a:pt x="3201" y="6373"/>
                  </a:cubicBezTo>
                  <a:cubicBezTo>
                    <a:pt x="4941" y="6373"/>
                    <a:pt x="6373" y="4941"/>
                    <a:pt x="6373" y="3201"/>
                  </a:cubicBezTo>
                  <a:cubicBezTo>
                    <a:pt x="6373" y="1432"/>
                    <a:pt x="4941" y="0"/>
                    <a:pt x="3201" y="0"/>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12921925" y="67550"/>
              <a:ext cx="159350" cy="160050"/>
            </a:xfrm>
            <a:custGeom>
              <a:avLst/>
              <a:gdLst/>
              <a:ahLst/>
              <a:cxnLst/>
              <a:rect l="l" t="t" r="r" b="b"/>
              <a:pathLst>
                <a:path w="6374" h="6402" extrusionOk="0">
                  <a:moveTo>
                    <a:pt x="3201" y="1"/>
                  </a:moveTo>
                  <a:cubicBezTo>
                    <a:pt x="1432" y="1"/>
                    <a:pt x="1" y="1433"/>
                    <a:pt x="1" y="3201"/>
                  </a:cubicBezTo>
                  <a:cubicBezTo>
                    <a:pt x="1" y="4970"/>
                    <a:pt x="1432" y="6402"/>
                    <a:pt x="3201" y="6402"/>
                  </a:cubicBezTo>
                  <a:cubicBezTo>
                    <a:pt x="4942" y="6402"/>
                    <a:pt x="6374" y="4970"/>
                    <a:pt x="6374" y="3201"/>
                  </a:cubicBezTo>
                  <a:cubicBezTo>
                    <a:pt x="6374" y="1433"/>
                    <a:pt x="4942" y="1"/>
                    <a:pt x="3201" y="1"/>
                  </a:cubicBez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1"/>
            <p:cNvSpPr/>
            <p:nvPr/>
          </p:nvSpPr>
          <p:spPr>
            <a:xfrm>
              <a:off x="12742250" y="147575"/>
              <a:ext cx="1029650" cy="885775"/>
            </a:xfrm>
            <a:custGeom>
              <a:avLst/>
              <a:gdLst/>
              <a:ahLst/>
              <a:cxnLst/>
              <a:rect l="l" t="t" r="r" b="b"/>
              <a:pathLst>
                <a:path w="41186" h="35431" fill="none" extrusionOk="0">
                  <a:moveTo>
                    <a:pt x="30883" y="35431"/>
                  </a:moveTo>
                  <a:lnTo>
                    <a:pt x="10276" y="35431"/>
                  </a:lnTo>
                  <a:lnTo>
                    <a:pt x="1" y="17744"/>
                  </a:lnTo>
                  <a:lnTo>
                    <a:pt x="10276" y="0"/>
                  </a:lnTo>
                  <a:lnTo>
                    <a:pt x="30883" y="0"/>
                  </a:lnTo>
                  <a:lnTo>
                    <a:pt x="41186" y="17744"/>
                  </a:lnTo>
                  <a:close/>
                </a:path>
              </a:pathLst>
            </a:custGeom>
            <a:noFill/>
            <a:ln w="17550" cap="rnd" cmpd="sng">
              <a:solidFill>
                <a:srgbClr val="F3F0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11"/>
          <p:cNvGrpSpPr/>
          <p:nvPr/>
        </p:nvGrpSpPr>
        <p:grpSpPr>
          <a:xfrm>
            <a:off x="2950976" y="69743"/>
            <a:ext cx="753971" cy="649980"/>
            <a:chOff x="6618338" y="2032518"/>
            <a:chExt cx="753971" cy="649980"/>
          </a:xfrm>
        </p:grpSpPr>
        <p:sp>
          <p:nvSpPr>
            <p:cNvPr id="391" name="Google Shape;391;p11"/>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1"/>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11"/>
          <p:cNvGrpSpPr/>
          <p:nvPr/>
        </p:nvGrpSpPr>
        <p:grpSpPr>
          <a:xfrm>
            <a:off x="256438" y="176914"/>
            <a:ext cx="160043" cy="191843"/>
            <a:chOff x="2968138" y="1186114"/>
            <a:chExt cx="160043" cy="191843"/>
          </a:xfrm>
        </p:grpSpPr>
        <p:sp>
          <p:nvSpPr>
            <p:cNvPr id="400" name="Google Shape;400;p11"/>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11"/>
          <p:cNvSpPr/>
          <p:nvPr/>
        </p:nvSpPr>
        <p:spPr>
          <a:xfrm>
            <a:off x="217723" y="2371259"/>
            <a:ext cx="124233" cy="200491"/>
          </a:xfrm>
          <a:custGeom>
            <a:avLst/>
            <a:gdLst/>
            <a:ahLst/>
            <a:cxnLst/>
            <a:rect l="l" t="t" r="r" b="b"/>
            <a:pathLst>
              <a:path w="6536" h="10548" fill="none" extrusionOk="0">
                <a:moveTo>
                  <a:pt x="3253" y="0"/>
                </a:moveTo>
                <a:lnTo>
                  <a:pt x="1" y="5259"/>
                </a:lnTo>
                <a:lnTo>
                  <a:pt x="3253" y="10547"/>
                </a:lnTo>
                <a:lnTo>
                  <a:pt x="6536" y="525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192494" y="1135889"/>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0E6">
            <a:alpha val="506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300"/>
              <a:buFont typeface="Passion One"/>
              <a:buNone/>
              <a:defRPr sz="3300">
                <a:solidFill>
                  <a:schemeClr val="dk2"/>
                </a:solidFill>
                <a:latin typeface="Passion One"/>
                <a:ea typeface="Passion One"/>
                <a:cs typeface="Passion One"/>
                <a:sym typeface="Passion One"/>
              </a:defRPr>
            </a:lvl1pPr>
            <a:lvl2pPr lvl="1">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2pPr>
            <a:lvl3pPr lvl="2">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3pPr>
            <a:lvl4pPr lvl="3">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4pPr>
            <a:lvl5pPr lvl="4">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5pPr>
            <a:lvl6pPr lvl="5">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6pPr>
            <a:lvl7pPr lvl="6">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7pPr>
            <a:lvl8pPr lvl="7">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8pPr>
            <a:lvl9pPr lvl="8">
              <a:spcBef>
                <a:spcPts val="0"/>
              </a:spcBef>
              <a:spcAft>
                <a:spcPts val="0"/>
              </a:spcAft>
              <a:buClr>
                <a:schemeClr val="dk1"/>
              </a:buClr>
              <a:buSzPts val="3300"/>
              <a:buFont typeface="Passion One"/>
              <a:buNone/>
              <a:defRPr sz="3300">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8" r:id="rId16"/>
    <p:sldLayoutId id="2147483670" r:id="rId17"/>
    <p:sldLayoutId id="2147483672" r:id="rId18"/>
    <p:sldLayoutId id="2147483673" r:id="rId19"/>
    <p:sldLayoutId id="2147483674" r:id="rId20"/>
    <p:sldLayoutId id="2147483675" r:id="rId21"/>
    <p:sldLayoutId id="2147483676" r:id="rId22"/>
    <p:sldLayoutId id="2147483677" r:id="rId23"/>
    <p:sldLayoutId id="2147483678" r:id="rId24"/>
    <p:sldLayoutId id="2147483680" r:id="rId25"/>
    <p:sldLayoutId id="2147483681" r:id="rId26"/>
    <p:sldLayoutId id="2147483682" r:id="rId27"/>
    <p:sldLayoutId id="2147483683"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9/19/2023</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5643144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svg"/><Relationship Id="rId18" Type="http://schemas.openxmlformats.org/officeDocument/2006/relationships/image" Target="../media/image3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22.xml"/><Relationship Id="rId16" Type="http://schemas.openxmlformats.org/officeDocument/2006/relationships/image" Target="../media/image37.png"/><Relationship Id="rId1" Type="http://schemas.openxmlformats.org/officeDocument/2006/relationships/slideLayout" Target="../slideLayouts/slideLayout24.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43.sv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slide" Target="slide28.xml"/></Relationships>
</file>

<file path=ppt/slides/_rels/slide28.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8.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slide" Target="slide29.xml"/><Relationship Id="rId7" Type="http://schemas.openxmlformats.org/officeDocument/2006/relationships/image" Target="../media/image50.png"/><Relationship Id="rId12" Type="http://schemas.openxmlformats.org/officeDocument/2006/relationships/image" Target="../media/image57.png"/><Relationship Id="rId17" Type="http://schemas.openxmlformats.org/officeDocument/2006/relationships/image" Target="../media/image60.png"/><Relationship Id="rId25" Type="http://schemas.openxmlformats.org/officeDocument/2006/relationships/slide" Target="slide33.xml"/><Relationship Id="rId2" Type="http://schemas.openxmlformats.org/officeDocument/2006/relationships/audio" Target="../media/audio1.wav"/><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29.xml"/><Relationship Id="rId6" Type="http://schemas.openxmlformats.org/officeDocument/2006/relationships/image" Target="../media/image49.png"/><Relationship Id="rId11" Type="http://schemas.openxmlformats.org/officeDocument/2006/relationships/slide" Target="slide34.xml"/><Relationship Id="rId24" Type="http://schemas.openxmlformats.org/officeDocument/2006/relationships/slide" Target="slide32.xml"/><Relationship Id="rId5" Type="http://schemas.openxmlformats.org/officeDocument/2006/relationships/image" Target="../media/image48.png"/><Relationship Id="rId15" Type="http://schemas.openxmlformats.org/officeDocument/2006/relationships/image" Target="../media/image45.svg"/><Relationship Id="rId23" Type="http://schemas.openxmlformats.org/officeDocument/2006/relationships/slide" Target="slide31.xml"/><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44.png"/><Relationship Id="rId22" Type="http://schemas.openxmlformats.org/officeDocument/2006/relationships/slide" Target="slide30.xml"/></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65.svg"/><Relationship Id="rId12" Type="http://schemas.openxmlformats.org/officeDocument/2006/relationships/image" Target="../media/image7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slideLayout" Target="../slideLayouts/slideLayout29.xml"/><Relationship Id="rId10" Type="http://schemas.openxmlformats.org/officeDocument/2006/relationships/image" Target="../media/image68.png"/><Relationship Id="rId4" Type="http://schemas.openxmlformats.org/officeDocument/2006/relationships/audio" Target="../media/media2.mp3"/><Relationship Id="rId9" Type="http://schemas.openxmlformats.org/officeDocument/2006/relationships/image" Target="../media/image67.svg"/><Relationship Id="rId1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64.png"/><Relationship Id="rId12" Type="http://schemas.openxmlformats.org/officeDocument/2006/relationships/image" Target="../media/image7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11" Type="http://schemas.openxmlformats.org/officeDocument/2006/relationships/image" Target="../media/image69.png"/><Relationship Id="rId5" Type="http://schemas.openxmlformats.org/officeDocument/2006/relationships/slideLayout" Target="../slideLayouts/slideLayout29.xml"/><Relationship Id="rId10" Type="http://schemas.openxmlformats.org/officeDocument/2006/relationships/image" Target="../media/image67.svg"/><Relationship Id="rId4" Type="http://schemas.openxmlformats.org/officeDocument/2006/relationships/audio" Target="../media/media2.mp3"/><Relationship Id="rId9" Type="http://schemas.openxmlformats.org/officeDocument/2006/relationships/image" Target="../media/image66.png"/><Relationship Id="rId1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64.png"/><Relationship Id="rId12" Type="http://schemas.openxmlformats.org/officeDocument/2006/relationships/image" Target="../media/image7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11" Type="http://schemas.openxmlformats.org/officeDocument/2006/relationships/image" Target="../media/image69.png"/><Relationship Id="rId5" Type="http://schemas.openxmlformats.org/officeDocument/2006/relationships/slideLayout" Target="../slideLayouts/slideLayout29.xml"/><Relationship Id="rId10" Type="http://schemas.openxmlformats.org/officeDocument/2006/relationships/image" Target="../media/image67.svg"/><Relationship Id="rId4" Type="http://schemas.openxmlformats.org/officeDocument/2006/relationships/audio" Target="../media/media2.mp3"/><Relationship Id="rId9" Type="http://schemas.openxmlformats.org/officeDocument/2006/relationships/image" Target="../media/image66.png"/><Relationship Id="rId1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65.svg"/><Relationship Id="rId12" Type="http://schemas.openxmlformats.org/officeDocument/2006/relationships/image" Target="../media/image7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slideLayout" Target="../slideLayouts/slideLayout29.xml"/><Relationship Id="rId10" Type="http://schemas.openxmlformats.org/officeDocument/2006/relationships/image" Target="../media/image68.png"/><Relationship Id="rId4" Type="http://schemas.openxmlformats.org/officeDocument/2006/relationships/audio" Target="../media/media2.mp3"/><Relationship Id="rId9" Type="http://schemas.openxmlformats.org/officeDocument/2006/relationships/image" Target="../media/image67.svg"/><Relationship Id="rId1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65.svg"/><Relationship Id="rId12" Type="http://schemas.openxmlformats.org/officeDocument/2006/relationships/image" Target="../media/image7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slideLayout" Target="../slideLayouts/slideLayout29.xml"/><Relationship Id="rId10" Type="http://schemas.openxmlformats.org/officeDocument/2006/relationships/image" Target="../media/image68.png"/><Relationship Id="rId4" Type="http://schemas.openxmlformats.org/officeDocument/2006/relationships/audio" Target="../media/media2.mp3"/><Relationship Id="rId9" Type="http://schemas.openxmlformats.org/officeDocument/2006/relationships/image" Target="../media/image67.svg"/><Relationship Id="rId1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7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41"/>
          <p:cNvSpPr/>
          <p:nvPr/>
        </p:nvSpPr>
        <p:spPr>
          <a:xfrm>
            <a:off x="753319" y="1047135"/>
            <a:ext cx="7740600" cy="3185652"/>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1"/>
          <p:cNvSpPr txBox="1">
            <a:spLocks noGrp="1"/>
          </p:cNvSpPr>
          <p:nvPr>
            <p:ph type="subTitle" idx="1"/>
          </p:nvPr>
        </p:nvSpPr>
        <p:spPr>
          <a:xfrm>
            <a:off x="929150" y="3182496"/>
            <a:ext cx="7461531" cy="113769"/>
          </a:xfrm>
          <a:prstGeom prst="rect">
            <a:avLst/>
          </a:prstGeom>
        </p:spPr>
        <p:txBody>
          <a:bodyPr spcFirstLastPara="1" wrap="square" lIns="91425" tIns="91425" rIns="91425" bIns="91425" anchor="ctr" anchorCtr="0">
            <a:noAutofit/>
          </a:bodyPr>
          <a:lstStyle/>
          <a:p>
            <a:pPr marL="0" indent="0" algn="ctr">
              <a:lnSpc>
                <a:spcPct val="150000"/>
              </a:lnSpc>
            </a:pPr>
            <a:r>
              <a:rPr lang="en-US" sz="4500" b="1">
                <a:solidFill>
                  <a:schemeClr val="bg1"/>
                </a:solidFill>
                <a:effectLst/>
                <a:latin typeface="+mj-lt"/>
                <a:ea typeface="Calibri" panose="020F0502020204030204" pitchFamily="34" charset="0"/>
                <a:cs typeface="Times New Roman" panose="02020603050405020304" pitchFamily="18" charset="0"/>
              </a:rPr>
              <a:t>THÂN MẾN CHÀO CÁC EM HỌC SINH ĐẾN VỚI BÀI HỌC MỚI</a:t>
            </a:r>
          </a:p>
          <a:p>
            <a:pPr marL="0" lvl="0" indent="0" algn="ctr" rtl="0">
              <a:lnSpc>
                <a:spcPct val="150000"/>
              </a:lnSpc>
              <a:spcBef>
                <a:spcPts val="0"/>
              </a:spcBef>
              <a:spcAft>
                <a:spcPts val="0"/>
              </a:spcAft>
              <a:buNone/>
            </a:pPr>
            <a:endParaRPr lang="en-US" sz="4500" b="1">
              <a:solidFill>
                <a:schemeClr val="bg1"/>
              </a:solidFill>
              <a:latin typeface="+mj-lt"/>
            </a:endParaRPr>
          </a:p>
        </p:txBody>
      </p:sp>
      <p:sp>
        <p:nvSpPr>
          <p:cNvPr id="1393" name="Google Shape;1393;p41"/>
          <p:cNvSpPr/>
          <p:nvPr/>
        </p:nvSpPr>
        <p:spPr>
          <a:xfrm>
            <a:off x="8166212" y="3916286"/>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grpSp>
        <p:nvGrpSpPr>
          <p:cNvPr id="2376" name="Google Shape;2376;p52"/>
          <p:cNvGrpSpPr/>
          <p:nvPr/>
        </p:nvGrpSpPr>
        <p:grpSpPr>
          <a:xfrm>
            <a:off x="7688171" y="1469929"/>
            <a:ext cx="731447" cy="1697497"/>
            <a:chOff x="4476630" y="2407479"/>
            <a:chExt cx="731447" cy="1697497"/>
          </a:xfrm>
        </p:grpSpPr>
        <p:sp>
          <p:nvSpPr>
            <p:cNvPr id="2377" name="Google Shape;2377;p52"/>
            <p:cNvSpPr/>
            <p:nvPr/>
          </p:nvSpPr>
          <p:spPr>
            <a:xfrm>
              <a:off x="4476630" y="2781850"/>
              <a:ext cx="258274" cy="812324"/>
            </a:xfrm>
            <a:custGeom>
              <a:avLst/>
              <a:gdLst/>
              <a:ahLst/>
              <a:cxnLst/>
              <a:rect l="l" t="t" r="r" b="b"/>
              <a:pathLst>
                <a:path w="13588" h="42737" extrusionOk="0">
                  <a:moveTo>
                    <a:pt x="1" y="0"/>
                  </a:moveTo>
                  <a:lnTo>
                    <a:pt x="1" y="0"/>
                  </a:lnTo>
                  <a:cubicBezTo>
                    <a:pt x="3587" y="12767"/>
                    <a:pt x="2615" y="25715"/>
                    <a:pt x="6870" y="33588"/>
                  </a:cubicBezTo>
                  <a:cubicBezTo>
                    <a:pt x="11125" y="41430"/>
                    <a:pt x="13587" y="42737"/>
                    <a:pt x="13587" y="42737"/>
                  </a:cubicBezTo>
                  <a:cubicBezTo>
                    <a:pt x="13587" y="42737"/>
                    <a:pt x="12645" y="34955"/>
                    <a:pt x="10122" y="23739"/>
                  </a:cubicBezTo>
                  <a:cubicBezTo>
                    <a:pt x="6779" y="8846"/>
                    <a:pt x="1" y="1"/>
                    <a:pt x="1"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2"/>
            <p:cNvSpPr/>
            <p:nvPr/>
          </p:nvSpPr>
          <p:spPr>
            <a:xfrm>
              <a:off x="4499743" y="2878333"/>
              <a:ext cx="105739" cy="147916"/>
            </a:xfrm>
            <a:custGeom>
              <a:avLst/>
              <a:gdLst/>
              <a:ahLst/>
              <a:cxnLst/>
              <a:rect l="l" t="t" r="r" b="b"/>
              <a:pathLst>
                <a:path w="5563" h="7782" fill="none" extrusionOk="0">
                  <a:moveTo>
                    <a:pt x="0" y="0"/>
                  </a:moveTo>
                  <a:cubicBezTo>
                    <a:pt x="3861" y="2280"/>
                    <a:pt x="5563" y="7782"/>
                    <a:pt x="5563" y="778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2"/>
            <p:cNvSpPr/>
            <p:nvPr/>
          </p:nvSpPr>
          <p:spPr>
            <a:xfrm>
              <a:off x="4518808" y="2998498"/>
              <a:ext cx="123074" cy="133490"/>
            </a:xfrm>
            <a:custGeom>
              <a:avLst/>
              <a:gdLst/>
              <a:ahLst/>
              <a:cxnLst/>
              <a:rect l="l" t="t" r="r" b="b"/>
              <a:pathLst>
                <a:path w="6475" h="7023" fill="none" extrusionOk="0">
                  <a:moveTo>
                    <a:pt x="0" y="1"/>
                  </a:moveTo>
                  <a:cubicBezTo>
                    <a:pt x="2736" y="1521"/>
                    <a:pt x="6475" y="7022"/>
                    <a:pt x="6384" y="6718"/>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2"/>
            <p:cNvSpPr/>
            <p:nvPr/>
          </p:nvSpPr>
          <p:spPr>
            <a:xfrm>
              <a:off x="4540191" y="3157952"/>
              <a:ext cx="128263" cy="75137"/>
            </a:xfrm>
            <a:custGeom>
              <a:avLst/>
              <a:gdLst/>
              <a:ahLst/>
              <a:cxnLst/>
              <a:rect l="l" t="t" r="r" b="b"/>
              <a:pathLst>
                <a:path w="6748" h="3953" fill="none" extrusionOk="0">
                  <a:moveTo>
                    <a:pt x="0" y="1"/>
                  </a:moveTo>
                  <a:cubicBezTo>
                    <a:pt x="3952" y="1126"/>
                    <a:pt x="6748" y="3952"/>
                    <a:pt x="6748" y="395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2"/>
            <p:cNvSpPr/>
            <p:nvPr/>
          </p:nvSpPr>
          <p:spPr>
            <a:xfrm>
              <a:off x="4555777" y="3262531"/>
              <a:ext cx="138679" cy="94182"/>
            </a:xfrm>
            <a:custGeom>
              <a:avLst/>
              <a:gdLst/>
              <a:ahLst/>
              <a:cxnLst/>
              <a:rect l="l" t="t" r="r" b="b"/>
              <a:pathLst>
                <a:path w="7296" h="4955" fill="none" extrusionOk="0">
                  <a:moveTo>
                    <a:pt x="1" y="1"/>
                  </a:moveTo>
                  <a:cubicBezTo>
                    <a:pt x="3314" y="1095"/>
                    <a:pt x="7296" y="4955"/>
                    <a:pt x="7296" y="495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2"/>
            <p:cNvSpPr/>
            <p:nvPr/>
          </p:nvSpPr>
          <p:spPr>
            <a:xfrm>
              <a:off x="4592177" y="3388475"/>
              <a:ext cx="118455" cy="52594"/>
            </a:xfrm>
            <a:custGeom>
              <a:avLst/>
              <a:gdLst/>
              <a:ahLst/>
              <a:cxnLst/>
              <a:rect l="l" t="t" r="r" b="b"/>
              <a:pathLst>
                <a:path w="6232" h="2767" fill="none" extrusionOk="0">
                  <a:moveTo>
                    <a:pt x="1" y="1"/>
                  </a:moveTo>
                  <a:cubicBezTo>
                    <a:pt x="4013" y="639"/>
                    <a:pt x="6232" y="2767"/>
                    <a:pt x="6232" y="276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2"/>
            <p:cNvSpPr/>
            <p:nvPr/>
          </p:nvSpPr>
          <p:spPr>
            <a:xfrm>
              <a:off x="4570812" y="3047613"/>
              <a:ext cx="164092" cy="545990"/>
            </a:xfrm>
            <a:custGeom>
              <a:avLst/>
              <a:gdLst/>
              <a:ahLst/>
              <a:cxnLst/>
              <a:rect l="l" t="t" r="r" b="b"/>
              <a:pathLst>
                <a:path w="8633" h="28725" extrusionOk="0">
                  <a:moveTo>
                    <a:pt x="2249" y="0"/>
                  </a:moveTo>
                  <a:cubicBezTo>
                    <a:pt x="2097" y="456"/>
                    <a:pt x="0" y="7083"/>
                    <a:pt x="1185" y="16505"/>
                  </a:cubicBezTo>
                  <a:cubicBezTo>
                    <a:pt x="1277" y="17052"/>
                    <a:pt x="1216" y="17630"/>
                    <a:pt x="1216" y="18147"/>
                  </a:cubicBezTo>
                  <a:cubicBezTo>
                    <a:pt x="1459" y="18633"/>
                    <a:pt x="1641" y="19089"/>
                    <a:pt x="1915" y="19545"/>
                  </a:cubicBezTo>
                  <a:cubicBezTo>
                    <a:pt x="6170" y="27417"/>
                    <a:pt x="8632" y="28724"/>
                    <a:pt x="8632" y="28724"/>
                  </a:cubicBezTo>
                  <a:cubicBezTo>
                    <a:pt x="8632" y="28724"/>
                    <a:pt x="7660" y="20973"/>
                    <a:pt x="5137" y="9757"/>
                  </a:cubicBezTo>
                  <a:cubicBezTo>
                    <a:pt x="4347" y="6140"/>
                    <a:pt x="3313" y="2888"/>
                    <a:pt x="2249"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2"/>
            <p:cNvSpPr/>
            <p:nvPr/>
          </p:nvSpPr>
          <p:spPr>
            <a:xfrm>
              <a:off x="4632625" y="2407479"/>
              <a:ext cx="575452" cy="915154"/>
            </a:xfrm>
            <a:custGeom>
              <a:avLst/>
              <a:gdLst/>
              <a:ahLst/>
              <a:cxnLst/>
              <a:rect l="l" t="t" r="r" b="b"/>
              <a:pathLst>
                <a:path w="30275" h="48147" extrusionOk="0">
                  <a:moveTo>
                    <a:pt x="30275" y="0"/>
                  </a:moveTo>
                  <a:cubicBezTo>
                    <a:pt x="30274" y="0"/>
                    <a:pt x="11429" y="7539"/>
                    <a:pt x="5715" y="24894"/>
                  </a:cubicBezTo>
                  <a:cubicBezTo>
                    <a:pt x="0" y="42250"/>
                    <a:pt x="5715" y="48116"/>
                    <a:pt x="5715" y="48116"/>
                  </a:cubicBezTo>
                  <a:lnTo>
                    <a:pt x="8359" y="48116"/>
                  </a:lnTo>
                  <a:lnTo>
                    <a:pt x="8359" y="48147"/>
                  </a:lnTo>
                  <a:cubicBezTo>
                    <a:pt x="19697" y="40821"/>
                    <a:pt x="23192" y="17386"/>
                    <a:pt x="26019" y="9848"/>
                  </a:cubicBezTo>
                  <a:cubicBezTo>
                    <a:pt x="28785" y="2310"/>
                    <a:pt x="30274" y="0"/>
                    <a:pt x="30275"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2"/>
            <p:cNvSpPr/>
            <p:nvPr/>
          </p:nvSpPr>
          <p:spPr>
            <a:xfrm>
              <a:off x="4701945" y="3034897"/>
              <a:ext cx="272149" cy="221304"/>
            </a:xfrm>
            <a:custGeom>
              <a:avLst/>
              <a:gdLst/>
              <a:ahLst/>
              <a:cxnLst/>
              <a:rect l="l" t="t" r="r" b="b"/>
              <a:pathLst>
                <a:path w="14318" h="11643" fill="none" extrusionOk="0">
                  <a:moveTo>
                    <a:pt x="1" y="1"/>
                  </a:moveTo>
                  <a:cubicBezTo>
                    <a:pt x="244" y="6809"/>
                    <a:pt x="4013" y="11642"/>
                    <a:pt x="4013" y="11642"/>
                  </a:cubicBezTo>
                  <a:cubicBezTo>
                    <a:pt x="4013" y="11642"/>
                    <a:pt x="10214" y="7113"/>
                    <a:pt x="14317" y="225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2"/>
            <p:cNvSpPr/>
            <p:nvPr/>
          </p:nvSpPr>
          <p:spPr>
            <a:xfrm>
              <a:off x="4732566" y="2867346"/>
              <a:ext cx="298722" cy="259433"/>
            </a:xfrm>
            <a:custGeom>
              <a:avLst/>
              <a:gdLst/>
              <a:ahLst/>
              <a:cxnLst/>
              <a:rect l="l" t="t" r="r" b="b"/>
              <a:pathLst>
                <a:path w="15716" h="13649" fill="none" extrusionOk="0">
                  <a:moveTo>
                    <a:pt x="670" y="1"/>
                  </a:moveTo>
                  <a:cubicBezTo>
                    <a:pt x="1" y="5290"/>
                    <a:pt x="3618" y="13649"/>
                    <a:pt x="3618" y="13649"/>
                  </a:cubicBezTo>
                  <a:cubicBezTo>
                    <a:pt x="3618" y="13649"/>
                    <a:pt x="11825" y="8998"/>
                    <a:pt x="15715" y="313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2"/>
            <p:cNvSpPr/>
            <p:nvPr/>
          </p:nvSpPr>
          <p:spPr>
            <a:xfrm>
              <a:off x="4788619" y="2726957"/>
              <a:ext cx="277909" cy="298722"/>
            </a:xfrm>
            <a:custGeom>
              <a:avLst/>
              <a:gdLst/>
              <a:ahLst/>
              <a:cxnLst/>
              <a:rect l="l" t="t" r="r" b="b"/>
              <a:pathLst>
                <a:path w="14621" h="15716" fill="none" extrusionOk="0">
                  <a:moveTo>
                    <a:pt x="1429" y="1"/>
                  </a:moveTo>
                  <a:cubicBezTo>
                    <a:pt x="0" y="6627"/>
                    <a:pt x="2584" y="15715"/>
                    <a:pt x="2584" y="15715"/>
                  </a:cubicBezTo>
                  <a:cubicBezTo>
                    <a:pt x="2584" y="15715"/>
                    <a:pt x="11307" y="8846"/>
                    <a:pt x="14621" y="41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2"/>
            <p:cNvSpPr/>
            <p:nvPr/>
          </p:nvSpPr>
          <p:spPr>
            <a:xfrm>
              <a:off x="4886831" y="2585997"/>
              <a:ext cx="205699" cy="282527"/>
            </a:xfrm>
            <a:custGeom>
              <a:avLst/>
              <a:gdLst/>
              <a:ahLst/>
              <a:cxnLst/>
              <a:rect l="l" t="t" r="r" b="b"/>
              <a:pathLst>
                <a:path w="10822" h="14864" fill="none" extrusionOk="0">
                  <a:moveTo>
                    <a:pt x="2645" y="0"/>
                  </a:moveTo>
                  <a:cubicBezTo>
                    <a:pt x="1" y="6019"/>
                    <a:pt x="791" y="14864"/>
                    <a:pt x="791" y="14864"/>
                  </a:cubicBezTo>
                  <a:cubicBezTo>
                    <a:pt x="791" y="14864"/>
                    <a:pt x="8207" y="10852"/>
                    <a:pt x="10821" y="6566"/>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2"/>
            <p:cNvSpPr/>
            <p:nvPr/>
          </p:nvSpPr>
          <p:spPr>
            <a:xfrm>
              <a:off x="4974076" y="2476229"/>
              <a:ext cx="141568" cy="237461"/>
            </a:xfrm>
            <a:custGeom>
              <a:avLst/>
              <a:gdLst/>
              <a:ahLst/>
              <a:cxnLst/>
              <a:rect l="l" t="t" r="r" b="b"/>
              <a:pathLst>
                <a:path w="7448" h="12493" fill="none" extrusionOk="0">
                  <a:moveTo>
                    <a:pt x="5593" y="0"/>
                  </a:moveTo>
                  <a:cubicBezTo>
                    <a:pt x="2280" y="4286"/>
                    <a:pt x="0" y="12493"/>
                    <a:pt x="0" y="12493"/>
                  </a:cubicBezTo>
                  <a:cubicBezTo>
                    <a:pt x="0" y="12493"/>
                    <a:pt x="4712" y="11854"/>
                    <a:pt x="7447" y="799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2"/>
            <p:cNvSpPr/>
            <p:nvPr/>
          </p:nvSpPr>
          <p:spPr>
            <a:xfrm>
              <a:off x="5098860" y="2436940"/>
              <a:ext cx="75707" cy="99960"/>
            </a:xfrm>
            <a:custGeom>
              <a:avLst/>
              <a:gdLst/>
              <a:ahLst/>
              <a:cxnLst/>
              <a:rect l="l" t="t" r="r" b="b"/>
              <a:pathLst>
                <a:path w="3983" h="5259" fill="none" extrusionOk="0">
                  <a:moveTo>
                    <a:pt x="2554" y="0"/>
                  </a:moveTo>
                  <a:cubicBezTo>
                    <a:pt x="1" y="2098"/>
                    <a:pt x="1" y="5259"/>
                    <a:pt x="1" y="5259"/>
                  </a:cubicBezTo>
                  <a:lnTo>
                    <a:pt x="3983" y="2067"/>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2"/>
            <p:cNvSpPr/>
            <p:nvPr/>
          </p:nvSpPr>
          <p:spPr>
            <a:xfrm>
              <a:off x="4605488" y="2536300"/>
              <a:ext cx="493395" cy="1568676"/>
            </a:xfrm>
            <a:custGeom>
              <a:avLst/>
              <a:gdLst/>
              <a:ahLst/>
              <a:cxnLst/>
              <a:rect l="l" t="t" r="r" b="b"/>
              <a:pathLst>
                <a:path w="22220" h="63018" extrusionOk="0">
                  <a:moveTo>
                    <a:pt x="22220" y="0"/>
                  </a:moveTo>
                  <a:cubicBezTo>
                    <a:pt x="22219" y="1"/>
                    <a:pt x="16627" y="6171"/>
                    <a:pt x="10761" y="18450"/>
                  </a:cubicBezTo>
                  <a:cubicBezTo>
                    <a:pt x="4864" y="30730"/>
                    <a:pt x="0" y="52676"/>
                    <a:pt x="2007" y="60214"/>
                  </a:cubicBezTo>
                  <a:cubicBezTo>
                    <a:pt x="2551" y="62269"/>
                    <a:pt x="3033" y="63018"/>
                    <a:pt x="3446" y="63018"/>
                  </a:cubicBezTo>
                  <a:cubicBezTo>
                    <a:pt x="4555" y="63018"/>
                    <a:pt x="5168" y="57630"/>
                    <a:pt x="5168" y="57630"/>
                  </a:cubicBezTo>
                  <a:cubicBezTo>
                    <a:pt x="5320" y="44682"/>
                    <a:pt x="5806" y="37448"/>
                    <a:pt x="9757" y="24833"/>
                  </a:cubicBezTo>
                  <a:cubicBezTo>
                    <a:pt x="13678" y="12220"/>
                    <a:pt x="22219" y="1"/>
                    <a:pt x="22220" y="0"/>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2" name="Google Shape;2392;p52"/>
          <p:cNvGrpSpPr/>
          <p:nvPr/>
        </p:nvGrpSpPr>
        <p:grpSpPr>
          <a:xfrm flipH="1">
            <a:off x="7603021" y="2086603"/>
            <a:ext cx="561693" cy="1609734"/>
            <a:chOff x="5522347" y="1956830"/>
            <a:chExt cx="634394" cy="1818086"/>
          </a:xfrm>
        </p:grpSpPr>
        <p:sp>
          <p:nvSpPr>
            <p:cNvPr id="2393" name="Google Shape;2393;p52"/>
            <p:cNvSpPr/>
            <p:nvPr/>
          </p:nvSpPr>
          <p:spPr>
            <a:xfrm>
              <a:off x="5522347" y="2109346"/>
              <a:ext cx="342059" cy="933667"/>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2"/>
            <p:cNvSpPr/>
            <p:nvPr/>
          </p:nvSpPr>
          <p:spPr>
            <a:xfrm>
              <a:off x="5548349" y="2178115"/>
              <a:ext cx="37578" cy="328164"/>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2"/>
            <p:cNvSpPr/>
            <p:nvPr/>
          </p:nvSpPr>
          <p:spPr>
            <a:xfrm>
              <a:off x="5584178" y="2375109"/>
              <a:ext cx="46815" cy="286595"/>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2"/>
            <p:cNvSpPr/>
            <p:nvPr/>
          </p:nvSpPr>
          <p:spPr>
            <a:xfrm>
              <a:off x="5628086" y="2491245"/>
              <a:ext cx="41607" cy="312578"/>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2"/>
            <p:cNvSpPr/>
            <p:nvPr/>
          </p:nvSpPr>
          <p:spPr>
            <a:xfrm>
              <a:off x="5696246" y="2632204"/>
              <a:ext cx="34118" cy="256544"/>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2"/>
            <p:cNvSpPr/>
            <p:nvPr/>
          </p:nvSpPr>
          <p:spPr>
            <a:xfrm>
              <a:off x="5730346" y="2741992"/>
              <a:ext cx="47386" cy="223604"/>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2"/>
            <p:cNvSpPr/>
            <p:nvPr/>
          </p:nvSpPr>
          <p:spPr>
            <a:xfrm>
              <a:off x="5522347" y="2109346"/>
              <a:ext cx="364013" cy="1394694"/>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2"/>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2"/>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2"/>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2"/>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2"/>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2"/>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2"/>
            <p:cNvSpPr/>
            <p:nvPr/>
          </p:nvSpPr>
          <p:spPr>
            <a:xfrm>
              <a:off x="5859179" y="2392444"/>
              <a:ext cx="225334" cy="1382472"/>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8" name="Google Shape;2408;p52"/>
          <p:cNvSpPr txBox="1">
            <a:spLocks noGrp="1"/>
          </p:cNvSpPr>
          <p:nvPr>
            <p:ph type="title" idx="2"/>
          </p:nvPr>
        </p:nvSpPr>
        <p:spPr>
          <a:xfrm>
            <a:off x="2176635" y="865399"/>
            <a:ext cx="1408200" cy="9033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6000" b="1">
                <a:latin typeface="+mj-lt"/>
              </a:rPr>
              <a:t>02</a:t>
            </a:r>
            <a:endParaRPr sz="6000" b="1">
              <a:latin typeface="+mj-lt"/>
            </a:endParaRPr>
          </a:p>
        </p:txBody>
      </p:sp>
      <p:grpSp>
        <p:nvGrpSpPr>
          <p:cNvPr id="2410" name="Google Shape;2410;p52"/>
          <p:cNvGrpSpPr/>
          <p:nvPr/>
        </p:nvGrpSpPr>
        <p:grpSpPr>
          <a:xfrm>
            <a:off x="5213963" y="2577724"/>
            <a:ext cx="2382600" cy="2672709"/>
            <a:chOff x="5823563" y="2577724"/>
            <a:chExt cx="2382600" cy="2672709"/>
          </a:xfrm>
        </p:grpSpPr>
        <p:grpSp>
          <p:nvGrpSpPr>
            <p:cNvPr id="2411" name="Google Shape;2411;p52"/>
            <p:cNvGrpSpPr/>
            <p:nvPr/>
          </p:nvGrpSpPr>
          <p:grpSpPr>
            <a:xfrm>
              <a:off x="6329056" y="2864431"/>
              <a:ext cx="387133" cy="1261684"/>
              <a:chOff x="5052025" y="1339225"/>
              <a:chExt cx="1014500" cy="3306300"/>
            </a:xfrm>
          </p:grpSpPr>
          <p:sp>
            <p:nvSpPr>
              <p:cNvPr id="2412" name="Google Shape;2412;p52"/>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2"/>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2"/>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2"/>
              <p:cNvSpPr/>
              <p:nvPr/>
            </p:nvSpPr>
            <p:spPr>
              <a:xfrm>
                <a:off x="5507975" y="2631025"/>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2"/>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2"/>
              <p:cNvSpPr/>
              <p:nvPr/>
            </p:nvSpPr>
            <p:spPr>
              <a:xfrm>
                <a:off x="5358275" y="3654600"/>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2"/>
              <p:cNvSpPr/>
              <p:nvPr/>
            </p:nvSpPr>
            <p:spPr>
              <a:xfrm>
                <a:off x="5280000" y="4086225"/>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2"/>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2"/>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2"/>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2"/>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2"/>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2"/>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2"/>
              <p:cNvSpPr/>
              <p:nvPr/>
            </p:nvSpPr>
            <p:spPr>
              <a:xfrm>
                <a:off x="5653875" y="3254125"/>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2"/>
              <p:cNvSpPr/>
              <p:nvPr/>
            </p:nvSpPr>
            <p:spPr>
              <a:xfrm>
                <a:off x="5506450" y="3939550"/>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2"/>
              <p:cNvSpPr/>
              <p:nvPr/>
            </p:nvSpPr>
            <p:spPr>
              <a:xfrm>
                <a:off x="5755700" y="3574800"/>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2"/>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9" name="Google Shape;2429;p52"/>
            <p:cNvGrpSpPr/>
            <p:nvPr/>
          </p:nvGrpSpPr>
          <p:grpSpPr>
            <a:xfrm>
              <a:off x="6813843" y="2864431"/>
              <a:ext cx="387133" cy="1261684"/>
              <a:chOff x="5052025" y="1339225"/>
              <a:chExt cx="1014500" cy="3306300"/>
            </a:xfrm>
          </p:grpSpPr>
          <p:sp>
            <p:nvSpPr>
              <p:cNvPr id="2430" name="Google Shape;2430;p52"/>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2"/>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2"/>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2"/>
              <p:cNvSpPr/>
              <p:nvPr/>
            </p:nvSpPr>
            <p:spPr>
              <a:xfrm>
                <a:off x="5507975" y="2631025"/>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2"/>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2"/>
              <p:cNvSpPr/>
              <p:nvPr/>
            </p:nvSpPr>
            <p:spPr>
              <a:xfrm>
                <a:off x="5358275" y="3654600"/>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52"/>
              <p:cNvSpPr/>
              <p:nvPr/>
            </p:nvSpPr>
            <p:spPr>
              <a:xfrm>
                <a:off x="5280000" y="4086225"/>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52"/>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52"/>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52"/>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52"/>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52"/>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52"/>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52"/>
              <p:cNvSpPr/>
              <p:nvPr/>
            </p:nvSpPr>
            <p:spPr>
              <a:xfrm>
                <a:off x="5653875" y="3254125"/>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52"/>
              <p:cNvSpPr/>
              <p:nvPr/>
            </p:nvSpPr>
            <p:spPr>
              <a:xfrm>
                <a:off x="5506450" y="3939550"/>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52"/>
              <p:cNvSpPr/>
              <p:nvPr/>
            </p:nvSpPr>
            <p:spPr>
              <a:xfrm>
                <a:off x="5755700" y="3574800"/>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52"/>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7" name="Google Shape;2447;p52"/>
            <p:cNvGrpSpPr/>
            <p:nvPr/>
          </p:nvGrpSpPr>
          <p:grpSpPr>
            <a:xfrm>
              <a:off x="7298629" y="2864431"/>
              <a:ext cx="387133" cy="1261684"/>
              <a:chOff x="5052025" y="1339225"/>
              <a:chExt cx="1014500" cy="3306300"/>
            </a:xfrm>
          </p:grpSpPr>
          <p:sp>
            <p:nvSpPr>
              <p:cNvPr id="2448" name="Google Shape;2448;p52"/>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52"/>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52"/>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52"/>
              <p:cNvSpPr/>
              <p:nvPr/>
            </p:nvSpPr>
            <p:spPr>
              <a:xfrm>
                <a:off x="5507975" y="2614121"/>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52"/>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52"/>
              <p:cNvSpPr/>
              <p:nvPr/>
            </p:nvSpPr>
            <p:spPr>
              <a:xfrm>
                <a:off x="5358275" y="3637696"/>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52"/>
              <p:cNvSpPr/>
              <p:nvPr/>
            </p:nvSpPr>
            <p:spPr>
              <a:xfrm>
                <a:off x="5280000" y="4069321"/>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52"/>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2"/>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2"/>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2"/>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2"/>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2"/>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2"/>
              <p:cNvSpPr/>
              <p:nvPr/>
            </p:nvSpPr>
            <p:spPr>
              <a:xfrm>
                <a:off x="5653875" y="3237221"/>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2"/>
              <p:cNvSpPr/>
              <p:nvPr/>
            </p:nvSpPr>
            <p:spPr>
              <a:xfrm>
                <a:off x="5506450" y="3922646"/>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2"/>
              <p:cNvSpPr/>
              <p:nvPr/>
            </p:nvSpPr>
            <p:spPr>
              <a:xfrm>
                <a:off x="5755700" y="3557896"/>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2"/>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5" name="Google Shape;2465;p52"/>
            <p:cNvGrpSpPr/>
            <p:nvPr/>
          </p:nvGrpSpPr>
          <p:grpSpPr>
            <a:xfrm>
              <a:off x="5823563" y="2577724"/>
              <a:ext cx="2382600" cy="2672709"/>
              <a:chOff x="10134989" y="4825153"/>
              <a:chExt cx="1878874" cy="2107648"/>
            </a:xfrm>
          </p:grpSpPr>
          <p:sp>
            <p:nvSpPr>
              <p:cNvPr id="2466" name="Google Shape;2466;p52"/>
              <p:cNvSpPr/>
              <p:nvPr/>
            </p:nvSpPr>
            <p:spPr>
              <a:xfrm rot="1505791">
                <a:off x="10331845" y="5108880"/>
                <a:ext cx="1508524" cy="766669"/>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52"/>
              <p:cNvSpPr/>
              <p:nvPr/>
            </p:nvSpPr>
            <p:spPr>
              <a:xfrm rot="1505791">
                <a:off x="10249202" y="5506288"/>
                <a:ext cx="343978" cy="615119"/>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2"/>
              <p:cNvSpPr/>
              <p:nvPr/>
            </p:nvSpPr>
            <p:spPr>
              <a:xfrm rot="1505791">
                <a:off x="11555953" y="5506085"/>
                <a:ext cx="343598" cy="615500"/>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2"/>
              <p:cNvSpPr/>
              <p:nvPr/>
            </p:nvSpPr>
            <p:spPr>
              <a:xfrm rot="1505791">
                <a:off x="10345321" y="5782119"/>
                <a:ext cx="1455344" cy="732597"/>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2"/>
              <p:cNvSpPr/>
              <p:nvPr/>
            </p:nvSpPr>
            <p:spPr>
              <a:xfrm rot="1505791">
                <a:off x="10259560" y="5817540"/>
                <a:ext cx="1627312" cy="808308"/>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4"/>
              </a:solidFill>
              <a:ln w="5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1" name="Google Shape;2471;p52"/>
          <p:cNvGrpSpPr/>
          <p:nvPr/>
        </p:nvGrpSpPr>
        <p:grpSpPr>
          <a:xfrm>
            <a:off x="4691345" y="3276777"/>
            <a:ext cx="528656" cy="860793"/>
            <a:chOff x="3744632" y="3148714"/>
            <a:chExt cx="528656" cy="860793"/>
          </a:xfrm>
        </p:grpSpPr>
        <p:sp>
          <p:nvSpPr>
            <p:cNvPr id="2472" name="Google Shape;2472;p52"/>
            <p:cNvSpPr/>
            <p:nvPr/>
          </p:nvSpPr>
          <p:spPr>
            <a:xfrm>
              <a:off x="3744632" y="3148714"/>
              <a:ext cx="311419" cy="641313"/>
            </a:xfrm>
            <a:custGeom>
              <a:avLst/>
              <a:gdLst/>
              <a:ahLst/>
              <a:cxnLst/>
              <a:rect l="l" t="t" r="r" b="b"/>
              <a:pathLst>
                <a:path w="16384" h="33740" extrusionOk="0">
                  <a:moveTo>
                    <a:pt x="0" y="1"/>
                  </a:moveTo>
                  <a:cubicBezTo>
                    <a:pt x="0" y="1"/>
                    <a:pt x="5593" y="12919"/>
                    <a:pt x="5532" y="21764"/>
                  </a:cubicBezTo>
                  <a:cubicBezTo>
                    <a:pt x="5411" y="30609"/>
                    <a:pt x="9666" y="33740"/>
                    <a:pt x="9666" y="33740"/>
                  </a:cubicBezTo>
                  <a:cubicBezTo>
                    <a:pt x="16383" y="18877"/>
                    <a:pt x="1" y="1"/>
                    <a:pt x="0"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2"/>
            <p:cNvSpPr/>
            <p:nvPr/>
          </p:nvSpPr>
          <p:spPr>
            <a:xfrm>
              <a:off x="3850352" y="3413318"/>
              <a:ext cx="133490" cy="376710"/>
            </a:xfrm>
            <a:custGeom>
              <a:avLst/>
              <a:gdLst/>
              <a:ahLst/>
              <a:cxnLst/>
              <a:rect l="l" t="t" r="r" b="b"/>
              <a:pathLst>
                <a:path w="7023" h="19819" extrusionOk="0">
                  <a:moveTo>
                    <a:pt x="3010" y="1"/>
                  </a:moveTo>
                  <a:cubicBezTo>
                    <a:pt x="2037" y="2584"/>
                    <a:pt x="1156" y="5229"/>
                    <a:pt x="396" y="7843"/>
                  </a:cubicBezTo>
                  <a:cubicBezTo>
                    <a:pt x="274" y="8451"/>
                    <a:pt x="92" y="9059"/>
                    <a:pt x="1" y="9697"/>
                  </a:cubicBezTo>
                  <a:cubicBezTo>
                    <a:pt x="457" y="17144"/>
                    <a:pt x="4104" y="19819"/>
                    <a:pt x="4104" y="19819"/>
                  </a:cubicBezTo>
                  <a:cubicBezTo>
                    <a:pt x="7022" y="13344"/>
                    <a:pt x="5563" y="6080"/>
                    <a:pt x="3010"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52"/>
            <p:cNvSpPr/>
            <p:nvPr/>
          </p:nvSpPr>
          <p:spPr>
            <a:xfrm>
              <a:off x="3815682" y="3245196"/>
              <a:ext cx="457606" cy="764311"/>
            </a:xfrm>
            <a:custGeom>
              <a:avLst/>
              <a:gdLst/>
              <a:ahLst/>
              <a:cxnLst/>
              <a:rect l="l" t="t" r="r" b="b"/>
              <a:pathLst>
                <a:path w="24075" h="40211" extrusionOk="0">
                  <a:moveTo>
                    <a:pt x="24074" y="1"/>
                  </a:moveTo>
                  <a:cubicBezTo>
                    <a:pt x="24074" y="1"/>
                    <a:pt x="16566" y="5259"/>
                    <a:pt x="11156" y="10821"/>
                  </a:cubicBezTo>
                  <a:cubicBezTo>
                    <a:pt x="5776" y="16414"/>
                    <a:pt x="1" y="32615"/>
                    <a:pt x="7752" y="39393"/>
                  </a:cubicBezTo>
                  <a:cubicBezTo>
                    <a:pt x="7752" y="39393"/>
                    <a:pt x="8124" y="40210"/>
                    <a:pt x="8899" y="40210"/>
                  </a:cubicBezTo>
                  <a:cubicBezTo>
                    <a:pt x="9253" y="40210"/>
                    <a:pt x="9690" y="40040"/>
                    <a:pt x="10214" y="39545"/>
                  </a:cubicBezTo>
                  <a:cubicBezTo>
                    <a:pt x="11886" y="37995"/>
                    <a:pt x="13527" y="31095"/>
                    <a:pt x="14925" y="22433"/>
                  </a:cubicBezTo>
                  <a:cubicBezTo>
                    <a:pt x="16323" y="13770"/>
                    <a:pt x="24074" y="1"/>
                    <a:pt x="24074"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52"/>
            <p:cNvSpPr/>
            <p:nvPr/>
          </p:nvSpPr>
          <p:spPr>
            <a:xfrm>
              <a:off x="4001139" y="3245196"/>
              <a:ext cx="272149" cy="751671"/>
            </a:xfrm>
            <a:custGeom>
              <a:avLst/>
              <a:gdLst/>
              <a:ahLst/>
              <a:cxnLst/>
              <a:rect l="l" t="t" r="r" b="b"/>
              <a:pathLst>
                <a:path w="14318" h="39546" fill="none" extrusionOk="0">
                  <a:moveTo>
                    <a:pt x="14317" y="1"/>
                  </a:moveTo>
                  <a:cubicBezTo>
                    <a:pt x="3040" y="10791"/>
                    <a:pt x="1" y="35411"/>
                    <a:pt x="457" y="39545"/>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52"/>
            <p:cNvSpPr/>
            <p:nvPr/>
          </p:nvSpPr>
          <p:spPr>
            <a:xfrm>
              <a:off x="3890800" y="3814851"/>
              <a:ext cx="181997" cy="126552"/>
            </a:xfrm>
            <a:custGeom>
              <a:avLst/>
              <a:gdLst/>
              <a:ahLst/>
              <a:cxnLst/>
              <a:rect l="l" t="t" r="r" b="b"/>
              <a:pathLst>
                <a:path w="9575" h="6658" fill="none" extrusionOk="0">
                  <a:moveTo>
                    <a:pt x="0" y="1"/>
                  </a:moveTo>
                  <a:cubicBezTo>
                    <a:pt x="1976" y="4621"/>
                    <a:pt x="6231" y="6657"/>
                    <a:pt x="6231" y="6657"/>
                  </a:cubicBezTo>
                  <a:cubicBezTo>
                    <a:pt x="6231" y="6657"/>
                    <a:pt x="8997" y="2858"/>
                    <a:pt x="9575"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52"/>
            <p:cNvSpPr/>
            <p:nvPr/>
          </p:nvSpPr>
          <p:spPr>
            <a:xfrm>
              <a:off x="3912165" y="3668683"/>
              <a:ext cx="177967" cy="209159"/>
            </a:xfrm>
            <a:custGeom>
              <a:avLst/>
              <a:gdLst/>
              <a:ahLst/>
              <a:cxnLst/>
              <a:rect l="l" t="t" r="r" b="b"/>
              <a:pathLst>
                <a:path w="9363" h="11004" fill="none" extrusionOk="0">
                  <a:moveTo>
                    <a:pt x="1" y="1"/>
                  </a:moveTo>
                  <a:cubicBezTo>
                    <a:pt x="244" y="7356"/>
                    <a:pt x="5472" y="11004"/>
                    <a:pt x="5472" y="11004"/>
                  </a:cubicBezTo>
                  <a:cubicBezTo>
                    <a:pt x="5472" y="11004"/>
                    <a:pt x="8755" y="6323"/>
                    <a:pt x="9363" y="27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52"/>
            <p:cNvSpPr/>
            <p:nvPr/>
          </p:nvSpPr>
          <p:spPr>
            <a:xfrm>
              <a:off x="3956661" y="3551977"/>
              <a:ext cx="143298" cy="244417"/>
            </a:xfrm>
            <a:custGeom>
              <a:avLst/>
              <a:gdLst/>
              <a:ahLst/>
              <a:cxnLst/>
              <a:rect l="l" t="t" r="r" b="b"/>
              <a:pathLst>
                <a:path w="7539" h="12859" fill="none" extrusionOk="0">
                  <a:moveTo>
                    <a:pt x="122" y="1"/>
                  </a:moveTo>
                  <a:cubicBezTo>
                    <a:pt x="0" y="7296"/>
                    <a:pt x="3861" y="12858"/>
                    <a:pt x="3861" y="12858"/>
                  </a:cubicBezTo>
                  <a:cubicBezTo>
                    <a:pt x="3861" y="12858"/>
                    <a:pt x="6839" y="9423"/>
                    <a:pt x="7539" y="63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52"/>
            <p:cNvSpPr/>
            <p:nvPr/>
          </p:nvSpPr>
          <p:spPr>
            <a:xfrm>
              <a:off x="4003458" y="3450876"/>
              <a:ext cx="128852" cy="235161"/>
            </a:xfrm>
            <a:custGeom>
              <a:avLst/>
              <a:gdLst/>
              <a:ahLst/>
              <a:cxnLst/>
              <a:rect l="l" t="t" r="r" b="b"/>
              <a:pathLst>
                <a:path w="6779" h="12372" fill="none" extrusionOk="0">
                  <a:moveTo>
                    <a:pt x="1277" y="0"/>
                  </a:moveTo>
                  <a:cubicBezTo>
                    <a:pt x="0" y="5715"/>
                    <a:pt x="2645" y="12371"/>
                    <a:pt x="2645" y="12371"/>
                  </a:cubicBezTo>
                  <a:cubicBezTo>
                    <a:pt x="2645" y="12371"/>
                    <a:pt x="6019" y="7356"/>
                    <a:pt x="6779" y="532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52"/>
            <p:cNvSpPr/>
            <p:nvPr/>
          </p:nvSpPr>
          <p:spPr>
            <a:xfrm>
              <a:off x="4072778" y="3383286"/>
              <a:ext cx="88423" cy="185475"/>
            </a:xfrm>
            <a:custGeom>
              <a:avLst/>
              <a:gdLst/>
              <a:ahLst/>
              <a:cxnLst/>
              <a:rect l="l" t="t" r="r" b="b"/>
              <a:pathLst>
                <a:path w="4652" h="9758" fill="none" extrusionOk="0">
                  <a:moveTo>
                    <a:pt x="1399" y="0"/>
                  </a:moveTo>
                  <a:cubicBezTo>
                    <a:pt x="1" y="5198"/>
                    <a:pt x="791" y="9757"/>
                    <a:pt x="791" y="9757"/>
                  </a:cubicBezTo>
                  <a:lnTo>
                    <a:pt x="4652" y="4894"/>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52"/>
            <p:cNvSpPr/>
            <p:nvPr/>
          </p:nvSpPr>
          <p:spPr>
            <a:xfrm>
              <a:off x="4131720" y="3326092"/>
              <a:ext cx="71069" cy="125963"/>
            </a:xfrm>
            <a:custGeom>
              <a:avLst/>
              <a:gdLst/>
              <a:ahLst/>
              <a:cxnLst/>
              <a:rect l="l" t="t" r="r" b="b"/>
              <a:pathLst>
                <a:path w="3739" h="6627" fill="none" extrusionOk="0">
                  <a:moveTo>
                    <a:pt x="1885" y="0"/>
                  </a:moveTo>
                  <a:cubicBezTo>
                    <a:pt x="92" y="3313"/>
                    <a:pt x="0" y="6626"/>
                    <a:pt x="0" y="6626"/>
                  </a:cubicBezTo>
                  <a:lnTo>
                    <a:pt x="3739" y="3040"/>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52"/>
          <p:cNvGrpSpPr/>
          <p:nvPr/>
        </p:nvGrpSpPr>
        <p:grpSpPr>
          <a:xfrm>
            <a:off x="4526387" y="4137585"/>
            <a:ext cx="858595" cy="336476"/>
            <a:chOff x="774438" y="4092425"/>
            <a:chExt cx="614775" cy="240925"/>
          </a:xfrm>
        </p:grpSpPr>
        <p:sp>
          <p:nvSpPr>
            <p:cNvPr id="2483" name="Google Shape;2483;p52"/>
            <p:cNvSpPr/>
            <p:nvPr/>
          </p:nvSpPr>
          <p:spPr>
            <a:xfrm>
              <a:off x="856513" y="4092425"/>
              <a:ext cx="421750" cy="171775"/>
            </a:xfrm>
            <a:custGeom>
              <a:avLst/>
              <a:gdLst/>
              <a:ahLst/>
              <a:cxnLst/>
              <a:rect l="l" t="t" r="r" b="b"/>
              <a:pathLst>
                <a:path w="16870" h="6871" extrusionOk="0">
                  <a:moveTo>
                    <a:pt x="7903" y="1"/>
                  </a:moveTo>
                  <a:cubicBezTo>
                    <a:pt x="6900" y="1"/>
                    <a:pt x="6079" y="669"/>
                    <a:pt x="5806" y="1581"/>
                  </a:cubicBezTo>
                  <a:cubicBezTo>
                    <a:pt x="5502" y="1338"/>
                    <a:pt x="5107" y="1186"/>
                    <a:pt x="4651" y="1186"/>
                  </a:cubicBezTo>
                  <a:cubicBezTo>
                    <a:pt x="3708" y="1186"/>
                    <a:pt x="2918" y="1946"/>
                    <a:pt x="2918" y="2919"/>
                  </a:cubicBezTo>
                  <a:cubicBezTo>
                    <a:pt x="2918" y="3071"/>
                    <a:pt x="2949" y="3223"/>
                    <a:pt x="3009" y="3375"/>
                  </a:cubicBezTo>
                  <a:cubicBezTo>
                    <a:pt x="2797" y="3344"/>
                    <a:pt x="2645" y="3314"/>
                    <a:pt x="2462" y="3314"/>
                  </a:cubicBezTo>
                  <a:cubicBezTo>
                    <a:pt x="1094" y="3314"/>
                    <a:pt x="0" y="4408"/>
                    <a:pt x="0" y="5776"/>
                  </a:cubicBezTo>
                  <a:cubicBezTo>
                    <a:pt x="0" y="6201"/>
                    <a:pt x="91" y="6566"/>
                    <a:pt x="274" y="6870"/>
                  </a:cubicBezTo>
                  <a:lnTo>
                    <a:pt x="16019" y="6870"/>
                  </a:lnTo>
                  <a:lnTo>
                    <a:pt x="16019" y="6840"/>
                  </a:lnTo>
                  <a:cubicBezTo>
                    <a:pt x="16566" y="6353"/>
                    <a:pt x="16870" y="5685"/>
                    <a:pt x="16870" y="4925"/>
                  </a:cubicBezTo>
                  <a:cubicBezTo>
                    <a:pt x="16870" y="3496"/>
                    <a:pt x="15684" y="2311"/>
                    <a:pt x="14256" y="2311"/>
                  </a:cubicBezTo>
                  <a:cubicBezTo>
                    <a:pt x="13982" y="2311"/>
                    <a:pt x="13739" y="2341"/>
                    <a:pt x="13526" y="2432"/>
                  </a:cubicBezTo>
                  <a:cubicBezTo>
                    <a:pt x="13253" y="1551"/>
                    <a:pt x="12462" y="913"/>
                    <a:pt x="11520" y="913"/>
                  </a:cubicBezTo>
                  <a:cubicBezTo>
                    <a:pt x="10912" y="913"/>
                    <a:pt x="10365" y="1186"/>
                    <a:pt x="10000" y="1551"/>
                  </a:cubicBezTo>
                  <a:cubicBezTo>
                    <a:pt x="9727" y="669"/>
                    <a:pt x="8876" y="1"/>
                    <a:pt x="79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2"/>
            <p:cNvSpPr/>
            <p:nvPr/>
          </p:nvSpPr>
          <p:spPr>
            <a:xfrm>
              <a:off x="1176413" y="4166900"/>
              <a:ext cx="16750" cy="17500"/>
            </a:xfrm>
            <a:custGeom>
              <a:avLst/>
              <a:gdLst/>
              <a:ahLst/>
              <a:cxnLst/>
              <a:rect l="l" t="t" r="r" b="b"/>
              <a:pathLst>
                <a:path w="670" h="700" extrusionOk="0">
                  <a:moveTo>
                    <a:pt x="335" y="0"/>
                  </a:moveTo>
                  <a:cubicBezTo>
                    <a:pt x="153" y="0"/>
                    <a:pt x="1" y="183"/>
                    <a:pt x="1" y="365"/>
                  </a:cubicBezTo>
                  <a:cubicBezTo>
                    <a:pt x="1" y="548"/>
                    <a:pt x="153" y="700"/>
                    <a:pt x="335" y="700"/>
                  </a:cubicBezTo>
                  <a:cubicBezTo>
                    <a:pt x="518" y="700"/>
                    <a:pt x="670" y="548"/>
                    <a:pt x="670" y="365"/>
                  </a:cubicBezTo>
                  <a:cubicBezTo>
                    <a:pt x="670" y="183"/>
                    <a:pt x="518" y="0"/>
                    <a:pt x="335"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52"/>
            <p:cNvSpPr/>
            <p:nvPr/>
          </p:nvSpPr>
          <p:spPr>
            <a:xfrm>
              <a:off x="898288" y="4214000"/>
              <a:ext cx="8400" cy="7625"/>
            </a:xfrm>
            <a:custGeom>
              <a:avLst/>
              <a:gdLst/>
              <a:ahLst/>
              <a:cxnLst/>
              <a:rect l="l" t="t" r="r" b="b"/>
              <a:pathLst>
                <a:path w="336" h="305" extrusionOk="0">
                  <a:moveTo>
                    <a:pt x="153" y="1"/>
                  </a:moveTo>
                  <a:cubicBezTo>
                    <a:pt x="62" y="1"/>
                    <a:pt x="1" y="62"/>
                    <a:pt x="1" y="153"/>
                  </a:cubicBezTo>
                  <a:cubicBezTo>
                    <a:pt x="1" y="214"/>
                    <a:pt x="62" y="305"/>
                    <a:pt x="153" y="305"/>
                  </a:cubicBezTo>
                  <a:cubicBezTo>
                    <a:pt x="214" y="305"/>
                    <a:pt x="305" y="214"/>
                    <a:pt x="305" y="153"/>
                  </a:cubicBezTo>
                  <a:cubicBezTo>
                    <a:pt x="335" y="31"/>
                    <a:pt x="275" y="1"/>
                    <a:pt x="153" y="1"/>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52"/>
            <p:cNvSpPr/>
            <p:nvPr/>
          </p:nvSpPr>
          <p:spPr>
            <a:xfrm>
              <a:off x="1095863" y="4157025"/>
              <a:ext cx="7625" cy="7625"/>
            </a:xfrm>
            <a:custGeom>
              <a:avLst/>
              <a:gdLst/>
              <a:ahLst/>
              <a:cxnLst/>
              <a:rect l="l" t="t" r="r" b="b"/>
              <a:pathLst>
                <a:path w="305" h="305" extrusionOk="0">
                  <a:moveTo>
                    <a:pt x="153" y="0"/>
                  </a:moveTo>
                  <a:cubicBezTo>
                    <a:pt x="62" y="0"/>
                    <a:pt x="1" y="61"/>
                    <a:pt x="1" y="152"/>
                  </a:cubicBezTo>
                  <a:cubicBezTo>
                    <a:pt x="1" y="243"/>
                    <a:pt x="62" y="304"/>
                    <a:pt x="153" y="304"/>
                  </a:cubicBezTo>
                  <a:cubicBezTo>
                    <a:pt x="244" y="304"/>
                    <a:pt x="305" y="243"/>
                    <a:pt x="305" y="152"/>
                  </a:cubicBezTo>
                  <a:cubicBezTo>
                    <a:pt x="305" y="61"/>
                    <a:pt x="244" y="0"/>
                    <a:pt x="153"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2"/>
            <p:cNvSpPr/>
            <p:nvPr/>
          </p:nvSpPr>
          <p:spPr>
            <a:xfrm>
              <a:off x="959088" y="4145625"/>
              <a:ext cx="30425" cy="30425"/>
            </a:xfrm>
            <a:custGeom>
              <a:avLst/>
              <a:gdLst/>
              <a:ahLst/>
              <a:cxnLst/>
              <a:rect l="l" t="t" r="r" b="b"/>
              <a:pathLst>
                <a:path w="1217" h="1217" extrusionOk="0">
                  <a:moveTo>
                    <a:pt x="609" y="0"/>
                  </a:moveTo>
                  <a:cubicBezTo>
                    <a:pt x="274" y="0"/>
                    <a:pt x="1" y="274"/>
                    <a:pt x="1" y="608"/>
                  </a:cubicBezTo>
                  <a:cubicBezTo>
                    <a:pt x="1" y="943"/>
                    <a:pt x="274" y="1216"/>
                    <a:pt x="609" y="1216"/>
                  </a:cubicBezTo>
                  <a:cubicBezTo>
                    <a:pt x="943" y="1216"/>
                    <a:pt x="1216" y="943"/>
                    <a:pt x="1216" y="608"/>
                  </a:cubicBezTo>
                  <a:cubicBezTo>
                    <a:pt x="1216" y="274"/>
                    <a:pt x="943" y="0"/>
                    <a:pt x="609"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2"/>
            <p:cNvSpPr/>
            <p:nvPr/>
          </p:nvSpPr>
          <p:spPr>
            <a:xfrm>
              <a:off x="1066988" y="4124350"/>
              <a:ext cx="21300" cy="21300"/>
            </a:xfrm>
            <a:custGeom>
              <a:avLst/>
              <a:gdLst/>
              <a:ahLst/>
              <a:cxnLst/>
              <a:rect l="l" t="t" r="r" b="b"/>
              <a:pathLst>
                <a:path w="852" h="852" extrusionOk="0">
                  <a:moveTo>
                    <a:pt x="426" y="0"/>
                  </a:moveTo>
                  <a:cubicBezTo>
                    <a:pt x="214" y="0"/>
                    <a:pt x="1" y="183"/>
                    <a:pt x="1" y="426"/>
                  </a:cubicBezTo>
                  <a:cubicBezTo>
                    <a:pt x="1" y="669"/>
                    <a:pt x="214" y="851"/>
                    <a:pt x="426" y="851"/>
                  </a:cubicBezTo>
                  <a:cubicBezTo>
                    <a:pt x="670" y="851"/>
                    <a:pt x="852" y="669"/>
                    <a:pt x="852" y="426"/>
                  </a:cubicBezTo>
                  <a:cubicBezTo>
                    <a:pt x="852" y="183"/>
                    <a:pt x="670" y="0"/>
                    <a:pt x="426"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2"/>
            <p:cNvSpPr/>
            <p:nvPr/>
          </p:nvSpPr>
          <p:spPr>
            <a:xfrm>
              <a:off x="1025213" y="4157025"/>
              <a:ext cx="13700" cy="12925"/>
            </a:xfrm>
            <a:custGeom>
              <a:avLst/>
              <a:gdLst/>
              <a:ahLst/>
              <a:cxnLst/>
              <a:rect l="l" t="t" r="r" b="b"/>
              <a:pathLst>
                <a:path w="548" h="517" extrusionOk="0">
                  <a:moveTo>
                    <a:pt x="274" y="0"/>
                  </a:moveTo>
                  <a:cubicBezTo>
                    <a:pt x="122" y="0"/>
                    <a:pt x="0" y="122"/>
                    <a:pt x="0" y="274"/>
                  </a:cubicBezTo>
                  <a:cubicBezTo>
                    <a:pt x="0" y="426"/>
                    <a:pt x="122" y="517"/>
                    <a:pt x="274" y="517"/>
                  </a:cubicBezTo>
                  <a:cubicBezTo>
                    <a:pt x="426" y="517"/>
                    <a:pt x="547" y="426"/>
                    <a:pt x="547" y="274"/>
                  </a:cubicBezTo>
                  <a:cubicBezTo>
                    <a:pt x="547" y="122"/>
                    <a:pt x="426" y="0"/>
                    <a:pt x="274"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52"/>
            <p:cNvSpPr/>
            <p:nvPr/>
          </p:nvSpPr>
          <p:spPr>
            <a:xfrm>
              <a:off x="908188" y="4163850"/>
              <a:ext cx="313100" cy="99575"/>
            </a:xfrm>
            <a:custGeom>
              <a:avLst/>
              <a:gdLst/>
              <a:ahLst/>
              <a:cxnLst/>
              <a:rect l="l" t="t" r="r" b="b"/>
              <a:pathLst>
                <a:path w="12524" h="3983" extrusionOk="0">
                  <a:moveTo>
                    <a:pt x="8754" y="1"/>
                  </a:moveTo>
                  <a:cubicBezTo>
                    <a:pt x="7842" y="1"/>
                    <a:pt x="7113" y="609"/>
                    <a:pt x="6900" y="1399"/>
                  </a:cubicBezTo>
                  <a:cubicBezTo>
                    <a:pt x="6626" y="852"/>
                    <a:pt x="6110" y="518"/>
                    <a:pt x="5471" y="518"/>
                  </a:cubicBezTo>
                  <a:cubicBezTo>
                    <a:pt x="4651" y="518"/>
                    <a:pt x="3952" y="1156"/>
                    <a:pt x="3891" y="1977"/>
                  </a:cubicBezTo>
                  <a:cubicBezTo>
                    <a:pt x="3556" y="1855"/>
                    <a:pt x="3192" y="1764"/>
                    <a:pt x="2857" y="1764"/>
                  </a:cubicBezTo>
                  <a:cubicBezTo>
                    <a:pt x="1490" y="1764"/>
                    <a:pt x="365" y="2676"/>
                    <a:pt x="0" y="3983"/>
                  </a:cubicBezTo>
                  <a:lnTo>
                    <a:pt x="12432" y="3983"/>
                  </a:lnTo>
                  <a:cubicBezTo>
                    <a:pt x="12462" y="3831"/>
                    <a:pt x="12523" y="3679"/>
                    <a:pt x="12523" y="3496"/>
                  </a:cubicBezTo>
                  <a:cubicBezTo>
                    <a:pt x="12432" y="2615"/>
                    <a:pt x="11733" y="1885"/>
                    <a:pt x="10851" y="1885"/>
                  </a:cubicBezTo>
                  <a:lnTo>
                    <a:pt x="10730" y="1885"/>
                  </a:lnTo>
                  <a:cubicBezTo>
                    <a:pt x="10699" y="822"/>
                    <a:pt x="9818" y="1"/>
                    <a:pt x="8754"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52"/>
            <p:cNvSpPr/>
            <p:nvPr/>
          </p:nvSpPr>
          <p:spPr>
            <a:xfrm>
              <a:off x="774438" y="4157025"/>
              <a:ext cx="614775" cy="176325"/>
            </a:xfrm>
            <a:custGeom>
              <a:avLst/>
              <a:gdLst/>
              <a:ahLst/>
              <a:cxnLst/>
              <a:rect l="l" t="t" r="r" b="b"/>
              <a:pathLst>
                <a:path w="24591" h="7053" extrusionOk="0">
                  <a:moveTo>
                    <a:pt x="1794" y="0"/>
                  </a:moveTo>
                  <a:cubicBezTo>
                    <a:pt x="821" y="0"/>
                    <a:pt x="0" y="791"/>
                    <a:pt x="0" y="1794"/>
                  </a:cubicBezTo>
                  <a:lnTo>
                    <a:pt x="0" y="5289"/>
                  </a:lnTo>
                  <a:cubicBezTo>
                    <a:pt x="0" y="6262"/>
                    <a:pt x="821" y="7052"/>
                    <a:pt x="1794" y="7052"/>
                  </a:cubicBezTo>
                  <a:lnTo>
                    <a:pt x="22797" y="7052"/>
                  </a:lnTo>
                  <a:cubicBezTo>
                    <a:pt x="23800" y="7052"/>
                    <a:pt x="24591" y="6292"/>
                    <a:pt x="24591" y="5289"/>
                  </a:cubicBezTo>
                  <a:lnTo>
                    <a:pt x="24591" y="1794"/>
                  </a:lnTo>
                  <a:cubicBezTo>
                    <a:pt x="24591" y="791"/>
                    <a:pt x="23800" y="0"/>
                    <a:pt x="22797"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2"/>
            <p:cNvSpPr/>
            <p:nvPr/>
          </p:nvSpPr>
          <p:spPr>
            <a:xfrm>
              <a:off x="774438" y="4157025"/>
              <a:ext cx="614775" cy="176325"/>
            </a:xfrm>
            <a:custGeom>
              <a:avLst/>
              <a:gdLst/>
              <a:ahLst/>
              <a:cxnLst/>
              <a:rect l="l" t="t" r="r" b="b"/>
              <a:pathLst>
                <a:path w="24591" h="7053" fill="none" extrusionOk="0">
                  <a:moveTo>
                    <a:pt x="22797" y="7052"/>
                  </a:moveTo>
                  <a:lnTo>
                    <a:pt x="1794" y="7052"/>
                  </a:lnTo>
                  <a:cubicBezTo>
                    <a:pt x="821" y="7052"/>
                    <a:pt x="0" y="6262"/>
                    <a:pt x="0" y="5289"/>
                  </a:cubicBezTo>
                  <a:lnTo>
                    <a:pt x="0" y="1794"/>
                  </a:lnTo>
                  <a:cubicBezTo>
                    <a:pt x="0" y="791"/>
                    <a:pt x="821" y="0"/>
                    <a:pt x="1794" y="0"/>
                  </a:cubicBezTo>
                  <a:lnTo>
                    <a:pt x="22797" y="0"/>
                  </a:lnTo>
                  <a:cubicBezTo>
                    <a:pt x="23800" y="0"/>
                    <a:pt x="24591" y="791"/>
                    <a:pt x="24591" y="1794"/>
                  </a:cubicBezTo>
                  <a:lnTo>
                    <a:pt x="24591" y="5289"/>
                  </a:lnTo>
                  <a:cubicBezTo>
                    <a:pt x="24591" y="6292"/>
                    <a:pt x="23800" y="7052"/>
                    <a:pt x="22797" y="7052"/>
                  </a:cubicBezTo>
                  <a:close/>
                </a:path>
              </a:pathLst>
            </a:custGeom>
            <a:noFill/>
            <a:ln w="9875"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2"/>
            <p:cNvSpPr/>
            <p:nvPr/>
          </p:nvSpPr>
          <p:spPr>
            <a:xfrm>
              <a:off x="807113" y="4245925"/>
              <a:ext cx="550950" cy="64625"/>
            </a:xfrm>
            <a:custGeom>
              <a:avLst/>
              <a:gdLst/>
              <a:ahLst/>
              <a:cxnLst/>
              <a:rect l="l" t="t" r="r" b="b"/>
              <a:pathLst>
                <a:path w="22038" h="2585" extrusionOk="0">
                  <a:moveTo>
                    <a:pt x="1277" y="1"/>
                  </a:moveTo>
                  <a:cubicBezTo>
                    <a:pt x="578" y="1"/>
                    <a:pt x="0" y="578"/>
                    <a:pt x="0" y="1308"/>
                  </a:cubicBezTo>
                  <a:cubicBezTo>
                    <a:pt x="0" y="2037"/>
                    <a:pt x="578" y="2584"/>
                    <a:pt x="1277" y="2584"/>
                  </a:cubicBezTo>
                  <a:lnTo>
                    <a:pt x="20700" y="2584"/>
                  </a:lnTo>
                  <a:cubicBezTo>
                    <a:pt x="21429" y="2584"/>
                    <a:pt x="22037" y="2037"/>
                    <a:pt x="22007" y="1308"/>
                  </a:cubicBezTo>
                  <a:cubicBezTo>
                    <a:pt x="22007" y="578"/>
                    <a:pt x="21429" y="1"/>
                    <a:pt x="207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4" name="Google Shape;2494;p52"/>
          <p:cNvGrpSpPr/>
          <p:nvPr/>
        </p:nvGrpSpPr>
        <p:grpSpPr>
          <a:xfrm>
            <a:off x="7264376" y="2854980"/>
            <a:ext cx="1700439" cy="1875474"/>
            <a:chOff x="1553475" y="1602900"/>
            <a:chExt cx="2790350" cy="3077575"/>
          </a:xfrm>
        </p:grpSpPr>
        <p:sp>
          <p:nvSpPr>
            <p:cNvPr id="2495" name="Google Shape;2495;p52"/>
            <p:cNvSpPr/>
            <p:nvPr/>
          </p:nvSpPr>
          <p:spPr>
            <a:xfrm>
              <a:off x="1553475" y="3257175"/>
              <a:ext cx="2036550" cy="1391375"/>
            </a:xfrm>
            <a:custGeom>
              <a:avLst/>
              <a:gdLst/>
              <a:ahLst/>
              <a:cxnLst/>
              <a:rect l="l" t="t" r="r" b="b"/>
              <a:pathLst>
                <a:path w="81462" h="55655" extrusionOk="0">
                  <a:moveTo>
                    <a:pt x="16171" y="1"/>
                  </a:moveTo>
                  <a:lnTo>
                    <a:pt x="1" y="47357"/>
                  </a:lnTo>
                  <a:cubicBezTo>
                    <a:pt x="1" y="52889"/>
                    <a:pt x="20366" y="55655"/>
                    <a:pt x="40731" y="55655"/>
                  </a:cubicBezTo>
                  <a:cubicBezTo>
                    <a:pt x="61096" y="55655"/>
                    <a:pt x="81461" y="52889"/>
                    <a:pt x="81461" y="47357"/>
                  </a:cubicBezTo>
                  <a:lnTo>
                    <a:pt x="65321" y="1"/>
                  </a:ln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2"/>
            <p:cNvSpPr/>
            <p:nvPr/>
          </p:nvSpPr>
          <p:spPr>
            <a:xfrm>
              <a:off x="2271575" y="1713850"/>
              <a:ext cx="25" cy="25"/>
            </a:xfrm>
            <a:custGeom>
              <a:avLst/>
              <a:gdLst/>
              <a:ahLst/>
              <a:cxnLst/>
              <a:rect l="l" t="t" r="r" b="b"/>
              <a:pathLst>
                <a:path w="1" h="1" fill="none" extrusionOk="0">
                  <a:moveTo>
                    <a:pt x="1" y="0"/>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2"/>
            <p:cNvSpPr/>
            <p:nvPr/>
          </p:nvSpPr>
          <p:spPr>
            <a:xfrm>
              <a:off x="1553475" y="1602900"/>
              <a:ext cx="2036550" cy="3045650"/>
            </a:xfrm>
            <a:custGeom>
              <a:avLst/>
              <a:gdLst/>
              <a:ahLst/>
              <a:cxnLst/>
              <a:rect l="l" t="t" r="r" b="b"/>
              <a:pathLst>
                <a:path w="81462" h="121826" extrusionOk="0">
                  <a:moveTo>
                    <a:pt x="28056" y="0"/>
                  </a:moveTo>
                  <a:cubicBezTo>
                    <a:pt x="26840" y="0"/>
                    <a:pt x="25837" y="1003"/>
                    <a:pt x="25837" y="2219"/>
                  </a:cubicBezTo>
                  <a:cubicBezTo>
                    <a:pt x="25837" y="3435"/>
                    <a:pt x="26840" y="4408"/>
                    <a:pt x="28056" y="4408"/>
                  </a:cubicBezTo>
                  <a:lnTo>
                    <a:pt x="28725" y="4438"/>
                  </a:lnTo>
                  <a:lnTo>
                    <a:pt x="28725" y="4894"/>
                  </a:lnTo>
                  <a:lnTo>
                    <a:pt x="28725" y="29332"/>
                  </a:lnTo>
                  <a:lnTo>
                    <a:pt x="1" y="113528"/>
                  </a:lnTo>
                  <a:cubicBezTo>
                    <a:pt x="1" y="119060"/>
                    <a:pt x="20366" y="121826"/>
                    <a:pt x="40731" y="121826"/>
                  </a:cubicBezTo>
                  <a:cubicBezTo>
                    <a:pt x="61096" y="121826"/>
                    <a:pt x="81461" y="119060"/>
                    <a:pt x="81461" y="113528"/>
                  </a:cubicBezTo>
                  <a:lnTo>
                    <a:pt x="52738" y="29302"/>
                  </a:lnTo>
                  <a:lnTo>
                    <a:pt x="52738" y="4438"/>
                  </a:lnTo>
                  <a:lnTo>
                    <a:pt x="53437" y="4408"/>
                  </a:lnTo>
                  <a:cubicBezTo>
                    <a:pt x="54652" y="4408"/>
                    <a:pt x="55625" y="3435"/>
                    <a:pt x="55625" y="2219"/>
                  </a:cubicBezTo>
                  <a:cubicBezTo>
                    <a:pt x="55625" y="1003"/>
                    <a:pt x="54652" y="0"/>
                    <a:pt x="53437"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2"/>
            <p:cNvSpPr/>
            <p:nvPr/>
          </p:nvSpPr>
          <p:spPr>
            <a:xfrm>
              <a:off x="2298950" y="3417875"/>
              <a:ext cx="188475" cy="171025"/>
            </a:xfrm>
            <a:custGeom>
              <a:avLst/>
              <a:gdLst/>
              <a:ahLst/>
              <a:cxnLst/>
              <a:rect l="l" t="t" r="r" b="b"/>
              <a:pathLst>
                <a:path w="7539" h="6841" extrusionOk="0">
                  <a:moveTo>
                    <a:pt x="3760" y="1"/>
                  </a:moveTo>
                  <a:cubicBezTo>
                    <a:pt x="2866" y="1"/>
                    <a:pt x="1976" y="350"/>
                    <a:pt x="1307" y="1050"/>
                  </a:cubicBezTo>
                  <a:cubicBezTo>
                    <a:pt x="0" y="2418"/>
                    <a:pt x="31" y="4576"/>
                    <a:pt x="1398" y="5883"/>
                  </a:cubicBezTo>
                  <a:cubicBezTo>
                    <a:pt x="2067" y="6521"/>
                    <a:pt x="2924" y="6841"/>
                    <a:pt x="3778" y="6841"/>
                  </a:cubicBezTo>
                  <a:cubicBezTo>
                    <a:pt x="4672" y="6841"/>
                    <a:pt x="5563" y="6491"/>
                    <a:pt x="6231" y="5792"/>
                  </a:cubicBezTo>
                  <a:cubicBezTo>
                    <a:pt x="7538" y="4424"/>
                    <a:pt x="7508" y="2266"/>
                    <a:pt x="6140" y="959"/>
                  </a:cubicBezTo>
                  <a:cubicBezTo>
                    <a:pt x="5472" y="320"/>
                    <a:pt x="4615" y="1"/>
                    <a:pt x="376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2"/>
            <p:cNvSpPr/>
            <p:nvPr/>
          </p:nvSpPr>
          <p:spPr>
            <a:xfrm>
              <a:off x="2514750" y="3634075"/>
              <a:ext cx="114000" cy="114025"/>
            </a:xfrm>
            <a:custGeom>
              <a:avLst/>
              <a:gdLst/>
              <a:ahLst/>
              <a:cxnLst/>
              <a:rect l="l" t="t" r="r" b="b"/>
              <a:pathLst>
                <a:path w="4560" h="4561" extrusionOk="0">
                  <a:moveTo>
                    <a:pt x="2280" y="1"/>
                  </a:moveTo>
                  <a:cubicBezTo>
                    <a:pt x="1034" y="1"/>
                    <a:pt x="1" y="1004"/>
                    <a:pt x="1" y="2280"/>
                  </a:cubicBezTo>
                  <a:cubicBezTo>
                    <a:pt x="1" y="3527"/>
                    <a:pt x="1034" y="4560"/>
                    <a:pt x="2280" y="4560"/>
                  </a:cubicBezTo>
                  <a:cubicBezTo>
                    <a:pt x="3557" y="4560"/>
                    <a:pt x="4560" y="3527"/>
                    <a:pt x="4560" y="2280"/>
                  </a:cubicBezTo>
                  <a:cubicBezTo>
                    <a:pt x="4560" y="1004"/>
                    <a:pt x="3557" y="31"/>
                    <a:pt x="228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2"/>
            <p:cNvSpPr/>
            <p:nvPr/>
          </p:nvSpPr>
          <p:spPr>
            <a:xfrm>
              <a:off x="2190275" y="4080900"/>
              <a:ext cx="191525" cy="192275"/>
            </a:xfrm>
            <a:custGeom>
              <a:avLst/>
              <a:gdLst/>
              <a:ahLst/>
              <a:cxnLst/>
              <a:rect l="l" t="t" r="r" b="b"/>
              <a:pathLst>
                <a:path w="7661" h="7691" extrusionOk="0">
                  <a:moveTo>
                    <a:pt x="3830" y="0"/>
                  </a:moveTo>
                  <a:cubicBezTo>
                    <a:pt x="1703" y="0"/>
                    <a:pt x="1" y="1733"/>
                    <a:pt x="1" y="3861"/>
                  </a:cubicBezTo>
                  <a:cubicBezTo>
                    <a:pt x="1" y="5958"/>
                    <a:pt x="1703" y="7690"/>
                    <a:pt x="3830" y="7690"/>
                  </a:cubicBezTo>
                  <a:cubicBezTo>
                    <a:pt x="5958" y="7690"/>
                    <a:pt x="7660" y="5958"/>
                    <a:pt x="7660" y="3861"/>
                  </a:cubicBezTo>
                  <a:cubicBezTo>
                    <a:pt x="7660" y="1733"/>
                    <a:pt x="5958" y="0"/>
                    <a:pt x="3830"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2"/>
            <p:cNvSpPr/>
            <p:nvPr/>
          </p:nvSpPr>
          <p:spPr>
            <a:xfrm>
              <a:off x="2945600" y="3517825"/>
              <a:ext cx="172525" cy="172525"/>
            </a:xfrm>
            <a:custGeom>
              <a:avLst/>
              <a:gdLst/>
              <a:ahLst/>
              <a:cxnLst/>
              <a:rect l="l" t="t" r="r" b="b"/>
              <a:pathLst>
                <a:path w="6901" h="6901" extrusionOk="0">
                  <a:moveTo>
                    <a:pt x="3436" y="0"/>
                  </a:moveTo>
                  <a:cubicBezTo>
                    <a:pt x="1521" y="0"/>
                    <a:pt x="1" y="1550"/>
                    <a:pt x="1" y="3465"/>
                  </a:cubicBezTo>
                  <a:cubicBezTo>
                    <a:pt x="1" y="5380"/>
                    <a:pt x="1521" y="6900"/>
                    <a:pt x="3436" y="6900"/>
                  </a:cubicBezTo>
                  <a:cubicBezTo>
                    <a:pt x="5351" y="6900"/>
                    <a:pt x="6901" y="5380"/>
                    <a:pt x="6901" y="3465"/>
                  </a:cubicBezTo>
                  <a:cubicBezTo>
                    <a:pt x="6901" y="1550"/>
                    <a:pt x="5351" y="0"/>
                    <a:pt x="3436"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2"/>
            <p:cNvSpPr/>
            <p:nvPr/>
          </p:nvSpPr>
          <p:spPr>
            <a:xfrm>
              <a:off x="2862025" y="3912175"/>
              <a:ext cx="83600" cy="83650"/>
            </a:xfrm>
            <a:custGeom>
              <a:avLst/>
              <a:gdLst/>
              <a:ahLst/>
              <a:cxnLst/>
              <a:rect l="l" t="t" r="r" b="b"/>
              <a:pathLst>
                <a:path w="3344" h="3346" extrusionOk="0">
                  <a:moveTo>
                    <a:pt x="1725" y="1"/>
                  </a:moveTo>
                  <a:cubicBezTo>
                    <a:pt x="1707" y="1"/>
                    <a:pt x="1690" y="1"/>
                    <a:pt x="1672" y="2"/>
                  </a:cubicBezTo>
                  <a:cubicBezTo>
                    <a:pt x="760" y="2"/>
                    <a:pt x="0" y="761"/>
                    <a:pt x="0" y="1673"/>
                  </a:cubicBezTo>
                  <a:cubicBezTo>
                    <a:pt x="0" y="2585"/>
                    <a:pt x="760" y="3345"/>
                    <a:pt x="1672" y="3345"/>
                  </a:cubicBezTo>
                  <a:cubicBezTo>
                    <a:pt x="2584" y="3345"/>
                    <a:pt x="3344" y="2585"/>
                    <a:pt x="3344" y="1673"/>
                  </a:cubicBezTo>
                  <a:cubicBezTo>
                    <a:pt x="3344" y="749"/>
                    <a:pt x="2613" y="1"/>
                    <a:pt x="1725"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2"/>
            <p:cNvSpPr/>
            <p:nvPr/>
          </p:nvSpPr>
          <p:spPr>
            <a:xfrm>
              <a:off x="1953950" y="3767825"/>
              <a:ext cx="83625" cy="83600"/>
            </a:xfrm>
            <a:custGeom>
              <a:avLst/>
              <a:gdLst/>
              <a:ahLst/>
              <a:cxnLst/>
              <a:rect l="l" t="t" r="r" b="b"/>
              <a:pathLst>
                <a:path w="3345" h="3344" extrusionOk="0">
                  <a:moveTo>
                    <a:pt x="1672" y="0"/>
                  </a:moveTo>
                  <a:cubicBezTo>
                    <a:pt x="760" y="0"/>
                    <a:pt x="1" y="760"/>
                    <a:pt x="1" y="1672"/>
                  </a:cubicBezTo>
                  <a:cubicBezTo>
                    <a:pt x="1" y="2584"/>
                    <a:pt x="760" y="3344"/>
                    <a:pt x="1672" y="3344"/>
                  </a:cubicBezTo>
                  <a:cubicBezTo>
                    <a:pt x="2584" y="3344"/>
                    <a:pt x="3344" y="2584"/>
                    <a:pt x="3344" y="1672"/>
                  </a:cubicBezTo>
                  <a:cubicBezTo>
                    <a:pt x="3344" y="760"/>
                    <a:pt x="2584" y="0"/>
                    <a:pt x="1672"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2"/>
            <p:cNvSpPr/>
            <p:nvPr/>
          </p:nvSpPr>
          <p:spPr>
            <a:xfrm>
              <a:off x="2761725" y="4162775"/>
              <a:ext cx="233300" cy="212600"/>
            </a:xfrm>
            <a:custGeom>
              <a:avLst/>
              <a:gdLst/>
              <a:ahLst/>
              <a:cxnLst/>
              <a:rect l="l" t="t" r="r" b="b"/>
              <a:pathLst>
                <a:path w="9332" h="8504" extrusionOk="0">
                  <a:moveTo>
                    <a:pt x="4670" y="1"/>
                  </a:moveTo>
                  <a:cubicBezTo>
                    <a:pt x="3579" y="1"/>
                    <a:pt x="2493" y="418"/>
                    <a:pt x="1672" y="1254"/>
                  </a:cubicBezTo>
                  <a:cubicBezTo>
                    <a:pt x="0" y="2896"/>
                    <a:pt x="0" y="5601"/>
                    <a:pt x="1672" y="7273"/>
                  </a:cubicBezTo>
                  <a:cubicBezTo>
                    <a:pt x="2493" y="8093"/>
                    <a:pt x="3579" y="8504"/>
                    <a:pt x="4670" y="8504"/>
                  </a:cubicBezTo>
                  <a:cubicBezTo>
                    <a:pt x="5760" y="8504"/>
                    <a:pt x="6854" y="8093"/>
                    <a:pt x="7690" y="7273"/>
                  </a:cubicBezTo>
                  <a:cubicBezTo>
                    <a:pt x="9332" y="5601"/>
                    <a:pt x="9332" y="2896"/>
                    <a:pt x="7690" y="1254"/>
                  </a:cubicBezTo>
                  <a:cubicBezTo>
                    <a:pt x="6854" y="418"/>
                    <a:pt x="5760" y="1"/>
                    <a:pt x="467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2"/>
            <p:cNvSpPr/>
            <p:nvPr/>
          </p:nvSpPr>
          <p:spPr>
            <a:xfrm>
              <a:off x="1553475" y="2390150"/>
              <a:ext cx="2036550" cy="2258400"/>
            </a:xfrm>
            <a:custGeom>
              <a:avLst/>
              <a:gdLst/>
              <a:ahLst/>
              <a:cxnLst/>
              <a:rect l="l" t="t" r="r" b="b"/>
              <a:pathLst>
                <a:path w="81462" h="90336" extrusionOk="0">
                  <a:moveTo>
                    <a:pt x="27965" y="0"/>
                  </a:moveTo>
                  <a:lnTo>
                    <a:pt x="1" y="82038"/>
                  </a:lnTo>
                  <a:cubicBezTo>
                    <a:pt x="1" y="87570"/>
                    <a:pt x="20366" y="90336"/>
                    <a:pt x="40731" y="90336"/>
                  </a:cubicBezTo>
                  <a:cubicBezTo>
                    <a:pt x="61096" y="90336"/>
                    <a:pt x="81461" y="87570"/>
                    <a:pt x="81461" y="82038"/>
                  </a:cubicBezTo>
                  <a:lnTo>
                    <a:pt x="72434" y="55533"/>
                  </a:lnTo>
                  <a:cubicBezTo>
                    <a:pt x="68109" y="60282"/>
                    <a:pt x="63657" y="62435"/>
                    <a:pt x="59316" y="62435"/>
                  </a:cubicBezTo>
                  <a:cubicBezTo>
                    <a:pt x="43767" y="62435"/>
                    <a:pt x="29652" y="34812"/>
                    <a:pt x="2796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2"/>
            <p:cNvSpPr/>
            <p:nvPr/>
          </p:nvSpPr>
          <p:spPr>
            <a:xfrm>
              <a:off x="2184200" y="1713850"/>
              <a:ext cx="87400" cy="879200"/>
            </a:xfrm>
            <a:custGeom>
              <a:avLst/>
              <a:gdLst/>
              <a:ahLst/>
              <a:cxnLst/>
              <a:rect l="l" t="t" r="r" b="b"/>
              <a:pathLst>
                <a:path w="3496" h="35168" fill="none" extrusionOk="0">
                  <a:moveTo>
                    <a:pt x="0" y="35168"/>
                  </a:moveTo>
                  <a:lnTo>
                    <a:pt x="3496" y="24894"/>
                  </a:lnTo>
                  <a:lnTo>
                    <a:pt x="3496"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2"/>
            <p:cNvSpPr/>
            <p:nvPr/>
          </p:nvSpPr>
          <p:spPr>
            <a:xfrm>
              <a:off x="1553475" y="3137125"/>
              <a:ext cx="598825" cy="1494725"/>
            </a:xfrm>
            <a:custGeom>
              <a:avLst/>
              <a:gdLst/>
              <a:ahLst/>
              <a:cxnLst/>
              <a:rect l="l" t="t" r="r" b="b"/>
              <a:pathLst>
                <a:path w="23953" h="59789" fill="none" extrusionOk="0">
                  <a:moveTo>
                    <a:pt x="23953" y="59788"/>
                  </a:moveTo>
                  <a:cubicBezTo>
                    <a:pt x="10487" y="58694"/>
                    <a:pt x="1" y="56141"/>
                    <a:pt x="1" y="52159"/>
                  </a:cubicBezTo>
                  <a:lnTo>
                    <a:pt x="17782"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2"/>
            <p:cNvSpPr/>
            <p:nvPr/>
          </p:nvSpPr>
          <p:spPr>
            <a:xfrm>
              <a:off x="2871900" y="1713850"/>
              <a:ext cx="221925" cy="1270550"/>
            </a:xfrm>
            <a:custGeom>
              <a:avLst/>
              <a:gdLst/>
              <a:ahLst/>
              <a:cxnLst/>
              <a:rect l="l" t="t" r="r" b="b"/>
              <a:pathLst>
                <a:path w="8877" h="50822" fill="none" extrusionOk="0">
                  <a:moveTo>
                    <a:pt x="1" y="0"/>
                  </a:moveTo>
                  <a:lnTo>
                    <a:pt x="1" y="24894"/>
                  </a:lnTo>
                  <a:lnTo>
                    <a:pt x="8876" y="508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2"/>
            <p:cNvSpPr/>
            <p:nvPr/>
          </p:nvSpPr>
          <p:spPr>
            <a:xfrm>
              <a:off x="2199400" y="1602900"/>
              <a:ext cx="744725" cy="110200"/>
            </a:xfrm>
            <a:custGeom>
              <a:avLst/>
              <a:gdLst/>
              <a:ahLst/>
              <a:cxnLst/>
              <a:rect l="l" t="t" r="r" b="b"/>
              <a:pathLst>
                <a:path w="29789" h="4408" fill="none" extrusionOk="0">
                  <a:moveTo>
                    <a:pt x="6535" y="4408"/>
                  </a:moveTo>
                  <a:lnTo>
                    <a:pt x="2219" y="4408"/>
                  </a:lnTo>
                  <a:cubicBezTo>
                    <a:pt x="1003" y="4408"/>
                    <a:pt x="0" y="3435"/>
                    <a:pt x="0" y="2219"/>
                  </a:cubicBezTo>
                  <a:lnTo>
                    <a:pt x="0" y="2219"/>
                  </a:lnTo>
                  <a:cubicBezTo>
                    <a:pt x="0" y="1003"/>
                    <a:pt x="1003" y="0"/>
                    <a:pt x="2219" y="0"/>
                  </a:cubicBezTo>
                  <a:lnTo>
                    <a:pt x="27600" y="0"/>
                  </a:lnTo>
                  <a:cubicBezTo>
                    <a:pt x="28815" y="0"/>
                    <a:pt x="29788" y="1003"/>
                    <a:pt x="29788" y="2219"/>
                  </a:cubicBezTo>
                  <a:lnTo>
                    <a:pt x="29788" y="2219"/>
                  </a:lnTo>
                  <a:cubicBezTo>
                    <a:pt x="29788" y="3435"/>
                    <a:pt x="28815" y="4408"/>
                    <a:pt x="27600" y="4408"/>
                  </a:cubicBezTo>
                  <a:lnTo>
                    <a:pt x="15229" y="440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2"/>
            <p:cNvSpPr/>
            <p:nvPr/>
          </p:nvSpPr>
          <p:spPr>
            <a:xfrm>
              <a:off x="2434200" y="2845325"/>
              <a:ext cx="25" cy="1629975"/>
            </a:xfrm>
            <a:custGeom>
              <a:avLst/>
              <a:gdLst/>
              <a:ahLst/>
              <a:cxnLst/>
              <a:rect l="l" t="t" r="r" b="b"/>
              <a:pathLst>
                <a:path w="1" h="65199" fill="none" extrusionOk="0">
                  <a:moveTo>
                    <a:pt x="1" y="0"/>
                  </a:moveTo>
                  <a:lnTo>
                    <a:pt x="1" y="65199"/>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2"/>
            <p:cNvSpPr/>
            <p:nvPr/>
          </p:nvSpPr>
          <p:spPr>
            <a:xfrm>
              <a:off x="2434200" y="3218425"/>
              <a:ext cx="186950" cy="25"/>
            </a:xfrm>
            <a:custGeom>
              <a:avLst/>
              <a:gdLst/>
              <a:ahLst/>
              <a:cxnLst/>
              <a:rect l="l" t="t" r="r" b="b"/>
              <a:pathLst>
                <a:path w="7478"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2"/>
            <p:cNvSpPr/>
            <p:nvPr/>
          </p:nvSpPr>
          <p:spPr>
            <a:xfrm>
              <a:off x="2434200" y="3719950"/>
              <a:ext cx="186950" cy="25"/>
            </a:xfrm>
            <a:custGeom>
              <a:avLst/>
              <a:gdLst/>
              <a:ahLst/>
              <a:cxnLst/>
              <a:rect l="l" t="t" r="r" b="b"/>
              <a:pathLst>
                <a:path w="7478"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2"/>
            <p:cNvSpPr/>
            <p:nvPr/>
          </p:nvSpPr>
          <p:spPr>
            <a:xfrm>
              <a:off x="2434200" y="4221475"/>
              <a:ext cx="186950" cy="25"/>
            </a:xfrm>
            <a:custGeom>
              <a:avLst/>
              <a:gdLst/>
              <a:ahLst/>
              <a:cxnLst/>
              <a:rect l="l" t="t" r="r" b="b"/>
              <a:pathLst>
                <a:path w="7478"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2"/>
            <p:cNvSpPr/>
            <p:nvPr/>
          </p:nvSpPr>
          <p:spPr>
            <a:xfrm>
              <a:off x="2443325" y="333697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2"/>
            <p:cNvSpPr/>
            <p:nvPr/>
          </p:nvSpPr>
          <p:spPr>
            <a:xfrm>
              <a:off x="2443325" y="346917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2"/>
            <p:cNvSpPr/>
            <p:nvPr/>
          </p:nvSpPr>
          <p:spPr>
            <a:xfrm>
              <a:off x="2443325" y="360217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2"/>
            <p:cNvSpPr/>
            <p:nvPr/>
          </p:nvSpPr>
          <p:spPr>
            <a:xfrm>
              <a:off x="2443325" y="383772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2"/>
            <p:cNvSpPr/>
            <p:nvPr/>
          </p:nvSpPr>
          <p:spPr>
            <a:xfrm>
              <a:off x="2443325" y="397072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2"/>
            <p:cNvSpPr/>
            <p:nvPr/>
          </p:nvSpPr>
          <p:spPr>
            <a:xfrm>
              <a:off x="2443325" y="410292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2"/>
            <p:cNvSpPr/>
            <p:nvPr/>
          </p:nvSpPr>
          <p:spPr>
            <a:xfrm>
              <a:off x="2358975" y="2938025"/>
              <a:ext cx="154275" cy="154275"/>
            </a:xfrm>
            <a:custGeom>
              <a:avLst/>
              <a:gdLst/>
              <a:ahLst/>
              <a:cxnLst/>
              <a:rect l="l" t="t" r="r" b="b"/>
              <a:pathLst>
                <a:path w="6171" h="6171" fill="none" extrusionOk="0">
                  <a:moveTo>
                    <a:pt x="6171" y="3101"/>
                  </a:moveTo>
                  <a:cubicBezTo>
                    <a:pt x="6171" y="4803"/>
                    <a:pt x="4773" y="6171"/>
                    <a:pt x="3070" y="6171"/>
                  </a:cubicBezTo>
                  <a:cubicBezTo>
                    <a:pt x="1399" y="6171"/>
                    <a:pt x="0" y="4803"/>
                    <a:pt x="0" y="3101"/>
                  </a:cubicBezTo>
                  <a:cubicBezTo>
                    <a:pt x="0" y="1399"/>
                    <a:pt x="1399" y="0"/>
                    <a:pt x="3070" y="0"/>
                  </a:cubicBezTo>
                  <a:cubicBezTo>
                    <a:pt x="4773" y="0"/>
                    <a:pt x="6171" y="1399"/>
                    <a:pt x="6171" y="3101"/>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2"/>
            <p:cNvSpPr/>
            <p:nvPr/>
          </p:nvSpPr>
          <p:spPr>
            <a:xfrm>
              <a:off x="2771600" y="3184225"/>
              <a:ext cx="130725" cy="131500"/>
            </a:xfrm>
            <a:custGeom>
              <a:avLst/>
              <a:gdLst/>
              <a:ahLst/>
              <a:cxnLst/>
              <a:rect l="l" t="t" r="r" b="b"/>
              <a:pathLst>
                <a:path w="5229" h="5260" fill="none" extrusionOk="0">
                  <a:moveTo>
                    <a:pt x="5228" y="2645"/>
                  </a:moveTo>
                  <a:cubicBezTo>
                    <a:pt x="5228" y="4074"/>
                    <a:pt x="4043" y="5259"/>
                    <a:pt x="2614" y="5259"/>
                  </a:cubicBezTo>
                  <a:cubicBezTo>
                    <a:pt x="1186" y="5259"/>
                    <a:pt x="0" y="4074"/>
                    <a:pt x="0" y="2645"/>
                  </a:cubicBezTo>
                  <a:cubicBezTo>
                    <a:pt x="0" y="1186"/>
                    <a:pt x="1186" y="1"/>
                    <a:pt x="2614" y="1"/>
                  </a:cubicBezTo>
                  <a:cubicBezTo>
                    <a:pt x="4043" y="1"/>
                    <a:pt x="5228" y="1186"/>
                    <a:pt x="5228" y="2645"/>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2"/>
            <p:cNvSpPr/>
            <p:nvPr/>
          </p:nvSpPr>
          <p:spPr>
            <a:xfrm>
              <a:off x="2658375" y="2374950"/>
              <a:ext cx="70700" cy="70700"/>
            </a:xfrm>
            <a:custGeom>
              <a:avLst/>
              <a:gdLst/>
              <a:ahLst/>
              <a:cxnLst/>
              <a:rect l="l" t="t" r="r" b="b"/>
              <a:pathLst>
                <a:path w="2828" h="2828" fill="none" extrusionOk="0">
                  <a:moveTo>
                    <a:pt x="2827" y="1399"/>
                  </a:moveTo>
                  <a:cubicBezTo>
                    <a:pt x="2827" y="2189"/>
                    <a:pt x="2189" y="2827"/>
                    <a:pt x="1399" y="2827"/>
                  </a:cubicBezTo>
                  <a:cubicBezTo>
                    <a:pt x="639" y="2827"/>
                    <a:pt x="0" y="2189"/>
                    <a:pt x="0" y="1399"/>
                  </a:cubicBezTo>
                  <a:cubicBezTo>
                    <a:pt x="0" y="639"/>
                    <a:pt x="639" y="0"/>
                    <a:pt x="1399" y="0"/>
                  </a:cubicBezTo>
                  <a:cubicBezTo>
                    <a:pt x="2189" y="0"/>
                    <a:pt x="2827" y="639"/>
                    <a:pt x="2827" y="1399"/>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2"/>
            <p:cNvSpPr/>
            <p:nvPr/>
          </p:nvSpPr>
          <p:spPr>
            <a:xfrm>
              <a:off x="2517800" y="2523875"/>
              <a:ext cx="107925" cy="108700"/>
            </a:xfrm>
            <a:custGeom>
              <a:avLst/>
              <a:gdLst/>
              <a:ahLst/>
              <a:cxnLst/>
              <a:rect l="l" t="t" r="r" b="b"/>
              <a:pathLst>
                <a:path w="4317" h="4348" fill="none" extrusionOk="0">
                  <a:moveTo>
                    <a:pt x="4316" y="2189"/>
                  </a:moveTo>
                  <a:cubicBezTo>
                    <a:pt x="4316" y="3375"/>
                    <a:pt x="3374" y="4347"/>
                    <a:pt x="2158" y="4347"/>
                  </a:cubicBezTo>
                  <a:cubicBezTo>
                    <a:pt x="973" y="4347"/>
                    <a:pt x="0" y="3375"/>
                    <a:pt x="0" y="2189"/>
                  </a:cubicBezTo>
                  <a:cubicBezTo>
                    <a:pt x="0" y="974"/>
                    <a:pt x="973" y="1"/>
                    <a:pt x="2158" y="1"/>
                  </a:cubicBezTo>
                  <a:cubicBezTo>
                    <a:pt x="3374" y="1"/>
                    <a:pt x="4316" y="974"/>
                    <a:pt x="4316" y="2189"/>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2"/>
            <p:cNvSpPr/>
            <p:nvPr/>
          </p:nvSpPr>
          <p:spPr>
            <a:xfrm>
              <a:off x="2320650" y="4070775"/>
              <a:ext cx="2023175" cy="609700"/>
            </a:xfrm>
            <a:custGeom>
              <a:avLst/>
              <a:gdLst/>
              <a:ahLst/>
              <a:cxnLst/>
              <a:rect l="l" t="t" r="r" b="b"/>
              <a:pathLst>
                <a:path w="80927" h="24388" extrusionOk="0">
                  <a:moveTo>
                    <a:pt x="47349" y="1"/>
                  </a:moveTo>
                  <a:cubicBezTo>
                    <a:pt x="44062" y="1"/>
                    <a:pt x="40874" y="2159"/>
                    <a:pt x="39376" y="7670"/>
                  </a:cubicBezTo>
                  <a:cubicBezTo>
                    <a:pt x="36854" y="5676"/>
                    <a:pt x="34011" y="4565"/>
                    <a:pt x="31409" y="4565"/>
                  </a:cubicBezTo>
                  <a:cubicBezTo>
                    <a:pt x="27268" y="4565"/>
                    <a:pt x="23737" y="7379"/>
                    <a:pt x="23084" y="13931"/>
                  </a:cubicBezTo>
                  <a:cubicBezTo>
                    <a:pt x="21734" y="11945"/>
                    <a:pt x="19781" y="10977"/>
                    <a:pt x="17890" y="10977"/>
                  </a:cubicBezTo>
                  <a:cubicBezTo>
                    <a:pt x="15266" y="10977"/>
                    <a:pt x="12760" y="12839"/>
                    <a:pt x="12142" y="16424"/>
                  </a:cubicBezTo>
                  <a:cubicBezTo>
                    <a:pt x="10787" y="15595"/>
                    <a:pt x="9295" y="15191"/>
                    <a:pt x="7844" y="15191"/>
                  </a:cubicBezTo>
                  <a:cubicBezTo>
                    <a:pt x="3759" y="15191"/>
                    <a:pt x="0" y="18399"/>
                    <a:pt x="561" y="24387"/>
                  </a:cubicBezTo>
                  <a:lnTo>
                    <a:pt x="80927" y="24387"/>
                  </a:lnTo>
                  <a:cubicBezTo>
                    <a:pt x="80510" y="19356"/>
                    <a:pt x="78135" y="16282"/>
                    <a:pt x="72733" y="16282"/>
                  </a:cubicBezTo>
                  <a:cubicBezTo>
                    <a:pt x="72229" y="16282"/>
                    <a:pt x="71698" y="16309"/>
                    <a:pt x="71140" y="16363"/>
                  </a:cubicBezTo>
                  <a:cubicBezTo>
                    <a:pt x="72387" y="8549"/>
                    <a:pt x="67582" y="4029"/>
                    <a:pt x="62355" y="4029"/>
                  </a:cubicBezTo>
                  <a:cubicBezTo>
                    <a:pt x="60323" y="4029"/>
                    <a:pt x="58227" y="4712"/>
                    <a:pt x="56398" y="6150"/>
                  </a:cubicBezTo>
                  <a:cubicBezTo>
                    <a:pt x="54638" y="2567"/>
                    <a:pt x="50934" y="1"/>
                    <a:pt x="47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52"/>
          <p:cNvGrpSpPr/>
          <p:nvPr/>
        </p:nvGrpSpPr>
        <p:grpSpPr>
          <a:xfrm>
            <a:off x="1385013" y="271951"/>
            <a:ext cx="160043" cy="191843"/>
            <a:chOff x="2968138" y="1186114"/>
            <a:chExt cx="160043" cy="191843"/>
          </a:xfrm>
        </p:grpSpPr>
        <p:sp>
          <p:nvSpPr>
            <p:cNvPr id="2565" name="Google Shape;2565;p52"/>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2"/>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2"/>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2"/>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9" name="Google Shape;2569;p52"/>
          <p:cNvGrpSpPr/>
          <p:nvPr/>
        </p:nvGrpSpPr>
        <p:grpSpPr>
          <a:xfrm>
            <a:off x="6263266" y="916156"/>
            <a:ext cx="591057" cy="649980"/>
            <a:chOff x="6147466" y="1228881"/>
            <a:chExt cx="591057" cy="649980"/>
          </a:xfrm>
        </p:grpSpPr>
        <p:sp>
          <p:nvSpPr>
            <p:cNvPr id="2570" name="Google Shape;2570;p52"/>
            <p:cNvSpPr/>
            <p:nvPr/>
          </p:nvSpPr>
          <p:spPr>
            <a:xfrm>
              <a:off x="6218535" y="1279707"/>
              <a:ext cx="448349" cy="517688"/>
            </a:xfrm>
            <a:custGeom>
              <a:avLst/>
              <a:gdLst/>
              <a:ahLst/>
              <a:cxnLst/>
              <a:rect l="l" t="t" r="r" b="b"/>
              <a:pathLst>
                <a:path w="23588" h="27236" extrusionOk="0">
                  <a:moveTo>
                    <a:pt x="11794" y="1"/>
                  </a:moveTo>
                  <a:lnTo>
                    <a:pt x="1" y="6779"/>
                  </a:lnTo>
                  <a:lnTo>
                    <a:pt x="1" y="20427"/>
                  </a:lnTo>
                  <a:lnTo>
                    <a:pt x="11794" y="27235"/>
                  </a:lnTo>
                  <a:lnTo>
                    <a:pt x="23588" y="20427"/>
                  </a:lnTo>
                  <a:lnTo>
                    <a:pt x="23588" y="6779"/>
                  </a:lnTo>
                  <a:lnTo>
                    <a:pt x="11794"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2"/>
            <p:cNvSpPr/>
            <p:nvPr/>
          </p:nvSpPr>
          <p:spPr>
            <a:xfrm>
              <a:off x="6289604" y="1228881"/>
              <a:ext cx="448919" cy="517669"/>
            </a:xfrm>
            <a:custGeom>
              <a:avLst/>
              <a:gdLst/>
              <a:ahLst/>
              <a:cxnLst/>
              <a:rect l="l" t="t" r="r" b="b"/>
              <a:pathLst>
                <a:path w="23618" h="27235" fill="none" extrusionOk="0">
                  <a:moveTo>
                    <a:pt x="11794" y="0"/>
                  </a:moveTo>
                  <a:lnTo>
                    <a:pt x="0" y="6809"/>
                  </a:lnTo>
                  <a:lnTo>
                    <a:pt x="0" y="20456"/>
                  </a:lnTo>
                  <a:lnTo>
                    <a:pt x="11794" y="27235"/>
                  </a:lnTo>
                  <a:lnTo>
                    <a:pt x="23618" y="20456"/>
                  </a:lnTo>
                  <a:lnTo>
                    <a:pt x="23618"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2"/>
            <p:cNvSpPr/>
            <p:nvPr/>
          </p:nvSpPr>
          <p:spPr>
            <a:xfrm>
              <a:off x="6513759" y="1279707"/>
              <a:ext cx="180286" cy="103439"/>
            </a:xfrm>
            <a:custGeom>
              <a:avLst/>
              <a:gdLst/>
              <a:ahLst/>
              <a:cxnLst/>
              <a:rect l="l" t="t" r="r" b="b"/>
              <a:pathLst>
                <a:path w="9485" h="5442" fill="none" extrusionOk="0">
                  <a:moveTo>
                    <a:pt x="9484" y="5442"/>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2"/>
            <p:cNvSpPr/>
            <p:nvPr/>
          </p:nvSpPr>
          <p:spPr>
            <a:xfrm>
              <a:off x="6513759" y="1591696"/>
              <a:ext cx="180286" cy="104598"/>
            </a:xfrm>
            <a:custGeom>
              <a:avLst/>
              <a:gdLst/>
              <a:ahLst/>
              <a:cxnLst/>
              <a:rect l="l" t="t" r="r" b="b"/>
              <a:pathLst>
                <a:path w="9485" h="5503" fill="none" extrusionOk="0">
                  <a:moveTo>
                    <a:pt x="1" y="5502"/>
                  </a:moveTo>
                  <a:lnTo>
                    <a:pt x="948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2"/>
            <p:cNvSpPr/>
            <p:nvPr/>
          </p:nvSpPr>
          <p:spPr>
            <a:xfrm>
              <a:off x="6334081" y="1383127"/>
              <a:ext cx="19" cy="208588"/>
            </a:xfrm>
            <a:custGeom>
              <a:avLst/>
              <a:gdLst/>
              <a:ahLst/>
              <a:cxnLst/>
              <a:rect l="l" t="t" r="r" b="b"/>
              <a:pathLst>
                <a:path w="1" h="10974" fill="none" extrusionOk="0">
                  <a:moveTo>
                    <a:pt x="1" y="1"/>
                  </a:moveTo>
                  <a:lnTo>
                    <a:pt x="1" y="1097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2"/>
            <p:cNvSpPr/>
            <p:nvPr/>
          </p:nvSpPr>
          <p:spPr>
            <a:xfrm>
              <a:off x="6513759" y="1746531"/>
              <a:ext cx="19" cy="132330"/>
            </a:xfrm>
            <a:custGeom>
              <a:avLst/>
              <a:gdLst/>
              <a:ahLst/>
              <a:cxnLst/>
              <a:rect l="l" t="t" r="r" b="b"/>
              <a:pathLst>
                <a:path w="1" h="6962" fill="none" extrusionOk="0">
                  <a:moveTo>
                    <a:pt x="1" y="1"/>
                  </a:moveTo>
                  <a:lnTo>
                    <a:pt x="1" y="696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2"/>
            <p:cNvSpPr/>
            <p:nvPr/>
          </p:nvSpPr>
          <p:spPr>
            <a:xfrm>
              <a:off x="6147466" y="1279707"/>
              <a:ext cx="142157" cy="78596"/>
            </a:xfrm>
            <a:custGeom>
              <a:avLst/>
              <a:gdLst/>
              <a:ahLst/>
              <a:cxnLst/>
              <a:rect l="l" t="t" r="r" b="b"/>
              <a:pathLst>
                <a:path w="7479" h="4135" fill="none" extrusionOk="0">
                  <a:moveTo>
                    <a:pt x="1" y="1"/>
                  </a:moveTo>
                  <a:lnTo>
                    <a:pt x="7478" y="413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7" name="Google Shape;2577;p52"/>
          <p:cNvSpPr/>
          <p:nvPr/>
        </p:nvSpPr>
        <p:spPr>
          <a:xfrm>
            <a:off x="970783" y="3606638"/>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Subtitle 4">
            <a:extLst>
              <a:ext uri="{FF2B5EF4-FFF2-40B4-BE49-F238E27FC236}">
                <a16:creationId xmlns:a16="http://schemas.microsoft.com/office/drawing/2014/main" id="{E77F2513-3AC5-8DA7-E750-0F86F48EF4AF}"/>
              </a:ext>
            </a:extLst>
          </p:cNvPr>
          <p:cNvSpPr>
            <a:spLocks noGrp="1"/>
          </p:cNvSpPr>
          <p:nvPr>
            <p:ph type="subTitle" idx="1"/>
          </p:nvPr>
        </p:nvSpPr>
        <p:spPr>
          <a:xfrm>
            <a:off x="-21761" y="1480342"/>
            <a:ext cx="5805011" cy="1435855"/>
          </a:xfrm>
        </p:spPr>
        <p:txBody>
          <a:bodyPr/>
          <a:lstStyle/>
          <a:p>
            <a:pPr>
              <a:lnSpc>
                <a:spcPct val="150000"/>
              </a:lnSpc>
            </a:pPr>
            <a:r>
              <a:rPr lang="en-US" sz="4000" b="1">
                <a:latin typeface="+mj-lt"/>
              </a:rPr>
              <a:t>TÍNH CHẤT HÓA HỌC</a:t>
            </a:r>
          </a:p>
        </p:txBody>
      </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grpSp>
        <p:nvGrpSpPr>
          <p:cNvPr id="6" name="Group 5">
            <a:extLst>
              <a:ext uri="{FF2B5EF4-FFF2-40B4-BE49-F238E27FC236}">
                <a16:creationId xmlns:a16="http://schemas.microsoft.com/office/drawing/2014/main" id="{FF7FDC0E-8F24-6662-DECB-C74AE76C55E8}"/>
              </a:ext>
            </a:extLst>
          </p:cNvPr>
          <p:cNvGrpSpPr/>
          <p:nvPr/>
        </p:nvGrpSpPr>
        <p:grpSpPr>
          <a:xfrm>
            <a:off x="352245" y="2209409"/>
            <a:ext cx="896182" cy="2853150"/>
            <a:chOff x="765200" y="1840699"/>
            <a:chExt cx="896182" cy="2853150"/>
          </a:xfrm>
        </p:grpSpPr>
        <p:grpSp>
          <p:nvGrpSpPr>
            <p:cNvPr id="2199" name="Google Shape;2199;p50"/>
            <p:cNvGrpSpPr/>
            <p:nvPr/>
          </p:nvGrpSpPr>
          <p:grpSpPr>
            <a:xfrm flipH="1">
              <a:off x="931876" y="1840699"/>
              <a:ext cx="538342" cy="1609859"/>
              <a:chOff x="5343673" y="1956830"/>
              <a:chExt cx="813068" cy="2431401"/>
            </a:xfrm>
          </p:grpSpPr>
          <p:sp>
            <p:nvSpPr>
              <p:cNvPr id="2200" name="Google Shape;2200;p50"/>
              <p:cNvSpPr/>
              <p:nvPr/>
            </p:nvSpPr>
            <p:spPr>
              <a:xfrm rot="677011">
                <a:off x="5431338" y="2341028"/>
                <a:ext cx="382842" cy="933792"/>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0"/>
              <p:cNvSpPr/>
              <p:nvPr/>
            </p:nvSpPr>
            <p:spPr>
              <a:xfrm rot="430698">
                <a:off x="5528641" y="2394891"/>
                <a:ext cx="37576" cy="328147"/>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0"/>
              <p:cNvSpPr/>
              <p:nvPr/>
            </p:nvSpPr>
            <p:spPr>
              <a:xfrm rot="430698">
                <a:off x="5542129" y="2595559"/>
                <a:ext cx="46813" cy="286580"/>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0"/>
              <p:cNvSpPr/>
              <p:nvPr/>
            </p:nvSpPr>
            <p:spPr>
              <a:xfrm rot="430698">
                <a:off x="5553509" y="2763887"/>
                <a:ext cx="41605" cy="312561"/>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0"/>
              <p:cNvSpPr/>
              <p:nvPr/>
            </p:nvSpPr>
            <p:spPr>
              <a:xfrm rot="430698">
                <a:off x="5607048" y="2912012"/>
                <a:ext cx="34117" cy="256530"/>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0"/>
              <p:cNvSpPr/>
              <p:nvPr/>
            </p:nvSpPr>
            <p:spPr>
              <a:xfrm rot="430698">
                <a:off x="5629165" y="3026159"/>
                <a:ext cx="47383" cy="223592"/>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0"/>
              <p:cNvSpPr/>
              <p:nvPr/>
            </p:nvSpPr>
            <p:spPr>
              <a:xfrm rot="58782">
                <a:off x="5493885" y="2342218"/>
                <a:ext cx="364018" cy="2022910"/>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0"/>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0"/>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0"/>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0"/>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0"/>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0"/>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0"/>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50"/>
            <p:cNvGrpSpPr/>
            <p:nvPr/>
          </p:nvGrpSpPr>
          <p:grpSpPr>
            <a:xfrm>
              <a:off x="765200" y="3338850"/>
              <a:ext cx="896182" cy="1354999"/>
              <a:chOff x="-93400" y="1431925"/>
              <a:chExt cx="2410400" cy="3644450"/>
            </a:xfrm>
          </p:grpSpPr>
          <p:sp>
            <p:nvSpPr>
              <p:cNvPr id="2217" name="Google Shape;2217;p50"/>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0"/>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0"/>
              <p:cNvSpPr/>
              <p:nvPr/>
            </p:nvSpPr>
            <p:spPr>
              <a:xfrm>
                <a:off x="423325" y="3919050"/>
                <a:ext cx="123125" cy="123125"/>
              </a:xfrm>
              <a:custGeom>
                <a:avLst/>
                <a:gdLst/>
                <a:ahLst/>
                <a:cxnLst/>
                <a:rect l="l" t="t" r="r" b="b"/>
                <a:pathLst>
                  <a:path w="4925" h="4925" extrusionOk="0">
                    <a:moveTo>
                      <a:pt x="2462" y="0"/>
                    </a:moveTo>
                    <a:cubicBezTo>
                      <a:pt x="1094" y="31"/>
                      <a:pt x="0" y="1125"/>
                      <a:pt x="0" y="2462"/>
                    </a:cubicBezTo>
                    <a:cubicBezTo>
                      <a:pt x="0" y="3830"/>
                      <a:pt x="1094" y="4924"/>
                      <a:pt x="2462" y="4924"/>
                    </a:cubicBezTo>
                    <a:cubicBezTo>
                      <a:pt x="3830" y="4924"/>
                      <a:pt x="4924" y="3830"/>
                      <a:pt x="4924" y="2462"/>
                    </a:cubicBezTo>
                    <a:cubicBezTo>
                      <a:pt x="4924" y="1094"/>
                      <a:pt x="3830" y="0"/>
                      <a:pt x="2462"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0"/>
              <p:cNvSpPr/>
              <p:nvPr/>
            </p:nvSpPr>
            <p:spPr>
              <a:xfrm>
                <a:off x="1267550" y="4418300"/>
                <a:ext cx="123900" cy="123875"/>
              </a:xfrm>
              <a:custGeom>
                <a:avLst/>
                <a:gdLst/>
                <a:ahLst/>
                <a:cxnLst/>
                <a:rect l="l" t="t" r="r" b="b"/>
                <a:pathLst>
                  <a:path w="4956" h="4955" extrusionOk="0">
                    <a:moveTo>
                      <a:pt x="2463" y="0"/>
                    </a:moveTo>
                    <a:cubicBezTo>
                      <a:pt x="1095" y="0"/>
                      <a:pt x="1" y="1094"/>
                      <a:pt x="1" y="2462"/>
                    </a:cubicBezTo>
                    <a:cubicBezTo>
                      <a:pt x="1" y="3830"/>
                      <a:pt x="1095" y="4954"/>
                      <a:pt x="2463" y="4954"/>
                    </a:cubicBezTo>
                    <a:cubicBezTo>
                      <a:pt x="3831" y="4954"/>
                      <a:pt x="4955" y="3830"/>
                      <a:pt x="4955" y="2462"/>
                    </a:cubicBezTo>
                    <a:cubicBezTo>
                      <a:pt x="4955" y="1094"/>
                      <a:pt x="3831"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0"/>
              <p:cNvSpPr/>
              <p:nvPr/>
            </p:nvSpPr>
            <p:spPr>
              <a:xfrm>
                <a:off x="747800" y="3585250"/>
                <a:ext cx="256100" cy="224425"/>
              </a:xfrm>
              <a:custGeom>
                <a:avLst/>
                <a:gdLst/>
                <a:ahLst/>
                <a:cxnLst/>
                <a:rect l="l" t="t" r="r" b="b"/>
                <a:pathLst>
                  <a:path w="10244" h="8977" extrusionOk="0">
                    <a:moveTo>
                      <a:pt x="5125" y="0"/>
                    </a:moveTo>
                    <a:cubicBezTo>
                      <a:pt x="4318" y="0"/>
                      <a:pt x="3501" y="219"/>
                      <a:pt x="2766" y="677"/>
                    </a:cubicBezTo>
                    <a:cubicBezTo>
                      <a:pt x="669" y="1984"/>
                      <a:pt x="0" y="4750"/>
                      <a:pt x="1307" y="6847"/>
                    </a:cubicBezTo>
                    <a:cubicBezTo>
                      <a:pt x="2160" y="8216"/>
                      <a:pt x="3634" y="8976"/>
                      <a:pt x="5138" y="8976"/>
                    </a:cubicBezTo>
                    <a:cubicBezTo>
                      <a:pt x="5939" y="8976"/>
                      <a:pt x="6749" y="8761"/>
                      <a:pt x="7477" y="8306"/>
                    </a:cubicBezTo>
                    <a:cubicBezTo>
                      <a:pt x="9575" y="6999"/>
                      <a:pt x="10243" y="4233"/>
                      <a:pt x="8936" y="2136"/>
                    </a:cubicBezTo>
                    <a:cubicBezTo>
                      <a:pt x="8087" y="754"/>
                      <a:pt x="6622" y="0"/>
                      <a:pt x="5125"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0"/>
              <p:cNvSpPr/>
              <p:nvPr/>
            </p:nvSpPr>
            <p:spPr>
              <a:xfrm>
                <a:off x="700675" y="4101425"/>
                <a:ext cx="123125" cy="123125"/>
              </a:xfrm>
              <a:custGeom>
                <a:avLst/>
                <a:gdLst/>
                <a:ahLst/>
                <a:cxnLst/>
                <a:rect l="l" t="t" r="r" b="b"/>
                <a:pathLst>
                  <a:path w="4925" h="4925" extrusionOk="0">
                    <a:moveTo>
                      <a:pt x="2463" y="0"/>
                    </a:moveTo>
                    <a:cubicBezTo>
                      <a:pt x="1095" y="0"/>
                      <a:pt x="1" y="1094"/>
                      <a:pt x="1" y="2462"/>
                    </a:cubicBezTo>
                    <a:cubicBezTo>
                      <a:pt x="1" y="3830"/>
                      <a:pt x="1095" y="4924"/>
                      <a:pt x="2463" y="4924"/>
                    </a:cubicBezTo>
                    <a:cubicBezTo>
                      <a:pt x="3830" y="4924"/>
                      <a:pt x="4925" y="3830"/>
                      <a:pt x="4925" y="2462"/>
                    </a:cubicBezTo>
                    <a:cubicBezTo>
                      <a:pt x="4925" y="1094"/>
                      <a:pt x="3830"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0"/>
              <p:cNvSpPr/>
              <p:nvPr/>
            </p:nvSpPr>
            <p:spPr>
              <a:xfrm>
                <a:off x="143675" y="4080475"/>
                <a:ext cx="310825" cy="288650"/>
              </a:xfrm>
              <a:custGeom>
                <a:avLst/>
                <a:gdLst/>
                <a:ahLst/>
                <a:cxnLst/>
                <a:rect l="l" t="t" r="r" b="b"/>
                <a:pathLst>
                  <a:path w="12433" h="11546" extrusionOk="0">
                    <a:moveTo>
                      <a:pt x="6229" y="1"/>
                    </a:moveTo>
                    <a:cubicBezTo>
                      <a:pt x="5919" y="1"/>
                      <a:pt x="5605" y="26"/>
                      <a:pt x="5289" y="78"/>
                    </a:cubicBezTo>
                    <a:cubicBezTo>
                      <a:pt x="2128" y="565"/>
                      <a:pt x="1" y="3543"/>
                      <a:pt x="517" y="6704"/>
                    </a:cubicBezTo>
                    <a:cubicBezTo>
                      <a:pt x="957" y="9535"/>
                      <a:pt x="3434" y="11546"/>
                      <a:pt x="6242" y="11546"/>
                    </a:cubicBezTo>
                    <a:cubicBezTo>
                      <a:pt x="6539" y="11546"/>
                      <a:pt x="6840" y="11523"/>
                      <a:pt x="7143" y="11477"/>
                    </a:cubicBezTo>
                    <a:cubicBezTo>
                      <a:pt x="10274" y="10960"/>
                      <a:pt x="12432" y="7981"/>
                      <a:pt x="11916" y="4850"/>
                    </a:cubicBezTo>
                    <a:cubicBezTo>
                      <a:pt x="11451" y="2008"/>
                      <a:pt x="8996" y="1"/>
                      <a:pt x="6229"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0"/>
              <p:cNvSpPr/>
              <p:nvPr/>
            </p:nvSpPr>
            <p:spPr>
              <a:xfrm>
                <a:off x="738675" y="4568750"/>
                <a:ext cx="224200" cy="224200"/>
              </a:xfrm>
              <a:custGeom>
                <a:avLst/>
                <a:gdLst/>
                <a:ahLst/>
                <a:cxnLst/>
                <a:rect l="l" t="t" r="r" b="b"/>
                <a:pathLst>
                  <a:path w="8968" h="8968" extrusionOk="0">
                    <a:moveTo>
                      <a:pt x="4469" y="0"/>
                    </a:moveTo>
                    <a:cubicBezTo>
                      <a:pt x="2006" y="0"/>
                      <a:pt x="0" y="2006"/>
                      <a:pt x="0" y="4468"/>
                    </a:cubicBezTo>
                    <a:cubicBezTo>
                      <a:pt x="0" y="6931"/>
                      <a:pt x="2006" y="8967"/>
                      <a:pt x="4469" y="8967"/>
                    </a:cubicBezTo>
                    <a:cubicBezTo>
                      <a:pt x="6961" y="8967"/>
                      <a:pt x="8967" y="6931"/>
                      <a:pt x="8967" y="4468"/>
                    </a:cubicBezTo>
                    <a:cubicBezTo>
                      <a:pt x="8967" y="2006"/>
                      <a:pt x="6961" y="0"/>
                      <a:pt x="4469"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0"/>
              <p:cNvSpPr/>
              <p:nvPr/>
            </p:nvSpPr>
            <p:spPr>
              <a:xfrm>
                <a:off x="1381550" y="3837725"/>
                <a:ext cx="199100" cy="199875"/>
              </a:xfrm>
              <a:custGeom>
                <a:avLst/>
                <a:gdLst/>
                <a:ahLst/>
                <a:cxnLst/>
                <a:rect l="l" t="t" r="r" b="b"/>
                <a:pathLst>
                  <a:path w="7964" h="7995" extrusionOk="0">
                    <a:moveTo>
                      <a:pt x="3982" y="1"/>
                    </a:moveTo>
                    <a:cubicBezTo>
                      <a:pt x="1793" y="1"/>
                      <a:pt x="0" y="1794"/>
                      <a:pt x="0" y="4013"/>
                    </a:cubicBezTo>
                    <a:cubicBezTo>
                      <a:pt x="0" y="6201"/>
                      <a:pt x="1793" y="7995"/>
                      <a:pt x="3982" y="7995"/>
                    </a:cubicBezTo>
                    <a:cubicBezTo>
                      <a:pt x="6201" y="7995"/>
                      <a:pt x="7964" y="6201"/>
                      <a:pt x="7964" y="4013"/>
                    </a:cubicBezTo>
                    <a:cubicBezTo>
                      <a:pt x="7964" y="1794"/>
                      <a:pt x="6201" y="1"/>
                      <a:pt x="3982"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0"/>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0"/>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0"/>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0"/>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0"/>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0"/>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0"/>
              <p:cNvSpPr/>
              <p:nvPr/>
            </p:nvSpPr>
            <p:spPr>
              <a:xfrm>
                <a:off x="708925" y="4626150"/>
                <a:ext cx="1608075" cy="450225"/>
              </a:xfrm>
              <a:custGeom>
                <a:avLst/>
                <a:gdLst/>
                <a:ahLst/>
                <a:cxnLst/>
                <a:rect l="l" t="t" r="r" b="b"/>
                <a:pathLst>
                  <a:path w="64323" h="18009" extrusionOk="0">
                    <a:moveTo>
                      <a:pt x="34694" y="0"/>
                    </a:moveTo>
                    <a:cubicBezTo>
                      <a:pt x="31586" y="0"/>
                      <a:pt x="28529" y="1520"/>
                      <a:pt x="26905" y="4331"/>
                    </a:cubicBezTo>
                    <a:cubicBezTo>
                      <a:pt x="24451" y="1921"/>
                      <a:pt x="21550" y="740"/>
                      <a:pt x="18857" y="740"/>
                    </a:cubicBezTo>
                    <a:cubicBezTo>
                      <a:pt x="14179" y="740"/>
                      <a:pt x="10127" y="4302"/>
                      <a:pt x="10127" y="11170"/>
                    </a:cubicBezTo>
                    <a:cubicBezTo>
                      <a:pt x="8933" y="10508"/>
                      <a:pt x="7759" y="10217"/>
                      <a:pt x="6680" y="10217"/>
                    </a:cubicBezTo>
                    <a:cubicBezTo>
                      <a:pt x="2703" y="10217"/>
                      <a:pt x="1" y="14160"/>
                      <a:pt x="2224" y="18009"/>
                    </a:cubicBezTo>
                    <a:lnTo>
                      <a:pt x="64322" y="18009"/>
                    </a:lnTo>
                    <a:cubicBezTo>
                      <a:pt x="64217" y="15377"/>
                      <a:pt x="62639" y="13970"/>
                      <a:pt x="60709" y="13970"/>
                    </a:cubicBezTo>
                    <a:cubicBezTo>
                      <a:pt x="59853" y="13970"/>
                      <a:pt x="58927" y="14247"/>
                      <a:pt x="58030" y="14817"/>
                    </a:cubicBezTo>
                    <a:cubicBezTo>
                      <a:pt x="57624" y="10471"/>
                      <a:pt x="54487" y="6863"/>
                      <a:pt x="50150" y="6863"/>
                    </a:cubicBezTo>
                    <a:cubicBezTo>
                      <a:pt x="48330" y="6863"/>
                      <a:pt x="46299" y="7499"/>
                      <a:pt x="44170" y="8981"/>
                    </a:cubicBezTo>
                    <a:cubicBezTo>
                      <a:pt x="43225" y="2802"/>
                      <a:pt x="38913" y="0"/>
                      <a:pt x="34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0"/>
              <p:cNvSpPr/>
              <p:nvPr/>
            </p:nvSpPr>
            <p:spPr>
              <a:xfrm>
                <a:off x="1322275" y="4527850"/>
                <a:ext cx="139850" cy="99300"/>
              </a:xfrm>
              <a:custGeom>
                <a:avLst/>
                <a:gdLst/>
                <a:ahLst/>
                <a:cxnLst/>
                <a:rect l="l" t="t" r="r" b="b"/>
                <a:pathLst>
                  <a:path w="5594" h="3972" extrusionOk="0">
                    <a:moveTo>
                      <a:pt x="3265" y="0"/>
                    </a:moveTo>
                    <a:cubicBezTo>
                      <a:pt x="2927" y="0"/>
                      <a:pt x="2572" y="57"/>
                      <a:pt x="2219" y="177"/>
                    </a:cubicBezTo>
                    <a:cubicBezTo>
                      <a:pt x="851" y="633"/>
                      <a:pt x="0" y="1819"/>
                      <a:pt x="365" y="2791"/>
                    </a:cubicBezTo>
                    <a:cubicBezTo>
                      <a:pt x="589" y="3530"/>
                      <a:pt x="1389" y="3972"/>
                      <a:pt x="2341" y="3972"/>
                    </a:cubicBezTo>
                    <a:cubicBezTo>
                      <a:pt x="2683" y="3972"/>
                      <a:pt x="3044" y="3915"/>
                      <a:pt x="3405" y="3794"/>
                    </a:cubicBezTo>
                    <a:cubicBezTo>
                      <a:pt x="4772" y="3338"/>
                      <a:pt x="5593" y="2153"/>
                      <a:pt x="5259" y="1180"/>
                    </a:cubicBezTo>
                    <a:cubicBezTo>
                      <a:pt x="5013" y="442"/>
                      <a:pt x="4207" y="0"/>
                      <a:pt x="3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0"/>
              <p:cNvSpPr/>
              <p:nvPr/>
            </p:nvSpPr>
            <p:spPr>
              <a:xfrm>
                <a:off x="1788300" y="4517175"/>
                <a:ext cx="265975" cy="190125"/>
              </a:xfrm>
              <a:custGeom>
                <a:avLst/>
                <a:gdLst/>
                <a:ahLst/>
                <a:cxnLst/>
                <a:rect l="l" t="t" r="r" b="b"/>
                <a:pathLst>
                  <a:path w="10639" h="7605" extrusionOk="0">
                    <a:moveTo>
                      <a:pt x="4287" y="0"/>
                    </a:moveTo>
                    <a:cubicBezTo>
                      <a:pt x="2632" y="0"/>
                      <a:pt x="1230" y="700"/>
                      <a:pt x="730" y="1972"/>
                    </a:cubicBezTo>
                    <a:cubicBezTo>
                      <a:pt x="0" y="3826"/>
                      <a:pt x="1459" y="6106"/>
                      <a:pt x="3982" y="7139"/>
                    </a:cubicBezTo>
                    <a:cubicBezTo>
                      <a:pt x="4785" y="7455"/>
                      <a:pt x="5599" y="7605"/>
                      <a:pt x="6361" y="7605"/>
                    </a:cubicBezTo>
                    <a:cubicBezTo>
                      <a:pt x="8022" y="7605"/>
                      <a:pt x="9430" y="6891"/>
                      <a:pt x="9909" y="5620"/>
                    </a:cubicBezTo>
                    <a:cubicBezTo>
                      <a:pt x="10639" y="3765"/>
                      <a:pt x="9210" y="1455"/>
                      <a:pt x="6657" y="452"/>
                    </a:cubicBezTo>
                    <a:cubicBezTo>
                      <a:pt x="5855" y="147"/>
                      <a:pt x="5045"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53" name="Google Shape;2253;p50"/>
          <p:cNvGrpSpPr/>
          <p:nvPr/>
        </p:nvGrpSpPr>
        <p:grpSpPr>
          <a:xfrm flipH="1">
            <a:off x="417106" y="1850425"/>
            <a:ext cx="136800" cy="164925"/>
            <a:chOff x="8090250" y="1365500"/>
            <a:chExt cx="136800" cy="164925"/>
          </a:xfrm>
        </p:grpSpPr>
        <p:sp>
          <p:nvSpPr>
            <p:cNvPr id="2254" name="Google Shape;2254;p50"/>
            <p:cNvSpPr/>
            <p:nvPr/>
          </p:nvSpPr>
          <p:spPr>
            <a:xfrm>
              <a:off x="8158625" y="1465800"/>
              <a:ext cx="25" cy="64625"/>
            </a:xfrm>
            <a:custGeom>
              <a:avLst/>
              <a:gdLst/>
              <a:ahLst/>
              <a:cxnLst/>
              <a:rect l="l" t="t" r="r" b="b"/>
              <a:pathLst>
                <a:path w="1" h="2585" fill="none" extrusionOk="0">
                  <a:moveTo>
                    <a:pt x="1" y="0"/>
                  </a:moveTo>
                  <a:lnTo>
                    <a:pt x="1" y="258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0"/>
            <p:cNvSpPr/>
            <p:nvPr/>
          </p:nvSpPr>
          <p:spPr>
            <a:xfrm>
              <a:off x="8158625" y="1365500"/>
              <a:ext cx="25" cy="65375"/>
            </a:xfrm>
            <a:custGeom>
              <a:avLst/>
              <a:gdLst/>
              <a:ahLst/>
              <a:cxnLst/>
              <a:rect l="l" t="t" r="r" b="b"/>
              <a:pathLst>
                <a:path w="1" h="2615" fill="none" extrusionOk="0">
                  <a:moveTo>
                    <a:pt x="1" y="0"/>
                  </a:moveTo>
                  <a:lnTo>
                    <a:pt x="1" y="261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0"/>
            <p:cNvSpPr/>
            <p:nvPr/>
          </p:nvSpPr>
          <p:spPr>
            <a:xfrm>
              <a:off x="8173825" y="1447550"/>
              <a:ext cx="53225" cy="25"/>
            </a:xfrm>
            <a:custGeom>
              <a:avLst/>
              <a:gdLst/>
              <a:ahLst/>
              <a:cxnLst/>
              <a:rect l="l" t="t" r="r" b="b"/>
              <a:pathLst>
                <a:path w="2129" h="1" fill="none" extrusionOk="0">
                  <a:moveTo>
                    <a:pt x="1" y="1"/>
                  </a:moveTo>
                  <a:lnTo>
                    <a:pt x="212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0"/>
            <p:cNvSpPr/>
            <p:nvPr/>
          </p:nvSpPr>
          <p:spPr>
            <a:xfrm>
              <a:off x="8090250" y="1447550"/>
              <a:ext cx="53975" cy="25"/>
            </a:xfrm>
            <a:custGeom>
              <a:avLst/>
              <a:gdLst/>
              <a:ahLst/>
              <a:cxnLst/>
              <a:rect l="l" t="t" r="r" b="b"/>
              <a:pathLst>
                <a:path w="2159" h="1" fill="none" extrusionOk="0">
                  <a:moveTo>
                    <a:pt x="0" y="1"/>
                  </a:moveTo>
                  <a:lnTo>
                    <a:pt x="215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8" name="Google Shape;2258;p50"/>
          <p:cNvSpPr/>
          <p:nvPr/>
        </p:nvSpPr>
        <p:spPr>
          <a:xfrm flipH="1">
            <a:off x="3015699" y="1832351"/>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9" name="Google Shape;2259;p50"/>
          <p:cNvGrpSpPr/>
          <p:nvPr/>
        </p:nvGrpSpPr>
        <p:grpSpPr>
          <a:xfrm flipH="1">
            <a:off x="2381475" y="1262589"/>
            <a:ext cx="160043" cy="191843"/>
            <a:chOff x="2968138" y="1186114"/>
            <a:chExt cx="160043" cy="191843"/>
          </a:xfrm>
        </p:grpSpPr>
        <p:sp>
          <p:nvSpPr>
            <p:cNvPr id="2260" name="Google Shape;2260;p50"/>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0"/>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0"/>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0"/>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Rounded Corners 6">
            <a:extLst>
              <a:ext uri="{FF2B5EF4-FFF2-40B4-BE49-F238E27FC236}">
                <a16:creationId xmlns:a16="http://schemas.microsoft.com/office/drawing/2014/main" id="{F575D83C-773E-C6B1-4CD0-FE8103203710}"/>
              </a:ext>
            </a:extLst>
          </p:cNvPr>
          <p:cNvSpPr/>
          <p:nvPr/>
        </p:nvSpPr>
        <p:spPr>
          <a:xfrm>
            <a:off x="3244645" y="140110"/>
            <a:ext cx="2883310" cy="589935"/>
          </a:xfrm>
          <a:prstGeom prst="roundRect">
            <a:avLst/>
          </a:prstGeom>
          <a:solidFill>
            <a:schemeClr val="tx1">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bg2">
                    <a:lumMod val="50000"/>
                  </a:schemeClr>
                </a:solidFill>
              </a:rPr>
              <a:t>THỰC HÀNH</a:t>
            </a:r>
          </a:p>
        </p:txBody>
      </p:sp>
      <p:sp>
        <p:nvSpPr>
          <p:cNvPr id="8" name="Line Callout 1 (Border and Accent Bar) 3">
            <a:extLst>
              <a:ext uri="{FF2B5EF4-FFF2-40B4-BE49-F238E27FC236}">
                <a16:creationId xmlns:a16="http://schemas.microsoft.com/office/drawing/2014/main" id="{AC3883CF-2299-32A8-40A3-1B0D96EF39CB}"/>
              </a:ext>
            </a:extLst>
          </p:cNvPr>
          <p:cNvSpPr/>
          <p:nvPr/>
        </p:nvSpPr>
        <p:spPr>
          <a:xfrm>
            <a:off x="279282" y="644268"/>
            <a:ext cx="1644038" cy="543461"/>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rPr>
              <a:t>Chuẩn</a:t>
            </a:r>
            <a:r>
              <a:rPr kumimoji="0" lang="en-US" sz="2300" b="1" i="0" u="none" strike="noStrike" kern="1200" cap="none" spc="0" normalizeH="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rPr>
              <a:t> bị</a:t>
            </a:r>
            <a:endParaRPr kumimoji="0" lang="en-US" sz="2300" b="1" i="0" u="none" strike="noStrike" kern="1200" cap="none" spc="0" normalizeH="0" baseline="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12" name="Arrow: Pentagon 11">
            <a:extLst>
              <a:ext uri="{FF2B5EF4-FFF2-40B4-BE49-F238E27FC236}">
                <a16:creationId xmlns:a16="http://schemas.microsoft.com/office/drawing/2014/main" id="{7CB502B2-7A94-D14C-D6D5-9B80980B01A6}"/>
              </a:ext>
            </a:extLst>
          </p:cNvPr>
          <p:cNvSpPr/>
          <p:nvPr/>
        </p:nvSpPr>
        <p:spPr>
          <a:xfrm>
            <a:off x="2381475" y="1113503"/>
            <a:ext cx="5575280" cy="589935"/>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rPr>
              <a:t>dung dịch </a:t>
            </a:r>
            <a:r>
              <a:rPr lang="vi-VN" sz="2000">
                <a:solidFill>
                  <a:schemeClr val="tx1"/>
                </a:solidFill>
                <a:effectLst/>
                <a:latin typeface="Arial" panose="020B0604020202020204" pitchFamily="34" charset="0"/>
                <a:ea typeface="Calibri" panose="020F0502020204030204" pitchFamily="34" charset="0"/>
                <a:cs typeface="Arial" panose="020B0604020202020204" pitchFamily="34" charset="0"/>
              </a:rPr>
              <a:t>NaOH loãng,dung dịch HCl loãng </a:t>
            </a:r>
            <a:endParaRPr lang="en-US" sz="2000">
              <a:solidFill>
                <a:schemeClr val="tx1"/>
              </a:solidFill>
              <a:latin typeface="Arial" panose="020B0604020202020204" pitchFamily="34" charset="0"/>
              <a:cs typeface="Arial" panose="020B0604020202020204" pitchFamily="34" charset="0"/>
            </a:endParaRPr>
          </a:p>
        </p:txBody>
      </p:sp>
      <p:sp>
        <p:nvSpPr>
          <p:cNvPr id="13" name="Arrow: Pentagon 12">
            <a:extLst>
              <a:ext uri="{FF2B5EF4-FFF2-40B4-BE49-F238E27FC236}">
                <a16:creationId xmlns:a16="http://schemas.microsoft.com/office/drawing/2014/main" id="{820C68CB-6D40-E83E-4511-7712A115B717}"/>
              </a:ext>
            </a:extLst>
          </p:cNvPr>
          <p:cNvSpPr/>
          <p:nvPr/>
        </p:nvSpPr>
        <p:spPr>
          <a:xfrm>
            <a:off x="2381474" y="1983037"/>
            <a:ext cx="5575205" cy="589935"/>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effectLst/>
                <a:ea typeface="Calibri" panose="020F0502020204030204" pitchFamily="34" charset="0"/>
              </a:rPr>
              <a:t>giấy quỳ tím</a:t>
            </a:r>
            <a:endParaRPr lang="en-US" sz="2000">
              <a:solidFill>
                <a:schemeClr val="tx1"/>
              </a:solidFill>
            </a:endParaRPr>
          </a:p>
        </p:txBody>
      </p:sp>
      <p:sp>
        <p:nvSpPr>
          <p:cNvPr id="14" name="Arrow: Pentagon 13">
            <a:extLst>
              <a:ext uri="{FF2B5EF4-FFF2-40B4-BE49-F238E27FC236}">
                <a16:creationId xmlns:a16="http://schemas.microsoft.com/office/drawing/2014/main" id="{57C220BF-2343-DF6F-DB9D-200D1E8E6B37}"/>
              </a:ext>
            </a:extLst>
          </p:cNvPr>
          <p:cNvSpPr/>
          <p:nvPr/>
        </p:nvSpPr>
        <p:spPr>
          <a:xfrm>
            <a:off x="2381473" y="2850659"/>
            <a:ext cx="5575205" cy="589935"/>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effectLst/>
                <a:ea typeface="Calibri" panose="020F0502020204030204" pitchFamily="34" charset="0"/>
              </a:rPr>
              <a:t>dung dịch phenolphtalein</a:t>
            </a:r>
            <a:endParaRPr lang="en-US" sz="2000">
              <a:solidFill>
                <a:schemeClr val="tx1"/>
              </a:solidFill>
            </a:endParaRPr>
          </a:p>
        </p:txBody>
      </p:sp>
      <p:sp>
        <p:nvSpPr>
          <p:cNvPr id="15" name="Arrow: Pentagon 14">
            <a:extLst>
              <a:ext uri="{FF2B5EF4-FFF2-40B4-BE49-F238E27FC236}">
                <a16:creationId xmlns:a16="http://schemas.microsoft.com/office/drawing/2014/main" id="{CECDD658-1FD3-D2A5-FBBD-45527D2338CD}"/>
              </a:ext>
            </a:extLst>
          </p:cNvPr>
          <p:cNvSpPr/>
          <p:nvPr/>
        </p:nvSpPr>
        <p:spPr>
          <a:xfrm>
            <a:off x="2381472" y="3711859"/>
            <a:ext cx="5575205" cy="589935"/>
          </a:xfrm>
          <a:prstGeom prst="homePlate">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effectLst/>
                <a:ea typeface="Calibri" panose="020F0502020204030204" pitchFamily="34" charset="0"/>
              </a:rPr>
              <a:t>ống nghiệm, ống hút nhỏ giọt</a:t>
            </a:r>
            <a:endParaRPr lang="en-US" sz="2000">
              <a:solidFill>
                <a:schemeClr val="tx1"/>
              </a:solidFill>
            </a:endParaRPr>
          </a:p>
        </p:txBody>
      </p:sp>
      <p:sp>
        <p:nvSpPr>
          <p:cNvPr id="20" name="Arrow: Curved Right 19">
            <a:extLst>
              <a:ext uri="{FF2B5EF4-FFF2-40B4-BE49-F238E27FC236}">
                <a16:creationId xmlns:a16="http://schemas.microsoft.com/office/drawing/2014/main" id="{0ADA2A8A-25BD-48C2-6DBD-BA572318E7D3}"/>
              </a:ext>
            </a:extLst>
          </p:cNvPr>
          <p:cNvSpPr/>
          <p:nvPr/>
        </p:nvSpPr>
        <p:spPr>
          <a:xfrm>
            <a:off x="1976621" y="1607574"/>
            <a:ext cx="501906" cy="479322"/>
          </a:xfrm>
          <a:prstGeom prst="curved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urved Right 20">
            <a:extLst>
              <a:ext uri="{FF2B5EF4-FFF2-40B4-BE49-F238E27FC236}">
                <a16:creationId xmlns:a16="http://schemas.microsoft.com/office/drawing/2014/main" id="{2EF37CB1-0908-2A3D-2EA8-819BED64BC9E}"/>
              </a:ext>
            </a:extLst>
          </p:cNvPr>
          <p:cNvSpPr/>
          <p:nvPr/>
        </p:nvSpPr>
        <p:spPr>
          <a:xfrm>
            <a:off x="1940350" y="2519496"/>
            <a:ext cx="501906" cy="479322"/>
          </a:xfrm>
          <a:prstGeom prst="curved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urved Right 21">
            <a:extLst>
              <a:ext uri="{FF2B5EF4-FFF2-40B4-BE49-F238E27FC236}">
                <a16:creationId xmlns:a16="http://schemas.microsoft.com/office/drawing/2014/main" id="{34B9328C-7336-14F2-1934-05B6A809059F}"/>
              </a:ext>
            </a:extLst>
          </p:cNvPr>
          <p:cNvSpPr/>
          <p:nvPr/>
        </p:nvSpPr>
        <p:spPr>
          <a:xfrm>
            <a:off x="1913868" y="3431418"/>
            <a:ext cx="501906" cy="479322"/>
          </a:xfrm>
          <a:prstGeom prst="curved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grpSp>
        <p:nvGrpSpPr>
          <p:cNvPr id="6" name="Group 5">
            <a:extLst>
              <a:ext uri="{FF2B5EF4-FFF2-40B4-BE49-F238E27FC236}">
                <a16:creationId xmlns:a16="http://schemas.microsoft.com/office/drawing/2014/main" id="{FF7FDC0E-8F24-6662-DECB-C74AE76C55E8}"/>
              </a:ext>
            </a:extLst>
          </p:cNvPr>
          <p:cNvGrpSpPr/>
          <p:nvPr/>
        </p:nvGrpSpPr>
        <p:grpSpPr>
          <a:xfrm>
            <a:off x="352245" y="2209409"/>
            <a:ext cx="896182" cy="2853150"/>
            <a:chOff x="765200" y="1840699"/>
            <a:chExt cx="896182" cy="2853150"/>
          </a:xfrm>
        </p:grpSpPr>
        <p:grpSp>
          <p:nvGrpSpPr>
            <p:cNvPr id="2199" name="Google Shape;2199;p50"/>
            <p:cNvGrpSpPr/>
            <p:nvPr/>
          </p:nvGrpSpPr>
          <p:grpSpPr>
            <a:xfrm flipH="1">
              <a:off x="931876" y="1840699"/>
              <a:ext cx="538342" cy="1609859"/>
              <a:chOff x="5343673" y="1956830"/>
              <a:chExt cx="813068" cy="2431401"/>
            </a:xfrm>
          </p:grpSpPr>
          <p:sp>
            <p:nvSpPr>
              <p:cNvPr id="2200" name="Google Shape;2200;p50"/>
              <p:cNvSpPr/>
              <p:nvPr/>
            </p:nvSpPr>
            <p:spPr>
              <a:xfrm rot="677011">
                <a:off x="5431338" y="2341028"/>
                <a:ext cx="382842" cy="933792"/>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50"/>
              <p:cNvSpPr/>
              <p:nvPr/>
            </p:nvSpPr>
            <p:spPr>
              <a:xfrm rot="430698">
                <a:off x="5528641" y="2394891"/>
                <a:ext cx="37576" cy="328147"/>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2" name="Google Shape;2202;p50"/>
              <p:cNvSpPr/>
              <p:nvPr/>
            </p:nvSpPr>
            <p:spPr>
              <a:xfrm rot="430698">
                <a:off x="5542129" y="2595559"/>
                <a:ext cx="46813" cy="286580"/>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50"/>
              <p:cNvSpPr/>
              <p:nvPr/>
            </p:nvSpPr>
            <p:spPr>
              <a:xfrm rot="430698">
                <a:off x="5553509" y="2763887"/>
                <a:ext cx="41605" cy="312561"/>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50"/>
              <p:cNvSpPr/>
              <p:nvPr/>
            </p:nvSpPr>
            <p:spPr>
              <a:xfrm rot="430698">
                <a:off x="5607048" y="2912012"/>
                <a:ext cx="34117" cy="256530"/>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50"/>
              <p:cNvSpPr/>
              <p:nvPr/>
            </p:nvSpPr>
            <p:spPr>
              <a:xfrm rot="430698">
                <a:off x="5629165" y="3026159"/>
                <a:ext cx="47383" cy="223592"/>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50"/>
              <p:cNvSpPr/>
              <p:nvPr/>
            </p:nvSpPr>
            <p:spPr>
              <a:xfrm rot="58782">
                <a:off x="5493885" y="2342218"/>
                <a:ext cx="364018" cy="2022910"/>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50"/>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50"/>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50"/>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50"/>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50"/>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50"/>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50"/>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6" name="Google Shape;2216;p50"/>
            <p:cNvGrpSpPr/>
            <p:nvPr/>
          </p:nvGrpSpPr>
          <p:grpSpPr>
            <a:xfrm>
              <a:off x="765200" y="3338850"/>
              <a:ext cx="896182" cy="1354999"/>
              <a:chOff x="-93400" y="1431925"/>
              <a:chExt cx="2410400" cy="3644450"/>
            </a:xfrm>
          </p:grpSpPr>
          <p:sp>
            <p:nvSpPr>
              <p:cNvPr id="2217" name="Google Shape;2217;p50"/>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50"/>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50"/>
              <p:cNvSpPr/>
              <p:nvPr/>
            </p:nvSpPr>
            <p:spPr>
              <a:xfrm>
                <a:off x="423325" y="3919050"/>
                <a:ext cx="123125" cy="123125"/>
              </a:xfrm>
              <a:custGeom>
                <a:avLst/>
                <a:gdLst/>
                <a:ahLst/>
                <a:cxnLst/>
                <a:rect l="l" t="t" r="r" b="b"/>
                <a:pathLst>
                  <a:path w="4925" h="4925" extrusionOk="0">
                    <a:moveTo>
                      <a:pt x="2462" y="0"/>
                    </a:moveTo>
                    <a:cubicBezTo>
                      <a:pt x="1094" y="31"/>
                      <a:pt x="0" y="1125"/>
                      <a:pt x="0" y="2462"/>
                    </a:cubicBezTo>
                    <a:cubicBezTo>
                      <a:pt x="0" y="3830"/>
                      <a:pt x="1094" y="4924"/>
                      <a:pt x="2462" y="4924"/>
                    </a:cubicBezTo>
                    <a:cubicBezTo>
                      <a:pt x="3830" y="4924"/>
                      <a:pt x="4924" y="3830"/>
                      <a:pt x="4924" y="2462"/>
                    </a:cubicBezTo>
                    <a:cubicBezTo>
                      <a:pt x="4924" y="1094"/>
                      <a:pt x="3830" y="0"/>
                      <a:pt x="2462"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50"/>
              <p:cNvSpPr/>
              <p:nvPr/>
            </p:nvSpPr>
            <p:spPr>
              <a:xfrm>
                <a:off x="1267550" y="4418300"/>
                <a:ext cx="123900" cy="123875"/>
              </a:xfrm>
              <a:custGeom>
                <a:avLst/>
                <a:gdLst/>
                <a:ahLst/>
                <a:cxnLst/>
                <a:rect l="l" t="t" r="r" b="b"/>
                <a:pathLst>
                  <a:path w="4956" h="4955" extrusionOk="0">
                    <a:moveTo>
                      <a:pt x="2463" y="0"/>
                    </a:moveTo>
                    <a:cubicBezTo>
                      <a:pt x="1095" y="0"/>
                      <a:pt x="1" y="1094"/>
                      <a:pt x="1" y="2462"/>
                    </a:cubicBezTo>
                    <a:cubicBezTo>
                      <a:pt x="1" y="3830"/>
                      <a:pt x="1095" y="4954"/>
                      <a:pt x="2463" y="4954"/>
                    </a:cubicBezTo>
                    <a:cubicBezTo>
                      <a:pt x="3831" y="4954"/>
                      <a:pt x="4955" y="3830"/>
                      <a:pt x="4955" y="2462"/>
                    </a:cubicBezTo>
                    <a:cubicBezTo>
                      <a:pt x="4955" y="1094"/>
                      <a:pt x="3831"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50"/>
              <p:cNvSpPr/>
              <p:nvPr/>
            </p:nvSpPr>
            <p:spPr>
              <a:xfrm>
                <a:off x="747800" y="3585250"/>
                <a:ext cx="256100" cy="224425"/>
              </a:xfrm>
              <a:custGeom>
                <a:avLst/>
                <a:gdLst/>
                <a:ahLst/>
                <a:cxnLst/>
                <a:rect l="l" t="t" r="r" b="b"/>
                <a:pathLst>
                  <a:path w="10244" h="8977" extrusionOk="0">
                    <a:moveTo>
                      <a:pt x="5125" y="0"/>
                    </a:moveTo>
                    <a:cubicBezTo>
                      <a:pt x="4318" y="0"/>
                      <a:pt x="3501" y="219"/>
                      <a:pt x="2766" y="677"/>
                    </a:cubicBezTo>
                    <a:cubicBezTo>
                      <a:pt x="669" y="1984"/>
                      <a:pt x="0" y="4750"/>
                      <a:pt x="1307" y="6847"/>
                    </a:cubicBezTo>
                    <a:cubicBezTo>
                      <a:pt x="2160" y="8216"/>
                      <a:pt x="3634" y="8976"/>
                      <a:pt x="5138" y="8976"/>
                    </a:cubicBezTo>
                    <a:cubicBezTo>
                      <a:pt x="5939" y="8976"/>
                      <a:pt x="6749" y="8761"/>
                      <a:pt x="7477" y="8306"/>
                    </a:cubicBezTo>
                    <a:cubicBezTo>
                      <a:pt x="9575" y="6999"/>
                      <a:pt x="10243" y="4233"/>
                      <a:pt x="8936" y="2136"/>
                    </a:cubicBezTo>
                    <a:cubicBezTo>
                      <a:pt x="8087" y="754"/>
                      <a:pt x="6622" y="0"/>
                      <a:pt x="5125"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50"/>
              <p:cNvSpPr/>
              <p:nvPr/>
            </p:nvSpPr>
            <p:spPr>
              <a:xfrm>
                <a:off x="700675" y="4101425"/>
                <a:ext cx="123125" cy="123125"/>
              </a:xfrm>
              <a:custGeom>
                <a:avLst/>
                <a:gdLst/>
                <a:ahLst/>
                <a:cxnLst/>
                <a:rect l="l" t="t" r="r" b="b"/>
                <a:pathLst>
                  <a:path w="4925" h="4925" extrusionOk="0">
                    <a:moveTo>
                      <a:pt x="2463" y="0"/>
                    </a:moveTo>
                    <a:cubicBezTo>
                      <a:pt x="1095" y="0"/>
                      <a:pt x="1" y="1094"/>
                      <a:pt x="1" y="2462"/>
                    </a:cubicBezTo>
                    <a:cubicBezTo>
                      <a:pt x="1" y="3830"/>
                      <a:pt x="1095" y="4924"/>
                      <a:pt x="2463" y="4924"/>
                    </a:cubicBezTo>
                    <a:cubicBezTo>
                      <a:pt x="3830" y="4924"/>
                      <a:pt x="4925" y="3830"/>
                      <a:pt x="4925" y="2462"/>
                    </a:cubicBezTo>
                    <a:cubicBezTo>
                      <a:pt x="4925" y="1094"/>
                      <a:pt x="3830"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50"/>
              <p:cNvSpPr/>
              <p:nvPr/>
            </p:nvSpPr>
            <p:spPr>
              <a:xfrm>
                <a:off x="143675" y="4080475"/>
                <a:ext cx="310825" cy="288650"/>
              </a:xfrm>
              <a:custGeom>
                <a:avLst/>
                <a:gdLst/>
                <a:ahLst/>
                <a:cxnLst/>
                <a:rect l="l" t="t" r="r" b="b"/>
                <a:pathLst>
                  <a:path w="12433" h="11546" extrusionOk="0">
                    <a:moveTo>
                      <a:pt x="6229" y="1"/>
                    </a:moveTo>
                    <a:cubicBezTo>
                      <a:pt x="5919" y="1"/>
                      <a:pt x="5605" y="26"/>
                      <a:pt x="5289" y="78"/>
                    </a:cubicBezTo>
                    <a:cubicBezTo>
                      <a:pt x="2128" y="565"/>
                      <a:pt x="1" y="3543"/>
                      <a:pt x="517" y="6704"/>
                    </a:cubicBezTo>
                    <a:cubicBezTo>
                      <a:pt x="957" y="9535"/>
                      <a:pt x="3434" y="11546"/>
                      <a:pt x="6242" y="11546"/>
                    </a:cubicBezTo>
                    <a:cubicBezTo>
                      <a:pt x="6539" y="11546"/>
                      <a:pt x="6840" y="11523"/>
                      <a:pt x="7143" y="11477"/>
                    </a:cubicBezTo>
                    <a:cubicBezTo>
                      <a:pt x="10274" y="10960"/>
                      <a:pt x="12432" y="7981"/>
                      <a:pt x="11916" y="4850"/>
                    </a:cubicBezTo>
                    <a:cubicBezTo>
                      <a:pt x="11451" y="2008"/>
                      <a:pt x="8996" y="1"/>
                      <a:pt x="6229"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50"/>
              <p:cNvSpPr/>
              <p:nvPr/>
            </p:nvSpPr>
            <p:spPr>
              <a:xfrm>
                <a:off x="738675" y="4568750"/>
                <a:ext cx="224200" cy="224200"/>
              </a:xfrm>
              <a:custGeom>
                <a:avLst/>
                <a:gdLst/>
                <a:ahLst/>
                <a:cxnLst/>
                <a:rect l="l" t="t" r="r" b="b"/>
                <a:pathLst>
                  <a:path w="8968" h="8968" extrusionOk="0">
                    <a:moveTo>
                      <a:pt x="4469" y="0"/>
                    </a:moveTo>
                    <a:cubicBezTo>
                      <a:pt x="2006" y="0"/>
                      <a:pt x="0" y="2006"/>
                      <a:pt x="0" y="4468"/>
                    </a:cubicBezTo>
                    <a:cubicBezTo>
                      <a:pt x="0" y="6931"/>
                      <a:pt x="2006" y="8967"/>
                      <a:pt x="4469" y="8967"/>
                    </a:cubicBezTo>
                    <a:cubicBezTo>
                      <a:pt x="6961" y="8967"/>
                      <a:pt x="8967" y="6931"/>
                      <a:pt x="8967" y="4468"/>
                    </a:cubicBezTo>
                    <a:cubicBezTo>
                      <a:pt x="8967" y="2006"/>
                      <a:pt x="6961" y="0"/>
                      <a:pt x="4469"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50"/>
              <p:cNvSpPr/>
              <p:nvPr/>
            </p:nvSpPr>
            <p:spPr>
              <a:xfrm>
                <a:off x="1381550" y="3837725"/>
                <a:ext cx="199100" cy="199875"/>
              </a:xfrm>
              <a:custGeom>
                <a:avLst/>
                <a:gdLst/>
                <a:ahLst/>
                <a:cxnLst/>
                <a:rect l="l" t="t" r="r" b="b"/>
                <a:pathLst>
                  <a:path w="7964" h="7995" extrusionOk="0">
                    <a:moveTo>
                      <a:pt x="3982" y="1"/>
                    </a:moveTo>
                    <a:cubicBezTo>
                      <a:pt x="1793" y="1"/>
                      <a:pt x="0" y="1794"/>
                      <a:pt x="0" y="4013"/>
                    </a:cubicBezTo>
                    <a:cubicBezTo>
                      <a:pt x="0" y="6201"/>
                      <a:pt x="1793" y="7995"/>
                      <a:pt x="3982" y="7995"/>
                    </a:cubicBezTo>
                    <a:cubicBezTo>
                      <a:pt x="6201" y="7995"/>
                      <a:pt x="7964" y="6201"/>
                      <a:pt x="7964" y="4013"/>
                    </a:cubicBezTo>
                    <a:cubicBezTo>
                      <a:pt x="7964" y="1794"/>
                      <a:pt x="6201" y="1"/>
                      <a:pt x="3982"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50"/>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50"/>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50"/>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50"/>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50"/>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50"/>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50"/>
              <p:cNvSpPr/>
              <p:nvPr/>
            </p:nvSpPr>
            <p:spPr>
              <a:xfrm>
                <a:off x="708925" y="4626150"/>
                <a:ext cx="1608075" cy="450225"/>
              </a:xfrm>
              <a:custGeom>
                <a:avLst/>
                <a:gdLst/>
                <a:ahLst/>
                <a:cxnLst/>
                <a:rect l="l" t="t" r="r" b="b"/>
                <a:pathLst>
                  <a:path w="64323" h="18009" extrusionOk="0">
                    <a:moveTo>
                      <a:pt x="34694" y="0"/>
                    </a:moveTo>
                    <a:cubicBezTo>
                      <a:pt x="31586" y="0"/>
                      <a:pt x="28529" y="1520"/>
                      <a:pt x="26905" y="4331"/>
                    </a:cubicBezTo>
                    <a:cubicBezTo>
                      <a:pt x="24451" y="1921"/>
                      <a:pt x="21550" y="740"/>
                      <a:pt x="18857" y="740"/>
                    </a:cubicBezTo>
                    <a:cubicBezTo>
                      <a:pt x="14179" y="740"/>
                      <a:pt x="10127" y="4302"/>
                      <a:pt x="10127" y="11170"/>
                    </a:cubicBezTo>
                    <a:cubicBezTo>
                      <a:pt x="8933" y="10508"/>
                      <a:pt x="7759" y="10217"/>
                      <a:pt x="6680" y="10217"/>
                    </a:cubicBezTo>
                    <a:cubicBezTo>
                      <a:pt x="2703" y="10217"/>
                      <a:pt x="1" y="14160"/>
                      <a:pt x="2224" y="18009"/>
                    </a:cubicBezTo>
                    <a:lnTo>
                      <a:pt x="64322" y="18009"/>
                    </a:lnTo>
                    <a:cubicBezTo>
                      <a:pt x="64217" y="15377"/>
                      <a:pt x="62639" y="13970"/>
                      <a:pt x="60709" y="13970"/>
                    </a:cubicBezTo>
                    <a:cubicBezTo>
                      <a:pt x="59853" y="13970"/>
                      <a:pt x="58927" y="14247"/>
                      <a:pt x="58030" y="14817"/>
                    </a:cubicBezTo>
                    <a:cubicBezTo>
                      <a:pt x="57624" y="10471"/>
                      <a:pt x="54487" y="6863"/>
                      <a:pt x="50150" y="6863"/>
                    </a:cubicBezTo>
                    <a:cubicBezTo>
                      <a:pt x="48330" y="6863"/>
                      <a:pt x="46299" y="7499"/>
                      <a:pt x="44170" y="8981"/>
                    </a:cubicBezTo>
                    <a:cubicBezTo>
                      <a:pt x="43225" y="2802"/>
                      <a:pt x="38913" y="0"/>
                      <a:pt x="346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50"/>
              <p:cNvSpPr/>
              <p:nvPr/>
            </p:nvSpPr>
            <p:spPr>
              <a:xfrm>
                <a:off x="1322275" y="4527850"/>
                <a:ext cx="139850" cy="99300"/>
              </a:xfrm>
              <a:custGeom>
                <a:avLst/>
                <a:gdLst/>
                <a:ahLst/>
                <a:cxnLst/>
                <a:rect l="l" t="t" r="r" b="b"/>
                <a:pathLst>
                  <a:path w="5594" h="3972" extrusionOk="0">
                    <a:moveTo>
                      <a:pt x="3265" y="0"/>
                    </a:moveTo>
                    <a:cubicBezTo>
                      <a:pt x="2927" y="0"/>
                      <a:pt x="2572" y="57"/>
                      <a:pt x="2219" y="177"/>
                    </a:cubicBezTo>
                    <a:cubicBezTo>
                      <a:pt x="851" y="633"/>
                      <a:pt x="0" y="1819"/>
                      <a:pt x="365" y="2791"/>
                    </a:cubicBezTo>
                    <a:cubicBezTo>
                      <a:pt x="589" y="3530"/>
                      <a:pt x="1389" y="3972"/>
                      <a:pt x="2341" y="3972"/>
                    </a:cubicBezTo>
                    <a:cubicBezTo>
                      <a:pt x="2683" y="3972"/>
                      <a:pt x="3044" y="3915"/>
                      <a:pt x="3405" y="3794"/>
                    </a:cubicBezTo>
                    <a:cubicBezTo>
                      <a:pt x="4772" y="3338"/>
                      <a:pt x="5593" y="2153"/>
                      <a:pt x="5259" y="1180"/>
                    </a:cubicBezTo>
                    <a:cubicBezTo>
                      <a:pt x="5013" y="442"/>
                      <a:pt x="4207" y="0"/>
                      <a:pt x="32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50"/>
              <p:cNvSpPr/>
              <p:nvPr/>
            </p:nvSpPr>
            <p:spPr>
              <a:xfrm>
                <a:off x="1788300" y="4517175"/>
                <a:ext cx="265975" cy="190125"/>
              </a:xfrm>
              <a:custGeom>
                <a:avLst/>
                <a:gdLst/>
                <a:ahLst/>
                <a:cxnLst/>
                <a:rect l="l" t="t" r="r" b="b"/>
                <a:pathLst>
                  <a:path w="10639" h="7605" extrusionOk="0">
                    <a:moveTo>
                      <a:pt x="4287" y="0"/>
                    </a:moveTo>
                    <a:cubicBezTo>
                      <a:pt x="2632" y="0"/>
                      <a:pt x="1230" y="700"/>
                      <a:pt x="730" y="1972"/>
                    </a:cubicBezTo>
                    <a:cubicBezTo>
                      <a:pt x="0" y="3826"/>
                      <a:pt x="1459" y="6106"/>
                      <a:pt x="3982" y="7139"/>
                    </a:cubicBezTo>
                    <a:cubicBezTo>
                      <a:pt x="4785" y="7455"/>
                      <a:pt x="5599" y="7605"/>
                      <a:pt x="6361" y="7605"/>
                    </a:cubicBezTo>
                    <a:cubicBezTo>
                      <a:pt x="8022" y="7605"/>
                      <a:pt x="9430" y="6891"/>
                      <a:pt x="9909" y="5620"/>
                    </a:cubicBezTo>
                    <a:cubicBezTo>
                      <a:pt x="10639" y="3765"/>
                      <a:pt x="9210" y="1455"/>
                      <a:pt x="6657" y="452"/>
                    </a:cubicBezTo>
                    <a:cubicBezTo>
                      <a:pt x="5855" y="147"/>
                      <a:pt x="5045" y="0"/>
                      <a:pt x="4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53" name="Google Shape;2253;p50"/>
          <p:cNvGrpSpPr/>
          <p:nvPr/>
        </p:nvGrpSpPr>
        <p:grpSpPr>
          <a:xfrm flipH="1">
            <a:off x="417106" y="1850425"/>
            <a:ext cx="136800" cy="164925"/>
            <a:chOff x="8090250" y="1365500"/>
            <a:chExt cx="136800" cy="164925"/>
          </a:xfrm>
        </p:grpSpPr>
        <p:sp>
          <p:nvSpPr>
            <p:cNvPr id="2254" name="Google Shape;2254;p50"/>
            <p:cNvSpPr/>
            <p:nvPr/>
          </p:nvSpPr>
          <p:spPr>
            <a:xfrm>
              <a:off x="8158625" y="1465800"/>
              <a:ext cx="25" cy="64625"/>
            </a:xfrm>
            <a:custGeom>
              <a:avLst/>
              <a:gdLst/>
              <a:ahLst/>
              <a:cxnLst/>
              <a:rect l="l" t="t" r="r" b="b"/>
              <a:pathLst>
                <a:path w="1" h="2585" fill="none" extrusionOk="0">
                  <a:moveTo>
                    <a:pt x="1" y="0"/>
                  </a:moveTo>
                  <a:lnTo>
                    <a:pt x="1" y="258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50"/>
            <p:cNvSpPr/>
            <p:nvPr/>
          </p:nvSpPr>
          <p:spPr>
            <a:xfrm>
              <a:off x="8158625" y="1365500"/>
              <a:ext cx="25" cy="65375"/>
            </a:xfrm>
            <a:custGeom>
              <a:avLst/>
              <a:gdLst/>
              <a:ahLst/>
              <a:cxnLst/>
              <a:rect l="l" t="t" r="r" b="b"/>
              <a:pathLst>
                <a:path w="1" h="2615" fill="none" extrusionOk="0">
                  <a:moveTo>
                    <a:pt x="1" y="0"/>
                  </a:moveTo>
                  <a:lnTo>
                    <a:pt x="1" y="261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50"/>
            <p:cNvSpPr/>
            <p:nvPr/>
          </p:nvSpPr>
          <p:spPr>
            <a:xfrm>
              <a:off x="8173825" y="1447550"/>
              <a:ext cx="53225" cy="25"/>
            </a:xfrm>
            <a:custGeom>
              <a:avLst/>
              <a:gdLst/>
              <a:ahLst/>
              <a:cxnLst/>
              <a:rect l="l" t="t" r="r" b="b"/>
              <a:pathLst>
                <a:path w="2129" h="1" fill="none" extrusionOk="0">
                  <a:moveTo>
                    <a:pt x="1" y="1"/>
                  </a:moveTo>
                  <a:lnTo>
                    <a:pt x="212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50"/>
            <p:cNvSpPr/>
            <p:nvPr/>
          </p:nvSpPr>
          <p:spPr>
            <a:xfrm>
              <a:off x="8090250" y="1447550"/>
              <a:ext cx="53975" cy="25"/>
            </a:xfrm>
            <a:custGeom>
              <a:avLst/>
              <a:gdLst/>
              <a:ahLst/>
              <a:cxnLst/>
              <a:rect l="l" t="t" r="r" b="b"/>
              <a:pathLst>
                <a:path w="2159" h="1" fill="none" extrusionOk="0">
                  <a:moveTo>
                    <a:pt x="0" y="1"/>
                  </a:moveTo>
                  <a:lnTo>
                    <a:pt x="215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Rounded Corners 6">
            <a:extLst>
              <a:ext uri="{FF2B5EF4-FFF2-40B4-BE49-F238E27FC236}">
                <a16:creationId xmlns:a16="http://schemas.microsoft.com/office/drawing/2014/main" id="{F575D83C-773E-C6B1-4CD0-FE8103203710}"/>
              </a:ext>
            </a:extLst>
          </p:cNvPr>
          <p:cNvSpPr/>
          <p:nvPr/>
        </p:nvSpPr>
        <p:spPr>
          <a:xfrm>
            <a:off x="3244645" y="140110"/>
            <a:ext cx="2883310" cy="589935"/>
          </a:xfrm>
          <a:prstGeom prst="roundRect">
            <a:avLst/>
          </a:prstGeom>
          <a:solidFill>
            <a:schemeClr val="tx1">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2B3055">
                    <a:lumMod val="50000"/>
                  </a:srgbClr>
                </a:solidFill>
                <a:effectLst/>
                <a:uLnTx/>
                <a:uFillTx/>
                <a:latin typeface="Arial"/>
                <a:ea typeface="+mn-ea"/>
                <a:cs typeface="+mn-cs"/>
                <a:sym typeface="Arial"/>
              </a:rPr>
              <a:t>THỰC HÀNH</a:t>
            </a:r>
          </a:p>
        </p:txBody>
      </p:sp>
      <p:sp>
        <p:nvSpPr>
          <p:cNvPr id="8" name="Line Callout 1 (Border and Accent Bar) 3">
            <a:extLst>
              <a:ext uri="{FF2B5EF4-FFF2-40B4-BE49-F238E27FC236}">
                <a16:creationId xmlns:a16="http://schemas.microsoft.com/office/drawing/2014/main" id="{AC3883CF-2299-32A8-40A3-1B0D96EF39CB}"/>
              </a:ext>
            </a:extLst>
          </p:cNvPr>
          <p:cNvSpPr/>
          <p:nvPr/>
        </p:nvSpPr>
        <p:spPr>
          <a:xfrm>
            <a:off x="279282" y="644268"/>
            <a:ext cx="1644038" cy="543461"/>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300" b="1">
                <a:solidFill>
                  <a:srgbClr val="313131"/>
                </a:solidFill>
                <a:latin typeface="Arial"/>
                <a:ea typeface="Times New Roman" panose="02020603050405020304" pitchFamily="18" charset="0"/>
                <a:cs typeface="Times New Roman" panose="02020603050405020304" pitchFamily="18" charset="0"/>
              </a:rPr>
              <a:t>Tiến hành</a:t>
            </a:r>
            <a:endParaRPr kumimoji="0" lang="en-US" sz="2300" b="1" i="0" u="none" strike="noStrike" kern="1200" cap="none" spc="0" normalizeH="0" baseline="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2" name="Arrow: Pentagon 1">
            <a:extLst>
              <a:ext uri="{FF2B5EF4-FFF2-40B4-BE49-F238E27FC236}">
                <a16:creationId xmlns:a16="http://schemas.microsoft.com/office/drawing/2014/main" id="{EE99F64B-D991-FB63-74F2-FED869979FEB}"/>
              </a:ext>
            </a:extLst>
          </p:cNvPr>
          <p:cNvSpPr/>
          <p:nvPr/>
        </p:nvSpPr>
        <p:spPr>
          <a:xfrm>
            <a:off x="2337620" y="1040246"/>
            <a:ext cx="6245894" cy="875553"/>
          </a:xfrm>
          <a:prstGeom prst="homePlate">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u="sng">
                <a:solidFill>
                  <a:schemeClr val="bg2"/>
                </a:solidFill>
                <a:effectLst/>
                <a:ea typeface="Calibri" panose="020F0502020204030204" pitchFamily="34" charset="0"/>
                <a:cs typeface="Times New Roman" panose="02020603050405020304" pitchFamily="18" charset="0"/>
              </a:rPr>
              <a:t>Thí nghiệm 1:</a:t>
            </a:r>
            <a:r>
              <a:rPr lang="vi-VN" sz="1800" b="1">
                <a:solidFill>
                  <a:schemeClr val="bg2"/>
                </a:solidFill>
                <a:effectLst/>
                <a:ea typeface="Calibri" panose="020F0502020204030204" pitchFamily="34" charset="0"/>
                <a:cs typeface="Times New Roman" panose="02020603050405020304" pitchFamily="18" charset="0"/>
              </a:rPr>
              <a:t>  </a:t>
            </a:r>
            <a:r>
              <a:rPr lang="en-US" sz="1800">
                <a:solidFill>
                  <a:schemeClr val="bg2"/>
                </a:solidFill>
                <a:effectLst/>
                <a:ea typeface="Calibri" panose="020F0502020204030204" pitchFamily="34" charset="0"/>
                <a:cs typeface="Times New Roman" panose="02020603050405020304" pitchFamily="18" charset="0"/>
              </a:rPr>
              <a:t>Nhỏ 1-2 giọt dung dịch </a:t>
            </a:r>
            <a:r>
              <a:rPr lang="vi-VN" sz="1800">
                <a:solidFill>
                  <a:schemeClr val="bg2"/>
                </a:solidFill>
                <a:effectLst/>
                <a:ea typeface="Calibri" panose="020F0502020204030204" pitchFamily="34" charset="0"/>
                <a:cs typeface="Times New Roman" panose="02020603050405020304" pitchFamily="18" charset="0"/>
              </a:rPr>
              <a:t>NaOH</a:t>
            </a:r>
            <a:r>
              <a:rPr lang="en-US" sz="1800">
                <a:solidFill>
                  <a:schemeClr val="bg2"/>
                </a:solidFill>
                <a:effectLst/>
                <a:ea typeface="Calibri" panose="020F0502020204030204" pitchFamily="34" charset="0"/>
                <a:cs typeface="Times New Roman" panose="02020603050405020304" pitchFamily="18" charset="0"/>
              </a:rPr>
              <a:t> vào mẩu quỳ tím.</a:t>
            </a:r>
          </a:p>
        </p:txBody>
      </p:sp>
      <p:sp>
        <p:nvSpPr>
          <p:cNvPr id="4" name="Arrow: Pentagon 3">
            <a:extLst>
              <a:ext uri="{FF2B5EF4-FFF2-40B4-BE49-F238E27FC236}">
                <a16:creationId xmlns:a16="http://schemas.microsoft.com/office/drawing/2014/main" id="{778C33E8-C4E3-A3ED-25F4-5CC1D3C47A62}"/>
              </a:ext>
            </a:extLst>
          </p:cNvPr>
          <p:cNvSpPr/>
          <p:nvPr/>
        </p:nvSpPr>
        <p:spPr>
          <a:xfrm>
            <a:off x="2337620" y="2132479"/>
            <a:ext cx="6371303" cy="1996188"/>
          </a:xfrm>
          <a:prstGeom prst="homePlate">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u="sng">
                <a:solidFill>
                  <a:schemeClr val="bg2"/>
                </a:solidFill>
                <a:effectLst/>
                <a:ea typeface="Calibri" panose="020F0502020204030204" pitchFamily="34" charset="0"/>
              </a:rPr>
              <a:t>Thí nghiệm 2:</a:t>
            </a:r>
            <a:r>
              <a:rPr lang="vi-VN" sz="1800" b="1">
                <a:solidFill>
                  <a:schemeClr val="bg2"/>
                </a:solidFill>
                <a:effectLst/>
                <a:ea typeface="Calibri" panose="020F0502020204030204" pitchFamily="34" charset="0"/>
              </a:rPr>
              <a:t> </a:t>
            </a:r>
            <a:r>
              <a:rPr lang="vi-VN" sz="1800">
                <a:solidFill>
                  <a:schemeClr val="bg2"/>
                </a:solidFill>
                <a:effectLst/>
                <a:ea typeface="Calibri" panose="020F0502020204030204" pitchFamily="34" charset="0"/>
              </a:rPr>
              <a:t>Cho vào ống nghiệm khoảng 1 ml dung dịch NaOH loãng, sau đó nhỏ vào ống nghiệm 2-3 giọt dung dịch phelolphtalein. Dùng ống hút nhỏ giọt từ từ dung dịch HCl vào hỗn hợp, vừa nhỏ vừa lắc.</a:t>
            </a:r>
            <a:r>
              <a:rPr lang="en-US" sz="1800">
                <a:solidFill>
                  <a:schemeClr val="bg2"/>
                </a:solidFill>
                <a:effectLst/>
                <a:ea typeface="Calibri" panose="020F0502020204030204" pitchFamily="34" charset="0"/>
              </a:rPr>
              <a:t>. </a:t>
            </a:r>
            <a:endParaRPr lang="en-US" sz="1800">
              <a:solidFill>
                <a:schemeClr val="bg2"/>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55269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grpSp>
        <p:nvGrpSpPr>
          <p:cNvPr id="6" name="Group 5">
            <a:extLst>
              <a:ext uri="{FF2B5EF4-FFF2-40B4-BE49-F238E27FC236}">
                <a16:creationId xmlns:a16="http://schemas.microsoft.com/office/drawing/2014/main" id="{FF7FDC0E-8F24-6662-DECB-C74AE76C55E8}"/>
              </a:ext>
            </a:extLst>
          </p:cNvPr>
          <p:cNvGrpSpPr/>
          <p:nvPr/>
        </p:nvGrpSpPr>
        <p:grpSpPr>
          <a:xfrm>
            <a:off x="352245" y="2209409"/>
            <a:ext cx="896182" cy="2853150"/>
            <a:chOff x="765200" y="1840699"/>
            <a:chExt cx="896182" cy="2853150"/>
          </a:xfrm>
        </p:grpSpPr>
        <p:grpSp>
          <p:nvGrpSpPr>
            <p:cNvPr id="2199" name="Google Shape;2199;p50"/>
            <p:cNvGrpSpPr/>
            <p:nvPr/>
          </p:nvGrpSpPr>
          <p:grpSpPr>
            <a:xfrm flipH="1">
              <a:off x="931876" y="1840699"/>
              <a:ext cx="538342" cy="1609859"/>
              <a:chOff x="5343673" y="1956830"/>
              <a:chExt cx="813068" cy="2431401"/>
            </a:xfrm>
          </p:grpSpPr>
          <p:sp>
            <p:nvSpPr>
              <p:cNvPr id="2200" name="Google Shape;2200;p50"/>
              <p:cNvSpPr/>
              <p:nvPr/>
            </p:nvSpPr>
            <p:spPr>
              <a:xfrm rot="677011">
                <a:off x="5431338" y="2341028"/>
                <a:ext cx="382842" cy="933792"/>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1" name="Google Shape;2201;p50"/>
              <p:cNvSpPr/>
              <p:nvPr/>
            </p:nvSpPr>
            <p:spPr>
              <a:xfrm rot="430698">
                <a:off x="5528641" y="2394891"/>
                <a:ext cx="37576" cy="328147"/>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2" name="Google Shape;2202;p50"/>
              <p:cNvSpPr/>
              <p:nvPr/>
            </p:nvSpPr>
            <p:spPr>
              <a:xfrm rot="430698">
                <a:off x="5542129" y="2595559"/>
                <a:ext cx="46813" cy="286580"/>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50"/>
              <p:cNvSpPr/>
              <p:nvPr/>
            </p:nvSpPr>
            <p:spPr>
              <a:xfrm rot="430698">
                <a:off x="5553509" y="2763887"/>
                <a:ext cx="41605" cy="312561"/>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50"/>
              <p:cNvSpPr/>
              <p:nvPr/>
            </p:nvSpPr>
            <p:spPr>
              <a:xfrm rot="430698">
                <a:off x="5607048" y="2912012"/>
                <a:ext cx="34117" cy="256530"/>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50"/>
              <p:cNvSpPr/>
              <p:nvPr/>
            </p:nvSpPr>
            <p:spPr>
              <a:xfrm rot="430698">
                <a:off x="5629165" y="3026159"/>
                <a:ext cx="47383" cy="223592"/>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50"/>
              <p:cNvSpPr/>
              <p:nvPr/>
            </p:nvSpPr>
            <p:spPr>
              <a:xfrm rot="58782">
                <a:off x="5493885" y="2342218"/>
                <a:ext cx="364018" cy="2022910"/>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7" name="Google Shape;2207;p50"/>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8" name="Google Shape;2208;p50"/>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50"/>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0" name="Google Shape;2210;p50"/>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1" name="Google Shape;2211;p50"/>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50"/>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50"/>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6" name="Google Shape;2216;p50"/>
            <p:cNvGrpSpPr/>
            <p:nvPr/>
          </p:nvGrpSpPr>
          <p:grpSpPr>
            <a:xfrm>
              <a:off x="765200" y="3338850"/>
              <a:ext cx="896182" cy="1354999"/>
              <a:chOff x="-93400" y="1431925"/>
              <a:chExt cx="2410400" cy="3644450"/>
            </a:xfrm>
          </p:grpSpPr>
          <p:sp>
            <p:nvSpPr>
              <p:cNvPr id="2217" name="Google Shape;2217;p50"/>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8" name="Google Shape;2218;p50"/>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50"/>
              <p:cNvSpPr/>
              <p:nvPr/>
            </p:nvSpPr>
            <p:spPr>
              <a:xfrm>
                <a:off x="423325" y="3919050"/>
                <a:ext cx="123125" cy="123125"/>
              </a:xfrm>
              <a:custGeom>
                <a:avLst/>
                <a:gdLst/>
                <a:ahLst/>
                <a:cxnLst/>
                <a:rect l="l" t="t" r="r" b="b"/>
                <a:pathLst>
                  <a:path w="4925" h="4925" extrusionOk="0">
                    <a:moveTo>
                      <a:pt x="2462" y="0"/>
                    </a:moveTo>
                    <a:cubicBezTo>
                      <a:pt x="1094" y="31"/>
                      <a:pt x="0" y="1125"/>
                      <a:pt x="0" y="2462"/>
                    </a:cubicBezTo>
                    <a:cubicBezTo>
                      <a:pt x="0" y="3830"/>
                      <a:pt x="1094" y="4924"/>
                      <a:pt x="2462" y="4924"/>
                    </a:cubicBezTo>
                    <a:cubicBezTo>
                      <a:pt x="3830" y="4924"/>
                      <a:pt x="4924" y="3830"/>
                      <a:pt x="4924" y="2462"/>
                    </a:cubicBezTo>
                    <a:cubicBezTo>
                      <a:pt x="4924" y="1094"/>
                      <a:pt x="3830" y="0"/>
                      <a:pt x="2462"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50"/>
              <p:cNvSpPr/>
              <p:nvPr/>
            </p:nvSpPr>
            <p:spPr>
              <a:xfrm>
                <a:off x="1267550" y="4418300"/>
                <a:ext cx="123900" cy="123875"/>
              </a:xfrm>
              <a:custGeom>
                <a:avLst/>
                <a:gdLst/>
                <a:ahLst/>
                <a:cxnLst/>
                <a:rect l="l" t="t" r="r" b="b"/>
                <a:pathLst>
                  <a:path w="4956" h="4955" extrusionOk="0">
                    <a:moveTo>
                      <a:pt x="2463" y="0"/>
                    </a:moveTo>
                    <a:cubicBezTo>
                      <a:pt x="1095" y="0"/>
                      <a:pt x="1" y="1094"/>
                      <a:pt x="1" y="2462"/>
                    </a:cubicBezTo>
                    <a:cubicBezTo>
                      <a:pt x="1" y="3830"/>
                      <a:pt x="1095" y="4954"/>
                      <a:pt x="2463" y="4954"/>
                    </a:cubicBezTo>
                    <a:cubicBezTo>
                      <a:pt x="3831" y="4954"/>
                      <a:pt x="4955" y="3830"/>
                      <a:pt x="4955" y="2462"/>
                    </a:cubicBezTo>
                    <a:cubicBezTo>
                      <a:pt x="4955" y="1094"/>
                      <a:pt x="3831"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50"/>
              <p:cNvSpPr/>
              <p:nvPr/>
            </p:nvSpPr>
            <p:spPr>
              <a:xfrm>
                <a:off x="747800" y="3585250"/>
                <a:ext cx="256100" cy="224425"/>
              </a:xfrm>
              <a:custGeom>
                <a:avLst/>
                <a:gdLst/>
                <a:ahLst/>
                <a:cxnLst/>
                <a:rect l="l" t="t" r="r" b="b"/>
                <a:pathLst>
                  <a:path w="10244" h="8977" extrusionOk="0">
                    <a:moveTo>
                      <a:pt x="5125" y="0"/>
                    </a:moveTo>
                    <a:cubicBezTo>
                      <a:pt x="4318" y="0"/>
                      <a:pt x="3501" y="219"/>
                      <a:pt x="2766" y="677"/>
                    </a:cubicBezTo>
                    <a:cubicBezTo>
                      <a:pt x="669" y="1984"/>
                      <a:pt x="0" y="4750"/>
                      <a:pt x="1307" y="6847"/>
                    </a:cubicBezTo>
                    <a:cubicBezTo>
                      <a:pt x="2160" y="8216"/>
                      <a:pt x="3634" y="8976"/>
                      <a:pt x="5138" y="8976"/>
                    </a:cubicBezTo>
                    <a:cubicBezTo>
                      <a:pt x="5939" y="8976"/>
                      <a:pt x="6749" y="8761"/>
                      <a:pt x="7477" y="8306"/>
                    </a:cubicBezTo>
                    <a:cubicBezTo>
                      <a:pt x="9575" y="6999"/>
                      <a:pt x="10243" y="4233"/>
                      <a:pt x="8936" y="2136"/>
                    </a:cubicBezTo>
                    <a:cubicBezTo>
                      <a:pt x="8087" y="754"/>
                      <a:pt x="6622" y="0"/>
                      <a:pt x="5125"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50"/>
              <p:cNvSpPr/>
              <p:nvPr/>
            </p:nvSpPr>
            <p:spPr>
              <a:xfrm>
                <a:off x="700675" y="4101425"/>
                <a:ext cx="123125" cy="123125"/>
              </a:xfrm>
              <a:custGeom>
                <a:avLst/>
                <a:gdLst/>
                <a:ahLst/>
                <a:cxnLst/>
                <a:rect l="l" t="t" r="r" b="b"/>
                <a:pathLst>
                  <a:path w="4925" h="4925" extrusionOk="0">
                    <a:moveTo>
                      <a:pt x="2463" y="0"/>
                    </a:moveTo>
                    <a:cubicBezTo>
                      <a:pt x="1095" y="0"/>
                      <a:pt x="1" y="1094"/>
                      <a:pt x="1" y="2462"/>
                    </a:cubicBezTo>
                    <a:cubicBezTo>
                      <a:pt x="1" y="3830"/>
                      <a:pt x="1095" y="4924"/>
                      <a:pt x="2463" y="4924"/>
                    </a:cubicBezTo>
                    <a:cubicBezTo>
                      <a:pt x="3830" y="4924"/>
                      <a:pt x="4925" y="3830"/>
                      <a:pt x="4925" y="2462"/>
                    </a:cubicBezTo>
                    <a:cubicBezTo>
                      <a:pt x="4925" y="1094"/>
                      <a:pt x="3830"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50"/>
              <p:cNvSpPr/>
              <p:nvPr/>
            </p:nvSpPr>
            <p:spPr>
              <a:xfrm>
                <a:off x="143675" y="4080475"/>
                <a:ext cx="310825" cy="288650"/>
              </a:xfrm>
              <a:custGeom>
                <a:avLst/>
                <a:gdLst/>
                <a:ahLst/>
                <a:cxnLst/>
                <a:rect l="l" t="t" r="r" b="b"/>
                <a:pathLst>
                  <a:path w="12433" h="11546" extrusionOk="0">
                    <a:moveTo>
                      <a:pt x="6229" y="1"/>
                    </a:moveTo>
                    <a:cubicBezTo>
                      <a:pt x="5919" y="1"/>
                      <a:pt x="5605" y="26"/>
                      <a:pt x="5289" y="78"/>
                    </a:cubicBezTo>
                    <a:cubicBezTo>
                      <a:pt x="2128" y="565"/>
                      <a:pt x="1" y="3543"/>
                      <a:pt x="517" y="6704"/>
                    </a:cubicBezTo>
                    <a:cubicBezTo>
                      <a:pt x="957" y="9535"/>
                      <a:pt x="3434" y="11546"/>
                      <a:pt x="6242" y="11546"/>
                    </a:cubicBezTo>
                    <a:cubicBezTo>
                      <a:pt x="6539" y="11546"/>
                      <a:pt x="6840" y="11523"/>
                      <a:pt x="7143" y="11477"/>
                    </a:cubicBezTo>
                    <a:cubicBezTo>
                      <a:pt x="10274" y="10960"/>
                      <a:pt x="12432" y="7981"/>
                      <a:pt x="11916" y="4850"/>
                    </a:cubicBezTo>
                    <a:cubicBezTo>
                      <a:pt x="11451" y="2008"/>
                      <a:pt x="8996" y="1"/>
                      <a:pt x="6229"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50"/>
              <p:cNvSpPr/>
              <p:nvPr/>
            </p:nvSpPr>
            <p:spPr>
              <a:xfrm>
                <a:off x="738675" y="4568750"/>
                <a:ext cx="224200" cy="224200"/>
              </a:xfrm>
              <a:custGeom>
                <a:avLst/>
                <a:gdLst/>
                <a:ahLst/>
                <a:cxnLst/>
                <a:rect l="l" t="t" r="r" b="b"/>
                <a:pathLst>
                  <a:path w="8968" h="8968" extrusionOk="0">
                    <a:moveTo>
                      <a:pt x="4469" y="0"/>
                    </a:moveTo>
                    <a:cubicBezTo>
                      <a:pt x="2006" y="0"/>
                      <a:pt x="0" y="2006"/>
                      <a:pt x="0" y="4468"/>
                    </a:cubicBezTo>
                    <a:cubicBezTo>
                      <a:pt x="0" y="6931"/>
                      <a:pt x="2006" y="8967"/>
                      <a:pt x="4469" y="8967"/>
                    </a:cubicBezTo>
                    <a:cubicBezTo>
                      <a:pt x="6961" y="8967"/>
                      <a:pt x="8967" y="6931"/>
                      <a:pt x="8967" y="4468"/>
                    </a:cubicBezTo>
                    <a:cubicBezTo>
                      <a:pt x="8967" y="2006"/>
                      <a:pt x="6961" y="0"/>
                      <a:pt x="4469"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50"/>
              <p:cNvSpPr/>
              <p:nvPr/>
            </p:nvSpPr>
            <p:spPr>
              <a:xfrm>
                <a:off x="1381550" y="3837725"/>
                <a:ext cx="199100" cy="199875"/>
              </a:xfrm>
              <a:custGeom>
                <a:avLst/>
                <a:gdLst/>
                <a:ahLst/>
                <a:cxnLst/>
                <a:rect l="l" t="t" r="r" b="b"/>
                <a:pathLst>
                  <a:path w="7964" h="7995" extrusionOk="0">
                    <a:moveTo>
                      <a:pt x="3982" y="1"/>
                    </a:moveTo>
                    <a:cubicBezTo>
                      <a:pt x="1793" y="1"/>
                      <a:pt x="0" y="1794"/>
                      <a:pt x="0" y="4013"/>
                    </a:cubicBezTo>
                    <a:cubicBezTo>
                      <a:pt x="0" y="6201"/>
                      <a:pt x="1793" y="7995"/>
                      <a:pt x="3982" y="7995"/>
                    </a:cubicBezTo>
                    <a:cubicBezTo>
                      <a:pt x="6201" y="7995"/>
                      <a:pt x="7964" y="6201"/>
                      <a:pt x="7964" y="4013"/>
                    </a:cubicBezTo>
                    <a:cubicBezTo>
                      <a:pt x="7964" y="1794"/>
                      <a:pt x="6201" y="1"/>
                      <a:pt x="3982"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50"/>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50"/>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50"/>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50"/>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50"/>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50"/>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50"/>
              <p:cNvSpPr/>
              <p:nvPr/>
            </p:nvSpPr>
            <p:spPr>
              <a:xfrm>
                <a:off x="708925" y="4626150"/>
                <a:ext cx="1608075" cy="450225"/>
              </a:xfrm>
              <a:custGeom>
                <a:avLst/>
                <a:gdLst/>
                <a:ahLst/>
                <a:cxnLst/>
                <a:rect l="l" t="t" r="r" b="b"/>
                <a:pathLst>
                  <a:path w="64323" h="18009" extrusionOk="0">
                    <a:moveTo>
                      <a:pt x="34694" y="0"/>
                    </a:moveTo>
                    <a:cubicBezTo>
                      <a:pt x="31586" y="0"/>
                      <a:pt x="28529" y="1520"/>
                      <a:pt x="26905" y="4331"/>
                    </a:cubicBezTo>
                    <a:cubicBezTo>
                      <a:pt x="24451" y="1921"/>
                      <a:pt x="21550" y="740"/>
                      <a:pt x="18857" y="740"/>
                    </a:cubicBezTo>
                    <a:cubicBezTo>
                      <a:pt x="14179" y="740"/>
                      <a:pt x="10127" y="4302"/>
                      <a:pt x="10127" y="11170"/>
                    </a:cubicBezTo>
                    <a:cubicBezTo>
                      <a:pt x="8933" y="10508"/>
                      <a:pt x="7759" y="10217"/>
                      <a:pt x="6680" y="10217"/>
                    </a:cubicBezTo>
                    <a:cubicBezTo>
                      <a:pt x="2703" y="10217"/>
                      <a:pt x="1" y="14160"/>
                      <a:pt x="2224" y="18009"/>
                    </a:cubicBezTo>
                    <a:lnTo>
                      <a:pt x="64322" y="18009"/>
                    </a:lnTo>
                    <a:cubicBezTo>
                      <a:pt x="64217" y="15377"/>
                      <a:pt x="62639" y="13970"/>
                      <a:pt x="60709" y="13970"/>
                    </a:cubicBezTo>
                    <a:cubicBezTo>
                      <a:pt x="59853" y="13970"/>
                      <a:pt x="58927" y="14247"/>
                      <a:pt x="58030" y="14817"/>
                    </a:cubicBezTo>
                    <a:cubicBezTo>
                      <a:pt x="57624" y="10471"/>
                      <a:pt x="54487" y="6863"/>
                      <a:pt x="50150" y="6863"/>
                    </a:cubicBezTo>
                    <a:cubicBezTo>
                      <a:pt x="48330" y="6863"/>
                      <a:pt x="46299" y="7499"/>
                      <a:pt x="44170" y="8981"/>
                    </a:cubicBezTo>
                    <a:cubicBezTo>
                      <a:pt x="43225" y="2802"/>
                      <a:pt x="38913" y="0"/>
                      <a:pt x="346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50"/>
              <p:cNvSpPr/>
              <p:nvPr/>
            </p:nvSpPr>
            <p:spPr>
              <a:xfrm>
                <a:off x="1322275" y="4527850"/>
                <a:ext cx="139850" cy="99300"/>
              </a:xfrm>
              <a:custGeom>
                <a:avLst/>
                <a:gdLst/>
                <a:ahLst/>
                <a:cxnLst/>
                <a:rect l="l" t="t" r="r" b="b"/>
                <a:pathLst>
                  <a:path w="5594" h="3972" extrusionOk="0">
                    <a:moveTo>
                      <a:pt x="3265" y="0"/>
                    </a:moveTo>
                    <a:cubicBezTo>
                      <a:pt x="2927" y="0"/>
                      <a:pt x="2572" y="57"/>
                      <a:pt x="2219" y="177"/>
                    </a:cubicBezTo>
                    <a:cubicBezTo>
                      <a:pt x="851" y="633"/>
                      <a:pt x="0" y="1819"/>
                      <a:pt x="365" y="2791"/>
                    </a:cubicBezTo>
                    <a:cubicBezTo>
                      <a:pt x="589" y="3530"/>
                      <a:pt x="1389" y="3972"/>
                      <a:pt x="2341" y="3972"/>
                    </a:cubicBezTo>
                    <a:cubicBezTo>
                      <a:pt x="2683" y="3972"/>
                      <a:pt x="3044" y="3915"/>
                      <a:pt x="3405" y="3794"/>
                    </a:cubicBezTo>
                    <a:cubicBezTo>
                      <a:pt x="4772" y="3338"/>
                      <a:pt x="5593" y="2153"/>
                      <a:pt x="5259" y="1180"/>
                    </a:cubicBezTo>
                    <a:cubicBezTo>
                      <a:pt x="5013" y="442"/>
                      <a:pt x="4207" y="0"/>
                      <a:pt x="32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50"/>
              <p:cNvSpPr/>
              <p:nvPr/>
            </p:nvSpPr>
            <p:spPr>
              <a:xfrm>
                <a:off x="1788300" y="4517175"/>
                <a:ext cx="265975" cy="190125"/>
              </a:xfrm>
              <a:custGeom>
                <a:avLst/>
                <a:gdLst/>
                <a:ahLst/>
                <a:cxnLst/>
                <a:rect l="l" t="t" r="r" b="b"/>
                <a:pathLst>
                  <a:path w="10639" h="7605" extrusionOk="0">
                    <a:moveTo>
                      <a:pt x="4287" y="0"/>
                    </a:moveTo>
                    <a:cubicBezTo>
                      <a:pt x="2632" y="0"/>
                      <a:pt x="1230" y="700"/>
                      <a:pt x="730" y="1972"/>
                    </a:cubicBezTo>
                    <a:cubicBezTo>
                      <a:pt x="0" y="3826"/>
                      <a:pt x="1459" y="6106"/>
                      <a:pt x="3982" y="7139"/>
                    </a:cubicBezTo>
                    <a:cubicBezTo>
                      <a:pt x="4785" y="7455"/>
                      <a:pt x="5599" y="7605"/>
                      <a:pt x="6361" y="7605"/>
                    </a:cubicBezTo>
                    <a:cubicBezTo>
                      <a:pt x="8022" y="7605"/>
                      <a:pt x="9430" y="6891"/>
                      <a:pt x="9909" y="5620"/>
                    </a:cubicBezTo>
                    <a:cubicBezTo>
                      <a:pt x="10639" y="3765"/>
                      <a:pt x="9210" y="1455"/>
                      <a:pt x="6657" y="452"/>
                    </a:cubicBezTo>
                    <a:cubicBezTo>
                      <a:pt x="5855" y="147"/>
                      <a:pt x="5045" y="0"/>
                      <a:pt x="4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53" name="Google Shape;2253;p50"/>
          <p:cNvGrpSpPr/>
          <p:nvPr/>
        </p:nvGrpSpPr>
        <p:grpSpPr>
          <a:xfrm flipH="1">
            <a:off x="417106" y="1850425"/>
            <a:ext cx="136800" cy="164925"/>
            <a:chOff x="8090250" y="1365500"/>
            <a:chExt cx="136800" cy="164925"/>
          </a:xfrm>
        </p:grpSpPr>
        <p:sp>
          <p:nvSpPr>
            <p:cNvPr id="2254" name="Google Shape;2254;p50"/>
            <p:cNvSpPr/>
            <p:nvPr/>
          </p:nvSpPr>
          <p:spPr>
            <a:xfrm>
              <a:off x="8158625" y="1465800"/>
              <a:ext cx="25" cy="64625"/>
            </a:xfrm>
            <a:custGeom>
              <a:avLst/>
              <a:gdLst/>
              <a:ahLst/>
              <a:cxnLst/>
              <a:rect l="l" t="t" r="r" b="b"/>
              <a:pathLst>
                <a:path w="1" h="2585" fill="none" extrusionOk="0">
                  <a:moveTo>
                    <a:pt x="1" y="0"/>
                  </a:moveTo>
                  <a:lnTo>
                    <a:pt x="1" y="258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50"/>
            <p:cNvSpPr/>
            <p:nvPr/>
          </p:nvSpPr>
          <p:spPr>
            <a:xfrm>
              <a:off x="8158625" y="1365500"/>
              <a:ext cx="25" cy="65375"/>
            </a:xfrm>
            <a:custGeom>
              <a:avLst/>
              <a:gdLst/>
              <a:ahLst/>
              <a:cxnLst/>
              <a:rect l="l" t="t" r="r" b="b"/>
              <a:pathLst>
                <a:path w="1" h="2615" fill="none" extrusionOk="0">
                  <a:moveTo>
                    <a:pt x="1" y="0"/>
                  </a:moveTo>
                  <a:lnTo>
                    <a:pt x="1" y="261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50"/>
            <p:cNvSpPr/>
            <p:nvPr/>
          </p:nvSpPr>
          <p:spPr>
            <a:xfrm>
              <a:off x="8173825" y="1447550"/>
              <a:ext cx="53225" cy="25"/>
            </a:xfrm>
            <a:custGeom>
              <a:avLst/>
              <a:gdLst/>
              <a:ahLst/>
              <a:cxnLst/>
              <a:rect l="l" t="t" r="r" b="b"/>
              <a:pathLst>
                <a:path w="2129" h="1" fill="none" extrusionOk="0">
                  <a:moveTo>
                    <a:pt x="1" y="1"/>
                  </a:moveTo>
                  <a:lnTo>
                    <a:pt x="212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50"/>
            <p:cNvSpPr/>
            <p:nvPr/>
          </p:nvSpPr>
          <p:spPr>
            <a:xfrm>
              <a:off x="8090250" y="1447550"/>
              <a:ext cx="53975" cy="25"/>
            </a:xfrm>
            <a:custGeom>
              <a:avLst/>
              <a:gdLst/>
              <a:ahLst/>
              <a:cxnLst/>
              <a:rect l="l" t="t" r="r" b="b"/>
              <a:pathLst>
                <a:path w="2159" h="1" fill="none" extrusionOk="0">
                  <a:moveTo>
                    <a:pt x="0" y="1"/>
                  </a:moveTo>
                  <a:lnTo>
                    <a:pt x="215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Rectangle: Rounded Corners 6">
            <a:extLst>
              <a:ext uri="{FF2B5EF4-FFF2-40B4-BE49-F238E27FC236}">
                <a16:creationId xmlns:a16="http://schemas.microsoft.com/office/drawing/2014/main" id="{F575D83C-773E-C6B1-4CD0-FE8103203710}"/>
              </a:ext>
            </a:extLst>
          </p:cNvPr>
          <p:cNvSpPr/>
          <p:nvPr/>
        </p:nvSpPr>
        <p:spPr>
          <a:xfrm>
            <a:off x="3244645" y="140110"/>
            <a:ext cx="2883310" cy="589935"/>
          </a:xfrm>
          <a:prstGeom prst="roundRect">
            <a:avLst/>
          </a:prstGeom>
          <a:solidFill>
            <a:schemeClr val="tx1">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2B3055">
                    <a:lumMod val="50000"/>
                  </a:srgbClr>
                </a:solidFill>
                <a:effectLst/>
                <a:uLnTx/>
                <a:uFillTx/>
                <a:latin typeface="Arial"/>
                <a:ea typeface="+mn-ea"/>
                <a:cs typeface="+mn-cs"/>
                <a:sym typeface="Arial"/>
              </a:rPr>
              <a:t>THỰC HÀNH</a:t>
            </a:r>
          </a:p>
        </p:txBody>
      </p:sp>
      <p:sp>
        <p:nvSpPr>
          <p:cNvPr id="8" name="Line Callout 1 (Border and Accent Bar) 3">
            <a:extLst>
              <a:ext uri="{FF2B5EF4-FFF2-40B4-BE49-F238E27FC236}">
                <a16:creationId xmlns:a16="http://schemas.microsoft.com/office/drawing/2014/main" id="{AC3883CF-2299-32A8-40A3-1B0D96EF39CB}"/>
              </a:ext>
            </a:extLst>
          </p:cNvPr>
          <p:cNvSpPr/>
          <p:nvPr/>
        </p:nvSpPr>
        <p:spPr>
          <a:xfrm>
            <a:off x="279282" y="644268"/>
            <a:ext cx="1644038" cy="543461"/>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rPr>
              <a:t>Quan</a:t>
            </a:r>
            <a:r>
              <a:rPr kumimoji="0" lang="en-US" sz="2300" b="1" i="0" u="none" strike="noStrike" kern="1200" cap="none" spc="0" normalizeH="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rPr>
              <a:t> sát</a:t>
            </a:r>
            <a:endParaRPr kumimoji="0" lang="en-US" sz="2300" b="1" i="0" u="none" strike="noStrike" kern="1200" cap="none" spc="0" normalizeH="0" baseline="0" noProof="0">
              <a:ln>
                <a:noFill/>
              </a:ln>
              <a:solidFill>
                <a:srgbClr val="313131"/>
              </a:solidFill>
              <a:effectLst/>
              <a:uLnTx/>
              <a:uFillTx/>
              <a:latin typeface="Arial"/>
              <a:ea typeface="Times New Roman" panose="02020603050405020304" pitchFamily="18" charset="0"/>
              <a:cs typeface="Times New Roman" panose="02020603050405020304" pitchFamily="18" charset="0"/>
              <a:sym typeface="Arial"/>
            </a:endParaRPr>
          </a:p>
        </p:txBody>
      </p:sp>
      <p:sp>
        <p:nvSpPr>
          <p:cNvPr id="2" name="Arrow: Pentagon 1">
            <a:extLst>
              <a:ext uri="{FF2B5EF4-FFF2-40B4-BE49-F238E27FC236}">
                <a16:creationId xmlns:a16="http://schemas.microsoft.com/office/drawing/2014/main" id="{EE99F64B-D991-FB63-74F2-FED869979FEB}"/>
              </a:ext>
            </a:extLst>
          </p:cNvPr>
          <p:cNvSpPr/>
          <p:nvPr/>
        </p:nvSpPr>
        <p:spPr>
          <a:xfrm>
            <a:off x="2337620" y="1352759"/>
            <a:ext cx="6100953" cy="1092208"/>
          </a:xfrm>
          <a:prstGeom prst="homePlate">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bg2"/>
                </a:solidFill>
                <a:effectLst/>
                <a:ea typeface="Calibri" panose="020F0502020204030204" pitchFamily="34" charset="0"/>
                <a:cs typeface="Times New Roman" panose="02020603050405020304" pitchFamily="18" charset="0"/>
              </a:rPr>
              <a:t>Dung dịch kiềm làm đổi màu chất chỉ thị (giấy quỳ tím, dung dịch phenolphtalein) như thế nào?</a:t>
            </a:r>
            <a:endParaRPr lang="en-US" sz="2000">
              <a:solidFill>
                <a:schemeClr val="bg2"/>
              </a:solidFill>
              <a:effectLst/>
              <a:ea typeface="Calibri" panose="020F0502020204030204" pitchFamily="34" charset="0"/>
              <a:cs typeface="Times New Roman" panose="02020603050405020304" pitchFamily="18" charset="0"/>
            </a:endParaRPr>
          </a:p>
        </p:txBody>
      </p:sp>
      <p:sp>
        <p:nvSpPr>
          <p:cNvPr id="4" name="Arrow: Pentagon 3">
            <a:extLst>
              <a:ext uri="{FF2B5EF4-FFF2-40B4-BE49-F238E27FC236}">
                <a16:creationId xmlns:a16="http://schemas.microsoft.com/office/drawing/2014/main" id="{778C33E8-C4E3-A3ED-25F4-5CC1D3C47A62}"/>
              </a:ext>
            </a:extLst>
          </p:cNvPr>
          <p:cNvSpPr/>
          <p:nvPr/>
        </p:nvSpPr>
        <p:spPr>
          <a:xfrm>
            <a:off x="2337620" y="2841101"/>
            <a:ext cx="6101028" cy="1075298"/>
          </a:xfrm>
          <a:prstGeom prst="homePlate">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bg2"/>
                </a:solidFill>
                <a:effectLst/>
                <a:ea typeface="Calibri" panose="020F0502020204030204" pitchFamily="34" charset="0"/>
                <a:cs typeface="Times New Roman" panose="02020603050405020304" pitchFamily="18" charset="0"/>
              </a:rPr>
              <a:t>Nêu hiện tượng xảy ra ở thí nghiệm 2 và rút ra nhận xét</a:t>
            </a:r>
            <a:r>
              <a:rPr lang="en-US" sz="2000">
                <a:solidFill>
                  <a:schemeClr val="bg2"/>
                </a:solidFill>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1149747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sp>
        <p:nvSpPr>
          <p:cNvPr id="14" name="TextBox 13">
            <a:extLst>
              <a:ext uri="{FF2B5EF4-FFF2-40B4-BE49-F238E27FC236}">
                <a16:creationId xmlns:a16="http://schemas.microsoft.com/office/drawing/2014/main" id="{BAE55C6E-CD65-C41F-4E27-4686AD3E290D}"/>
              </a:ext>
            </a:extLst>
          </p:cNvPr>
          <p:cNvSpPr txBox="1"/>
          <p:nvPr/>
        </p:nvSpPr>
        <p:spPr>
          <a:xfrm>
            <a:off x="95864" y="873388"/>
            <a:ext cx="4313905" cy="1420325"/>
          </a:xfrm>
          <a:prstGeom prst="rect">
            <a:avLst/>
          </a:prstGeom>
          <a:noFill/>
        </p:spPr>
        <p:txBody>
          <a:bodyPr wrap="square">
            <a:spAutoFit/>
          </a:bodyPr>
          <a:lstStyle/>
          <a:p>
            <a:pPr marL="0" marR="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Hiện tượng xảy ra: Dung dịch kiềm làm đổi màu giấy quỳ tím sang xanh, phenolphtalein sang hồng.</a:t>
            </a:r>
          </a:p>
        </p:txBody>
      </p:sp>
      <p:pic>
        <p:nvPicPr>
          <p:cNvPr id="15" name="Picture 14" descr="IMG_256">
            <a:extLst>
              <a:ext uri="{FF2B5EF4-FFF2-40B4-BE49-F238E27FC236}">
                <a16:creationId xmlns:a16="http://schemas.microsoft.com/office/drawing/2014/main" id="{8C5673D7-69E3-57FA-5FB9-F13C720C75C1}"/>
              </a:ext>
            </a:extLst>
          </p:cNvPr>
          <p:cNvPicPr>
            <a:picLocks noChangeAspect="1"/>
          </p:cNvPicPr>
          <p:nvPr/>
        </p:nvPicPr>
        <p:blipFill>
          <a:blip r:embed="rId3"/>
          <a:srcRect t="13133"/>
          <a:stretch>
            <a:fillRect/>
          </a:stretch>
        </p:blipFill>
        <p:spPr>
          <a:xfrm>
            <a:off x="543682" y="2449727"/>
            <a:ext cx="3248660" cy="20250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xtBox 17">
            <a:extLst>
              <a:ext uri="{FF2B5EF4-FFF2-40B4-BE49-F238E27FC236}">
                <a16:creationId xmlns:a16="http://schemas.microsoft.com/office/drawing/2014/main" id="{5907D0FC-DEC2-8B3F-D827-858CAD97AB65}"/>
              </a:ext>
            </a:extLst>
          </p:cNvPr>
          <p:cNvSpPr txBox="1"/>
          <p:nvPr/>
        </p:nvSpPr>
        <p:spPr>
          <a:xfrm>
            <a:off x="4660491" y="851992"/>
            <a:ext cx="4387645" cy="1420325"/>
          </a:xfrm>
          <a:prstGeom prst="rect">
            <a:avLst/>
          </a:prstGeom>
          <a:noFill/>
        </p:spPr>
        <p:txBody>
          <a:bodyPr wrap="square">
            <a:spAutoFit/>
          </a:bodyPr>
          <a:lstStyle/>
          <a:p>
            <a:pPr marL="0" marR="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Ống nghiệm 2 nóng dần, màu hồng nhạt dần tới mất màu khi nhỏ thêm HCl.</a:t>
            </a:r>
          </a:p>
        </p:txBody>
      </p:sp>
      <p:cxnSp>
        <p:nvCxnSpPr>
          <p:cNvPr id="27" name="Straight Connector 26">
            <a:extLst>
              <a:ext uri="{FF2B5EF4-FFF2-40B4-BE49-F238E27FC236}">
                <a16:creationId xmlns:a16="http://schemas.microsoft.com/office/drawing/2014/main" id="{FBE43232-E9D7-CD15-8247-B9B23EDA5BBA}"/>
              </a:ext>
            </a:extLst>
          </p:cNvPr>
          <p:cNvCxnSpPr/>
          <p:nvPr/>
        </p:nvCxnSpPr>
        <p:spPr>
          <a:xfrm>
            <a:off x="4564626" y="0"/>
            <a:ext cx="0" cy="5143500"/>
          </a:xfrm>
          <a:prstGeom prst="line">
            <a:avLst/>
          </a:prstGeom>
          <a:ln>
            <a:prstDash val="dash"/>
          </a:ln>
        </p:spPr>
        <p:style>
          <a:lnRef idx="3">
            <a:schemeClr val="dk1"/>
          </a:lnRef>
          <a:fillRef idx="0">
            <a:schemeClr val="dk1"/>
          </a:fillRef>
          <a:effectRef idx="2">
            <a:schemeClr val="dk1"/>
          </a:effectRef>
          <a:fontRef idx="minor">
            <a:schemeClr val="tx1"/>
          </a:fontRef>
        </p:style>
      </p:cxnSp>
      <p:pic>
        <p:nvPicPr>
          <p:cNvPr id="28" name="Picture 27">
            <a:extLst>
              <a:ext uri="{FF2B5EF4-FFF2-40B4-BE49-F238E27FC236}">
                <a16:creationId xmlns:a16="http://schemas.microsoft.com/office/drawing/2014/main" id="{13E7991C-71DE-010C-EDFC-268242FB5ECE}"/>
              </a:ext>
            </a:extLst>
          </p:cNvPr>
          <p:cNvPicPr>
            <a:picLocks noChangeAspect="1"/>
          </p:cNvPicPr>
          <p:nvPr/>
        </p:nvPicPr>
        <p:blipFill>
          <a:blip r:embed="rId4"/>
          <a:stretch>
            <a:fillRect/>
          </a:stretch>
        </p:blipFill>
        <p:spPr>
          <a:xfrm>
            <a:off x="4834108" y="2571750"/>
            <a:ext cx="4040409" cy="1616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Rectangle: Rounded Corners 28">
            <a:extLst>
              <a:ext uri="{FF2B5EF4-FFF2-40B4-BE49-F238E27FC236}">
                <a16:creationId xmlns:a16="http://schemas.microsoft.com/office/drawing/2014/main" id="{C54A30C4-2C9D-EDD6-1732-CF6B72F9D9A2}"/>
              </a:ext>
            </a:extLst>
          </p:cNvPr>
          <p:cNvSpPr/>
          <p:nvPr/>
        </p:nvSpPr>
        <p:spPr>
          <a:xfrm>
            <a:off x="3229897" y="243526"/>
            <a:ext cx="2698955" cy="530763"/>
          </a:xfrm>
          <a:prstGeom prst="roundRect">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0000"/>
                </a:solidFill>
              </a:rPr>
              <a:t>TRẢ LỜI</a:t>
            </a:r>
          </a:p>
        </p:txBody>
      </p:sp>
      <p:grpSp>
        <p:nvGrpSpPr>
          <p:cNvPr id="2" name="Group 1">
            <a:extLst>
              <a:ext uri="{FF2B5EF4-FFF2-40B4-BE49-F238E27FC236}">
                <a16:creationId xmlns:a16="http://schemas.microsoft.com/office/drawing/2014/main" id="{6E44C3C1-1ECE-4C72-A548-FC0A69829778}"/>
              </a:ext>
            </a:extLst>
          </p:cNvPr>
          <p:cNvGrpSpPr/>
          <p:nvPr/>
        </p:nvGrpSpPr>
        <p:grpSpPr>
          <a:xfrm>
            <a:off x="213852" y="1541206"/>
            <a:ext cx="8660661" cy="2190136"/>
            <a:chOff x="213852" y="1541206"/>
            <a:chExt cx="8660661" cy="2190136"/>
          </a:xfrm>
        </p:grpSpPr>
        <p:sp>
          <p:nvSpPr>
            <p:cNvPr id="30" name="Rectangle 29">
              <a:extLst>
                <a:ext uri="{FF2B5EF4-FFF2-40B4-BE49-F238E27FC236}">
                  <a16:creationId xmlns:a16="http://schemas.microsoft.com/office/drawing/2014/main" id="{4352BA2E-8845-0B44-1A58-D93B4B0DD50E}"/>
                </a:ext>
              </a:extLst>
            </p:cNvPr>
            <p:cNvSpPr/>
            <p:nvPr/>
          </p:nvSpPr>
          <p:spPr>
            <a:xfrm>
              <a:off x="213852" y="1541206"/>
              <a:ext cx="8660661" cy="2190136"/>
            </a:xfrm>
            <a:prstGeom prst="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2">
              <a:extLst>
                <a:ext uri="{FF2B5EF4-FFF2-40B4-BE49-F238E27FC236}">
                  <a16:creationId xmlns:a16="http://schemas.microsoft.com/office/drawing/2014/main" id="{8A3B2C41-6032-4FE3-9671-11CD58C36632}"/>
                </a:ext>
              </a:extLst>
            </p:cNvPr>
            <p:cNvSpPr/>
            <p:nvPr/>
          </p:nvSpPr>
          <p:spPr>
            <a:xfrm>
              <a:off x="477764" y="2188414"/>
              <a:ext cx="1543940" cy="881976"/>
            </a:xfrm>
            <a:custGeom>
              <a:avLst/>
              <a:gdLst/>
              <a:ahLst/>
              <a:cxnLst/>
              <a:rect l="l" t="t" r="r" b="b"/>
              <a:pathLst>
                <a:path w="7203151" h="4114800">
                  <a:moveTo>
                    <a:pt x="0" y="0"/>
                  </a:moveTo>
                  <a:lnTo>
                    <a:pt x="7203151" y="0"/>
                  </a:lnTo>
                  <a:lnTo>
                    <a:pt x="720315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4">
              <a:extLst>
                <a:ext uri="{FF2B5EF4-FFF2-40B4-BE49-F238E27FC236}">
                  <a16:creationId xmlns:a16="http://schemas.microsoft.com/office/drawing/2014/main" id="{02A0CEC9-AFAC-3B67-65B0-94DD5AC5B2D7}"/>
                </a:ext>
              </a:extLst>
            </p:cNvPr>
            <p:cNvSpPr/>
            <p:nvPr/>
          </p:nvSpPr>
          <p:spPr>
            <a:xfrm>
              <a:off x="2693635" y="2171822"/>
              <a:ext cx="1325596" cy="937859"/>
            </a:xfrm>
            <a:custGeom>
              <a:avLst/>
              <a:gdLst/>
              <a:ahLst/>
              <a:cxnLst/>
              <a:rect l="l" t="t" r="r" b="b"/>
              <a:pathLst>
                <a:path w="5815972" h="4114800">
                  <a:moveTo>
                    <a:pt x="0" y="0"/>
                  </a:moveTo>
                  <a:lnTo>
                    <a:pt x="5815972" y="0"/>
                  </a:lnTo>
                  <a:lnTo>
                    <a:pt x="58159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Freeform 5">
              <a:extLst>
                <a:ext uri="{FF2B5EF4-FFF2-40B4-BE49-F238E27FC236}">
                  <a16:creationId xmlns:a16="http://schemas.microsoft.com/office/drawing/2014/main" id="{A57F32A6-B134-A179-02A7-82CA0CD47441}"/>
                </a:ext>
              </a:extLst>
            </p:cNvPr>
            <p:cNvSpPr/>
            <p:nvPr/>
          </p:nvSpPr>
          <p:spPr>
            <a:xfrm>
              <a:off x="4901129" y="2214810"/>
              <a:ext cx="2055446" cy="855580"/>
            </a:xfrm>
            <a:custGeom>
              <a:avLst/>
              <a:gdLst/>
              <a:ahLst/>
              <a:cxnLst/>
              <a:rect l="l" t="t" r="r" b="b"/>
              <a:pathLst>
                <a:path w="7315200" h="3044952">
                  <a:moveTo>
                    <a:pt x="0" y="0"/>
                  </a:moveTo>
                  <a:lnTo>
                    <a:pt x="7315200" y="0"/>
                  </a:lnTo>
                  <a:lnTo>
                    <a:pt x="7315200" y="3044952"/>
                  </a:lnTo>
                  <a:lnTo>
                    <a:pt x="0" y="30449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6">
              <a:extLst>
                <a:ext uri="{FF2B5EF4-FFF2-40B4-BE49-F238E27FC236}">
                  <a16:creationId xmlns:a16="http://schemas.microsoft.com/office/drawing/2014/main" id="{C3BF682E-585F-8281-2B85-756B500C7EA7}"/>
                </a:ext>
              </a:extLst>
            </p:cNvPr>
            <p:cNvSpPr/>
            <p:nvPr/>
          </p:nvSpPr>
          <p:spPr>
            <a:xfrm>
              <a:off x="7605787" y="1860099"/>
              <a:ext cx="994531" cy="1423301"/>
            </a:xfrm>
            <a:custGeom>
              <a:avLst/>
              <a:gdLst/>
              <a:ahLst/>
              <a:cxnLst/>
              <a:rect l="l" t="t" r="r" b="b"/>
              <a:pathLst>
                <a:path w="2875216" h="4114800">
                  <a:moveTo>
                    <a:pt x="0" y="0"/>
                  </a:moveTo>
                  <a:lnTo>
                    <a:pt x="2875216" y="0"/>
                  </a:lnTo>
                  <a:lnTo>
                    <a:pt x="287521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5" name="Arrow: Right 34">
              <a:extLst>
                <a:ext uri="{FF2B5EF4-FFF2-40B4-BE49-F238E27FC236}">
                  <a16:creationId xmlns:a16="http://schemas.microsoft.com/office/drawing/2014/main" id="{8721F3BF-2CFB-A622-647D-11E90C21CD03}"/>
                </a:ext>
              </a:extLst>
            </p:cNvPr>
            <p:cNvSpPr/>
            <p:nvPr/>
          </p:nvSpPr>
          <p:spPr>
            <a:xfrm>
              <a:off x="4181168" y="2436771"/>
              <a:ext cx="612214" cy="434413"/>
            </a:xfrm>
            <a:prstGeom prst="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us Sign 35">
              <a:extLst>
                <a:ext uri="{FF2B5EF4-FFF2-40B4-BE49-F238E27FC236}">
                  <a16:creationId xmlns:a16="http://schemas.microsoft.com/office/drawing/2014/main" id="{C5E2CABE-FBEB-F0AF-6070-2DC91976C1F0}"/>
                </a:ext>
              </a:extLst>
            </p:cNvPr>
            <p:cNvSpPr/>
            <p:nvPr/>
          </p:nvSpPr>
          <p:spPr>
            <a:xfrm>
              <a:off x="2183641" y="2445211"/>
              <a:ext cx="383458" cy="425973"/>
            </a:xfrm>
            <a:prstGeom prst="mathPlus">
              <a:avLst/>
            </a:prstGeom>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us Sign 36">
              <a:extLst>
                <a:ext uri="{FF2B5EF4-FFF2-40B4-BE49-F238E27FC236}">
                  <a16:creationId xmlns:a16="http://schemas.microsoft.com/office/drawing/2014/main" id="{EEF11AAE-D4D1-19A4-CA9D-9C6B645BD19B}"/>
                </a:ext>
              </a:extLst>
            </p:cNvPr>
            <p:cNvSpPr/>
            <p:nvPr/>
          </p:nvSpPr>
          <p:spPr>
            <a:xfrm>
              <a:off x="7090191" y="2527118"/>
              <a:ext cx="383458" cy="425973"/>
            </a:xfrm>
            <a:prstGeom prst="mathPlus">
              <a:avLst/>
            </a:prstGeom>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grpSp>
        <p:nvGrpSpPr>
          <p:cNvPr id="3360" name="Google Shape;3360;p62"/>
          <p:cNvGrpSpPr/>
          <p:nvPr/>
        </p:nvGrpSpPr>
        <p:grpSpPr>
          <a:xfrm>
            <a:off x="694169" y="2162096"/>
            <a:ext cx="1435585" cy="2395316"/>
            <a:chOff x="7490900" y="2136525"/>
            <a:chExt cx="1064500" cy="1776150"/>
          </a:xfrm>
        </p:grpSpPr>
        <p:sp>
          <p:nvSpPr>
            <p:cNvPr id="3361" name="Google Shape;3361;p62"/>
            <p:cNvSpPr/>
            <p:nvPr/>
          </p:nvSpPr>
          <p:spPr>
            <a:xfrm>
              <a:off x="7696625" y="3474950"/>
              <a:ext cx="778900" cy="437725"/>
            </a:xfrm>
            <a:custGeom>
              <a:avLst/>
              <a:gdLst/>
              <a:ahLst/>
              <a:cxnLst/>
              <a:rect l="l" t="t" r="r" b="b"/>
              <a:pathLst>
                <a:path w="31156" h="17509" extrusionOk="0">
                  <a:moveTo>
                    <a:pt x="122" y="0"/>
                  </a:moveTo>
                  <a:cubicBezTo>
                    <a:pt x="61" y="639"/>
                    <a:pt x="0" y="1247"/>
                    <a:pt x="0" y="1915"/>
                  </a:cubicBezTo>
                  <a:cubicBezTo>
                    <a:pt x="0" y="10548"/>
                    <a:pt x="6991" y="17508"/>
                    <a:pt x="15593" y="17508"/>
                  </a:cubicBezTo>
                  <a:cubicBezTo>
                    <a:pt x="24226" y="17508"/>
                    <a:pt x="31156" y="10517"/>
                    <a:pt x="31156" y="1915"/>
                  </a:cubicBezTo>
                  <a:cubicBezTo>
                    <a:pt x="31156" y="1277"/>
                    <a:pt x="31125" y="639"/>
                    <a:pt x="31065"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2"/>
            <p:cNvSpPr/>
            <p:nvPr/>
          </p:nvSpPr>
          <p:spPr>
            <a:xfrm>
              <a:off x="8032500" y="2842725"/>
              <a:ext cx="443025" cy="1069950"/>
            </a:xfrm>
            <a:custGeom>
              <a:avLst/>
              <a:gdLst/>
              <a:ahLst/>
              <a:cxnLst/>
              <a:rect l="l" t="t" r="r" b="b"/>
              <a:pathLst>
                <a:path w="17721" h="42798" extrusionOk="0">
                  <a:moveTo>
                    <a:pt x="4924" y="0"/>
                  </a:moveTo>
                  <a:lnTo>
                    <a:pt x="4924" y="13314"/>
                  </a:lnTo>
                  <a:cubicBezTo>
                    <a:pt x="9970" y="15897"/>
                    <a:pt x="13435" y="21125"/>
                    <a:pt x="13435" y="27204"/>
                  </a:cubicBezTo>
                  <a:cubicBezTo>
                    <a:pt x="13435" y="35107"/>
                    <a:pt x="7599" y="41612"/>
                    <a:pt x="0" y="42645"/>
                  </a:cubicBezTo>
                  <a:cubicBezTo>
                    <a:pt x="669" y="42767"/>
                    <a:pt x="1398" y="42797"/>
                    <a:pt x="2128" y="42797"/>
                  </a:cubicBezTo>
                  <a:cubicBezTo>
                    <a:pt x="10730" y="42797"/>
                    <a:pt x="17690" y="35806"/>
                    <a:pt x="17690" y="27204"/>
                  </a:cubicBezTo>
                  <a:cubicBezTo>
                    <a:pt x="17721" y="21125"/>
                    <a:pt x="14286" y="15897"/>
                    <a:pt x="9210" y="13314"/>
                  </a:cubicBezTo>
                  <a:lnTo>
                    <a:pt x="9210" y="0"/>
                  </a:ln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2"/>
            <p:cNvSpPr/>
            <p:nvPr/>
          </p:nvSpPr>
          <p:spPr>
            <a:xfrm>
              <a:off x="7695850" y="2842725"/>
              <a:ext cx="779675" cy="1069950"/>
            </a:xfrm>
            <a:custGeom>
              <a:avLst/>
              <a:gdLst/>
              <a:ahLst/>
              <a:cxnLst/>
              <a:rect l="l" t="t" r="r" b="b"/>
              <a:pathLst>
                <a:path w="31187" h="42798" fill="none" extrusionOk="0">
                  <a:moveTo>
                    <a:pt x="22676" y="13314"/>
                  </a:moveTo>
                  <a:lnTo>
                    <a:pt x="22676" y="0"/>
                  </a:lnTo>
                  <a:lnTo>
                    <a:pt x="8512" y="0"/>
                  </a:lnTo>
                  <a:lnTo>
                    <a:pt x="8512" y="13314"/>
                  </a:lnTo>
                  <a:cubicBezTo>
                    <a:pt x="3466" y="15897"/>
                    <a:pt x="1" y="21125"/>
                    <a:pt x="1" y="27204"/>
                  </a:cubicBezTo>
                  <a:cubicBezTo>
                    <a:pt x="1" y="35837"/>
                    <a:pt x="6992" y="42797"/>
                    <a:pt x="15594" y="42797"/>
                  </a:cubicBezTo>
                  <a:cubicBezTo>
                    <a:pt x="24196" y="42797"/>
                    <a:pt x="31156" y="35806"/>
                    <a:pt x="31156" y="27204"/>
                  </a:cubicBezTo>
                  <a:cubicBezTo>
                    <a:pt x="31187" y="21125"/>
                    <a:pt x="27752" y="15897"/>
                    <a:pt x="22676" y="13314"/>
                  </a:cubicBez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2"/>
            <p:cNvSpPr/>
            <p:nvPr/>
          </p:nvSpPr>
          <p:spPr>
            <a:xfrm>
              <a:off x="7490900" y="2309700"/>
              <a:ext cx="705225" cy="484125"/>
            </a:xfrm>
            <a:custGeom>
              <a:avLst/>
              <a:gdLst/>
              <a:ahLst/>
              <a:cxnLst/>
              <a:rect l="l" t="t" r="r" b="b"/>
              <a:pathLst>
                <a:path w="28209" h="19365" extrusionOk="0">
                  <a:moveTo>
                    <a:pt x="9735" y="1"/>
                  </a:moveTo>
                  <a:cubicBezTo>
                    <a:pt x="9193" y="1"/>
                    <a:pt x="8687" y="102"/>
                    <a:pt x="8229" y="318"/>
                  </a:cubicBezTo>
                  <a:cubicBezTo>
                    <a:pt x="0" y="4185"/>
                    <a:pt x="8578" y="19365"/>
                    <a:pt x="17054" y="19365"/>
                  </a:cubicBezTo>
                  <a:cubicBezTo>
                    <a:pt x="17971" y="19365"/>
                    <a:pt x="18887" y="19187"/>
                    <a:pt x="19780" y="18798"/>
                  </a:cubicBezTo>
                  <a:cubicBezTo>
                    <a:pt x="28209" y="15062"/>
                    <a:pt x="16354" y="1"/>
                    <a:pt x="97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2"/>
            <p:cNvSpPr/>
            <p:nvPr/>
          </p:nvSpPr>
          <p:spPr>
            <a:xfrm>
              <a:off x="7626700" y="2312325"/>
              <a:ext cx="232550" cy="238625"/>
            </a:xfrm>
            <a:custGeom>
              <a:avLst/>
              <a:gdLst/>
              <a:ahLst/>
              <a:cxnLst/>
              <a:rect l="l" t="t" r="r" b="b"/>
              <a:pathLst>
                <a:path w="9302" h="9545" fill="none" extrusionOk="0">
                  <a:moveTo>
                    <a:pt x="1" y="3040"/>
                  </a:moveTo>
                  <a:cubicBezTo>
                    <a:pt x="7417" y="7022"/>
                    <a:pt x="9302" y="9544"/>
                    <a:pt x="9302" y="9544"/>
                  </a:cubicBezTo>
                  <a:cubicBezTo>
                    <a:pt x="9302" y="9544"/>
                    <a:pt x="8937" y="4043"/>
                    <a:pt x="5290" y="0"/>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2"/>
            <p:cNvSpPr/>
            <p:nvPr/>
          </p:nvSpPr>
          <p:spPr>
            <a:xfrm>
              <a:off x="7615300" y="2369300"/>
              <a:ext cx="315400" cy="268275"/>
            </a:xfrm>
            <a:custGeom>
              <a:avLst/>
              <a:gdLst/>
              <a:ahLst/>
              <a:cxnLst/>
              <a:rect l="l" t="t" r="r" b="b"/>
              <a:pathLst>
                <a:path w="12616" h="10731" fill="none" extrusionOk="0">
                  <a:moveTo>
                    <a:pt x="1" y="4651"/>
                  </a:moveTo>
                  <a:cubicBezTo>
                    <a:pt x="7478" y="7448"/>
                    <a:pt x="11886" y="10730"/>
                    <a:pt x="11886" y="10730"/>
                  </a:cubicBezTo>
                  <a:cubicBezTo>
                    <a:pt x="11886" y="10730"/>
                    <a:pt x="12615" y="4287"/>
                    <a:pt x="10183" y="1"/>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2"/>
            <p:cNvSpPr/>
            <p:nvPr/>
          </p:nvSpPr>
          <p:spPr>
            <a:xfrm>
              <a:off x="7654075" y="2446825"/>
              <a:ext cx="322200" cy="243950"/>
            </a:xfrm>
            <a:custGeom>
              <a:avLst/>
              <a:gdLst/>
              <a:ahLst/>
              <a:cxnLst/>
              <a:rect l="l" t="t" r="r" b="b"/>
              <a:pathLst>
                <a:path w="12888" h="9758" fill="none" extrusionOk="0">
                  <a:moveTo>
                    <a:pt x="0" y="6110"/>
                  </a:moveTo>
                  <a:cubicBezTo>
                    <a:pt x="4924" y="7781"/>
                    <a:pt x="11520" y="9757"/>
                    <a:pt x="11520" y="9757"/>
                  </a:cubicBezTo>
                  <a:cubicBezTo>
                    <a:pt x="11520" y="9757"/>
                    <a:pt x="12888" y="5958"/>
                    <a:pt x="12006" y="0"/>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2"/>
            <p:cNvSpPr/>
            <p:nvPr/>
          </p:nvSpPr>
          <p:spPr>
            <a:xfrm>
              <a:off x="7718650" y="2552450"/>
              <a:ext cx="306275" cy="221150"/>
            </a:xfrm>
            <a:custGeom>
              <a:avLst/>
              <a:gdLst/>
              <a:ahLst/>
              <a:cxnLst/>
              <a:rect l="l" t="t" r="r" b="b"/>
              <a:pathLst>
                <a:path w="12251" h="8846" fill="none" extrusionOk="0">
                  <a:moveTo>
                    <a:pt x="1" y="5532"/>
                  </a:moveTo>
                  <a:cubicBezTo>
                    <a:pt x="6505" y="8845"/>
                    <a:pt x="10062" y="8025"/>
                    <a:pt x="10062" y="8025"/>
                  </a:cubicBezTo>
                  <a:cubicBezTo>
                    <a:pt x="10062" y="8025"/>
                    <a:pt x="11946" y="5319"/>
                    <a:pt x="12250" y="0"/>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2"/>
            <p:cNvSpPr/>
            <p:nvPr/>
          </p:nvSpPr>
          <p:spPr>
            <a:xfrm>
              <a:off x="7667750" y="2335875"/>
              <a:ext cx="418725" cy="930125"/>
            </a:xfrm>
            <a:custGeom>
              <a:avLst/>
              <a:gdLst/>
              <a:ahLst/>
              <a:cxnLst/>
              <a:rect l="l" t="t" r="r" b="b"/>
              <a:pathLst>
                <a:path w="16749" h="37205" fill="none" extrusionOk="0">
                  <a:moveTo>
                    <a:pt x="16748" y="37205"/>
                  </a:moveTo>
                  <a:cubicBezTo>
                    <a:pt x="15988" y="25198"/>
                    <a:pt x="12584" y="11277"/>
                    <a:pt x="0"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2"/>
            <p:cNvSpPr/>
            <p:nvPr/>
          </p:nvSpPr>
          <p:spPr>
            <a:xfrm>
              <a:off x="7942825" y="2455175"/>
              <a:ext cx="147450" cy="286500"/>
            </a:xfrm>
            <a:custGeom>
              <a:avLst/>
              <a:gdLst/>
              <a:ahLst/>
              <a:cxnLst/>
              <a:rect l="l" t="t" r="r" b="b"/>
              <a:pathLst>
                <a:path w="5898" h="11460" extrusionOk="0">
                  <a:moveTo>
                    <a:pt x="730" y="0"/>
                  </a:moveTo>
                  <a:cubicBezTo>
                    <a:pt x="0" y="3587"/>
                    <a:pt x="1642" y="9058"/>
                    <a:pt x="3739" y="11460"/>
                  </a:cubicBezTo>
                  <a:cubicBezTo>
                    <a:pt x="5897" y="8633"/>
                    <a:pt x="3921" y="3861"/>
                    <a:pt x="730"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2"/>
            <p:cNvSpPr/>
            <p:nvPr/>
          </p:nvSpPr>
          <p:spPr>
            <a:xfrm>
              <a:off x="7855875" y="2136525"/>
              <a:ext cx="699525" cy="638700"/>
            </a:xfrm>
            <a:custGeom>
              <a:avLst/>
              <a:gdLst/>
              <a:ahLst/>
              <a:cxnLst/>
              <a:rect l="l" t="t" r="r" b="b"/>
              <a:pathLst>
                <a:path w="27981" h="25548" extrusionOk="0">
                  <a:moveTo>
                    <a:pt x="18519" y="1"/>
                  </a:moveTo>
                  <a:cubicBezTo>
                    <a:pt x="7906" y="1"/>
                    <a:pt x="0" y="21590"/>
                    <a:pt x="11716" y="25209"/>
                  </a:cubicBezTo>
                  <a:cubicBezTo>
                    <a:pt x="12465" y="25439"/>
                    <a:pt x="13187" y="25547"/>
                    <a:pt x="13878" y="25547"/>
                  </a:cubicBezTo>
                  <a:cubicBezTo>
                    <a:pt x="24322" y="25547"/>
                    <a:pt x="27981" y="896"/>
                    <a:pt x="19315" y="41"/>
                  </a:cubicBezTo>
                  <a:cubicBezTo>
                    <a:pt x="19048" y="14"/>
                    <a:pt x="18782" y="1"/>
                    <a:pt x="185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2"/>
            <p:cNvSpPr/>
            <p:nvPr/>
          </p:nvSpPr>
          <p:spPr>
            <a:xfrm>
              <a:off x="8247550" y="2141350"/>
              <a:ext cx="180875" cy="205950"/>
            </a:xfrm>
            <a:custGeom>
              <a:avLst/>
              <a:gdLst/>
              <a:ahLst/>
              <a:cxnLst/>
              <a:rect l="l" t="t" r="r" b="b"/>
              <a:pathLst>
                <a:path w="7235" h="8238" fill="none" extrusionOk="0">
                  <a:moveTo>
                    <a:pt x="1216" y="0"/>
                  </a:moveTo>
                  <a:cubicBezTo>
                    <a:pt x="0" y="3131"/>
                    <a:pt x="456" y="8237"/>
                    <a:pt x="456" y="8237"/>
                  </a:cubicBezTo>
                  <a:cubicBezTo>
                    <a:pt x="456" y="8237"/>
                    <a:pt x="5411" y="3526"/>
                    <a:pt x="7234" y="2401"/>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2"/>
            <p:cNvSpPr/>
            <p:nvPr/>
          </p:nvSpPr>
          <p:spPr>
            <a:xfrm>
              <a:off x="8160150" y="2177825"/>
              <a:ext cx="292575" cy="310800"/>
            </a:xfrm>
            <a:custGeom>
              <a:avLst/>
              <a:gdLst/>
              <a:ahLst/>
              <a:cxnLst/>
              <a:rect l="l" t="t" r="r" b="b"/>
              <a:pathLst>
                <a:path w="11703" h="12432" fill="none" extrusionOk="0">
                  <a:moveTo>
                    <a:pt x="1277" y="0"/>
                  </a:moveTo>
                  <a:cubicBezTo>
                    <a:pt x="1" y="5259"/>
                    <a:pt x="2067" y="12432"/>
                    <a:pt x="2067" y="12432"/>
                  </a:cubicBezTo>
                  <a:cubicBezTo>
                    <a:pt x="2067" y="12432"/>
                    <a:pt x="10001" y="5259"/>
                    <a:pt x="11703" y="3769"/>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2"/>
            <p:cNvSpPr/>
            <p:nvPr/>
          </p:nvSpPr>
          <p:spPr>
            <a:xfrm>
              <a:off x="8095550" y="2269000"/>
              <a:ext cx="364025" cy="329825"/>
            </a:xfrm>
            <a:custGeom>
              <a:avLst/>
              <a:gdLst/>
              <a:ahLst/>
              <a:cxnLst/>
              <a:rect l="l" t="t" r="r" b="b"/>
              <a:pathLst>
                <a:path w="14561" h="13193" fill="none" extrusionOk="0">
                  <a:moveTo>
                    <a:pt x="153" y="1"/>
                  </a:moveTo>
                  <a:cubicBezTo>
                    <a:pt x="1" y="5533"/>
                    <a:pt x="3436" y="13192"/>
                    <a:pt x="3436" y="13192"/>
                  </a:cubicBezTo>
                  <a:cubicBezTo>
                    <a:pt x="3436" y="13192"/>
                    <a:pt x="11521" y="8086"/>
                    <a:pt x="14560" y="3131"/>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2"/>
            <p:cNvSpPr/>
            <p:nvPr/>
          </p:nvSpPr>
          <p:spPr>
            <a:xfrm>
              <a:off x="8034775" y="2389075"/>
              <a:ext cx="415675" cy="301700"/>
            </a:xfrm>
            <a:custGeom>
              <a:avLst/>
              <a:gdLst/>
              <a:ahLst/>
              <a:cxnLst/>
              <a:rect l="l" t="t" r="r" b="b"/>
              <a:pathLst>
                <a:path w="16627" h="12068" fill="none" extrusionOk="0">
                  <a:moveTo>
                    <a:pt x="0" y="0"/>
                  </a:moveTo>
                  <a:cubicBezTo>
                    <a:pt x="304" y="5319"/>
                    <a:pt x="5107" y="12067"/>
                    <a:pt x="5107" y="12067"/>
                  </a:cubicBezTo>
                  <a:cubicBezTo>
                    <a:pt x="5107" y="12067"/>
                    <a:pt x="13435" y="8328"/>
                    <a:pt x="16627" y="3192"/>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2"/>
            <p:cNvSpPr/>
            <p:nvPr/>
          </p:nvSpPr>
          <p:spPr>
            <a:xfrm>
              <a:off x="8007425" y="2494700"/>
              <a:ext cx="383750" cy="246225"/>
            </a:xfrm>
            <a:custGeom>
              <a:avLst/>
              <a:gdLst/>
              <a:ahLst/>
              <a:cxnLst/>
              <a:rect l="l" t="t" r="r" b="b"/>
              <a:pathLst>
                <a:path w="15350" h="9849" fill="none" extrusionOk="0">
                  <a:moveTo>
                    <a:pt x="0" y="0"/>
                  </a:moveTo>
                  <a:cubicBezTo>
                    <a:pt x="942" y="6991"/>
                    <a:pt x="5806" y="9848"/>
                    <a:pt x="5806" y="9848"/>
                  </a:cubicBezTo>
                  <a:cubicBezTo>
                    <a:pt x="5806" y="9848"/>
                    <a:pt x="12158" y="8116"/>
                    <a:pt x="15350" y="5714"/>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62"/>
            <p:cNvSpPr/>
            <p:nvPr/>
          </p:nvSpPr>
          <p:spPr>
            <a:xfrm>
              <a:off x="8051475" y="2145900"/>
              <a:ext cx="320700" cy="1231800"/>
            </a:xfrm>
            <a:custGeom>
              <a:avLst/>
              <a:gdLst/>
              <a:ahLst/>
              <a:cxnLst/>
              <a:rect l="l" t="t" r="r" b="b"/>
              <a:pathLst>
                <a:path w="12828" h="49272" fill="none" extrusionOk="0">
                  <a:moveTo>
                    <a:pt x="3648" y="49272"/>
                  </a:moveTo>
                  <a:cubicBezTo>
                    <a:pt x="1" y="30305"/>
                    <a:pt x="7661" y="4773"/>
                    <a:pt x="12828"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Subtitle 4">
            <a:extLst>
              <a:ext uri="{FF2B5EF4-FFF2-40B4-BE49-F238E27FC236}">
                <a16:creationId xmlns:a16="http://schemas.microsoft.com/office/drawing/2014/main" id="{A4DD55B3-2170-42B9-6036-312805FA57C2}"/>
              </a:ext>
            </a:extLst>
          </p:cNvPr>
          <p:cNvSpPr>
            <a:spLocks noGrp="1"/>
          </p:cNvSpPr>
          <p:nvPr>
            <p:ph type="subTitle" idx="1"/>
          </p:nvPr>
        </p:nvSpPr>
        <p:spPr>
          <a:xfrm>
            <a:off x="2920181" y="985804"/>
            <a:ext cx="5584860" cy="3148561"/>
          </a:xfrm>
          <a:solidFill>
            <a:schemeClr val="accent6"/>
          </a:solidFill>
        </p:spPr>
        <p:txBody>
          <a:bodyPr/>
          <a:lstStyle/>
          <a:p>
            <a:pPr marL="285750" marR="0" indent="-285750" algn="just">
              <a:lnSpc>
                <a:spcPct val="150000"/>
              </a:lnSpc>
              <a:spcBef>
                <a:spcPts val="0"/>
              </a:spcBef>
              <a:spcAft>
                <a:spcPts val="0"/>
              </a:spcAft>
              <a:buFont typeface="Wingdings" panose="05000000000000000000" pitchFamily="2" charset="2"/>
              <a:buChar char="q"/>
            </a:pPr>
            <a:r>
              <a:rPr lang="en-US" sz="2000">
                <a:solidFill>
                  <a:schemeClr val="tx1"/>
                </a:solidFill>
                <a:effectLst/>
                <a:latin typeface="+mj-lt"/>
                <a:ea typeface="Calibri" panose="020F0502020204030204" pitchFamily="34" charset="0"/>
                <a:cs typeface="Times New Roman" panose="02020603050405020304" pitchFamily="18" charset="0"/>
              </a:rPr>
              <a:t>Dung dịch base làm giấy quỳ tím chuyển sang màu xanh, dung dịch phenolphtalein không màu chuyển hồng.</a:t>
            </a:r>
            <a:endParaRPr lang="en-US" sz="2000">
              <a:solidFill>
                <a:schemeClr val="tx1"/>
              </a:solidFill>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Wingdings" panose="05000000000000000000" pitchFamily="2" charset="2"/>
              <a:buChar char="q"/>
            </a:pPr>
            <a:r>
              <a:rPr lang="en-US" sz="2000">
                <a:solidFill>
                  <a:schemeClr val="tx1"/>
                </a:solidFill>
                <a:effectLst/>
                <a:latin typeface="+mj-lt"/>
                <a:ea typeface="Calibri" panose="020F0502020204030204" pitchFamily="34" charset="0"/>
              </a:rPr>
              <a:t>Phản ứng giữa dung dịch acid base tạo thành muối và nước được gọi là phản ứng trung hòa</a:t>
            </a:r>
            <a:endParaRPr lang="en-US" sz="2000">
              <a:solidFill>
                <a:schemeClr val="tx1"/>
              </a:solidFill>
              <a:latin typeface="+mj-lt"/>
            </a:endParaRPr>
          </a:p>
        </p:txBody>
      </p:sp>
      <p:sp>
        <p:nvSpPr>
          <p:cNvPr id="7" name="Rectangle: Rounded Corners 6">
            <a:extLst>
              <a:ext uri="{FF2B5EF4-FFF2-40B4-BE49-F238E27FC236}">
                <a16:creationId xmlns:a16="http://schemas.microsoft.com/office/drawing/2014/main" id="{23D990F9-7397-C9A2-3994-271D318FFA8E}"/>
              </a:ext>
            </a:extLst>
          </p:cNvPr>
          <p:cNvSpPr/>
          <p:nvPr/>
        </p:nvSpPr>
        <p:spPr>
          <a:xfrm>
            <a:off x="4483509" y="589936"/>
            <a:ext cx="2580968" cy="545690"/>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tx1">
                    <a:lumMod val="50000"/>
                  </a:schemeClr>
                </a:solidFill>
              </a:rPr>
              <a:t>NHẬN XÉT</a:t>
            </a:r>
          </a:p>
        </p:txBody>
      </p: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p:cTn id="14" dur="500" fill="hold"/>
                                        <p:tgtEl>
                                          <p:spTgt spid="5">
                                            <p:bg/>
                                          </p:spTgt>
                                        </p:tgtEl>
                                        <p:attrNameLst>
                                          <p:attrName>ppt_w</p:attrName>
                                        </p:attrNameLst>
                                      </p:cBhvr>
                                      <p:tavLst>
                                        <p:tav tm="0">
                                          <p:val>
                                            <p:fltVal val="0"/>
                                          </p:val>
                                        </p:tav>
                                        <p:tav tm="100000">
                                          <p:val>
                                            <p:strVal val="#ppt_w"/>
                                          </p:val>
                                        </p:tav>
                                      </p:tavLst>
                                    </p:anim>
                                    <p:anim calcmode="lin" valueType="num">
                                      <p:cBhvr>
                                        <p:cTn id="15" dur="500" fill="hold"/>
                                        <p:tgtEl>
                                          <p:spTgt spid="5">
                                            <p:bg/>
                                          </p:spTgt>
                                        </p:tgtEl>
                                        <p:attrNameLst>
                                          <p:attrName>ppt_h</p:attrName>
                                        </p:attrNameLst>
                                      </p:cBhvr>
                                      <p:tavLst>
                                        <p:tav tm="0">
                                          <p:val>
                                            <p:fltVal val="0"/>
                                          </p:val>
                                        </p:tav>
                                        <p:tav tm="100000">
                                          <p:val>
                                            <p:strVal val="#ppt_h"/>
                                          </p:val>
                                        </p:tav>
                                      </p:tavLst>
                                    </p:anim>
                                    <p:animEffect transition="in" filter="fade">
                                      <p:cBhvr>
                                        <p:cTn id="16" dur="500"/>
                                        <p:tgtEl>
                                          <p:spTgt spid="5">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calcmode="lin" valueType="num">
                                      <p:cBhvr>
                                        <p:cTn id="28"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grpSp>
        <p:nvGrpSpPr>
          <p:cNvPr id="2904" name="Google Shape;2904;p56"/>
          <p:cNvGrpSpPr/>
          <p:nvPr/>
        </p:nvGrpSpPr>
        <p:grpSpPr>
          <a:xfrm>
            <a:off x="415003" y="2221678"/>
            <a:ext cx="561693" cy="1609734"/>
            <a:chOff x="5522347" y="1956830"/>
            <a:chExt cx="634394" cy="1818086"/>
          </a:xfrm>
        </p:grpSpPr>
        <p:sp>
          <p:nvSpPr>
            <p:cNvPr id="2905" name="Google Shape;2905;p56"/>
            <p:cNvSpPr/>
            <p:nvPr/>
          </p:nvSpPr>
          <p:spPr>
            <a:xfrm>
              <a:off x="5522347" y="2109346"/>
              <a:ext cx="342059" cy="933667"/>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6"/>
            <p:cNvSpPr/>
            <p:nvPr/>
          </p:nvSpPr>
          <p:spPr>
            <a:xfrm>
              <a:off x="5548349" y="2178115"/>
              <a:ext cx="37578" cy="328164"/>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6"/>
            <p:cNvSpPr/>
            <p:nvPr/>
          </p:nvSpPr>
          <p:spPr>
            <a:xfrm>
              <a:off x="5584178" y="2375109"/>
              <a:ext cx="46815" cy="286595"/>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6"/>
            <p:cNvSpPr/>
            <p:nvPr/>
          </p:nvSpPr>
          <p:spPr>
            <a:xfrm>
              <a:off x="5628086" y="2491245"/>
              <a:ext cx="41607" cy="312578"/>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6"/>
            <p:cNvSpPr/>
            <p:nvPr/>
          </p:nvSpPr>
          <p:spPr>
            <a:xfrm>
              <a:off x="5696246" y="2632204"/>
              <a:ext cx="34118" cy="256544"/>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6"/>
            <p:cNvSpPr/>
            <p:nvPr/>
          </p:nvSpPr>
          <p:spPr>
            <a:xfrm>
              <a:off x="5730346" y="2741992"/>
              <a:ext cx="47386" cy="223604"/>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6"/>
            <p:cNvSpPr/>
            <p:nvPr/>
          </p:nvSpPr>
          <p:spPr>
            <a:xfrm>
              <a:off x="5522347" y="2109346"/>
              <a:ext cx="364013" cy="1394694"/>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6"/>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6"/>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6"/>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6"/>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6"/>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6"/>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6"/>
            <p:cNvSpPr/>
            <p:nvPr/>
          </p:nvSpPr>
          <p:spPr>
            <a:xfrm>
              <a:off x="5859179" y="2392444"/>
              <a:ext cx="225334" cy="1382472"/>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9" name="Google Shape;2919;p56"/>
          <p:cNvGrpSpPr/>
          <p:nvPr/>
        </p:nvGrpSpPr>
        <p:grpSpPr>
          <a:xfrm>
            <a:off x="562593" y="3480019"/>
            <a:ext cx="414119" cy="1349632"/>
            <a:chOff x="5052025" y="1339225"/>
            <a:chExt cx="1014500" cy="3306300"/>
          </a:xfrm>
        </p:grpSpPr>
        <p:sp>
          <p:nvSpPr>
            <p:cNvPr id="2920" name="Google Shape;2920;p56"/>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6"/>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6"/>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6"/>
            <p:cNvSpPr/>
            <p:nvPr/>
          </p:nvSpPr>
          <p:spPr>
            <a:xfrm>
              <a:off x="5507975" y="2631025"/>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6"/>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6"/>
            <p:cNvSpPr/>
            <p:nvPr/>
          </p:nvSpPr>
          <p:spPr>
            <a:xfrm>
              <a:off x="5358275" y="3654600"/>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6"/>
            <p:cNvSpPr/>
            <p:nvPr/>
          </p:nvSpPr>
          <p:spPr>
            <a:xfrm>
              <a:off x="5280000" y="4086225"/>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6"/>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6"/>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6"/>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6"/>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6"/>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6"/>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6"/>
            <p:cNvSpPr/>
            <p:nvPr/>
          </p:nvSpPr>
          <p:spPr>
            <a:xfrm>
              <a:off x="5653875" y="3254125"/>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6"/>
            <p:cNvSpPr/>
            <p:nvPr/>
          </p:nvSpPr>
          <p:spPr>
            <a:xfrm>
              <a:off x="5506450" y="3939550"/>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6"/>
            <p:cNvSpPr/>
            <p:nvPr/>
          </p:nvSpPr>
          <p:spPr>
            <a:xfrm>
              <a:off x="5755700" y="3574800"/>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6"/>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6" name="Google Shape;2976;p56"/>
          <p:cNvGrpSpPr/>
          <p:nvPr/>
        </p:nvGrpSpPr>
        <p:grpSpPr>
          <a:xfrm>
            <a:off x="7839327" y="3388405"/>
            <a:ext cx="1079969" cy="1592534"/>
            <a:chOff x="2729800" y="1633400"/>
            <a:chExt cx="2354925" cy="3472600"/>
          </a:xfrm>
        </p:grpSpPr>
        <p:sp>
          <p:nvSpPr>
            <p:cNvPr id="2977" name="Google Shape;2977;p56"/>
            <p:cNvSpPr/>
            <p:nvPr/>
          </p:nvSpPr>
          <p:spPr>
            <a:xfrm>
              <a:off x="3345325" y="3723750"/>
              <a:ext cx="244700" cy="717350"/>
            </a:xfrm>
            <a:custGeom>
              <a:avLst/>
              <a:gdLst/>
              <a:ahLst/>
              <a:cxnLst/>
              <a:rect l="l" t="t" r="r" b="b"/>
              <a:pathLst>
                <a:path w="9788" h="28694" fill="none" extrusionOk="0">
                  <a:moveTo>
                    <a:pt x="0" y="0"/>
                  </a:moveTo>
                  <a:lnTo>
                    <a:pt x="9787" y="2869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6"/>
            <p:cNvSpPr/>
            <p:nvPr/>
          </p:nvSpPr>
          <p:spPr>
            <a:xfrm>
              <a:off x="3693425" y="2499575"/>
              <a:ext cx="897375" cy="2383725"/>
            </a:xfrm>
            <a:custGeom>
              <a:avLst/>
              <a:gdLst/>
              <a:ahLst/>
              <a:cxnLst/>
              <a:rect l="l" t="t" r="r" b="b"/>
              <a:pathLst>
                <a:path w="35895" h="95349" extrusionOk="0">
                  <a:moveTo>
                    <a:pt x="29998" y="0"/>
                  </a:moveTo>
                  <a:cubicBezTo>
                    <a:pt x="29998" y="0"/>
                    <a:pt x="3888" y="75868"/>
                    <a:pt x="2368" y="80366"/>
                  </a:cubicBezTo>
                  <a:cubicBezTo>
                    <a:pt x="1304" y="83436"/>
                    <a:pt x="484" y="90457"/>
                    <a:pt x="58" y="94500"/>
                  </a:cubicBezTo>
                  <a:cubicBezTo>
                    <a:pt x="1" y="95014"/>
                    <a:pt x="373" y="95349"/>
                    <a:pt x="763" y="95349"/>
                  </a:cubicBezTo>
                  <a:cubicBezTo>
                    <a:pt x="996" y="95349"/>
                    <a:pt x="1236" y="95229"/>
                    <a:pt x="1395" y="94956"/>
                  </a:cubicBezTo>
                  <a:cubicBezTo>
                    <a:pt x="3554" y="91521"/>
                    <a:pt x="7201" y="85442"/>
                    <a:pt x="8265" y="82372"/>
                  </a:cubicBezTo>
                  <a:cubicBezTo>
                    <a:pt x="9785" y="77934"/>
                    <a:pt x="35895" y="2006"/>
                    <a:pt x="35895" y="2006"/>
                  </a:cubicBezTo>
                  <a:lnTo>
                    <a:pt x="32916" y="1034"/>
                  </a:lnTo>
                  <a:lnTo>
                    <a:pt x="29998"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6"/>
            <p:cNvSpPr/>
            <p:nvPr/>
          </p:nvSpPr>
          <p:spPr>
            <a:xfrm>
              <a:off x="3692950" y="2525400"/>
              <a:ext cx="894800" cy="2357025"/>
            </a:xfrm>
            <a:custGeom>
              <a:avLst/>
              <a:gdLst/>
              <a:ahLst/>
              <a:cxnLst/>
              <a:rect l="l" t="t" r="r" b="b"/>
              <a:pathLst>
                <a:path w="35792" h="94281" extrusionOk="0">
                  <a:moveTo>
                    <a:pt x="32935" y="1"/>
                  </a:moveTo>
                  <a:cubicBezTo>
                    <a:pt x="32935" y="1"/>
                    <a:pt x="9135" y="78725"/>
                    <a:pt x="77" y="93467"/>
                  </a:cubicBezTo>
                  <a:cubicBezTo>
                    <a:pt x="1" y="93964"/>
                    <a:pt x="369" y="94281"/>
                    <a:pt x="767" y="94281"/>
                  </a:cubicBezTo>
                  <a:cubicBezTo>
                    <a:pt x="1001" y="94281"/>
                    <a:pt x="1245" y="94171"/>
                    <a:pt x="1414" y="93923"/>
                  </a:cubicBezTo>
                  <a:cubicBezTo>
                    <a:pt x="3573" y="90488"/>
                    <a:pt x="7220" y="84409"/>
                    <a:pt x="8284" y="81339"/>
                  </a:cubicBezTo>
                  <a:cubicBezTo>
                    <a:pt x="9773" y="77053"/>
                    <a:pt x="34029" y="6414"/>
                    <a:pt x="35792" y="1277"/>
                  </a:cubicBezTo>
                  <a:lnTo>
                    <a:pt x="32935" y="1"/>
                  </a:ln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6"/>
            <p:cNvSpPr/>
            <p:nvPr/>
          </p:nvSpPr>
          <p:spPr>
            <a:xfrm>
              <a:off x="4321025" y="1633400"/>
              <a:ext cx="763700" cy="1128675"/>
            </a:xfrm>
            <a:custGeom>
              <a:avLst/>
              <a:gdLst/>
              <a:ahLst/>
              <a:cxnLst/>
              <a:rect l="l" t="t" r="r" b="b"/>
              <a:pathLst>
                <a:path w="30548" h="45147" extrusionOk="0">
                  <a:moveTo>
                    <a:pt x="15241" y="0"/>
                  </a:moveTo>
                  <a:cubicBezTo>
                    <a:pt x="11938" y="0"/>
                    <a:pt x="7586" y="1420"/>
                    <a:pt x="4863" y="7869"/>
                  </a:cubicBezTo>
                  <a:cubicBezTo>
                    <a:pt x="0" y="19328"/>
                    <a:pt x="1277" y="39784"/>
                    <a:pt x="1277" y="39784"/>
                  </a:cubicBezTo>
                  <a:cubicBezTo>
                    <a:pt x="365" y="41061"/>
                    <a:pt x="973" y="42854"/>
                    <a:pt x="2462" y="43340"/>
                  </a:cubicBezTo>
                  <a:lnTo>
                    <a:pt x="4894" y="44191"/>
                  </a:lnTo>
                  <a:lnTo>
                    <a:pt x="7325" y="45012"/>
                  </a:lnTo>
                  <a:cubicBezTo>
                    <a:pt x="7588" y="45103"/>
                    <a:pt x="7853" y="45146"/>
                    <a:pt x="8111" y="45146"/>
                  </a:cubicBezTo>
                  <a:cubicBezTo>
                    <a:pt x="9316" y="45146"/>
                    <a:pt x="10376" y="44211"/>
                    <a:pt x="10426" y="42884"/>
                  </a:cubicBezTo>
                  <a:cubicBezTo>
                    <a:pt x="10426" y="42884"/>
                    <a:pt x="24013" y="27595"/>
                    <a:pt x="27265" y="15528"/>
                  </a:cubicBezTo>
                  <a:cubicBezTo>
                    <a:pt x="30548" y="3492"/>
                    <a:pt x="19788" y="878"/>
                    <a:pt x="19788" y="878"/>
                  </a:cubicBezTo>
                  <a:cubicBezTo>
                    <a:pt x="19788" y="878"/>
                    <a:pt x="17838" y="0"/>
                    <a:pt x="15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6"/>
            <p:cNvSpPr/>
            <p:nvPr/>
          </p:nvSpPr>
          <p:spPr>
            <a:xfrm>
              <a:off x="4342300" y="1678875"/>
              <a:ext cx="716600" cy="1083200"/>
            </a:xfrm>
            <a:custGeom>
              <a:avLst/>
              <a:gdLst/>
              <a:ahLst/>
              <a:cxnLst/>
              <a:rect l="l" t="t" r="r" b="b"/>
              <a:pathLst>
                <a:path w="28664" h="43328" extrusionOk="0">
                  <a:moveTo>
                    <a:pt x="21186" y="1"/>
                  </a:moveTo>
                  <a:cubicBezTo>
                    <a:pt x="18207" y="14135"/>
                    <a:pt x="12067" y="33102"/>
                    <a:pt x="0" y="39363"/>
                  </a:cubicBezTo>
                  <a:cubicBezTo>
                    <a:pt x="61" y="40305"/>
                    <a:pt x="608" y="41217"/>
                    <a:pt x="1611" y="41521"/>
                  </a:cubicBezTo>
                  <a:lnTo>
                    <a:pt x="4043" y="42372"/>
                  </a:lnTo>
                  <a:lnTo>
                    <a:pt x="6474" y="43193"/>
                  </a:lnTo>
                  <a:cubicBezTo>
                    <a:pt x="6732" y="43284"/>
                    <a:pt x="6994" y="43327"/>
                    <a:pt x="7251" y="43327"/>
                  </a:cubicBezTo>
                  <a:cubicBezTo>
                    <a:pt x="8445" y="43327"/>
                    <a:pt x="9525" y="42397"/>
                    <a:pt x="9575" y="41096"/>
                  </a:cubicBezTo>
                  <a:cubicBezTo>
                    <a:pt x="9575" y="41096"/>
                    <a:pt x="23131" y="25807"/>
                    <a:pt x="26414" y="13740"/>
                  </a:cubicBezTo>
                  <a:cubicBezTo>
                    <a:pt x="28663" y="5351"/>
                    <a:pt x="24134" y="1521"/>
                    <a:pt x="21186"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5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5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Rounded Corners 19">
            <a:extLst>
              <a:ext uri="{FF2B5EF4-FFF2-40B4-BE49-F238E27FC236}">
                <a16:creationId xmlns:a16="http://schemas.microsoft.com/office/drawing/2014/main" id="{B39840D6-A9DF-79F5-C038-9C344029069E}"/>
              </a:ext>
            </a:extLst>
          </p:cNvPr>
          <p:cNvSpPr/>
          <p:nvPr/>
        </p:nvSpPr>
        <p:spPr>
          <a:xfrm>
            <a:off x="640599" y="279997"/>
            <a:ext cx="8054558" cy="1054369"/>
          </a:xfrm>
          <a:prstGeom prst="roundRect">
            <a:avLst/>
          </a:prstGeom>
          <a:solidFill>
            <a:schemeClr val="accent2">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chemeClr val="tx1">
                    <a:lumMod val="50000"/>
                  </a:schemeClr>
                </a:solidFill>
              </a:rPr>
              <a:t>Câu 1: </a:t>
            </a:r>
            <a:r>
              <a:rPr lang="en-US" sz="2000">
                <a:solidFill>
                  <a:schemeClr val="tx1">
                    <a:lumMod val="50000"/>
                  </a:schemeClr>
                </a:solidFill>
              </a:rPr>
              <a:t>có hai ống nghiệm không nhãn đựng dung dịch NaOH và dung dịch HCL. Hãy nêu cách nhận biết hai dung dịch trên.</a:t>
            </a:r>
          </a:p>
        </p:txBody>
      </p:sp>
      <p:sp>
        <p:nvSpPr>
          <p:cNvPr id="21" name="Rounded Rectangular Callout 9">
            <a:extLst>
              <a:ext uri="{FF2B5EF4-FFF2-40B4-BE49-F238E27FC236}">
                <a16:creationId xmlns:a16="http://schemas.microsoft.com/office/drawing/2014/main" id="{DA6B19FF-6F17-32A7-37B1-5D393149816F}"/>
              </a:ext>
            </a:extLst>
          </p:cNvPr>
          <p:cNvSpPr/>
          <p:nvPr/>
        </p:nvSpPr>
        <p:spPr>
          <a:xfrm>
            <a:off x="1656941" y="2123768"/>
            <a:ext cx="5817035" cy="2365632"/>
          </a:xfrm>
          <a:prstGeom prst="wedgeRoundRectCallout">
            <a:avLst>
              <a:gd name="adj1" fmla="val -5797"/>
              <a:gd name="adj2" fmla="val -74273"/>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lumMod val="50000"/>
                  </a:schemeClr>
                </a:solidFill>
              </a:rPr>
              <a:t>Dùng chất chỉ thị màu như quỳ tím, phenolphtalein, giấy pH. Dung dịch làm quỳ tím hóa đỏ (phenolphtalein không màu) là HCl. Dung dịch làm quỳ tím hóa xanh (phenolphtalein chuyển chồng) là NaOH</a:t>
            </a:r>
            <a:endParaRPr lang="vi-VN" sz="2000" dirty="0">
              <a:solidFill>
                <a:schemeClr val="tx1">
                  <a:lumMod val="50000"/>
                </a:schemeClr>
              </a:solidFill>
            </a:endParaRPr>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grpSp>
        <p:nvGrpSpPr>
          <p:cNvPr id="2904" name="Google Shape;2904;p56"/>
          <p:cNvGrpSpPr/>
          <p:nvPr/>
        </p:nvGrpSpPr>
        <p:grpSpPr>
          <a:xfrm>
            <a:off x="415003" y="2221678"/>
            <a:ext cx="561693" cy="1609734"/>
            <a:chOff x="5522347" y="1956830"/>
            <a:chExt cx="634394" cy="1818086"/>
          </a:xfrm>
        </p:grpSpPr>
        <p:sp>
          <p:nvSpPr>
            <p:cNvPr id="2905" name="Google Shape;2905;p56"/>
            <p:cNvSpPr/>
            <p:nvPr/>
          </p:nvSpPr>
          <p:spPr>
            <a:xfrm>
              <a:off x="5522347" y="2109346"/>
              <a:ext cx="342059" cy="933667"/>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6"/>
            <p:cNvSpPr/>
            <p:nvPr/>
          </p:nvSpPr>
          <p:spPr>
            <a:xfrm>
              <a:off x="5548349" y="2178115"/>
              <a:ext cx="37578" cy="328164"/>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6"/>
            <p:cNvSpPr/>
            <p:nvPr/>
          </p:nvSpPr>
          <p:spPr>
            <a:xfrm>
              <a:off x="5584178" y="2375109"/>
              <a:ext cx="46815" cy="286595"/>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6"/>
            <p:cNvSpPr/>
            <p:nvPr/>
          </p:nvSpPr>
          <p:spPr>
            <a:xfrm>
              <a:off x="5628086" y="2491245"/>
              <a:ext cx="41607" cy="312578"/>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9" name="Google Shape;2909;p56"/>
            <p:cNvSpPr/>
            <p:nvPr/>
          </p:nvSpPr>
          <p:spPr>
            <a:xfrm>
              <a:off x="5696246" y="2632204"/>
              <a:ext cx="34118" cy="256544"/>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0" name="Google Shape;2910;p56"/>
            <p:cNvSpPr/>
            <p:nvPr/>
          </p:nvSpPr>
          <p:spPr>
            <a:xfrm>
              <a:off x="5730346" y="2741992"/>
              <a:ext cx="47386" cy="223604"/>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1" name="Google Shape;2911;p56"/>
            <p:cNvSpPr/>
            <p:nvPr/>
          </p:nvSpPr>
          <p:spPr>
            <a:xfrm>
              <a:off x="5522347" y="2109346"/>
              <a:ext cx="364013" cy="1394694"/>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2" name="Google Shape;2912;p56"/>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3" name="Google Shape;2913;p56"/>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4" name="Google Shape;2914;p56"/>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5" name="Google Shape;2915;p56"/>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6" name="Google Shape;2916;p56"/>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7" name="Google Shape;2917;p56"/>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8" name="Google Shape;2918;p56"/>
            <p:cNvSpPr/>
            <p:nvPr/>
          </p:nvSpPr>
          <p:spPr>
            <a:xfrm>
              <a:off x="5859179" y="2392444"/>
              <a:ext cx="225334" cy="1382472"/>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19" name="Google Shape;2919;p56"/>
          <p:cNvGrpSpPr/>
          <p:nvPr/>
        </p:nvGrpSpPr>
        <p:grpSpPr>
          <a:xfrm>
            <a:off x="562593" y="3480019"/>
            <a:ext cx="414119" cy="1349632"/>
            <a:chOff x="5052025" y="1339225"/>
            <a:chExt cx="1014500" cy="3306300"/>
          </a:xfrm>
        </p:grpSpPr>
        <p:sp>
          <p:nvSpPr>
            <p:cNvPr id="2920" name="Google Shape;2920;p56"/>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1" name="Google Shape;2921;p56"/>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2" name="Google Shape;2922;p56"/>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3" name="Google Shape;2923;p56"/>
            <p:cNvSpPr/>
            <p:nvPr/>
          </p:nvSpPr>
          <p:spPr>
            <a:xfrm>
              <a:off x="5507975" y="2631025"/>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4" name="Google Shape;2924;p56"/>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5" name="Google Shape;2925;p56"/>
            <p:cNvSpPr/>
            <p:nvPr/>
          </p:nvSpPr>
          <p:spPr>
            <a:xfrm>
              <a:off x="5358275" y="3654600"/>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6" name="Google Shape;2926;p56"/>
            <p:cNvSpPr/>
            <p:nvPr/>
          </p:nvSpPr>
          <p:spPr>
            <a:xfrm>
              <a:off x="5280000" y="4086225"/>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7" name="Google Shape;2927;p56"/>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8" name="Google Shape;2928;p56"/>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9" name="Google Shape;2929;p56"/>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0" name="Google Shape;2930;p56"/>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1" name="Google Shape;2931;p56"/>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2" name="Google Shape;2932;p56"/>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3" name="Google Shape;2933;p56"/>
            <p:cNvSpPr/>
            <p:nvPr/>
          </p:nvSpPr>
          <p:spPr>
            <a:xfrm>
              <a:off x="5653875" y="3254125"/>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4" name="Google Shape;2934;p56"/>
            <p:cNvSpPr/>
            <p:nvPr/>
          </p:nvSpPr>
          <p:spPr>
            <a:xfrm>
              <a:off x="5506450" y="3939550"/>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5" name="Google Shape;2935;p56"/>
            <p:cNvSpPr/>
            <p:nvPr/>
          </p:nvSpPr>
          <p:spPr>
            <a:xfrm>
              <a:off x="5755700" y="3574800"/>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rgbClr val="F7D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6" name="Google Shape;2936;p56"/>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6" name="Google Shape;2976;p56"/>
          <p:cNvGrpSpPr/>
          <p:nvPr/>
        </p:nvGrpSpPr>
        <p:grpSpPr>
          <a:xfrm>
            <a:off x="7839327" y="3388405"/>
            <a:ext cx="1079969" cy="1592534"/>
            <a:chOff x="2729800" y="1633400"/>
            <a:chExt cx="2354925" cy="3472600"/>
          </a:xfrm>
        </p:grpSpPr>
        <p:sp>
          <p:nvSpPr>
            <p:cNvPr id="2977" name="Google Shape;2977;p56"/>
            <p:cNvSpPr/>
            <p:nvPr/>
          </p:nvSpPr>
          <p:spPr>
            <a:xfrm>
              <a:off x="3345325" y="3723750"/>
              <a:ext cx="244700" cy="717350"/>
            </a:xfrm>
            <a:custGeom>
              <a:avLst/>
              <a:gdLst/>
              <a:ahLst/>
              <a:cxnLst/>
              <a:rect l="l" t="t" r="r" b="b"/>
              <a:pathLst>
                <a:path w="9788" h="28694" fill="none" extrusionOk="0">
                  <a:moveTo>
                    <a:pt x="0" y="0"/>
                  </a:moveTo>
                  <a:lnTo>
                    <a:pt x="9787" y="2869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5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5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56"/>
            <p:cNvSpPr/>
            <p:nvPr/>
          </p:nvSpPr>
          <p:spPr>
            <a:xfrm>
              <a:off x="3693425" y="2499575"/>
              <a:ext cx="897375" cy="2383725"/>
            </a:xfrm>
            <a:custGeom>
              <a:avLst/>
              <a:gdLst/>
              <a:ahLst/>
              <a:cxnLst/>
              <a:rect l="l" t="t" r="r" b="b"/>
              <a:pathLst>
                <a:path w="35895" h="95349" extrusionOk="0">
                  <a:moveTo>
                    <a:pt x="29998" y="0"/>
                  </a:moveTo>
                  <a:cubicBezTo>
                    <a:pt x="29998" y="0"/>
                    <a:pt x="3888" y="75868"/>
                    <a:pt x="2368" y="80366"/>
                  </a:cubicBezTo>
                  <a:cubicBezTo>
                    <a:pt x="1304" y="83436"/>
                    <a:pt x="484" y="90457"/>
                    <a:pt x="58" y="94500"/>
                  </a:cubicBezTo>
                  <a:cubicBezTo>
                    <a:pt x="1" y="95014"/>
                    <a:pt x="373" y="95349"/>
                    <a:pt x="763" y="95349"/>
                  </a:cubicBezTo>
                  <a:cubicBezTo>
                    <a:pt x="996" y="95349"/>
                    <a:pt x="1236" y="95229"/>
                    <a:pt x="1395" y="94956"/>
                  </a:cubicBezTo>
                  <a:cubicBezTo>
                    <a:pt x="3554" y="91521"/>
                    <a:pt x="7201" y="85442"/>
                    <a:pt x="8265" y="82372"/>
                  </a:cubicBezTo>
                  <a:cubicBezTo>
                    <a:pt x="9785" y="77934"/>
                    <a:pt x="35895" y="2006"/>
                    <a:pt x="35895" y="2006"/>
                  </a:cubicBezTo>
                  <a:lnTo>
                    <a:pt x="32916" y="1034"/>
                  </a:lnTo>
                  <a:lnTo>
                    <a:pt x="29998" y="0"/>
                  </a:lnTo>
                  <a:close/>
                </a:path>
              </a:pathLst>
            </a:custGeom>
            <a:solidFill>
              <a:srgbClr val="C8EE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56"/>
            <p:cNvSpPr/>
            <p:nvPr/>
          </p:nvSpPr>
          <p:spPr>
            <a:xfrm>
              <a:off x="3692950" y="2525400"/>
              <a:ext cx="894800" cy="2357025"/>
            </a:xfrm>
            <a:custGeom>
              <a:avLst/>
              <a:gdLst/>
              <a:ahLst/>
              <a:cxnLst/>
              <a:rect l="l" t="t" r="r" b="b"/>
              <a:pathLst>
                <a:path w="35792" h="94281" extrusionOk="0">
                  <a:moveTo>
                    <a:pt x="32935" y="1"/>
                  </a:moveTo>
                  <a:cubicBezTo>
                    <a:pt x="32935" y="1"/>
                    <a:pt x="9135" y="78725"/>
                    <a:pt x="77" y="93467"/>
                  </a:cubicBezTo>
                  <a:cubicBezTo>
                    <a:pt x="1" y="93964"/>
                    <a:pt x="369" y="94281"/>
                    <a:pt x="767" y="94281"/>
                  </a:cubicBezTo>
                  <a:cubicBezTo>
                    <a:pt x="1001" y="94281"/>
                    <a:pt x="1245" y="94171"/>
                    <a:pt x="1414" y="93923"/>
                  </a:cubicBezTo>
                  <a:cubicBezTo>
                    <a:pt x="3573" y="90488"/>
                    <a:pt x="7220" y="84409"/>
                    <a:pt x="8284" y="81339"/>
                  </a:cubicBezTo>
                  <a:cubicBezTo>
                    <a:pt x="9773" y="77053"/>
                    <a:pt x="34029" y="6414"/>
                    <a:pt x="35792" y="1277"/>
                  </a:cubicBezTo>
                  <a:lnTo>
                    <a:pt x="32935" y="1"/>
                  </a:lnTo>
                  <a:close/>
                </a:path>
              </a:pathLst>
            </a:custGeom>
            <a:solidFill>
              <a:srgbClr val="70BD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56"/>
            <p:cNvSpPr/>
            <p:nvPr/>
          </p:nvSpPr>
          <p:spPr>
            <a:xfrm>
              <a:off x="4321025" y="1633400"/>
              <a:ext cx="763700" cy="1128675"/>
            </a:xfrm>
            <a:custGeom>
              <a:avLst/>
              <a:gdLst/>
              <a:ahLst/>
              <a:cxnLst/>
              <a:rect l="l" t="t" r="r" b="b"/>
              <a:pathLst>
                <a:path w="30548" h="45147" extrusionOk="0">
                  <a:moveTo>
                    <a:pt x="15241" y="0"/>
                  </a:moveTo>
                  <a:cubicBezTo>
                    <a:pt x="11938" y="0"/>
                    <a:pt x="7586" y="1420"/>
                    <a:pt x="4863" y="7869"/>
                  </a:cubicBezTo>
                  <a:cubicBezTo>
                    <a:pt x="0" y="19328"/>
                    <a:pt x="1277" y="39784"/>
                    <a:pt x="1277" y="39784"/>
                  </a:cubicBezTo>
                  <a:cubicBezTo>
                    <a:pt x="365" y="41061"/>
                    <a:pt x="973" y="42854"/>
                    <a:pt x="2462" y="43340"/>
                  </a:cubicBezTo>
                  <a:lnTo>
                    <a:pt x="4894" y="44191"/>
                  </a:lnTo>
                  <a:lnTo>
                    <a:pt x="7325" y="45012"/>
                  </a:lnTo>
                  <a:cubicBezTo>
                    <a:pt x="7588" y="45103"/>
                    <a:pt x="7853" y="45146"/>
                    <a:pt x="8111" y="45146"/>
                  </a:cubicBezTo>
                  <a:cubicBezTo>
                    <a:pt x="9316" y="45146"/>
                    <a:pt x="10376" y="44211"/>
                    <a:pt x="10426" y="42884"/>
                  </a:cubicBezTo>
                  <a:cubicBezTo>
                    <a:pt x="10426" y="42884"/>
                    <a:pt x="24013" y="27595"/>
                    <a:pt x="27265" y="15528"/>
                  </a:cubicBezTo>
                  <a:cubicBezTo>
                    <a:pt x="30548" y="3492"/>
                    <a:pt x="19788" y="878"/>
                    <a:pt x="19788" y="878"/>
                  </a:cubicBezTo>
                  <a:cubicBezTo>
                    <a:pt x="19788" y="878"/>
                    <a:pt x="17838" y="0"/>
                    <a:pt x="152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56"/>
            <p:cNvSpPr/>
            <p:nvPr/>
          </p:nvSpPr>
          <p:spPr>
            <a:xfrm>
              <a:off x="4342300" y="1678875"/>
              <a:ext cx="716600" cy="1083200"/>
            </a:xfrm>
            <a:custGeom>
              <a:avLst/>
              <a:gdLst/>
              <a:ahLst/>
              <a:cxnLst/>
              <a:rect l="l" t="t" r="r" b="b"/>
              <a:pathLst>
                <a:path w="28664" h="43328" extrusionOk="0">
                  <a:moveTo>
                    <a:pt x="21186" y="1"/>
                  </a:moveTo>
                  <a:cubicBezTo>
                    <a:pt x="18207" y="14135"/>
                    <a:pt x="12067" y="33102"/>
                    <a:pt x="0" y="39363"/>
                  </a:cubicBezTo>
                  <a:cubicBezTo>
                    <a:pt x="61" y="40305"/>
                    <a:pt x="608" y="41217"/>
                    <a:pt x="1611" y="41521"/>
                  </a:cubicBezTo>
                  <a:lnTo>
                    <a:pt x="4043" y="42372"/>
                  </a:lnTo>
                  <a:lnTo>
                    <a:pt x="6474" y="43193"/>
                  </a:lnTo>
                  <a:cubicBezTo>
                    <a:pt x="6732" y="43284"/>
                    <a:pt x="6994" y="43327"/>
                    <a:pt x="7251" y="43327"/>
                  </a:cubicBezTo>
                  <a:cubicBezTo>
                    <a:pt x="8445" y="43327"/>
                    <a:pt x="9525" y="42397"/>
                    <a:pt x="9575" y="41096"/>
                  </a:cubicBezTo>
                  <a:cubicBezTo>
                    <a:pt x="9575" y="41096"/>
                    <a:pt x="23131" y="25807"/>
                    <a:pt x="26414" y="13740"/>
                  </a:cubicBezTo>
                  <a:cubicBezTo>
                    <a:pt x="28663" y="5351"/>
                    <a:pt x="24134" y="1521"/>
                    <a:pt x="21186"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5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5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5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5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5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5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5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5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5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5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5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5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5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5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5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5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5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Rounded Corners 19">
            <a:extLst>
              <a:ext uri="{FF2B5EF4-FFF2-40B4-BE49-F238E27FC236}">
                <a16:creationId xmlns:a16="http://schemas.microsoft.com/office/drawing/2014/main" id="{B39840D6-A9DF-79F5-C038-9C344029069E}"/>
              </a:ext>
            </a:extLst>
          </p:cNvPr>
          <p:cNvSpPr/>
          <p:nvPr/>
        </p:nvSpPr>
        <p:spPr>
          <a:xfrm>
            <a:off x="524262" y="176897"/>
            <a:ext cx="8054558" cy="1718093"/>
          </a:xfrm>
          <a:prstGeom prst="roundRect">
            <a:avLst/>
          </a:prstGeom>
          <a:solidFill>
            <a:schemeClr val="accent2">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u="none" strike="noStrike" kern="0" cap="none" spc="0" normalizeH="0" baseline="0" noProof="0">
                <a:ln>
                  <a:noFill/>
                </a:ln>
                <a:solidFill>
                  <a:schemeClr val="tx1">
                    <a:lumMod val="50000"/>
                  </a:schemeClr>
                </a:solidFill>
                <a:effectLst/>
                <a:uLnTx/>
                <a:uFillTx/>
                <a:latin typeface="+mj-lt"/>
                <a:ea typeface="+mn-ea"/>
                <a:cs typeface="+mn-cs"/>
                <a:sym typeface="Arial"/>
              </a:rPr>
              <a:t>Câu 2:</a:t>
            </a:r>
            <a:r>
              <a:rPr kumimoji="0" lang="en-US" sz="1800" u="none" strike="noStrike" kern="0" cap="none" spc="0" normalizeH="0" baseline="0" noProof="0">
                <a:ln>
                  <a:noFill/>
                </a:ln>
                <a:solidFill>
                  <a:schemeClr val="tx1">
                    <a:lumMod val="50000"/>
                  </a:schemeClr>
                </a:solidFill>
                <a:effectLst/>
                <a:uLnTx/>
                <a:uFillTx/>
                <a:latin typeface="+mj-lt"/>
                <a:ea typeface="+mn-ea"/>
                <a:cs typeface="+mn-cs"/>
                <a:sym typeface="Arial"/>
              </a:rPr>
              <a:t> ở nông thôn, người ta thường dùng vôi bột rắc lên ruộng để khử chua cho đất. Biết rằng thành phần chính của vôi bột là CaO. CaO tác dụng với </a:t>
            </a:r>
            <a:r>
              <a:rPr lang="en-US" sz="1800">
                <a:solidFill>
                  <a:schemeClr val="tx1">
                    <a:lumMod val="50000"/>
                  </a:schemeClr>
                </a:solidFill>
                <a:effectLst/>
                <a:latin typeface="+mj-lt"/>
                <a:ea typeface="Calibri" panose="020F0502020204030204" pitchFamily="34" charset="0"/>
              </a:rPr>
              <a:t>H</a:t>
            </a:r>
            <a:r>
              <a:rPr lang="en-US" sz="1800" baseline="-25000">
                <a:solidFill>
                  <a:schemeClr val="tx1">
                    <a:lumMod val="50000"/>
                  </a:schemeClr>
                </a:solidFill>
                <a:effectLst/>
                <a:latin typeface="+mj-lt"/>
                <a:ea typeface="Calibri" panose="020F0502020204030204" pitchFamily="34" charset="0"/>
              </a:rPr>
              <a:t>2</a:t>
            </a:r>
            <a:r>
              <a:rPr lang="en-US" sz="1800">
                <a:solidFill>
                  <a:schemeClr val="tx1">
                    <a:lumMod val="50000"/>
                  </a:schemeClr>
                </a:solidFill>
                <a:effectLst/>
                <a:latin typeface="+mj-lt"/>
                <a:ea typeface="Calibri" panose="020F0502020204030204" pitchFamily="34" charset="0"/>
              </a:rPr>
              <a:t>O tạo thành Ca(OH)</a:t>
            </a:r>
            <a:r>
              <a:rPr lang="en-US" sz="1800" baseline="-25000">
                <a:solidFill>
                  <a:schemeClr val="tx1">
                    <a:lumMod val="50000"/>
                  </a:schemeClr>
                </a:solidFill>
                <a:effectLst/>
                <a:latin typeface="+mj-lt"/>
                <a:ea typeface="Calibri" panose="020F0502020204030204" pitchFamily="34" charset="0"/>
              </a:rPr>
              <a:t>2</a:t>
            </a:r>
            <a:r>
              <a:rPr lang="en-US" sz="1800">
                <a:solidFill>
                  <a:schemeClr val="tx1">
                    <a:lumMod val="50000"/>
                  </a:schemeClr>
                </a:solidFill>
                <a:effectLst/>
                <a:latin typeface="+mj-lt"/>
                <a:ea typeface="Calibri" panose="020F0502020204030204" pitchFamily="34" charset="0"/>
              </a:rPr>
              <a:t>  theo phương trình hóa học: CaO+ + H</a:t>
            </a:r>
            <a:r>
              <a:rPr lang="en-US" sz="1800" baseline="-25000">
                <a:solidFill>
                  <a:schemeClr val="tx1">
                    <a:lumMod val="50000"/>
                  </a:schemeClr>
                </a:solidFill>
                <a:effectLst/>
                <a:latin typeface="+mj-lt"/>
                <a:ea typeface="Calibri" panose="020F0502020204030204" pitchFamily="34" charset="0"/>
              </a:rPr>
              <a:t>2</a:t>
            </a:r>
            <a:r>
              <a:rPr lang="en-US" sz="1800">
                <a:solidFill>
                  <a:schemeClr val="tx1">
                    <a:lumMod val="50000"/>
                  </a:schemeClr>
                </a:solidFill>
                <a:effectLst/>
                <a:latin typeface="+mj-lt"/>
                <a:ea typeface="Calibri" panose="020F0502020204030204" pitchFamily="34" charset="0"/>
              </a:rPr>
              <a:t>O → Ca(OH)</a:t>
            </a:r>
            <a:r>
              <a:rPr lang="en-US" sz="1800" baseline="-25000">
                <a:solidFill>
                  <a:schemeClr val="tx1">
                    <a:lumMod val="50000"/>
                  </a:schemeClr>
                </a:solidFill>
                <a:effectLst/>
                <a:latin typeface="+mj-lt"/>
                <a:ea typeface="Calibri" panose="020F0502020204030204" pitchFamily="34" charset="0"/>
              </a:rPr>
              <a:t>2</a:t>
            </a:r>
            <a:r>
              <a:rPr lang="en-US" sz="1800">
                <a:solidFill>
                  <a:schemeClr val="tx1">
                    <a:lumMod val="50000"/>
                  </a:schemeClr>
                </a:solidFill>
                <a:effectLst/>
                <a:latin typeface="+mj-lt"/>
                <a:ea typeface="Calibri" panose="020F0502020204030204" pitchFamily="34" charset="0"/>
              </a:rPr>
              <a:t> . Hãy giải thích tác dụng của vôi bột.</a:t>
            </a:r>
            <a:endParaRPr kumimoji="0" lang="en-US" sz="1800" u="none" strike="noStrike" kern="0" cap="none" spc="0" normalizeH="0" baseline="0" noProof="0">
              <a:ln>
                <a:noFill/>
              </a:ln>
              <a:solidFill>
                <a:schemeClr val="tx1">
                  <a:lumMod val="50000"/>
                </a:schemeClr>
              </a:solidFill>
              <a:effectLst/>
              <a:uLnTx/>
              <a:uFillTx/>
              <a:latin typeface="+mj-lt"/>
              <a:ea typeface="+mn-ea"/>
              <a:cs typeface="+mn-cs"/>
              <a:sym typeface="Arial"/>
            </a:endParaRPr>
          </a:p>
        </p:txBody>
      </p:sp>
      <p:sp>
        <p:nvSpPr>
          <p:cNvPr id="21" name="Rounded Rectangular Callout 9">
            <a:extLst>
              <a:ext uri="{FF2B5EF4-FFF2-40B4-BE49-F238E27FC236}">
                <a16:creationId xmlns:a16="http://schemas.microsoft.com/office/drawing/2014/main" id="{DA6B19FF-6F17-32A7-37B1-5D393149816F}"/>
              </a:ext>
            </a:extLst>
          </p:cNvPr>
          <p:cNvSpPr/>
          <p:nvPr/>
        </p:nvSpPr>
        <p:spPr>
          <a:xfrm>
            <a:off x="1711795" y="2891607"/>
            <a:ext cx="5817035" cy="1921287"/>
          </a:xfrm>
          <a:prstGeom prst="wedgeRoundRectCallout">
            <a:avLst>
              <a:gd name="adj1" fmla="val -8966"/>
              <a:gd name="adj2" fmla="val -93464"/>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1800">
                <a:solidFill>
                  <a:schemeClr val="tx1">
                    <a:lumMod val="50000"/>
                  </a:schemeClr>
                </a:solidFill>
              </a:rPr>
              <a:t>Vôi bột tan trong nước tạo dung dịch base (nước vôi trong), dùng để khử chua đất do xảy ra phản ứng trung hòa:</a:t>
            </a:r>
          </a:p>
          <a:p>
            <a:pPr algn="ctr">
              <a:lnSpc>
                <a:spcPct val="150000"/>
              </a:lnSpc>
            </a:pPr>
            <a:r>
              <a:rPr lang="en-US" sz="1800">
                <a:solidFill>
                  <a:schemeClr val="tx1">
                    <a:lumMod val="50000"/>
                  </a:schemeClr>
                </a:solidFill>
              </a:rPr>
              <a:t>Ca(OH)</a:t>
            </a:r>
            <a:r>
              <a:rPr lang="en-US" sz="1800" baseline="-25000">
                <a:solidFill>
                  <a:schemeClr val="tx1">
                    <a:lumMod val="50000"/>
                  </a:schemeClr>
                </a:solidFill>
              </a:rPr>
              <a:t>2</a:t>
            </a:r>
            <a:r>
              <a:rPr lang="en-US" sz="1800">
                <a:solidFill>
                  <a:schemeClr val="tx1">
                    <a:lumMod val="50000"/>
                  </a:schemeClr>
                </a:solidFill>
              </a:rPr>
              <a:t> + HCl → CaCl</a:t>
            </a:r>
            <a:r>
              <a:rPr lang="en-US" sz="1800" baseline="-25000">
                <a:solidFill>
                  <a:schemeClr val="tx1">
                    <a:lumMod val="50000"/>
                  </a:schemeClr>
                </a:solidFill>
              </a:rPr>
              <a:t>2</a:t>
            </a:r>
            <a:r>
              <a:rPr lang="en-US" sz="1800">
                <a:solidFill>
                  <a:schemeClr val="tx1">
                    <a:lumMod val="50000"/>
                  </a:schemeClr>
                </a:solidFill>
              </a:rPr>
              <a:t> + 2H</a:t>
            </a:r>
            <a:r>
              <a:rPr lang="en-US" sz="1800" baseline="-25000">
                <a:solidFill>
                  <a:schemeClr val="tx1">
                    <a:lumMod val="50000"/>
                  </a:schemeClr>
                </a:solidFill>
              </a:rPr>
              <a:t>2</a:t>
            </a:r>
            <a:r>
              <a:rPr lang="en-US" sz="1800">
                <a:solidFill>
                  <a:schemeClr val="tx1">
                    <a:lumMod val="50000"/>
                  </a:schemeClr>
                </a:solidFill>
              </a:rPr>
              <a:t>O</a:t>
            </a:r>
          </a:p>
        </p:txBody>
      </p:sp>
    </p:spTree>
    <p:extLst>
      <p:ext uri="{BB962C8B-B14F-4D97-AF65-F5344CB8AC3E}">
        <p14:creationId xmlns:p14="http://schemas.microsoft.com/office/powerpoint/2010/main" val="42444164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pic>
        <p:nvPicPr>
          <p:cNvPr id="28" name="Picture 27">
            <a:extLst>
              <a:ext uri="{FF2B5EF4-FFF2-40B4-BE49-F238E27FC236}">
                <a16:creationId xmlns:a16="http://schemas.microsoft.com/office/drawing/2014/main" id="{243705B6-DDD6-C61B-CB47-88C1CF76FE7D}"/>
              </a:ext>
            </a:extLst>
          </p:cNvPr>
          <p:cNvPicPr>
            <a:picLocks noChangeAspect="1"/>
          </p:cNvPicPr>
          <p:nvPr/>
        </p:nvPicPr>
        <p:blipFill>
          <a:blip r:embed="rId3"/>
          <a:stretch>
            <a:fillRect/>
          </a:stretch>
        </p:blipFill>
        <p:spPr>
          <a:xfrm>
            <a:off x="1568123" y="1143000"/>
            <a:ext cx="6351761" cy="3288417"/>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2D39E3A7-674D-C4FE-3D49-7D5EF4C686D0}"/>
              </a:ext>
            </a:extLst>
          </p:cNvPr>
          <p:cNvSpPr txBox="1"/>
          <p:nvPr/>
        </p:nvSpPr>
        <p:spPr>
          <a:xfrm>
            <a:off x="1843547" y="73742"/>
            <a:ext cx="6076337" cy="958660"/>
          </a:xfrm>
          <a:prstGeom prst="rect">
            <a:avLst/>
          </a:prstGeom>
          <a:noFill/>
        </p:spPr>
        <p:txBody>
          <a:bodyPr wrap="square" rtlCol="0">
            <a:spAutoFit/>
          </a:bodyPr>
          <a:lstStyle/>
          <a:p>
            <a:pPr algn="just">
              <a:lnSpc>
                <a:spcPct val="150000"/>
              </a:lnSpc>
            </a:pPr>
            <a:r>
              <a:rPr lang="en-US" sz="2000">
                <a:latin typeface="+mj-lt"/>
              </a:rPr>
              <a:t>Quan sát hình 9.2 và nêu một số ứng dụng của </a:t>
            </a:r>
            <a:r>
              <a:rPr lang="en-US" sz="2000">
                <a:effectLst/>
                <a:latin typeface="+mj-lt"/>
                <a:ea typeface="Calibri" panose="020F0502020204030204" pitchFamily="34" charset="0"/>
              </a:rPr>
              <a:t>sodium hydroxide</a:t>
            </a:r>
            <a:endParaRPr lang="en-US" sz="2000">
              <a:latin typeface="+mj-lt"/>
            </a:endParaRPr>
          </a:p>
        </p:txBody>
      </p:sp>
      <p:pic>
        <p:nvPicPr>
          <p:cNvPr id="31" name="Picture 16">
            <a:extLst>
              <a:ext uri="{FF2B5EF4-FFF2-40B4-BE49-F238E27FC236}">
                <a16:creationId xmlns:a16="http://schemas.microsoft.com/office/drawing/2014/main" id="{80A4DFD6-B192-D88D-07E6-0B5EED69E7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6809" y="45831"/>
            <a:ext cx="726738" cy="1014482"/>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7"/>
        <p:cNvGrpSpPr/>
        <p:nvPr/>
      </p:nvGrpSpPr>
      <p:grpSpPr>
        <a:xfrm>
          <a:off x="0" y="0"/>
          <a:ext cx="0" cy="0"/>
          <a:chOff x="0" y="0"/>
          <a:chExt cx="0" cy="0"/>
        </a:xfrm>
      </p:grpSpPr>
      <p:grpSp>
        <p:nvGrpSpPr>
          <p:cNvPr id="2759" name="Google Shape;2759;p55"/>
          <p:cNvGrpSpPr/>
          <p:nvPr/>
        </p:nvGrpSpPr>
        <p:grpSpPr>
          <a:xfrm flipH="1">
            <a:off x="867108" y="1330404"/>
            <a:ext cx="2951851" cy="2761150"/>
            <a:chOff x="12224975" y="1796975"/>
            <a:chExt cx="3063675" cy="2865750"/>
          </a:xfrm>
        </p:grpSpPr>
        <p:sp>
          <p:nvSpPr>
            <p:cNvPr id="2760" name="Google Shape;2760;p55"/>
            <p:cNvSpPr/>
            <p:nvPr/>
          </p:nvSpPr>
          <p:spPr>
            <a:xfrm>
              <a:off x="15214925" y="4593900"/>
              <a:ext cx="25" cy="68825"/>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5"/>
            <p:cNvSpPr/>
            <p:nvPr/>
          </p:nvSpPr>
          <p:spPr>
            <a:xfrm>
              <a:off x="15214925" y="4487225"/>
              <a:ext cx="25" cy="68100"/>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5"/>
            <p:cNvSpPr/>
            <p:nvPr/>
          </p:nvSpPr>
          <p:spPr>
            <a:xfrm>
              <a:off x="15231075" y="4574950"/>
              <a:ext cx="57575" cy="25"/>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55"/>
            <p:cNvSpPr/>
            <p:nvPr/>
          </p:nvSpPr>
          <p:spPr>
            <a:xfrm>
              <a:off x="15141225" y="4574950"/>
              <a:ext cx="58275" cy="25"/>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55"/>
            <p:cNvSpPr/>
            <p:nvPr/>
          </p:nvSpPr>
          <p:spPr>
            <a:xfrm>
              <a:off x="12298675" y="2211075"/>
              <a:ext cx="25" cy="69500"/>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55"/>
            <p:cNvSpPr/>
            <p:nvPr/>
          </p:nvSpPr>
          <p:spPr>
            <a:xfrm>
              <a:off x="12298675" y="2104375"/>
              <a:ext cx="25" cy="69525"/>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55"/>
            <p:cNvSpPr/>
            <p:nvPr/>
          </p:nvSpPr>
          <p:spPr>
            <a:xfrm>
              <a:off x="12314825" y="2192825"/>
              <a:ext cx="57575" cy="25"/>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5"/>
            <p:cNvSpPr/>
            <p:nvPr/>
          </p:nvSpPr>
          <p:spPr>
            <a:xfrm>
              <a:off x="12224975" y="2192825"/>
              <a:ext cx="57575" cy="25"/>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55"/>
            <p:cNvSpPr/>
            <p:nvPr/>
          </p:nvSpPr>
          <p:spPr>
            <a:xfrm>
              <a:off x="14887850" y="4242975"/>
              <a:ext cx="150925" cy="244275"/>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55"/>
            <p:cNvSpPr/>
            <p:nvPr/>
          </p:nvSpPr>
          <p:spPr>
            <a:xfrm>
              <a:off x="13292525" y="2179475"/>
              <a:ext cx="115125" cy="185325"/>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55"/>
            <p:cNvSpPr/>
            <p:nvPr/>
          </p:nvSpPr>
          <p:spPr>
            <a:xfrm>
              <a:off x="12444650" y="1796975"/>
              <a:ext cx="151650" cy="244275"/>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1" name="Google Shape;2771;p55"/>
          <p:cNvGrpSpPr/>
          <p:nvPr/>
        </p:nvGrpSpPr>
        <p:grpSpPr>
          <a:xfrm>
            <a:off x="-824821" y="2225021"/>
            <a:ext cx="3455142" cy="2969974"/>
            <a:chOff x="-824822" y="1028829"/>
            <a:chExt cx="4846741" cy="4166166"/>
          </a:xfrm>
        </p:grpSpPr>
        <p:grpSp>
          <p:nvGrpSpPr>
            <p:cNvPr id="2772" name="Google Shape;2772;p55"/>
            <p:cNvGrpSpPr/>
            <p:nvPr/>
          </p:nvGrpSpPr>
          <p:grpSpPr>
            <a:xfrm flipH="1">
              <a:off x="1533376" y="1338544"/>
              <a:ext cx="2488544" cy="3856452"/>
              <a:chOff x="2659646" y="1829157"/>
              <a:chExt cx="1256016" cy="1946425"/>
            </a:xfrm>
          </p:grpSpPr>
          <p:sp>
            <p:nvSpPr>
              <p:cNvPr id="2773" name="Google Shape;2773;p55"/>
              <p:cNvSpPr/>
              <p:nvPr/>
            </p:nvSpPr>
            <p:spPr>
              <a:xfrm>
                <a:off x="2659646" y="2477940"/>
                <a:ext cx="648232" cy="785580"/>
              </a:xfrm>
              <a:custGeom>
                <a:avLst/>
                <a:gdLst/>
                <a:ahLst/>
                <a:cxnLst/>
                <a:rect l="l" t="t" r="r" b="b"/>
                <a:pathLst>
                  <a:path w="34104" h="41330" extrusionOk="0">
                    <a:moveTo>
                      <a:pt x="580" y="0"/>
                    </a:moveTo>
                    <a:cubicBezTo>
                      <a:pt x="274" y="0"/>
                      <a:pt x="103" y="79"/>
                      <a:pt x="90" y="244"/>
                    </a:cubicBezTo>
                    <a:cubicBezTo>
                      <a:pt x="1" y="1763"/>
                      <a:pt x="10795" y="41330"/>
                      <a:pt x="27041" y="41330"/>
                    </a:cubicBezTo>
                    <a:cubicBezTo>
                      <a:pt x="27376" y="41330"/>
                      <a:pt x="27714" y="41313"/>
                      <a:pt x="28054" y="41279"/>
                    </a:cubicBezTo>
                    <a:cubicBezTo>
                      <a:pt x="28054" y="41279"/>
                      <a:pt x="34103" y="26385"/>
                      <a:pt x="22340" y="13315"/>
                    </a:cubicBezTo>
                    <a:cubicBezTo>
                      <a:pt x="15670" y="5829"/>
                      <a:pt x="3199" y="0"/>
                      <a:pt x="580"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55"/>
              <p:cNvSpPr/>
              <p:nvPr/>
            </p:nvSpPr>
            <p:spPr>
              <a:xfrm>
                <a:off x="2661357" y="2482007"/>
                <a:ext cx="632075" cy="1072308"/>
              </a:xfrm>
              <a:custGeom>
                <a:avLst/>
                <a:gdLst/>
                <a:ahLst/>
                <a:cxnLst/>
                <a:rect l="l" t="t" r="r" b="b"/>
                <a:pathLst>
                  <a:path w="33254" h="56415" fill="none" extrusionOk="0">
                    <a:moveTo>
                      <a:pt x="0" y="0"/>
                    </a:moveTo>
                    <a:cubicBezTo>
                      <a:pt x="14438" y="14468"/>
                      <a:pt x="24834" y="30153"/>
                      <a:pt x="27964" y="41034"/>
                    </a:cubicBezTo>
                    <a:cubicBezTo>
                      <a:pt x="31125" y="51885"/>
                      <a:pt x="33253" y="56414"/>
                      <a:pt x="33253" y="56414"/>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55"/>
              <p:cNvSpPr/>
              <p:nvPr/>
            </p:nvSpPr>
            <p:spPr>
              <a:xfrm>
                <a:off x="2691389" y="2525914"/>
                <a:ext cx="162381" cy="170440"/>
              </a:xfrm>
              <a:custGeom>
                <a:avLst/>
                <a:gdLst/>
                <a:ahLst/>
                <a:cxnLst/>
                <a:rect l="l" t="t" r="r" b="b"/>
                <a:pathLst>
                  <a:path w="8543" h="8967" fill="none" extrusionOk="0">
                    <a:moveTo>
                      <a:pt x="1" y="3800"/>
                    </a:moveTo>
                    <a:cubicBezTo>
                      <a:pt x="7630" y="8967"/>
                      <a:pt x="8542" y="8845"/>
                      <a:pt x="8542" y="8845"/>
                    </a:cubicBezTo>
                    <a:lnTo>
                      <a:pt x="5776" y="0"/>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55"/>
              <p:cNvSpPr/>
              <p:nvPr/>
            </p:nvSpPr>
            <p:spPr>
              <a:xfrm>
                <a:off x="2723740" y="2577900"/>
                <a:ext cx="236909" cy="251925"/>
              </a:xfrm>
              <a:custGeom>
                <a:avLst/>
                <a:gdLst/>
                <a:ahLst/>
                <a:cxnLst/>
                <a:rect l="l" t="t" r="r" b="b"/>
                <a:pathLst>
                  <a:path w="12464" h="13254" fill="none" extrusionOk="0">
                    <a:moveTo>
                      <a:pt x="1" y="6080"/>
                    </a:moveTo>
                    <a:cubicBezTo>
                      <a:pt x="5351" y="11247"/>
                      <a:pt x="12463" y="13253"/>
                      <a:pt x="12463" y="13253"/>
                    </a:cubicBezTo>
                    <a:cubicBezTo>
                      <a:pt x="12463" y="13253"/>
                      <a:pt x="12342" y="6384"/>
                      <a:pt x="9059"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55"/>
              <p:cNvSpPr/>
              <p:nvPr/>
            </p:nvSpPr>
            <p:spPr>
              <a:xfrm>
                <a:off x="2769396" y="2660526"/>
                <a:ext cx="318927" cy="303322"/>
              </a:xfrm>
              <a:custGeom>
                <a:avLst/>
                <a:gdLst/>
                <a:ahLst/>
                <a:cxnLst/>
                <a:rect l="l" t="t" r="r" b="b"/>
                <a:pathLst>
                  <a:path w="16779" h="15958" fill="none" extrusionOk="0">
                    <a:moveTo>
                      <a:pt x="12675" y="0"/>
                    </a:moveTo>
                    <a:cubicBezTo>
                      <a:pt x="16779" y="7143"/>
                      <a:pt x="14773" y="15958"/>
                      <a:pt x="14773" y="15958"/>
                    </a:cubicBezTo>
                    <a:cubicBezTo>
                      <a:pt x="14773" y="15958"/>
                      <a:pt x="4651" y="13466"/>
                      <a:pt x="0" y="796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55"/>
              <p:cNvSpPr/>
              <p:nvPr/>
            </p:nvSpPr>
            <p:spPr>
              <a:xfrm>
                <a:off x="2819651" y="2730435"/>
                <a:ext cx="346089" cy="346659"/>
              </a:xfrm>
              <a:custGeom>
                <a:avLst/>
                <a:gdLst/>
                <a:ahLst/>
                <a:cxnLst/>
                <a:rect l="l" t="t" r="r" b="b"/>
                <a:pathLst>
                  <a:path w="18208" h="18238" fill="none" extrusionOk="0">
                    <a:moveTo>
                      <a:pt x="1" y="10092"/>
                    </a:moveTo>
                    <a:cubicBezTo>
                      <a:pt x="8147" y="18086"/>
                      <a:pt x="15533" y="18238"/>
                      <a:pt x="15533" y="18238"/>
                    </a:cubicBezTo>
                    <a:cubicBezTo>
                      <a:pt x="15533" y="18238"/>
                      <a:pt x="18208" y="9423"/>
                      <a:pt x="13892" y="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55"/>
              <p:cNvSpPr/>
              <p:nvPr/>
            </p:nvSpPr>
            <p:spPr>
              <a:xfrm>
                <a:off x="2909785" y="2858109"/>
                <a:ext cx="291784" cy="316627"/>
              </a:xfrm>
              <a:custGeom>
                <a:avLst/>
                <a:gdLst/>
                <a:ahLst/>
                <a:cxnLst/>
                <a:rect l="l" t="t" r="r" b="b"/>
                <a:pathLst>
                  <a:path w="15351" h="16658" fill="none" extrusionOk="0">
                    <a:moveTo>
                      <a:pt x="0" y="11521"/>
                    </a:moveTo>
                    <a:cubicBezTo>
                      <a:pt x="6961" y="16414"/>
                      <a:pt x="13283" y="16657"/>
                      <a:pt x="13283" y="16657"/>
                    </a:cubicBezTo>
                    <a:cubicBezTo>
                      <a:pt x="13283" y="16657"/>
                      <a:pt x="15350" y="8025"/>
                      <a:pt x="13770"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55"/>
              <p:cNvSpPr/>
              <p:nvPr/>
            </p:nvSpPr>
            <p:spPr>
              <a:xfrm>
                <a:off x="3041507" y="2695195"/>
                <a:ext cx="265782" cy="568172"/>
              </a:xfrm>
              <a:custGeom>
                <a:avLst/>
                <a:gdLst/>
                <a:ahLst/>
                <a:cxnLst/>
                <a:rect l="l" t="t" r="r" b="b"/>
                <a:pathLst>
                  <a:path w="13983" h="29892" extrusionOk="0">
                    <a:moveTo>
                      <a:pt x="426" y="0"/>
                    </a:moveTo>
                    <a:cubicBezTo>
                      <a:pt x="213" y="1854"/>
                      <a:pt x="61" y="3708"/>
                      <a:pt x="1" y="5562"/>
                    </a:cubicBezTo>
                    <a:cubicBezTo>
                      <a:pt x="274" y="11125"/>
                      <a:pt x="1095" y="16596"/>
                      <a:pt x="2432" y="21976"/>
                    </a:cubicBezTo>
                    <a:cubicBezTo>
                      <a:pt x="3253" y="24620"/>
                      <a:pt x="4165" y="27204"/>
                      <a:pt x="5198" y="29727"/>
                    </a:cubicBezTo>
                    <a:cubicBezTo>
                      <a:pt x="5818" y="29830"/>
                      <a:pt x="6437" y="29891"/>
                      <a:pt x="7057" y="29891"/>
                    </a:cubicBezTo>
                    <a:cubicBezTo>
                      <a:pt x="7349" y="29891"/>
                      <a:pt x="7642" y="29878"/>
                      <a:pt x="7934" y="29849"/>
                    </a:cubicBezTo>
                    <a:cubicBezTo>
                      <a:pt x="7934" y="29849"/>
                      <a:pt x="13983" y="14985"/>
                      <a:pt x="2189" y="1854"/>
                    </a:cubicBezTo>
                    <a:cubicBezTo>
                      <a:pt x="1672" y="1216"/>
                      <a:pt x="1064" y="578"/>
                      <a:pt x="426" y="0"/>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55"/>
              <p:cNvSpPr/>
              <p:nvPr/>
            </p:nvSpPr>
            <p:spPr>
              <a:xfrm>
                <a:off x="3140878" y="1829157"/>
                <a:ext cx="774784" cy="1167631"/>
              </a:xfrm>
              <a:custGeom>
                <a:avLst/>
                <a:gdLst/>
                <a:ahLst/>
                <a:cxnLst/>
                <a:rect l="l" t="t" r="r" b="b"/>
                <a:pathLst>
                  <a:path w="40762" h="61430" extrusionOk="0">
                    <a:moveTo>
                      <a:pt x="40761" y="0"/>
                    </a:moveTo>
                    <a:lnTo>
                      <a:pt x="40761" y="0"/>
                    </a:lnTo>
                    <a:cubicBezTo>
                      <a:pt x="40761" y="0"/>
                      <a:pt x="29940" y="9332"/>
                      <a:pt x="17661" y="19149"/>
                    </a:cubicBezTo>
                    <a:cubicBezTo>
                      <a:pt x="3283" y="30700"/>
                      <a:pt x="1" y="53192"/>
                      <a:pt x="7174" y="59849"/>
                    </a:cubicBezTo>
                    <a:lnTo>
                      <a:pt x="9180" y="61430"/>
                    </a:lnTo>
                    <a:cubicBezTo>
                      <a:pt x="24226" y="58785"/>
                      <a:pt x="34682" y="26870"/>
                      <a:pt x="37387" y="17508"/>
                    </a:cubicBezTo>
                    <a:cubicBezTo>
                      <a:pt x="40093" y="8177"/>
                      <a:pt x="40761" y="0"/>
                      <a:pt x="40761"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55"/>
              <p:cNvSpPr/>
              <p:nvPr/>
            </p:nvSpPr>
            <p:spPr>
              <a:xfrm>
                <a:off x="3520458" y="1829157"/>
                <a:ext cx="394615" cy="638424"/>
              </a:xfrm>
              <a:custGeom>
                <a:avLst/>
                <a:gdLst/>
                <a:ahLst/>
                <a:cxnLst/>
                <a:rect l="l" t="t" r="r" b="b"/>
                <a:pathLst>
                  <a:path w="20761" h="33588" fill="none" extrusionOk="0">
                    <a:moveTo>
                      <a:pt x="1" y="33587"/>
                    </a:moveTo>
                    <a:cubicBezTo>
                      <a:pt x="8451" y="23162"/>
                      <a:pt x="17661" y="7569"/>
                      <a:pt x="20761"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55"/>
              <p:cNvSpPr/>
              <p:nvPr/>
            </p:nvSpPr>
            <p:spPr>
              <a:xfrm>
                <a:off x="3208469" y="2548438"/>
                <a:ext cx="405601" cy="355326"/>
              </a:xfrm>
              <a:custGeom>
                <a:avLst/>
                <a:gdLst/>
                <a:ahLst/>
                <a:cxnLst/>
                <a:rect l="l" t="t" r="r" b="b"/>
                <a:pathLst>
                  <a:path w="21339" h="18694" fill="none" extrusionOk="0">
                    <a:moveTo>
                      <a:pt x="1734" y="1"/>
                    </a:moveTo>
                    <a:cubicBezTo>
                      <a:pt x="1" y="11551"/>
                      <a:pt x="5016" y="18694"/>
                      <a:pt x="5016" y="18694"/>
                    </a:cubicBezTo>
                    <a:cubicBezTo>
                      <a:pt x="5016" y="18694"/>
                      <a:pt x="16719" y="14590"/>
                      <a:pt x="21339" y="957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55"/>
              <p:cNvSpPr/>
              <p:nvPr/>
            </p:nvSpPr>
            <p:spPr>
              <a:xfrm>
                <a:off x="3277808" y="2403430"/>
                <a:ext cx="417158" cy="359945"/>
              </a:xfrm>
              <a:custGeom>
                <a:avLst/>
                <a:gdLst/>
                <a:ahLst/>
                <a:cxnLst/>
                <a:rect l="l" t="t" r="r" b="b"/>
                <a:pathLst>
                  <a:path w="21947" h="18937" fill="none" extrusionOk="0">
                    <a:moveTo>
                      <a:pt x="1307" y="0"/>
                    </a:moveTo>
                    <a:cubicBezTo>
                      <a:pt x="0" y="7508"/>
                      <a:pt x="3131" y="18937"/>
                      <a:pt x="3131" y="18937"/>
                    </a:cubicBezTo>
                    <a:cubicBezTo>
                      <a:pt x="3131" y="18937"/>
                      <a:pt x="15198" y="15836"/>
                      <a:pt x="21946" y="921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55"/>
              <p:cNvSpPr/>
              <p:nvPr/>
            </p:nvSpPr>
            <p:spPr>
              <a:xfrm>
                <a:off x="3350607" y="2251484"/>
                <a:ext cx="402712" cy="442571"/>
              </a:xfrm>
              <a:custGeom>
                <a:avLst/>
                <a:gdLst/>
                <a:ahLst/>
                <a:cxnLst/>
                <a:rect l="l" t="t" r="r" b="b"/>
                <a:pathLst>
                  <a:path w="21187" h="23284" fill="none" extrusionOk="0">
                    <a:moveTo>
                      <a:pt x="3344" y="0"/>
                    </a:moveTo>
                    <a:cubicBezTo>
                      <a:pt x="0" y="9757"/>
                      <a:pt x="2098" y="23283"/>
                      <a:pt x="2098" y="23283"/>
                    </a:cubicBezTo>
                    <a:cubicBezTo>
                      <a:pt x="2098" y="23283"/>
                      <a:pt x="17083" y="15928"/>
                      <a:pt x="21186" y="1033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55"/>
              <p:cNvSpPr/>
              <p:nvPr/>
            </p:nvSpPr>
            <p:spPr>
              <a:xfrm>
                <a:off x="3406071" y="2158462"/>
                <a:ext cx="389426" cy="421187"/>
              </a:xfrm>
              <a:custGeom>
                <a:avLst/>
                <a:gdLst/>
                <a:ahLst/>
                <a:cxnLst/>
                <a:rect l="l" t="t" r="r" b="b"/>
                <a:pathLst>
                  <a:path w="20488" h="22159" fill="none" extrusionOk="0">
                    <a:moveTo>
                      <a:pt x="6019" y="1"/>
                    </a:moveTo>
                    <a:cubicBezTo>
                      <a:pt x="0" y="9393"/>
                      <a:pt x="1490" y="22159"/>
                      <a:pt x="1490" y="22159"/>
                    </a:cubicBezTo>
                    <a:cubicBezTo>
                      <a:pt x="1490" y="22159"/>
                      <a:pt x="17022" y="16171"/>
                      <a:pt x="20487" y="933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55"/>
              <p:cNvSpPr/>
              <p:nvPr/>
            </p:nvSpPr>
            <p:spPr>
              <a:xfrm>
                <a:off x="3527396" y="2071806"/>
                <a:ext cx="301022" cy="375550"/>
              </a:xfrm>
              <a:custGeom>
                <a:avLst/>
                <a:gdLst/>
                <a:ahLst/>
                <a:cxnLst/>
                <a:rect l="l" t="t" r="r" b="b"/>
                <a:pathLst>
                  <a:path w="15837" h="19758" fill="none" extrusionOk="0">
                    <a:moveTo>
                      <a:pt x="5259" y="0"/>
                    </a:moveTo>
                    <a:cubicBezTo>
                      <a:pt x="0" y="8785"/>
                      <a:pt x="487" y="19757"/>
                      <a:pt x="487" y="19757"/>
                    </a:cubicBezTo>
                    <a:cubicBezTo>
                      <a:pt x="487" y="19757"/>
                      <a:pt x="10882" y="16900"/>
                      <a:pt x="15837" y="884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55"/>
              <p:cNvSpPr/>
              <p:nvPr/>
            </p:nvSpPr>
            <p:spPr>
              <a:xfrm>
                <a:off x="3626197" y="1979354"/>
                <a:ext cx="244969" cy="347248"/>
              </a:xfrm>
              <a:custGeom>
                <a:avLst/>
                <a:gdLst/>
                <a:ahLst/>
                <a:cxnLst/>
                <a:rect l="l" t="t" r="r" b="b"/>
                <a:pathLst>
                  <a:path w="12888" h="18269" fill="none" extrusionOk="0">
                    <a:moveTo>
                      <a:pt x="5897" y="1"/>
                    </a:moveTo>
                    <a:cubicBezTo>
                      <a:pt x="1459" y="6050"/>
                      <a:pt x="0" y="18269"/>
                      <a:pt x="0" y="18269"/>
                    </a:cubicBezTo>
                    <a:cubicBezTo>
                      <a:pt x="0" y="18269"/>
                      <a:pt x="8815" y="10974"/>
                      <a:pt x="12888" y="583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55"/>
              <p:cNvSpPr/>
              <p:nvPr/>
            </p:nvSpPr>
            <p:spPr>
              <a:xfrm>
                <a:off x="3764856" y="1904255"/>
                <a:ext cx="130011" cy="208588"/>
              </a:xfrm>
              <a:custGeom>
                <a:avLst/>
                <a:gdLst/>
                <a:ahLst/>
                <a:cxnLst/>
                <a:rect l="l" t="t" r="r" b="b"/>
                <a:pathLst>
                  <a:path w="6840" h="10974" fill="none" extrusionOk="0">
                    <a:moveTo>
                      <a:pt x="3313" y="1"/>
                    </a:moveTo>
                    <a:cubicBezTo>
                      <a:pt x="395" y="5198"/>
                      <a:pt x="0" y="10973"/>
                      <a:pt x="0" y="10973"/>
                    </a:cubicBezTo>
                    <a:cubicBezTo>
                      <a:pt x="0" y="10973"/>
                      <a:pt x="4195" y="7508"/>
                      <a:pt x="6839" y="38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55"/>
              <p:cNvSpPr/>
              <p:nvPr/>
            </p:nvSpPr>
            <p:spPr>
              <a:xfrm>
                <a:off x="3220025" y="2468132"/>
                <a:ext cx="301041" cy="1307450"/>
              </a:xfrm>
              <a:custGeom>
                <a:avLst/>
                <a:gdLst/>
                <a:ahLst/>
                <a:cxnLst/>
                <a:rect l="l" t="t" r="r" b="b"/>
                <a:pathLst>
                  <a:path w="15838" h="68786" extrusionOk="0">
                    <a:moveTo>
                      <a:pt x="15837" y="1"/>
                    </a:moveTo>
                    <a:cubicBezTo>
                      <a:pt x="15837" y="1"/>
                      <a:pt x="6141" y="9849"/>
                      <a:pt x="3071" y="26293"/>
                    </a:cubicBezTo>
                    <a:cubicBezTo>
                      <a:pt x="1" y="42737"/>
                      <a:pt x="1" y="68786"/>
                      <a:pt x="1" y="68786"/>
                    </a:cubicBezTo>
                    <a:lnTo>
                      <a:pt x="6992" y="67023"/>
                    </a:lnTo>
                    <a:cubicBezTo>
                      <a:pt x="2311" y="49576"/>
                      <a:pt x="4287" y="25776"/>
                      <a:pt x="6992" y="18177"/>
                    </a:cubicBezTo>
                    <a:cubicBezTo>
                      <a:pt x="9667" y="10578"/>
                      <a:pt x="15837" y="1"/>
                      <a:pt x="15837"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1" name="Google Shape;2791;p55"/>
            <p:cNvGrpSpPr/>
            <p:nvPr/>
          </p:nvGrpSpPr>
          <p:grpSpPr>
            <a:xfrm>
              <a:off x="1333717" y="2565017"/>
              <a:ext cx="2029783" cy="2595271"/>
              <a:chOff x="11659975" y="2670100"/>
              <a:chExt cx="2212780" cy="2829250"/>
            </a:xfrm>
          </p:grpSpPr>
          <p:sp>
            <p:nvSpPr>
              <p:cNvPr id="2792" name="Google Shape;2792;p55"/>
              <p:cNvSpPr/>
              <p:nvPr/>
            </p:nvSpPr>
            <p:spPr>
              <a:xfrm>
                <a:off x="11659975" y="2670100"/>
                <a:ext cx="2142125" cy="2829250"/>
              </a:xfrm>
              <a:custGeom>
                <a:avLst/>
                <a:gdLst/>
                <a:ahLst/>
                <a:cxnLst/>
                <a:rect l="l" t="t" r="r" b="b"/>
                <a:pathLst>
                  <a:path w="85685" h="113170" extrusionOk="0">
                    <a:moveTo>
                      <a:pt x="7132" y="0"/>
                    </a:moveTo>
                    <a:lnTo>
                      <a:pt x="1" y="14037"/>
                    </a:lnTo>
                    <a:lnTo>
                      <a:pt x="23780" y="25941"/>
                    </a:lnTo>
                    <a:cubicBezTo>
                      <a:pt x="23780" y="25941"/>
                      <a:pt x="34645" y="31753"/>
                      <a:pt x="33634" y="39249"/>
                    </a:cubicBezTo>
                    <a:cubicBezTo>
                      <a:pt x="32623" y="46716"/>
                      <a:pt x="20832" y="58002"/>
                      <a:pt x="22432" y="65077"/>
                    </a:cubicBezTo>
                    <a:cubicBezTo>
                      <a:pt x="24061" y="72124"/>
                      <a:pt x="21422" y="77178"/>
                      <a:pt x="21422" y="77178"/>
                    </a:cubicBezTo>
                    <a:lnTo>
                      <a:pt x="21422" y="113169"/>
                    </a:lnTo>
                    <a:lnTo>
                      <a:pt x="85684" y="113169"/>
                    </a:lnTo>
                    <a:cubicBezTo>
                      <a:pt x="85684" y="113169"/>
                      <a:pt x="82203" y="104185"/>
                      <a:pt x="66537" y="97953"/>
                    </a:cubicBezTo>
                    <a:cubicBezTo>
                      <a:pt x="50900" y="91692"/>
                      <a:pt x="50507" y="87874"/>
                      <a:pt x="54156" y="68896"/>
                    </a:cubicBezTo>
                    <a:cubicBezTo>
                      <a:pt x="57806" y="49917"/>
                      <a:pt x="52360" y="38968"/>
                      <a:pt x="41130" y="28327"/>
                    </a:cubicBezTo>
                    <a:cubicBezTo>
                      <a:pt x="29900" y="17687"/>
                      <a:pt x="20551" y="15413"/>
                      <a:pt x="7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55"/>
              <p:cNvSpPr/>
              <p:nvPr/>
            </p:nvSpPr>
            <p:spPr>
              <a:xfrm>
                <a:off x="11659975" y="2886975"/>
                <a:ext cx="1826975" cy="2612375"/>
              </a:xfrm>
              <a:custGeom>
                <a:avLst/>
                <a:gdLst/>
                <a:ahLst/>
                <a:cxnLst/>
                <a:rect l="l" t="t" r="r" b="b"/>
                <a:pathLst>
                  <a:path w="73079" h="104495" extrusionOk="0">
                    <a:moveTo>
                      <a:pt x="2724" y="0"/>
                    </a:moveTo>
                    <a:lnTo>
                      <a:pt x="1" y="5334"/>
                    </a:lnTo>
                    <a:lnTo>
                      <a:pt x="23780" y="17210"/>
                    </a:lnTo>
                    <a:cubicBezTo>
                      <a:pt x="23780" y="17210"/>
                      <a:pt x="34645" y="23050"/>
                      <a:pt x="33634" y="30517"/>
                    </a:cubicBezTo>
                    <a:cubicBezTo>
                      <a:pt x="32595" y="37985"/>
                      <a:pt x="20832" y="49299"/>
                      <a:pt x="22432" y="56346"/>
                    </a:cubicBezTo>
                    <a:cubicBezTo>
                      <a:pt x="24032" y="63393"/>
                      <a:pt x="21422" y="68446"/>
                      <a:pt x="21422" y="68446"/>
                    </a:cubicBezTo>
                    <a:lnTo>
                      <a:pt x="21422" y="104494"/>
                    </a:lnTo>
                    <a:lnTo>
                      <a:pt x="72714" y="104494"/>
                    </a:lnTo>
                    <a:cubicBezTo>
                      <a:pt x="73079" y="103343"/>
                      <a:pt x="72489" y="102080"/>
                      <a:pt x="70271" y="100789"/>
                    </a:cubicBezTo>
                    <a:cubicBezTo>
                      <a:pt x="61568" y="95735"/>
                      <a:pt x="30995" y="91103"/>
                      <a:pt x="29282" y="70917"/>
                    </a:cubicBezTo>
                    <a:cubicBezTo>
                      <a:pt x="27570" y="50731"/>
                      <a:pt x="42646" y="46323"/>
                      <a:pt x="36722" y="26643"/>
                    </a:cubicBezTo>
                    <a:cubicBezTo>
                      <a:pt x="31725" y="10163"/>
                      <a:pt x="14178" y="10276"/>
                      <a:pt x="2724" y="0"/>
                    </a:cubicBezTo>
                    <a:close/>
                  </a:path>
                </a:pathLst>
              </a:custGeom>
              <a:solidFill>
                <a:srgbClr val="F3F0E6">
                  <a:alpha val="50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55"/>
              <p:cNvSpPr/>
              <p:nvPr/>
            </p:nvSpPr>
            <p:spPr>
              <a:xfrm flipH="1">
                <a:off x="11991730" y="4361600"/>
                <a:ext cx="1881025" cy="1137750"/>
              </a:xfrm>
              <a:custGeom>
                <a:avLst/>
                <a:gdLst/>
                <a:ahLst/>
                <a:cxnLst/>
                <a:rect l="l" t="t" r="r" b="b"/>
                <a:pathLst>
                  <a:path w="75241" h="45510" extrusionOk="0">
                    <a:moveTo>
                      <a:pt x="1" y="0"/>
                    </a:moveTo>
                    <a:lnTo>
                      <a:pt x="1" y="45509"/>
                    </a:lnTo>
                    <a:lnTo>
                      <a:pt x="67548" y="45509"/>
                    </a:lnTo>
                    <a:lnTo>
                      <a:pt x="67548" y="17378"/>
                    </a:lnTo>
                    <a:lnTo>
                      <a:pt x="75240"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55"/>
              <p:cNvSpPr/>
              <p:nvPr/>
            </p:nvSpPr>
            <p:spPr>
              <a:xfrm flipH="1">
                <a:off x="12732905" y="4361600"/>
                <a:ext cx="1139850" cy="1137750"/>
              </a:xfrm>
              <a:custGeom>
                <a:avLst/>
                <a:gdLst/>
                <a:ahLst/>
                <a:cxnLst/>
                <a:rect l="l" t="t" r="r" b="b"/>
                <a:pathLst>
                  <a:path w="45594" h="45510" extrusionOk="0">
                    <a:moveTo>
                      <a:pt x="1" y="0"/>
                    </a:moveTo>
                    <a:lnTo>
                      <a:pt x="1" y="45509"/>
                    </a:lnTo>
                    <a:lnTo>
                      <a:pt x="45594" y="45509"/>
                    </a:lnTo>
                    <a:cubicBezTo>
                      <a:pt x="24538" y="41270"/>
                      <a:pt x="7861" y="35206"/>
                      <a:pt x="985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55"/>
              <p:cNvSpPr/>
              <p:nvPr/>
            </p:nvSpPr>
            <p:spPr>
              <a:xfrm flipH="1">
                <a:off x="11991730" y="4361600"/>
                <a:ext cx="1881025" cy="1137750"/>
              </a:xfrm>
              <a:custGeom>
                <a:avLst/>
                <a:gdLst/>
                <a:ahLst/>
                <a:cxnLst/>
                <a:rect l="l" t="t" r="r" b="b"/>
                <a:pathLst>
                  <a:path w="75241" h="45510" fill="none" extrusionOk="0">
                    <a:moveTo>
                      <a:pt x="22123" y="0"/>
                    </a:moveTo>
                    <a:lnTo>
                      <a:pt x="75240" y="0"/>
                    </a:lnTo>
                    <a:lnTo>
                      <a:pt x="67548" y="17378"/>
                    </a:lnTo>
                    <a:lnTo>
                      <a:pt x="67548" y="45509"/>
                    </a:lnTo>
                    <a:lnTo>
                      <a:pt x="1" y="45509"/>
                    </a:ln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55"/>
              <p:cNvSpPr/>
              <p:nvPr/>
            </p:nvSpPr>
            <p:spPr>
              <a:xfrm rot="10800000" flipH="1">
                <a:off x="12606580" y="4452825"/>
                <a:ext cx="0" cy="1024775"/>
              </a:xfrm>
              <a:custGeom>
                <a:avLst/>
                <a:gdLst/>
                <a:ahLst/>
                <a:cxnLst/>
                <a:rect l="l" t="t" r="r" b="b"/>
                <a:pathLst>
                  <a:path h="40991" fill="none" extrusionOk="0">
                    <a:moveTo>
                      <a:pt x="0" y="1"/>
                    </a:moveTo>
                    <a:lnTo>
                      <a:pt x="0" y="4099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55"/>
              <p:cNvSpPr/>
              <p:nvPr/>
            </p:nvSpPr>
            <p:spPr>
              <a:xfrm flipH="1">
                <a:off x="12510405" y="4673925"/>
                <a:ext cx="96175" cy="25"/>
              </a:xfrm>
              <a:custGeom>
                <a:avLst/>
                <a:gdLst/>
                <a:ahLst/>
                <a:cxnLst/>
                <a:rect l="l" t="t" r="r" b="b"/>
                <a:pathLst>
                  <a:path w="3847" h="1" fill="none" extrusionOk="0">
                    <a:moveTo>
                      <a:pt x="3846" y="0"/>
                    </a:moveTo>
                    <a:lnTo>
                      <a:pt x="0"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55"/>
              <p:cNvSpPr/>
              <p:nvPr/>
            </p:nvSpPr>
            <p:spPr>
              <a:xfrm flipH="1">
                <a:off x="12510405" y="4930800"/>
                <a:ext cx="96175" cy="25"/>
              </a:xfrm>
              <a:custGeom>
                <a:avLst/>
                <a:gdLst/>
                <a:ahLst/>
                <a:cxnLst/>
                <a:rect l="l" t="t" r="r" b="b"/>
                <a:pathLst>
                  <a:path w="3847" h="1" fill="none" extrusionOk="0">
                    <a:moveTo>
                      <a:pt x="3846" y="1"/>
                    </a:moveTo>
                    <a:lnTo>
                      <a:pt x="0"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55"/>
              <p:cNvSpPr/>
              <p:nvPr/>
            </p:nvSpPr>
            <p:spPr>
              <a:xfrm flipH="1">
                <a:off x="12510405" y="5188400"/>
                <a:ext cx="96175" cy="25"/>
              </a:xfrm>
              <a:custGeom>
                <a:avLst/>
                <a:gdLst/>
                <a:ahLst/>
                <a:cxnLst/>
                <a:rect l="l" t="t" r="r" b="b"/>
                <a:pathLst>
                  <a:path w="3847" h="1" fill="none" extrusionOk="0">
                    <a:moveTo>
                      <a:pt x="3846" y="0"/>
                    </a:moveTo>
                    <a:lnTo>
                      <a:pt x="0"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55"/>
              <p:cNvSpPr/>
              <p:nvPr/>
            </p:nvSpPr>
            <p:spPr>
              <a:xfrm flipH="1">
                <a:off x="12558830" y="4734275"/>
                <a:ext cx="43550" cy="25"/>
              </a:xfrm>
              <a:custGeom>
                <a:avLst/>
                <a:gdLst/>
                <a:ahLst/>
                <a:cxnLst/>
                <a:rect l="l" t="t" r="r" b="b"/>
                <a:pathLst>
                  <a:path w="1742" h="1" fill="none" extrusionOk="0">
                    <a:moveTo>
                      <a:pt x="1741" y="1"/>
                    </a:moveTo>
                    <a:lnTo>
                      <a:pt x="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55"/>
              <p:cNvSpPr/>
              <p:nvPr/>
            </p:nvSpPr>
            <p:spPr>
              <a:xfrm flipH="1">
                <a:off x="12558830" y="4802375"/>
                <a:ext cx="43550" cy="25"/>
              </a:xfrm>
              <a:custGeom>
                <a:avLst/>
                <a:gdLst/>
                <a:ahLst/>
                <a:cxnLst/>
                <a:rect l="l" t="t" r="r" b="b"/>
                <a:pathLst>
                  <a:path w="1742" h="1" fill="none" extrusionOk="0">
                    <a:moveTo>
                      <a:pt x="1741" y="0"/>
                    </a:move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55"/>
              <p:cNvSpPr/>
              <p:nvPr/>
            </p:nvSpPr>
            <p:spPr>
              <a:xfrm flipH="1">
                <a:off x="12558830" y="4870450"/>
                <a:ext cx="43550" cy="25"/>
              </a:xfrm>
              <a:custGeom>
                <a:avLst/>
                <a:gdLst/>
                <a:ahLst/>
                <a:cxnLst/>
                <a:rect l="l" t="t" r="r" b="b"/>
                <a:pathLst>
                  <a:path w="1742" h="1" fill="none" extrusionOk="0">
                    <a:moveTo>
                      <a:pt x="1741" y="0"/>
                    </a:move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55"/>
              <p:cNvSpPr/>
              <p:nvPr/>
            </p:nvSpPr>
            <p:spPr>
              <a:xfrm flipH="1">
                <a:off x="12558830" y="4991175"/>
                <a:ext cx="43550" cy="25"/>
              </a:xfrm>
              <a:custGeom>
                <a:avLst/>
                <a:gdLst/>
                <a:ahLst/>
                <a:cxnLst/>
                <a:rect l="l" t="t" r="r" b="b"/>
                <a:pathLst>
                  <a:path w="1742" h="1" fill="none" extrusionOk="0">
                    <a:moveTo>
                      <a:pt x="1741" y="0"/>
                    </a:moveTo>
                    <a:lnTo>
                      <a:pt x="1"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55"/>
              <p:cNvSpPr/>
              <p:nvPr/>
            </p:nvSpPr>
            <p:spPr>
              <a:xfrm flipH="1">
                <a:off x="12558830" y="5059950"/>
                <a:ext cx="43550" cy="25"/>
              </a:xfrm>
              <a:custGeom>
                <a:avLst/>
                <a:gdLst/>
                <a:ahLst/>
                <a:cxnLst/>
                <a:rect l="l" t="t" r="r" b="b"/>
                <a:pathLst>
                  <a:path w="1742" h="1" fill="none" extrusionOk="0">
                    <a:moveTo>
                      <a:pt x="1741" y="1"/>
                    </a:moveTo>
                    <a:lnTo>
                      <a:pt x="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6" name="Google Shape;2806;p55"/>
            <p:cNvGrpSpPr/>
            <p:nvPr/>
          </p:nvGrpSpPr>
          <p:grpSpPr>
            <a:xfrm rot="7126426">
              <a:off x="-109771" y="987573"/>
              <a:ext cx="1340653" cy="2424829"/>
              <a:chOff x="-93400" y="1431925"/>
              <a:chExt cx="1938500" cy="3506150"/>
            </a:xfrm>
          </p:grpSpPr>
          <p:sp>
            <p:nvSpPr>
              <p:cNvPr id="2807" name="Google Shape;2807;p55"/>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55"/>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55"/>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55"/>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55"/>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55"/>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55"/>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55"/>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3" name="Google Shape;2873;p55"/>
          <p:cNvGrpSpPr/>
          <p:nvPr/>
        </p:nvGrpSpPr>
        <p:grpSpPr>
          <a:xfrm>
            <a:off x="701688" y="4731818"/>
            <a:ext cx="753971" cy="649980"/>
            <a:chOff x="6618338" y="2032518"/>
            <a:chExt cx="753971" cy="649980"/>
          </a:xfrm>
        </p:grpSpPr>
        <p:sp>
          <p:nvSpPr>
            <p:cNvPr id="2874" name="Google Shape;2874;p55"/>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5"/>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5"/>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5"/>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5"/>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5"/>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5"/>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5"/>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2" name="Google Shape;2882;p55"/>
          <p:cNvGrpSpPr/>
          <p:nvPr/>
        </p:nvGrpSpPr>
        <p:grpSpPr>
          <a:xfrm>
            <a:off x="5683263" y="4352005"/>
            <a:ext cx="753971" cy="649980"/>
            <a:chOff x="6618338" y="2032518"/>
            <a:chExt cx="753971" cy="649980"/>
          </a:xfrm>
        </p:grpSpPr>
        <p:sp>
          <p:nvSpPr>
            <p:cNvPr id="2883" name="Google Shape;2883;p55"/>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5"/>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5"/>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5"/>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5"/>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5"/>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5"/>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5"/>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408;p52">
            <a:extLst>
              <a:ext uri="{FF2B5EF4-FFF2-40B4-BE49-F238E27FC236}">
                <a16:creationId xmlns:a16="http://schemas.microsoft.com/office/drawing/2014/main" id="{9BA2C4A6-6138-29FA-56C1-D90799F2A232}"/>
              </a:ext>
            </a:extLst>
          </p:cNvPr>
          <p:cNvSpPr txBox="1">
            <a:spLocks/>
          </p:cNvSpPr>
          <p:nvPr/>
        </p:nvSpPr>
        <p:spPr>
          <a:xfrm>
            <a:off x="5346017" y="1379131"/>
            <a:ext cx="1408200" cy="903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 sz="6000" b="1">
                <a:solidFill>
                  <a:schemeClr val="accent1"/>
                </a:solidFill>
                <a:latin typeface="+mj-lt"/>
              </a:rPr>
              <a:t>03</a:t>
            </a:r>
          </a:p>
        </p:txBody>
      </p:sp>
      <p:sp>
        <p:nvSpPr>
          <p:cNvPr id="5" name="Subtitle 4">
            <a:extLst>
              <a:ext uri="{FF2B5EF4-FFF2-40B4-BE49-F238E27FC236}">
                <a16:creationId xmlns:a16="http://schemas.microsoft.com/office/drawing/2014/main" id="{E01972EF-9F44-2AE9-35A4-36DA38353A2A}"/>
              </a:ext>
            </a:extLst>
          </p:cNvPr>
          <p:cNvSpPr txBox="1">
            <a:spLocks/>
          </p:cNvSpPr>
          <p:nvPr/>
        </p:nvSpPr>
        <p:spPr>
          <a:xfrm>
            <a:off x="3147611" y="2215392"/>
            <a:ext cx="5805011" cy="14358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a:latin typeface="+mj-lt"/>
              </a:rPr>
              <a:t>THANG PH</a:t>
            </a:r>
          </a:p>
        </p:txBody>
      </p:sp>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6" name="TextBox 5">
            <a:extLst>
              <a:ext uri="{FF2B5EF4-FFF2-40B4-BE49-F238E27FC236}">
                <a16:creationId xmlns:a16="http://schemas.microsoft.com/office/drawing/2014/main" id="{1B8EB6F4-8D0D-B523-6B46-3F2798E316BE}"/>
              </a:ext>
            </a:extLst>
          </p:cNvPr>
          <p:cNvSpPr txBox="1"/>
          <p:nvPr/>
        </p:nvSpPr>
        <p:spPr>
          <a:xfrm>
            <a:off x="3012358" y="0"/>
            <a:ext cx="3119284" cy="699230"/>
          </a:xfrm>
          <a:prstGeom prst="rect">
            <a:avLst/>
          </a:prstGeom>
          <a:noFill/>
        </p:spPr>
        <p:txBody>
          <a:bodyPr wrap="square" rtlCol="0">
            <a:spAutoFit/>
          </a:bodyPr>
          <a:lstStyle/>
          <a:p>
            <a:pPr algn="ctr">
              <a:lnSpc>
                <a:spcPct val="150000"/>
              </a:lnSpc>
            </a:pPr>
            <a:r>
              <a:rPr lang="en-US" sz="3000" b="1"/>
              <a:t>KHỞI ĐỘNG</a:t>
            </a:r>
          </a:p>
        </p:txBody>
      </p:sp>
      <p:pic>
        <p:nvPicPr>
          <p:cNvPr id="7" name="Picture 6" descr="IMG_256">
            <a:extLst>
              <a:ext uri="{FF2B5EF4-FFF2-40B4-BE49-F238E27FC236}">
                <a16:creationId xmlns:a16="http://schemas.microsoft.com/office/drawing/2014/main" id="{DBC30D6B-7636-E2DC-51CB-0D2D710E76F6}"/>
              </a:ext>
            </a:extLst>
          </p:cNvPr>
          <p:cNvPicPr>
            <a:picLocks noChangeAspect="1"/>
          </p:cNvPicPr>
          <p:nvPr/>
        </p:nvPicPr>
        <p:blipFill>
          <a:blip r:embed="rId3"/>
          <a:srcRect b="3413"/>
          <a:stretch>
            <a:fillRect/>
          </a:stretch>
        </p:blipFill>
        <p:spPr>
          <a:xfrm>
            <a:off x="658868" y="2427587"/>
            <a:ext cx="2482014" cy="16994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IMG_256">
            <a:extLst>
              <a:ext uri="{FF2B5EF4-FFF2-40B4-BE49-F238E27FC236}">
                <a16:creationId xmlns:a16="http://schemas.microsoft.com/office/drawing/2014/main" id="{AA8D5E59-CC18-6775-A024-F8F34CE52A59}"/>
              </a:ext>
            </a:extLst>
          </p:cNvPr>
          <p:cNvPicPr>
            <a:picLocks noChangeAspect="1"/>
          </p:cNvPicPr>
          <p:nvPr/>
        </p:nvPicPr>
        <p:blipFill>
          <a:blip r:embed="rId4"/>
          <a:srcRect l="15122" b="3924"/>
          <a:stretch>
            <a:fillRect/>
          </a:stretch>
        </p:blipFill>
        <p:spPr>
          <a:xfrm>
            <a:off x="6073177" y="2337680"/>
            <a:ext cx="2484046" cy="18792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Arrow: Pentagon 8">
            <a:extLst>
              <a:ext uri="{FF2B5EF4-FFF2-40B4-BE49-F238E27FC236}">
                <a16:creationId xmlns:a16="http://schemas.microsoft.com/office/drawing/2014/main" id="{A6C87950-ADAF-9379-521D-FE22570D5015}"/>
              </a:ext>
            </a:extLst>
          </p:cNvPr>
          <p:cNvSpPr/>
          <p:nvPr/>
        </p:nvSpPr>
        <p:spPr>
          <a:xfrm>
            <a:off x="0" y="831966"/>
            <a:ext cx="4151667" cy="1143000"/>
          </a:xfrm>
          <a:prstGeom prst="homePlate">
            <a:avLst/>
          </a:prstGeom>
          <a:solidFill>
            <a:schemeClr val="tx1">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vi-VN">
                <a:solidFill>
                  <a:schemeClr val="tx1"/>
                </a:solidFill>
                <a:effectLst/>
                <a:latin typeface="Arial" panose="020B0604020202020204" pitchFamily="34" charset="0"/>
                <a:ea typeface="Calibri" panose="020F0502020204030204" pitchFamily="34" charset="0"/>
                <a:cs typeface="Arial" panose="020B0604020202020204" pitchFamily="34" charset="0"/>
              </a:rPr>
              <a:t>rong nọc độc ong, kiến có chứa acid. Khi ta bị ong, kiến đốt sẽ cảm thấy đau ngứa và sưng đỏ</a:t>
            </a:r>
            <a:endParaRPr lang="en-US">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6BA8B7A9-BC3E-AC77-8FE4-27A5C8C6EBDA}"/>
              </a:ext>
            </a:extLst>
          </p:cNvPr>
          <p:cNvGrpSpPr/>
          <p:nvPr/>
        </p:nvGrpSpPr>
        <p:grpSpPr>
          <a:xfrm>
            <a:off x="4992334" y="831966"/>
            <a:ext cx="4151667" cy="1143001"/>
            <a:chOff x="4992334" y="831966"/>
            <a:chExt cx="4151667" cy="1143001"/>
          </a:xfrm>
        </p:grpSpPr>
        <p:sp>
          <p:nvSpPr>
            <p:cNvPr id="11" name="Arrow: Pentagon 10">
              <a:extLst>
                <a:ext uri="{FF2B5EF4-FFF2-40B4-BE49-F238E27FC236}">
                  <a16:creationId xmlns:a16="http://schemas.microsoft.com/office/drawing/2014/main" id="{97EE1991-F958-A10D-F9DD-47975B8E35D9}"/>
                </a:ext>
              </a:extLst>
            </p:cNvPr>
            <p:cNvSpPr/>
            <p:nvPr/>
          </p:nvSpPr>
          <p:spPr>
            <a:xfrm rot="10800000">
              <a:off x="4992334" y="831966"/>
              <a:ext cx="4151667" cy="1143001"/>
            </a:xfrm>
            <a:prstGeom prst="homePlate">
              <a:avLst/>
            </a:prstGeom>
            <a:solidFill>
              <a:schemeClr val="tx1">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1ECBAEE-846D-7066-718A-5F22DE693BF0}"/>
                </a:ext>
              </a:extLst>
            </p:cNvPr>
            <p:cNvSpPr txBox="1"/>
            <p:nvPr/>
          </p:nvSpPr>
          <p:spPr>
            <a:xfrm>
              <a:off x="5486401" y="892520"/>
              <a:ext cx="3657600" cy="1021883"/>
            </a:xfrm>
            <a:prstGeom prst="rect">
              <a:avLst/>
            </a:prstGeom>
            <a:noFill/>
          </p:spPr>
          <p:txBody>
            <a:bodyPr wrap="square">
              <a:spAutoFit/>
            </a:bodyPr>
            <a:lstStyle/>
            <a:p>
              <a:pPr algn="just">
                <a:lnSpc>
                  <a:spcPct val="150000"/>
                </a:lnSpc>
              </a:pPr>
              <a:r>
                <a:rPr lang="vi-VN">
                  <a:solidFill>
                    <a:schemeClr val="tx1"/>
                  </a:solidFill>
                  <a:effectLst/>
                  <a:latin typeface="+mn-lt"/>
                  <a:ea typeface="Calibri" panose="020F0502020204030204" pitchFamily="34" charset="0"/>
                </a:rPr>
                <a:t>Ta có thể sơ cứu nhanh chóng bằng cách rút bỏ nọc độc và bôi vôi vào vết thương, sẽ giúp giảm đau, vết đốt nhanh hồi phục</a:t>
              </a:r>
              <a:endParaRPr lang="en-US">
                <a:solidFill>
                  <a:schemeClr val="tx1"/>
                </a:solidFill>
                <a:latin typeface="+mn-lt"/>
              </a:endParaRPr>
            </a:p>
          </p:txBody>
        </p:sp>
      </p:grpSp>
      <p:pic>
        <p:nvPicPr>
          <p:cNvPr id="16" name="Picture 15">
            <a:extLst>
              <a:ext uri="{FF2B5EF4-FFF2-40B4-BE49-F238E27FC236}">
                <a16:creationId xmlns:a16="http://schemas.microsoft.com/office/drawing/2014/main" id="{B855FFCE-0CC9-1DE6-1F23-4EF1266797A9}"/>
              </a:ext>
            </a:extLst>
          </p:cNvPr>
          <p:cNvPicPr>
            <a:picLocks noChangeAspect="1"/>
          </p:cNvPicPr>
          <p:nvPr/>
        </p:nvPicPr>
        <p:blipFill>
          <a:blip r:embed="rId5"/>
          <a:srcRect/>
          <a:stretch>
            <a:fillRect/>
          </a:stretch>
        </p:blipFill>
        <p:spPr>
          <a:xfrm>
            <a:off x="3784497" y="960156"/>
            <a:ext cx="1575006" cy="229509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4"/>
        <p:cNvGrpSpPr/>
        <p:nvPr/>
      </p:nvGrpSpPr>
      <p:grpSpPr>
        <a:xfrm>
          <a:off x="0" y="0"/>
          <a:ext cx="0" cy="0"/>
          <a:chOff x="0" y="0"/>
          <a:chExt cx="0" cy="0"/>
        </a:xfrm>
      </p:grpSpPr>
      <p:sp>
        <p:nvSpPr>
          <p:cNvPr id="9" name="TextBox 8">
            <a:extLst>
              <a:ext uri="{FF2B5EF4-FFF2-40B4-BE49-F238E27FC236}">
                <a16:creationId xmlns:a16="http://schemas.microsoft.com/office/drawing/2014/main" id="{C6211FB6-4142-A10D-8A10-7645055956EC}"/>
              </a:ext>
            </a:extLst>
          </p:cNvPr>
          <p:cNvSpPr txBox="1"/>
          <p:nvPr/>
        </p:nvSpPr>
        <p:spPr>
          <a:xfrm>
            <a:off x="3067664" y="0"/>
            <a:ext cx="3333135" cy="598177"/>
          </a:xfrm>
          <a:prstGeom prst="rect">
            <a:avLst/>
          </a:prstGeom>
          <a:noFill/>
        </p:spPr>
        <p:txBody>
          <a:bodyPr wrap="square" rtlCol="0">
            <a:spAutoFit/>
          </a:bodyPr>
          <a:lstStyle/>
          <a:p>
            <a:pPr algn="ctr">
              <a:lnSpc>
                <a:spcPct val="150000"/>
              </a:lnSpc>
            </a:pPr>
            <a:r>
              <a:rPr lang="en-US" sz="2500" b="1"/>
              <a:t>THẢO LUẬN NHÓM</a:t>
            </a:r>
          </a:p>
        </p:txBody>
      </p:sp>
      <p:sp>
        <p:nvSpPr>
          <p:cNvPr id="10" name="Rectangle 9">
            <a:extLst>
              <a:ext uri="{FF2B5EF4-FFF2-40B4-BE49-F238E27FC236}">
                <a16:creationId xmlns:a16="http://schemas.microsoft.com/office/drawing/2014/main" id="{EA37ED34-9847-746F-32BD-B9E470ACF0FF}"/>
              </a:ext>
            </a:extLst>
          </p:cNvPr>
          <p:cNvSpPr/>
          <p:nvPr/>
        </p:nvSpPr>
        <p:spPr>
          <a:xfrm>
            <a:off x="528483" y="829043"/>
            <a:ext cx="5378246" cy="598177"/>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effectLst/>
                <a:latin typeface="+mj-lt"/>
                <a:ea typeface="Calibri" panose="020F0502020204030204" pitchFamily="34" charset="0"/>
              </a:rPr>
              <a:t>a) </a:t>
            </a:r>
            <a:r>
              <a:rPr lang="en-US" sz="2000">
                <a:solidFill>
                  <a:schemeClr val="bg2"/>
                </a:solidFill>
                <a:effectLst/>
                <a:latin typeface="+mj-lt"/>
                <a:ea typeface="Calibri" panose="020F0502020204030204" pitchFamily="34" charset="0"/>
              </a:rPr>
              <a:t>Khái niệm thang pH</a:t>
            </a:r>
            <a:endParaRPr lang="en-US" sz="2000">
              <a:solidFill>
                <a:schemeClr val="bg2"/>
              </a:solidFill>
              <a:latin typeface="+mj-lt"/>
            </a:endParaRPr>
          </a:p>
        </p:txBody>
      </p:sp>
      <p:sp>
        <p:nvSpPr>
          <p:cNvPr id="12" name="Rectangle 11">
            <a:extLst>
              <a:ext uri="{FF2B5EF4-FFF2-40B4-BE49-F238E27FC236}">
                <a16:creationId xmlns:a16="http://schemas.microsoft.com/office/drawing/2014/main" id="{EF4FF457-46E5-28FC-2583-8539D8F2CED4}"/>
              </a:ext>
            </a:extLst>
          </p:cNvPr>
          <p:cNvSpPr/>
          <p:nvPr/>
        </p:nvSpPr>
        <p:spPr>
          <a:xfrm>
            <a:off x="877982" y="1788016"/>
            <a:ext cx="6120127" cy="730676"/>
          </a:xfrm>
          <a:prstGeom prst="rect">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bg2"/>
                </a:solidFill>
                <a:effectLst/>
                <a:latin typeface="+mj-lt"/>
                <a:ea typeface="Calibri" panose="020F0502020204030204" pitchFamily="34" charset="0"/>
              </a:rPr>
              <a:t>b) </a:t>
            </a:r>
            <a:r>
              <a:rPr lang="en-US" sz="2000">
                <a:solidFill>
                  <a:schemeClr val="bg2"/>
                </a:solidFill>
                <a:effectLst/>
                <a:latin typeface="+mj-lt"/>
                <a:ea typeface="Calibri" panose="020F0502020204030204" pitchFamily="34" charset="0"/>
              </a:rPr>
              <a:t>Các môi trường ứng với giá trị trên thang pH</a:t>
            </a:r>
            <a:endParaRPr lang="en-US" sz="2000">
              <a:solidFill>
                <a:schemeClr val="bg2"/>
              </a:solidFill>
              <a:latin typeface="+mj-lt"/>
            </a:endParaRPr>
          </a:p>
        </p:txBody>
      </p:sp>
      <p:sp>
        <p:nvSpPr>
          <p:cNvPr id="13" name="Rectangle 12">
            <a:extLst>
              <a:ext uri="{FF2B5EF4-FFF2-40B4-BE49-F238E27FC236}">
                <a16:creationId xmlns:a16="http://schemas.microsoft.com/office/drawing/2014/main" id="{3569D9B0-C60A-6407-5D2D-DCBC6C84BE84}"/>
              </a:ext>
            </a:extLst>
          </p:cNvPr>
          <p:cNvSpPr/>
          <p:nvPr/>
        </p:nvSpPr>
        <p:spPr>
          <a:xfrm>
            <a:off x="1563328" y="2882904"/>
            <a:ext cx="6341806" cy="924957"/>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bg2"/>
                </a:solidFill>
                <a:effectLst/>
                <a:latin typeface="+mj-lt"/>
                <a:ea typeface="Calibri" panose="020F0502020204030204" pitchFamily="34" charset="0"/>
                <a:cs typeface="Times New Roman" panose="02020603050405020304" pitchFamily="18" charset="0"/>
              </a:rPr>
              <a:t>c)</a:t>
            </a:r>
            <a:r>
              <a:rPr lang="en-US" sz="2000">
                <a:solidFill>
                  <a:schemeClr val="bg2"/>
                </a:solidFill>
                <a:effectLst/>
                <a:latin typeface="+mj-lt"/>
                <a:ea typeface="Calibri" panose="020F0502020204030204" pitchFamily="34" charset="0"/>
                <a:cs typeface="Times New Roman" panose="02020603050405020304" pitchFamily="18" charset="0"/>
              </a:rPr>
              <a:t> Thang pH dùng để so sánh độ mạnh của acid, base như thế nào?</a:t>
            </a:r>
          </a:p>
        </p:txBody>
      </p:sp>
      <p:sp>
        <p:nvSpPr>
          <p:cNvPr id="14" name="Rectangle 13">
            <a:extLst>
              <a:ext uri="{FF2B5EF4-FFF2-40B4-BE49-F238E27FC236}">
                <a16:creationId xmlns:a16="http://schemas.microsoft.com/office/drawing/2014/main" id="{FF24A640-842C-3910-DF56-568F3B8687A7}"/>
              </a:ext>
            </a:extLst>
          </p:cNvPr>
          <p:cNvSpPr/>
          <p:nvPr/>
        </p:nvSpPr>
        <p:spPr>
          <a:xfrm>
            <a:off x="3274142" y="4168657"/>
            <a:ext cx="5265174" cy="698311"/>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bg2"/>
                </a:solidFill>
                <a:effectLst/>
                <a:latin typeface="+mj-lt"/>
                <a:ea typeface="Calibri" panose="020F0502020204030204" pitchFamily="34" charset="0"/>
              </a:rPr>
              <a:t>d)</a:t>
            </a:r>
            <a:r>
              <a:rPr lang="en-US" sz="2000">
                <a:solidFill>
                  <a:schemeClr val="bg2"/>
                </a:solidFill>
                <a:effectLst/>
                <a:latin typeface="+mj-lt"/>
                <a:ea typeface="Calibri" panose="020F0502020204030204" pitchFamily="34" charset="0"/>
              </a:rPr>
              <a:t> Các dụng cụ, thiết bị đo pH</a:t>
            </a:r>
            <a:endParaRPr lang="en-US" sz="2000">
              <a:solidFill>
                <a:schemeClr val="bg2"/>
              </a:solidFill>
              <a:latin typeface="+mj-lt"/>
            </a:endParaRPr>
          </a:p>
        </p:txBody>
      </p:sp>
      <p:pic>
        <p:nvPicPr>
          <p:cNvPr id="19" name="Picture 16">
            <a:extLst>
              <a:ext uri="{FF2B5EF4-FFF2-40B4-BE49-F238E27FC236}">
                <a16:creationId xmlns:a16="http://schemas.microsoft.com/office/drawing/2014/main" id="{2D660D30-A285-FFE9-478E-C8928BCD91C3}"/>
              </a:ext>
            </a:extLst>
          </p:cNvPr>
          <p:cNvPicPr>
            <a:picLocks noChangeAspect="1"/>
          </p:cNvPicPr>
          <p:nvPr/>
        </p:nvPicPr>
        <p:blipFill>
          <a:blip r:embed="rId3"/>
          <a:srcRect/>
          <a:stretch>
            <a:fillRect/>
          </a:stretch>
        </p:blipFill>
        <p:spPr>
          <a:xfrm>
            <a:off x="6559952" y="576639"/>
            <a:ext cx="2428244" cy="1189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1"/>
        <p:cNvGrpSpPr/>
        <p:nvPr/>
      </p:nvGrpSpPr>
      <p:grpSpPr>
        <a:xfrm>
          <a:off x="0" y="0"/>
          <a:ext cx="0" cy="0"/>
          <a:chOff x="0" y="0"/>
          <a:chExt cx="0" cy="0"/>
        </a:xfrm>
      </p:grpSpPr>
      <p:sp>
        <p:nvSpPr>
          <p:cNvPr id="16" name="Arrow: Pentagon 15">
            <a:extLst>
              <a:ext uri="{FF2B5EF4-FFF2-40B4-BE49-F238E27FC236}">
                <a16:creationId xmlns:a16="http://schemas.microsoft.com/office/drawing/2014/main" id="{C1B81979-82CC-51F9-1628-28A04B428308}"/>
              </a:ext>
            </a:extLst>
          </p:cNvPr>
          <p:cNvSpPr/>
          <p:nvPr/>
        </p:nvSpPr>
        <p:spPr>
          <a:xfrm>
            <a:off x="0" y="228607"/>
            <a:ext cx="1681316" cy="501445"/>
          </a:xfrm>
          <a:prstGeom prst="homePlate">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50000"/>
                  </a:schemeClr>
                </a:solidFill>
              </a:rPr>
              <a:t>Câu a</a:t>
            </a:r>
          </a:p>
        </p:txBody>
      </p:sp>
      <p:sp>
        <p:nvSpPr>
          <p:cNvPr id="20" name="TextBox 19">
            <a:extLst>
              <a:ext uri="{FF2B5EF4-FFF2-40B4-BE49-F238E27FC236}">
                <a16:creationId xmlns:a16="http://schemas.microsoft.com/office/drawing/2014/main" id="{3B371996-590D-C9D7-4A3E-F3FE4998A390}"/>
              </a:ext>
            </a:extLst>
          </p:cNvPr>
          <p:cNvSpPr txBox="1"/>
          <p:nvPr/>
        </p:nvSpPr>
        <p:spPr>
          <a:xfrm>
            <a:off x="1811286" y="0"/>
            <a:ext cx="7332714" cy="958660"/>
          </a:xfrm>
          <a:prstGeom prst="rect">
            <a:avLst/>
          </a:prstGeom>
          <a:noFill/>
        </p:spPr>
        <p:txBody>
          <a:bodyPr wrap="square">
            <a:spAutoFit/>
          </a:bodyPr>
          <a:lstStyle/>
          <a:p>
            <a:pPr marR="0" lvl="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Thang pH là một tập hợp các con số có giá trị từ 1-14 được sử dụng để đánh giá độ acid - base của dung dịch.</a:t>
            </a:r>
          </a:p>
        </p:txBody>
      </p:sp>
      <p:sp>
        <p:nvSpPr>
          <p:cNvPr id="21" name="Arrow: Pentagon 20">
            <a:extLst>
              <a:ext uri="{FF2B5EF4-FFF2-40B4-BE49-F238E27FC236}">
                <a16:creationId xmlns:a16="http://schemas.microsoft.com/office/drawing/2014/main" id="{1E2409EC-7D3C-7D6E-8DE4-E3CFAD1319FA}"/>
              </a:ext>
            </a:extLst>
          </p:cNvPr>
          <p:cNvSpPr/>
          <p:nvPr/>
        </p:nvSpPr>
        <p:spPr>
          <a:xfrm>
            <a:off x="0" y="1553497"/>
            <a:ext cx="1681316" cy="501445"/>
          </a:xfrm>
          <a:prstGeom prst="homePlate">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rPr>
              <a:t>Câu b</a:t>
            </a:r>
          </a:p>
        </p:txBody>
      </p:sp>
      <p:sp>
        <p:nvSpPr>
          <p:cNvPr id="24" name="TextBox 23">
            <a:extLst>
              <a:ext uri="{FF2B5EF4-FFF2-40B4-BE49-F238E27FC236}">
                <a16:creationId xmlns:a16="http://schemas.microsoft.com/office/drawing/2014/main" id="{90612406-BECF-F7B0-6BE3-EA77E81A1A70}"/>
              </a:ext>
            </a:extLst>
          </p:cNvPr>
          <p:cNvSpPr txBox="1"/>
          <p:nvPr/>
        </p:nvSpPr>
        <p:spPr>
          <a:xfrm>
            <a:off x="1811286" y="1132008"/>
            <a:ext cx="4693674" cy="1420325"/>
          </a:xfrm>
          <a:prstGeom prst="rect">
            <a:avLst/>
          </a:prstGeom>
          <a:noFill/>
        </p:spPr>
        <p:txBody>
          <a:bodyPr wrap="square">
            <a:spAutoFit/>
          </a:bodyPr>
          <a:lstStyle/>
          <a:p>
            <a:pPr marL="342900" marR="0" lvl="0" indent="-342900" algn="just">
              <a:lnSpc>
                <a:spcPct val="150000"/>
              </a:lnSpc>
              <a:spcBef>
                <a:spcPts val="0"/>
              </a:spcBef>
              <a:spcAft>
                <a:spcPts val="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Các dung dịch acid có giá trị pH &lt;7</a:t>
            </a:r>
          </a:p>
          <a:p>
            <a:pPr marL="342900" marR="0" lvl="0" indent="-342900" algn="just">
              <a:lnSpc>
                <a:spcPct val="150000"/>
              </a:lnSpc>
              <a:spcBef>
                <a:spcPts val="0"/>
              </a:spcBef>
              <a:spcAft>
                <a:spcPts val="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Các dung dịch base có giá trị pH &gt;7</a:t>
            </a:r>
          </a:p>
          <a:p>
            <a:pPr marL="342900" marR="0" lvl="0" indent="-342900" algn="just">
              <a:lnSpc>
                <a:spcPct val="150000"/>
              </a:lnSpc>
              <a:spcBef>
                <a:spcPts val="0"/>
              </a:spcBef>
              <a:spcAft>
                <a:spcPts val="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Các dung dịch trung tính có giá trị =7</a:t>
            </a:r>
          </a:p>
        </p:txBody>
      </p:sp>
      <p:sp>
        <p:nvSpPr>
          <p:cNvPr id="25" name="Arrow: Pentagon 24">
            <a:extLst>
              <a:ext uri="{FF2B5EF4-FFF2-40B4-BE49-F238E27FC236}">
                <a16:creationId xmlns:a16="http://schemas.microsoft.com/office/drawing/2014/main" id="{82BFAC03-3FCC-BCC1-90C7-0D1798D6AFD4}"/>
              </a:ext>
            </a:extLst>
          </p:cNvPr>
          <p:cNvSpPr/>
          <p:nvPr/>
        </p:nvSpPr>
        <p:spPr>
          <a:xfrm>
            <a:off x="0" y="2857727"/>
            <a:ext cx="1681316" cy="501445"/>
          </a:xfrm>
          <a:prstGeom prst="homePlat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rPr>
              <a:t>Câu c</a:t>
            </a:r>
          </a:p>
        </p:txBody>
      </p:sp>
      <p:sp>
        <p:nvSpPr>
          <p:cNvPr id="28" name="TextBox 27">
            <a:extLst>
              <a:ext uri="{FF2B5EF4-FFF2-40B4-BE49-F238E27FC236}">
                <a16:creationId xmlns:a16="http://schemas.microsoft.com/office/drawing/2014/main" id="{E0919AC6-FAE8-66DC-B115-B6BB7D2F0938}"/>
              </a:ext>
            </a:extLst>
          </p:cNvPr>
          <p:cNvSpPr txBox="1"/>
          <p:nvPr/>
        </p:nvSpPr>
        <p:spPr>
          <a:xfrm>
            <a:off x="1811286" y="2583031"/>
            <a:ext cx="7040512" cy="958660"/>
          </a:xfrm>
          <a:prstGeom prst="rect">
            <a:avLst/>
          </a:prstGeom>
          <a:noFill/>
        </p:spPr>
        <p:txBody>
          <a:bodyPr wrap="square">
            <a:spAutoFit/>
          </a:bodyPr>
          <a:lstStyle/>
          <a:p>
            <a:pPr marR="0" lvl="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Thang pH còn được sử dụng để so sánh độ mạnh, yếu của các acid cùng nồng độ hoặc các base cùng nồng độ.</a:t>
            </a:r>
          </a:p>
        </p:txBody>
      </p:sp>
      <p:sp>
        <p:nvSpPr>
          <p:cNvPr id="29" name="Arrow: Pentagon 28">
            <a:extLst>
              <a:ext uri="{FF2B5EF4-FFF2-40B4-BE49-F238E27FC236}">
                <a16:creationId xmlns:a16="http://schemas.microsoft.com/office/drawing/2014/main" id="{9DDC3360-907C-3B77-909F-F83804A32169}"/>
              </a:ext>
            </a:extLst>
          </p:cNvPr>
          <p:cNvSpPr/>
          <p:nvPr/>
        </p:nvSpPr>
        <p:spPr>
          <a:xfrm>
            <a:off x="0" y="3816387"/>
            <a:ext cx="1681316" cy="501445"/>
          </a:xfrm>
          <a:prstGeom prst="homePlat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2"/>
                </a:solidFill>
              </a:rPr>
              <a:t>Câu d</a:t>
            </a:r>
          </a:p>
        </p:txBody>
      </p:sp>
      <p:sp>
        <p:nvSpPr>
          <p:cNvPr id="32" name="TextBox 31">
            <a:extLst>
              <a:ext uri="{FF2B5EF4-FFF2-40B4-BE49-F238E27FC236}">
                <a16:creationId xmlns:a16="http://schemas.microsoft.com/office/drawing/2014/main" id="{612E5245-9D76-36B0-E956-8D884423E3E6}"/>
              </a:ext>
            </a:extLst>
          </p:cNvPr>
          <p:cNvSpPr txBox="1"/>
          <p:nvPr/>
        </p:nvSpPr>
        <p:spPr>
          <a:xfrm>
            <a:off x="1811286" y="3587780"/>
            <a:ext cx="7040512" cy="958660"/>
          </a:xfrm>
          <a:prstGeom prst="rect">
            <a:avLst/>
          </a:prstGeom>
          <a:noFill/>
        </p:spPr>
        <p:txBody>
          <a:bodyPr wrap="square">
            <a:spAutoFit/>
          </a:bodyPr>
          <a:lstStyle/>
          <a:p>
            <a:pPr marR="0" lvl="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Các dụng cụ, thiết bị đo pH: Chất chỉ thị màu vạn năng (dạng dung dịch hoặc giấy)</a:t>
            </a:r>
            <a:r>
              <a:rPr lang="en-US" sz="2000">
                <a:latin typeface="+mj-lt"/>
                <a:ea typeface="Calibri" panose="020F0502020204030204" pitchFamily="34" charset="0"/>
                <a:cs typeface="Times New Roman" panose="02020603050405020304" pitchFamily="18" charset="0"/>
              </a:rPr>
              <a:t>,m</a:t>
            </a:r>
            <a:r>
              <a:rPr lang="en-US" sz="2000">
                <a:effectLst/>
                <a:latin typeface="+mj-lt"/>
                <a:ea typeface="Calibri" panose="020F0502020204030204" pitchFamily="34" charset="0"/>
                <a:cs typeface="Times New Roman" panose="02020603050405020304" pitchFamily="18" charset="0"/>
              </a:rPr>
              <a:t>áy đo pH</a:t>
            </a:r>
            <a:r>
              <a:rPr lang="en-US" sz="2000">
                <a:latin typeface="+mj-lt"/>
                <a:ea typeface="Calibri" panose="020F0502020204030204" pitchFamily="34" charset="0"/>
                <a:cs typeface="Times New Roman" panose="02020603050405020304" pitchFamily="18" charset="0"/>
              </a:rPr>
              <a:t> ,b</a:t>
            </a:r>
            <a:r>
              <a:rPr lang="en-US" sz="2000">
                <a:effectLst/>
                <a:latin typeface="+mj-lt"/>
                <a:ea typeface="Calibri" panose="020F0502020204030204" pitchFamily="34" charset="0"/>
                <a:cs typeface="Times New Roman" panose="02020603050405020304" pitchFamily="18" charset="0"/>
              </a:rPr>
              <a:t>út đo pH.</a:t>
            </a:r>
          </a:p>
        </p:txBody>
      </p:sp>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animBg="1"/>
      <p:bldP spid="24" grpId="0"/>
      <p:bldP spid="25" grpId="0" animBg="1"/>
      <p:bldP spid="28" grpId="0"/>
      <p:bldP spid="29" grpId="0" animBg="1"/>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grpSp>
        <p:nvGrpSpPr>
          <p:cNvPr id="3129" name="Google Shape;3129;p60"/>
          <p:cNvGrpSpPr/>
          <p:nvPr/>
        </p:nvGrpSpPr>
        <p:grpSpPr>
          <a:xfrm flipH="1">
            <a:off x="8746865" y="3849945"/>
            <a:ext cx="284667" cy="851268"/>
            <a:chOff x="5343673" y="1956830"/>
            <a:chExt cx="813068" cy="2431401"/>
          </a:xfrm>
        </p:grpSpPr>
        <p:sp>
          <p:nvSpPr>
            <p:cNvPr id="3130" name="Google Shape;3130;p60"/>
            <p:cNvSpPr/>
            <p:nvPr/>
          </p:nvSpPr>
          <p:spPr>
            <a:xfrm rot="677011">
              <a:off x="5431338" y="2341028"/>
              <a:ext cx="382842" cy="933792"/>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60"/>
            <p:cNvSpPr/>
            <p:nvPr/>
          </p:nvSpPr>
          <p:spPr>
            <a:xfrm rot="430698">
              <a:off x="5528641" y="2394891"/>
              <a:ext cx="37576" cy="328147"/>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60"/>
            <p:cNvSpPr/>
            <p:nvPr/>
          </p:nvSpPr>
          <p:spPr>
            <a:xfrm rot="430698">
              <a:off x="5542129" y="2595559"/>
              <a:ext cx="46813" cy="286580"/>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0"/>
            <p:cNvSpPr/>
            <p:nvPr/>
          </p:nvSpPr>
          <p:spPr>
            <a:xfrm rot="430698">
              <a:off x="5553509" y="2763887"/>
              <a:ext cx="41605" cy="312561"/>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0"/>
            <p:cNvSpPr/>
            <p:nvPr/>
          </p:nvSpPr>
          <p:spPr>
            <a:xfrm rot="430698">
              <a:off x="5607048" y="2912012"/>
              <a:ext cx="34117" cy="256530"/>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0"/>
            <p:cNvSpPr/>
            <p:nvPr/>
          </p:nvSpPr>
          <p:spPr>
            <a:xfrm rot="430698">
              <a:off x="5629165" y="3026159"/>
              <a:ext cx="47383" cy="223592"/>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0"/>
            <p:cNvSpPr/>
            <p:nvPr/>
          </p:nvSpPr>
          <p:spPr>
            <a:xfrm rot="58782">
              <a:off x="5493885" y="2342218"/>
              <a:ext cx="364018" cy="2022910"/>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0"/>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0"/>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0"/>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0"/>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0"/>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0"/>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0"/>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4" name="Google Shape;3144;p60"/>
          <p:cNvGrpSpPr/>
          <p:nvPr/>
        </p:nvGrpSpPr>
        <p:grpSpPr>
          <a:xfrm>
            <a:off x="8670002" y="4427015"/>
            <a:ext cx="473998" cy="716485"/>
            <a:chOff x="-93400" y="1431925"/>
            <a:chExt cx="2410400" cy="3644450"/>
          </a:xfrm>
        </p:grpSpPr>
        <p:sp>
          <p:nvSpPr>
            <p:cNvPr id="3145" name="Google Shape;3145;p60"/>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0"/>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0"/>
            <p:cNvSpPr/>
            <p:nvPr/>
          </p:nvSpPr>
          <p:spPr>
            <a:xfrm>
              <a:off x="423325" y="3919050"/>
              <a:ext cx="123125" cy="123125"/>
            </a:xfrm>
            <a:custGeom>
              <a:avLst/>
              <a:gdLst/>
              <a:ahLst/>
              <a:cxnLst/>
              <a:rect l="l" t="t" r="r" b="b"/>
              <a:pathLst>
                <a:path w="4925" h="4925" extrusionOk="0">
                  <a:moveTo>
                    <a:pt x="2462" y="0"/>
                  </a:moveTo>
                  <a:cubicBezTo>
                    <a:pt x="1094" y="31"/>
                    <a:pt x="0" y="1125"/>
                    <a:pt x="0" y="2462"/>
                  </a:cubicBezTo>
                  <a:cubicBezTo>
                    <a:pt x="0" y="3830"/>
                    <a:pt x="1094" y="4924"/>
                    <a:pt x="2462" y="4924"/>
                  </a:cubicBezTo>
                  <a:cubicBezTo>
                    <a:pt x="3830" y="4924"/>
                    <a:pt x="4924" y="3830"/>
                    <a:pt x="4924" y="2462"/>
                  </a:cubicBezTo>
                  <a:cubicBezTo>
                    <a:pt x="4924" y="1094"/>
                    <a:pt x="3830" y="0"/>
                    <a:pt x="2462"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0"/>
            <p:cNvSpPr/>
            <p:nvPr/>
          </p:nvSpPr>
          <p:spPr>
            <a:xfrm>
              <a:off x="1267550" y="4418300"/>
              <a:ext cx="123900" cy="123875"/>
            </a:xfrm>
            <a:custGeom>
              <a:avLst/>
              <a:gdLst/>
              <a:ahLst/>
              <a:cxnLst/>
              <a:rect l="l" t="t" r="r" b="b"/>
              <a:pathLst>
                <a:path w="4956" h="4955" extrusionOk="0">
                  <a:moveTo>
                    <a:pt x="2463" y="0"/>
                  </a:moveTo>
                  <a:cubicBezTo>
                    <a:pt x="1095" y="0"/>
                    <a:pt x="1" y="1094"/>
                    <a:pt x="1" y="2462"/>
                  </a:cubicBezTo>
                  <a:cubicBezTo>
                    <a:pt x="1" y="3830"/>
                    <a:pt x="1095" y="4954"/>
                    <a:pt x="2463" y="4954"/>
                  </a:cubicBezTo>
                  <a:cubicBezTo>
                    <a:pt x="3831" y="4954"/>
                    <a:pt x="4955" y="3830"/>
                    <a:pt x="4955" y="2462"/>
                  </a:cubicBezTo>
                  <a:cubicBezTo>
                    <a:pt x="4955" y="1094"/>
                    <a:pt x="3831"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0"/>
            <p:cNvSpPr/>
            <p:nvPr/>
          </p:nvSpPr>
          <p:spPr>
            <a:xfrm>
              <a:off x="747800" y="3585250"/>
              <a:ext cx="256100" cy="224425"/>
            </a:xfrm>
            <a:custGeom>
              <a:avLst/>
              <a:gdLst/>
              <a:ahLst/>
              <a:cxnLst/>
              <a:rect l="l" t="t" r="r" b="b"/>
              <a:pathLst>
                <a:path w="10244" h="8977" extrusionOk="0">
                  <a:moveTo>
                    <a:pt x="5125" y="0"/>
                  </a:moveTo>
                  <a:cubicBezTo>
                    <a:pt x="4318" y="0"/>
                    <a:pt x="3501" y="219"/>
                    <a:pt x="2766" y="677"/>
                  </a:cubicBezTo>
                  <a:cubicBezTo>
                    <a:pt x="669" y="1984"/>
                    <a:pt x="0" y="4750"/>
                    <a:pt x="1307" y="6847"/>
                  </a:cubicBezTo>
                  <a:cubicBezTo>
                    <a:pt x="2160" y="8216"/>
                    <a:pt x="3634" y="8976"/>
                    <a:pt x="5138" y="8976"/>
                  </a:cubicBezTo>
                  <a:cubicBezTo>
                    <a:pt x="5939" y="8976"/>
                    <a:pt x="6749" y="8761"/>
                    <a:pt x="7477" y="8306"/>
                  </a:cubicBezTo>
                  <a:cubicBezTo>
                    <a:pt x="9575" y="6999"/>
                    <a:pt x="10243" y="4233"/>
                    <a:pt x="8936" y="2136"/>
                  </a:cubicBezTo>
                  <a:cubicBezTo>
                    <a:pt x="8087" y="754"/>
                    <a:pt x="6622" y="0"/>
                    <a:pt x="5125"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0"/>
            <p:cNvSpPr/>
            <p:nvPr/>
          </p:nvSpPr>
          <p:spPr>
            <a:xfrm>
              <a:off x="700675" y="4101425"/>
              <a:ext cx="123125" cy="123125"/>
            </a:xfrm>
            <a:custGeom>
              <a:avLst/>
              <a:gdLst/>
              <a:ahLst/>
              <a:cxnLst/>
              <a:rect l="l" t="t" r="r" b="b"/>
              <a:pathLst>
                <a:path w="4925" h="4925" extrusionOk="0">
                  <a:moveTo>
                    <a:pt x="2463" y="0"/>
                  </a:moveTo>
                  <a:cubicBezTo>
                    <a:pt x="1095" y="0"/>
                    <a:pt x="1" y="1094"/>
                    <a:pt x="1" y="2462"/>
                  </a:cubicBezTo>
                  <a:cubicBezTo>
                    <a:pt x="1" y="3830"/>
                    <a:pt x="1095" y="4924"/>
                    <a:pt x="2463" y="4924"/>
                  </a:cubicBezTo>
                  <a:cubicBezTo>
                    <a:pt x="3830" y="4924"/>
                    <a:pt x="4925" y="3830"/>
                    <a:pt x="4925" y="2462"/>
                  </a:cubicBezTo>
                  <a:cubicBezTo>
                    <a:pt x="4925" y="1094"/>
                    <a:pt x="3830"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0"/>
            <p:cNvSpPr/>
            <p:nvPr/>
          </p:nvSpPr>
          <p:spPr>
            <a:xfrm>
              <a:off x="143675" y="4080475"/>
              <a:ext cx="310825" cy="288650"/>
            </a:xfrm>
            <a:custGeom>
              <a:avLst/>
              <a:gdLst/>
              <a:ahLst/>
              <a:cxnLst/>
              <a:rect l="l" t="t" r="r" b="b"/>
              <a:pathLst>
                <a:path w="12433" h="11546" extrusionOk="0">
                  <a:moveTo>
                    <a:pt x="6229" y="1"/>
                  </a:moveTo>
                  <a:cubicBezTo>
                    <a:pt x="5919" y="1"/>
                    <a:pt x="5605" y="26"/>
                    <a:pt x="5289" y="78"/>
                  </a:cubicBezTo>
                  <a:cubicBezTo>
                    <a:pt x="2128" y="565"/>
                    <a:pt x="1" y="3543"/>
                    <a:pt x="517" y="6704"/>
                  </a:cubicBezTo>
                  <a:cubicBezTo>
                    <a:pt x="957" y="9535"/>
                    <a:pt x="3434" y="11546"/>
                    <a:pt x="6242" y="11546"/>
                  </a:cubicBezTo>
                  <a:cubicBezTo>
                    <a:pt x="6539" y="11546"/>
                    <a:pt x="6840" y="11523"/>
                    <a:pt x="7143" y="11477"/>
                  </a:cubicBezTo>
                  <a:cubicBezTo>
                    <a:pt x="10274" y="10960"/>
                    <a:pt x="12432" y="7981"/>
                    <a:pt x="11916" y="4850"/>
                  </a:cubicBezTo>
                  <a:cubicBezTo>
                    <a:pt x="11451" y="2008"/>
                    <a:pt x="8996" y="1"/>
                    <a:pt x="6229"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0"/>
            <p:cNvSpPr/>
            <p:nvPr/>
          </p:nvSpPr>
          <p:spPr>
            <a:xfrm>
              <a:off x="738675" y="4568750"/>
              <a:ext cx="224200" cy="224200"/>
            </a:xfrm>
            <a:custGeom>
              <a:avLst/>
              <a:gdLst/>
              <a:ahLst/>
              <a:cxnLst/>
              <a:rect l="l" t="t" r="r" b="b"/>
              <a:pathLst>
                <a:path w="8968" h="8968" extrusionOk="0">
                  <a:moveTo>
                    <a:pt x="4469" y="0"/>
                  </a:moveTo>
                  <a:cubicBezTo>
                    <a:pt x="2006" y="0"/>
                    <a:pt x="0" y="2006"/>
                    <a:pt x="0" y="4468"/>
                  </a:cubicBezTo>
                  <a:cubicBezTo>
                    <a:pt x="0" y="6931"/>
                    <a:pt x="2006" y="8967"/>
                    <a:pt x="4469" y="8967"/>
                  </a:cubicBezTo>
                  <a:cubicBezTo>
                    <a:pt x="6961" y="8967"/>
                    <a:pt x="8967" y="6931"/>
                    <a:pt x="8967" y="4468"/>
                  </a:cubicBezTo>
                  <a:cubicBezTo>
                    <a:pt x="8967" y="2006"/>
                    <a:pt x="6961" y="0"/>
                    <a:pt x="4469"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0"/>
            <p:cNvSpPr/>
            <p:nvPr/>
          </p:nvSpPr>
          <p:spPr>
            <a:xfrm>
              <a:off x="1381550" y="3837725"/>
              <a:ext cx="199100" cy="199875"/>
            </a:xfrm>
            <a:custGeom>
              <a:avLst/>
              <a:gdLst/>
              <a:ahLst/>
              <a:cxnLst/>
              <a:rect l="l" t="t" r="r" b="b"/>
              <a:pathLst>
                <a:path w="7964" h="7995" extrusionOk="0">
                  <a:moveTo>
                    <a:pt x="3982" y="1"/>
                  </a:moveTo>
                  <a:cubicBezTo>
                    <a:pt x="1793" y="1"/>
                    <a:pt x="0" y="1794"/>
                    <a:pt x="0" y="4013"/>
                  </a:cubicBezTo>
                  <a:cubicBezTo>
                    <a:pt x="0" y="6201"/>
                    <a:pt x="1793" y="7995"/>
                    <a:pt x="3982" y="7995"/>
                  </a:cubicBezTo>
                  <a:cubicBezTo>
                    <a:pt x="6201" y="7995"/>
                    <a:pt x="7964" y="6201"/>
                    <a:pt x="7964" y="4013"/>
                  </a:cubicBezTo>
                  <a:cubicBezTo>
                    <a:pt x="7964" y="1794"/>
                    <a:pt x="6201" y="1"/>
                    <a:pt x="3982"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0"/>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0"/>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0"/>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0"/>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0"/>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0"/>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0"/>
            <p:cNvSpPr/>
            <p:nvPr/>
          </p:nvSpPr>
          <p:spPr>
            <a:xfrm>
              <a:off x="708925" y="4626150"/>
              <a:ext cx="1608075" cy="450225"/>
            </a:xfrm>
            <a:custGeom>
              <a:avLst/>
              <a:gdLst/>
              <a:ahLst/>
              <a:cxnLst/>
              <a:rect l="l" t="t" r="r" b="b"/>
              <a:pathLst>
                <a:path w="64323" h="18009" extrusionOk="0">
                  <a:moveTo>
                    <a:pt x="34694" y="0"/>
                  </a:moveTo>
                  <a:cubicBezTo>
                    <a:pt x="31586" y="0"/>
                    <a:pt x="28529" y="1520"/>
                    <a:pt x="26905" y="4331"/>
                  </a:cubicBezTo>
                  <a:cubicBezTo>
                    <a:pt x="24451" y="1921"/>
                    <a:pt x="21550" y="740"/>
                    <a:pt x="18857" y="740"/>
                  </a:cubicBezTo>
                  <a:cubicBezTo>
                    <a:pt x="14179" y="740"/>
                    <a:pt x="10127" y="4302"/>
                    <a:pt x="10127" y="11170"/>
                  </a:cubicBezTo>
                  <a:cubicBezTo>
                    <a:pt x="8933" y="10508"/>
                    <a:pt x="7759" y="10217"/>
                    <a:pt x="6680" y="10217"/>
                  </a:cubicBezTo>
                  <a:cubicBezTo>
                    <a:pt x="2703" y="10217"/>
                    <a:pt x="1" y="14160"/>
                    <a:pt x="2224" y="18009"/>
                  </a:cubicBezTo>
                  <a:lnTo>
                    <a:pt x="64322" y="18009"/>
                  </a:lnTo>
                  <a:cubicBezTo>
                    <a:pt x="64217" y="15377"/>
                    <a:pt x="62639" y="13970"/>
                    <a:pt x="60709" y="13970"/>
                  </a:cubicBezTo>
                  <a:cubicBezTo>
                    <a:pt x="59853" y="13970"/>
                    <a:pt x="58927" y="14247"/>
                    <a:pt x="58030" y="14817"/>
                  </a:cubicBezTo>
                  <a:cubicBezTo>
                    <a:pt x="57624" y="10471"/>
                    <a:pt x="54487" y="6863"/>
                    <a:pt x="50150" y="6863"/>
                  </a:cubicBezTo>
                  <a:cubicBezTo>
                    <a:pt x="48330" y="6863"/>
                    <a:pt x="46299" y="7499"/>
                    <a:pt x="44170" y="8981"/>
                  </a:cubicBezTo>
                  <a:cubicBezTo>
                    <a:pt x="43225" y="2802"/>
                    <a:pt x="38913" y="0"/>
                    <a:pt x="34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60"/>
            <p:cNvSpPr/>
            <p:nvPr/>
          </p:nvSpPr>
          <p:spPr>
            <a:xfrm>
              <a:off x="1322275" y="4527850"/>
              <a:ext cx="139850" cy="99300"/>
            </a:xfrm>
            <a:custGeom>
              <a:avLst/>
              <a:gdLst/>
              <a:ahLst/>
              <a:cxnLst/>
              <a:rect l="l" t="t" r="r" b="b"/>
              <a:pathLst>
                <a:path w="5594" h="3972" extrusionOk="0">
                  <a:moveTo>
                    <a:pt x="3265" y="0"/>
                  </a:moveTo>
                  <a:cubicBezTo>
                    <a:pt x="2927" y="0"/>
                    <a:pt x="2572" y="57"/>
                    <a:pt x="2219" y="177"/>
                  </a:cubicBezTo>
                  <a:cubicBezTo>
                    <a:pt x="851" y="633"/>
                    <a:pt x="0" y="1819"/>
                    <a:pt x="365" y="2791"/>
                  </a:cubicBezTo>
                  <a:cubicBezTo>
                    <a:pt x="589" y="3530"/>
                    <a:pt x="1389" y="3972"/>
                    <a:pt x="2341" y="3972"/>
                  </a:cubicBezTo>
                  <a:cubicBezTo>
                    <a:pt x="2683" y="3972"/>
                    <a:pt x="3044" y="3915"/>
                    <a:pt x="3405" y="3794"/>
                  </a:cubicBezTo>
                  <a:cubicBezTo>
                    <a:pt x="4772" y="3338"/>
                    <a:pt x="5593" y="2153"/>
                    <a:pt x="5259" y="1180"/>
                  </a:cubicBezTo>
                  <a:cubicBezTo>
                    <a:pt x="5013" y="442"/>
                    <a:pt x="4207" y="0"/>
                    <a:pt x="3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60"/>
            <p:cNvSpPr/>
            <p:nvPr/>
          </p:nvSpPr>
          <p:spPr>
            <a:xfrm>
              <a:off x="1788300" y="4517175"/>
              <a:ext cx="265975" cy="190125"/>
            </a:xfrm>
            <a:custGeom>
              <a:avLst/>
              <a:gdLst/>
              <a:ahLst/>
              <a:cxnLst/>
              <a:rect l="l" t="t" r="r" b="b"/>
              <a:pathLst>
                <a:path w="10639" h="7605" extrusionOk="0">
                  <a:moveTo>
                    <a:pt x="4287" y="0"/>
                  </a:moveTo>
                  <a:cubicBezTo>
                    <a:pt x="2632" y="0"/>
                    <a:pt x="1230" y="700"/>
                    <a:pt x="730" y="1972"/>
                  </a:cubicBezTo>
                  <a:cubicBezTo>
                    <a:pt x="0" y="3826"/>
                    <a:pt x="1459" y="6106"/>
                    <a:pt x="3982" y="7139"/>
                  </a:cubicBezTo>
                  <a:cubicBezTo>
                    <a:pt x="4785" y="7455"/>
                    <a:pt x="5599" y="7605"/>
                    <a:pt x="6361" y="7605"/>
                  </a:cubicBezTo>
                  <a:cubicBezTo>
                    <a:pt x="8022" y="7605"/>
                    <a:pt x="9430" y="6891"/>
                    <a:pt x="9909" y="5620"/>
                  </a:cubicBezTo>
                  <a:cubicBezTo>
                    <a:pt x="10639" y="3765"/>
                    <a:pt x="9210" y="1455"/>
                    <a:pt x="6657" y="452"/>
                  </a:cubicBezTo>
                  <a:cubicBezTo>
                    <a:pt x="5855" y="147"/>
                    <a:pt x="5045"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a:extLst>
              <a:ext uri="{FF2B5EF4-FFF2-40B4-BE49-F238E27FC236}">
                <a16:creationId xmlns:a16="http://schemas.microsoft.com/office/drawing/2014/main" id="{4212A3C9-E7C7-3224-EF49-8A8752F83F5F}"/>
              </a:ext>
            </a:extLst>
          </p:cNvPr>
          <p:cNvSpPr/>
          <p:nvPr/>
        </p:nvSpPr>
        <p:spPr>
          <a:xfrm>
            <a:off x="0" y="236858"/>
            <a:ext cx="9144000" cy="57839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bg2"/>
                </a:solidFill>
                <a:latin typeface="+mj-lt"/>
              </a:rPr>
              <a:t>THỰC HÀNH: </a:t>
            </a:r>
            <a:r>
              <a:rPr lang="en-US" sz="2000" b="1">
                <a:solidFill>
                  <a:schemeClr val="bg2"/>
                </a:solidFill>
                <a:effectLst/>
                <a:latin typeface="+mj-lt"/>
                <a:ea typeface="Calibri" panose="020F0502020204030204" pitchFamily="34" charset="0"/>
              </a:rPr>
              <a:t>XÁC ĐỊNH PH CỦA MỘT SỐ DUNG DỊCH BẰNG GIẤY PH</a:t>
            </a:r>
            <a:endParaRPr lang="en-US" sz="2000" b="1">
              <a:solidFill>
                <a:schemeClr val="bg2"/>
              </a:solidFill>
              <a:latin typeface="+mj-lt"/>
            </a:endParaRPr>
          </a:p>
        </p:txBody>
      </p:sp>
      <p:sp>
        <p:nvSpPr>
          <p:cNvPr id="7" name="Arrow: Pentagon 6">
            <a:extLst>
              <a:ext uri="{FF2B5EF4-FFF2-40B4-BE49-F238E27FC236}">
                <a16:creationId xmlns:a16="http://schemas.microsoft.com/office/drawing/2014/main" id="{D1442D27-8D36-EC14-1DAD-403F273011F5}"/>
              </a:ext>
            </a:extLst>
          </p:cNvPr>
          <p:cNvSpPr/>
          <p:nvPr/>
        </p:nvSpPr>
        <p:spPr>
          <a:xfrm>
            <a:off x="0" y="1053567"/>
            <a:ext cx="1578077" cy="4985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Chuẩn bị</a:t>
            </a:r>
          </a:p>
        </p:txBody>
      </p:sp>
      <p:sp>
        <p:nvSpPr>
          <p:cNvPr id="8" name="Freeform 2">
            <a:extLst>
              <a:ext uri="{FF2B5EF4-FFF2-40B4-BE49-F238E27FC236}">
                <a16:creationId xmlns:a16="http://schemas.microsoft.com/office/drawing/2014/main" id="{11DAB323-8A62-1B4C-FF3D-E2101BD71EC1}"/>
              </a:ext>
            </a:extLst>
          </p:cNvPr>
          <p:cNvSpPr/>
          <p:nvPr/>
        </p:nvSpPr>
        <p:spPr>
          <a:xfrm>
            <a:off x="1373677" y="1585623"/>
            <a:ext cx="829597" cy="1298782"/>
          </a:xfrm>
          <a:custGeom>
            <a:avLst/>
            <a:gdLst/>
            <a:ahLst/>
            <a:cxnLst/>
            <a:rect l="l" t="t" r="r" b="b"/>
            <a:pathLst>
              <a:path w="2628328" h="4114800">
                <a:moveTo>
                  <a:pt x="0" y="0"/>
                </a:moveTo>
                <a:lnTo>
                  <a:pt x="2628328" y="0"/>
                </a:lnTo>
                <a:lnTo>
                  <a:pt x="26283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433F53A9-5057-D21C-B756-6AE38B4DD162}"/>
              </a:ext>
            </a:extLst>
          </p:cNvPr>
          <p:cNvSpPr/>
          <p:nvPr/>
        </p:nvSpPr>
        <p:spPr>
          <a:xfrm>
            <a:off x="2577597" y="1506695"/>
            <a:ext cx="993872" cy="1382779"/>
          </a:xfrm>
          <a:custGeom>
            <a:avLst/>
            <a:gdLst/>
            <a:ahLst/>
            <a:cxnLst/>
            <a:rect l="l" t="t" r="r" b="b"/>
            <a:pathLst>
              <a:path w="2957512" h="4114800">
                <a:moveTo>
                  <a:pt x="0" y="0"/>
                </a:moveTo>
                <a:lnTo>
                  <a:pt x="2957513" y="0"/>
                </a:lnTo>
                <a:lnTo>
                  <a:pt x="29575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965861BE-A2FF-6A4D-E55F-619E7A859747}"/>
              </a:ext>
            </a:extLst>
          </p:cNvPr>
          <p:cNvSpPr/>
          <p:nvPr/>
        </p:nvSpPr>
        <p:spPr>
          <a:xfrm>
            <a:off x="3945793" y="1743307"/>
            <a:ext cx="714697" cy="1138959"/>
          </a:xfrm>
          <a:custGeom>
            <a:avLst/>
            <a:gdLst/>
            <a:ahLst/>
            <a:cxnLst/>
            <a:rect l="l" t="t" r="r" b="b"/>
            <a:pathLst>
              <a:path w="2582037" h="4114800">
                <a:moveTo>
                  <a:pt x="0" y="0"/>
                </a:moveTo>
                <a:lnTo>
                  <a:pt x="2582037" y="0"/>
                </a:lnTo>
                <a:lnTo>
                  <a:pt x="258203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5">
            <a:extLst>
              <a:ext uri="{FF2B5EF4-FFF2-40B4-BE49-F238E27FC236}">
                <a16:creationId xmlns:a16="http://schemas.microsoft.com/office/drawing/2014/main" id="{1C854811-EF1E-77CB-73CB-50C4E15D24A9}"/>
              </a:ext>
            </a:extLst>
          </p:cNvPr>
          <p:cNvSpPr/>
          <p:nvPr/>
        </p:nvSpPr>
        <p:spPr>
          <a:xfrm>
            <a:off x="5077509" y="1437477"/>
            <a:ext cx="639319" cy="1444789"/>
          </a:xfrm>
          <a:custGeom>
            <a:avLst/>
            <a:gdLst/>
            <a:ahLst/>
            <a:cxnLst/>
            <a:rect l="l" t="t" r="r" b="b"/>
            <a:pathLst>
              <a:path w="3641598" h="8229600">
                <a:moveTo>
                  <a:pt x="0" y="0"/>
                </a:moveTo>
                <a:lnTo>
                  <a:pt x="3641598" y="0"/>
                </a:lnTo>
                <a:lnTo>
                  <a:pt x="3641598" y="8229600"/>
                </a:lnTo>
                <a:lnTo>
                  <a:pt x="0" y="8229600"/>
                </a:lnTo>
                <a:lnTo>
                  <a:pt x="0" y="0"/>
                </a:lnTo>
                <a:close/>
              </a:path>
            </a:pathLst>
          </a:custGeom>
          <a:blipFill>
            <a:blip r:embed="rId9"/>
            <a:stretch>
              <a:fillRect/>
            </a:stretch>
          </a:blipFill>
        </p:spPr>
        <p:txBody>
          <a:bodyPr/>
          <a:lstStyle/>
          <a:p>
            <a:endParaRPr lang="en-US"/>
          </a:p>
        </p:txBody>
      </p:sp>
      <p:sp>
        <p:nvSpPr>
          <p:cNvPr id="12" name="Freeform 8">
            <a:extLst>
              <a:ext uri="{FF2B5EF4-FFF2-40B4-BE49-F238E27FC236}">
                <a16:creationId xmlns:a16="http://schemas.microsoft.com/office/drawing/2014/main" id="{F7E6F349-0141-65E3-1341-B792B3D8A593}"/>
              </a:ext>
            </a:extLst>
          </p:cNvPr>
          <p:cNvSpPr/>
          <p:nvPr/>
        </p:nvSpPr>
        <p:spPr>
          <a:xfrm>
            <a:off x="7106202" y="1655847"/>
            <a:ext cx="813012" cy="1295637"/>
          </a:xfrm>
          <a:custGeom>
            <a:avLst/>
            <a:gdLst/>
            <a:ahLst/>
            <a:cxnLst/>
            <a:rect l="l" t="t" r="r" b="b"/>
            <a:pathLst>
              <a:path w="2582037" h="4114800">
                <a:moveTo>
                  <a:pt x="0" y="0"/>
                </a:moveTo>
                <a:lnTo>
                  <a:pt x="2582037" y="0"/>
                </a:lnTo>
                <a:lnTo>
                  <a:pt x="258203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6">
            <a:extLst>
              <a:ext uri="{FF2B5EF4-FFF2-40B4-BE49-F238E27FC236}">
                <a16:creationId xmlns:a16="http://schemas.microsoft.com/office/drawing/2014/main" id="{A3D8D07F-1BB3-10B2-D5A1-2939B634E643}"/>
              </a:ext>
            </a:extLst>
          </p:cNvPr>
          <p:cNvSpPr/>
          <p:nvPr/>
        </p:nvSpPr>
        <p:spPr>
          <a:xfrm>
            <a:off x="6086715" y="1552142"/>
            <a:ext cx="649600" cy="1435581"/>
          </a:xfrm>
          <a:custGeom>
            <a:avLst/>
            <a:gdLst/>
            <a:ahLst/>
            <a:cxnLst/>
            <a:rect l="l" t="t" r="r" b="b"/>
            <a:pathLst>
              <a:path w="1861947" h="4114800">
                <a:moveTo>
                  <a:pt x="0" y="0"/>
                </a:moveTo>
                <a:lnTo>
                  <a:pt x="1861947" y="0"/>
                </a:lnTo>
                <a:lnTo>
                  <a:pt x="186194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9">
            <a:extLst>
              <a:ext uri="{FF2B5EF4-FFF2-40B4-BE49-F238E27FC236}">
                <a16:creationId xmlns:a16="http://schemas.microsoft.com/office/drawing/2014/main" id="{37010ACD-A478-BE69-02EA-EB78757BB49F}"/>
              </a:ext>
            </a:extLst>
          </p:cNvPr>
          <p:cNvSpPr/>
          <p:nvPr/>
        </p:nvSpPr>
        <p:spPr>
          <a:xfrm>
            <a:off x="1717486" y="3151035"/>
            <a:ext cx="2346598" cy="1187966"/>
          </a:xfrm>
          <a:custGeom>
            <a:avLst/>
            <a:gdLst/>
            <a:ahLst/>
            <a:cxnLst/>
            <a:rect l="l" t="t" r="r" b="b"/>
            <a:pathLst>
              <a:path w="7315200" h="3703320">
                <a:moveTo>
                  <a:pt x="0" y="0"/>
                </a:moveTo>
                <a:lnTo>
                  <a:pt x="7315200" y="0"/>
                </a:lnTo>
                <a:lnTo>
                  <a:pt x="7315200" y="3703320"/>
                </a:lnTo>
                <a:lnTo>
                  <a:pt x="0" y="37033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6AE849DD-EB69-FB3C-5F43-DEBD7D7255E1}"/>
              </a:ext>
            </a:extLst>
          </p:cNvPr>
          <p:cNvSpPr/>
          <p:nvPr/>
        </p:nvSpPr>
        <p:spPr>
          <a:xfrm>
            <a:off x="4303290" y="3123967"/>
            <a:ext cx="1466247" cy="1587277"/>
          </a:xfrm>
          <a:custGeom>
            <a:avLst/>
            <a:gdLst/>
            <a:ahLst/>
            <a:cxnLst/>
            <a:rect l="l" t="t" r="r" b="b"/>
            <a:pathLst>
              <a:path w="7602093" h="8229600">
                <a:moveTo>
                  <a:pt x="0" y="0"/>
                </a:moveTo>
                <a:lnTo>
                  <a:pt x="7602092" y="0"/>
                </a:lnTo>
                <a:lnTo>
                  <a:pt x="7602092" y="8229600"/>
                </a:lnTo>
                <a:lnTo>
                  <a:pt x="0" y="8229600"/>
                </a:lnTo>
                <a:lnTo>
                  <a:pt x="0" y="0"/>
                </a:lnTo>
                <a:close/>
              </a:path>
            </a:pathLst>
          </a:custGeom>
          <a:blipFill>
            <a:blip r:embed="rId16"/>
            <a:stretch>
              <a:fillRect/>
            </a:stretch>
          </a:blipFill>
        </p:spPr>
        <p:txBody>
          <a:bodyPr/>
          <a:lstStyle/>
          <a:p>
            <a:endParaRPr lang="en-US"/>
          </a:p>
        </p:txBody>
      </p:sp>
      <p:sp>
        <p:nvSpPr>
          <p:cNvPr id="16" name="Freeform 12">
            <a:extLst>
              <a:ext uri="{FF2B5EF4-FFF2-40B4-BE49-F238E27FC236}">
                <a16:creationId xmlns:a16="http://schemas.microsoft.com/office/drawing/2014/main" id="{E66F0559-8BF5-84CD-F0F6-2FE579D411F4}"/>
              </a:ext>
            </a:extLst>
          </p:cNvPr>
          <p:cNvSpPr/>
          <p:nvPr/>
        </p:nvSpPr>
        <p:spPr>
          <a:xfrm>
            <a:off x="6406019" y="3183741"/>
            <a:ext cx="1400365" cy="140036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grpSp>
        <p:nvGrpSpPr>
          <p:cNvPr id="3129" name="Google Shape;3129;p60"/>
          <p:cNvGrpSpPr/>
          <p:nvPr/>
        </p:nvGrpSpPr>
        <p:grpSpPr>
          <a:xfrm flipH="1">
            <a:off x="8746865" y="3849945"/>
            <a:ext cx="284667" cy="851268"/>
            <a:chOff x="5343673" y="1956830"/>
            <a:chExt cx="813068" cy="2431401"/>
          </a:xfrm>
        </p:grpSpPr>
        <p:sp>
          <p:nvSpPr>
            <p:cNvPr id="3130" name="Google Shape;3130;p60"/>
            <p:cNvSpPr/>
            <p:nvPr/>
          </p:nvSpPr>
          <p:spPr>
            <a:xfrm rot="677011">
              <a:off x="5431338" y="2341028"/>
              <a:ext cx="382842" cy="933792"/>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3131;p60"/>
            <p:cNvSpPr/>
            <p:nvPr/>
          </p:nvSpPr>
          <p:spPr>
            <a:xfrm rot="430698">
              <a:off x="5528641" y="2394891"/>
              <a:ext cx="37576" cy="328147"/>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3132;p60"/>
            <p:cNvSpPr/>
            <p:nvPr/>
          </p:nvSpPr>
          <p:spPr>
            <a:xfrm rot="430698">
              <a:off x="5542129" y="2595559"/>
              <a:ext cx="46813" cy="286580"/>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60"/>
            <p:cNvSpPr/>
            <p:nvPr/>
          </p:nvSpPr>
          <p:spPr>
            <a:xfrm rot="430698">
              <a:off x="5553509" y="2763887"/>
              <a:ext cx="41605" cy="312561"/>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60"/>
            <p:cNvSpPr/>
            <p:nvPr/>
          </p:nvSpPr>
          <p:spPr>
            <a:xfrm rot="430698">
              <a:off x="5607048" y="2912012"/>
              <a:ext cx="34117" cy="256530"/>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60"/>
            <p:cNvSpPr/>
            <p:nvPr/>
          </p:nvSpPr>
          <p:spPr>
            <a:xfrm rot="430698">
              <a:off x="5629165" y="3026159"/>
              <a:ext cx="47383" cy="223592"/>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60"/>
            <p:cNvSpPr/>
            <p:nvPr/>
          </p:nvSpPr>
          <p:spPr>
            <a:xfrm rot="58782">
              <a:off x="5493885" y="2342218"/>
              <a:ext cx="364018" cy="2022910"/>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60"/>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60"/>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60"/>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60"/>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60"/>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60"/>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60"/>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4" name="Google Shape;3144;p60"/>
          <p:cNvGrpSpPr/>
          <p:nvPr/>
        </p:nvGrpSpPr>
        <p:grpSpPr>
          <a:xfrm>
            <a:off x="8670002" y="4427015"/>
            <a:ext cx="473998" cy="716485"/>
            <a:chOff x="-93400" y="1431925"/>
            <a:chExt cx="2410400" cy="3644450"/>
          </a:xfrm>
        </p:grpSpPr>
        <p:sp>
          <p:nvSpPr>
            <p:cNvPr id="3145" name="Google Shape;3145;p60"/>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60"/>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60"/>
            <p:cNvSpPr/>
            <p:nvPr/>
          </p:nvSpPr>
          <p:spPr>
            <a:xfrm>
              <a:off x="423325" y="3919050"/>
              <a:ext cx="123125" cy="123125"/>
            </a:xfrm>
            <a:custGeom>
              <a:avLst/>
              <a:gdLst/>
              <a:ahLst/>
              <a:cxnLst/>
              <a:rect l="l" t="t" r="r" b="b"/>
              <a:pathLst>
                <a:path w="4925" h="4925" extrusionOk="0">
                  <a:moveTo>
                    <a:pt x="2462" y="0"/>
                  </a:moveTo>
                  <a:cubicBezTo>
                    <a:pt x="1094" y="31"/>
                    <a:pt x="0" y="1125"/>
                    <a:pt x="0" y="2462"/>
                  </a:cubicBezTo>
                  <a:cubicBezTo>
                    <a:pt x="0" y="3830"/>
                    <a:pt x="1094" y="4924"/>
                    <a:pt x="2462" y="4924"/>
                  </a:cubicBezTo>
                  <a:cubicBezTo>
                    <a:pt x="3830" y="4924"/>
                    <a:pt x="4924" y="3830"/>
                    <a:pt x="4924" y="2462"/>
                  </a:cubicBezTo>
                  <a:cubicBezTo>
                    <a:pt x="4924" y="1094"/>
                    <a:pt x="3830" y="0"/>
                    <a:pt x="2462"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60"/>
            <p:cNvSpPr/>
            <p:nvPr/>
          </p:nvSpPr>
          <p:spPr>
            <a:xfrm>
              <a:off x="1267550" y="4418300"/>
              <a:ext cx="123900" cy="123875"/>
            </a:xfrm>
            <a:custGeom>
              <a:avLst/>
              <a:gdLst/>
              <a:ahLst/>
              <a:cxnLst/>
              <a:rect l="l" t="t" r="r" b="b"/>
              <a:pathLst>
                <a:path w="4956" h="4955" extrusionOk="0">
                  <a:moveTo>
                    <a:pt x="2463" y="0"/>
                  </a:moveTo>
                  <a:cubicBezTo>
                    <a:pt x="1095" y="0"/>
                    <a:pt x="1" y="1094"/>
                    <a:pt x="1" y="2462"/>
                  </a:cubicBezTo>
                  <a:cubicBezTo>
                    <a:pt x="1" y="3830"/>
                    <a:pt x="1095" y="4954"/>
                    <a:pt x="2463" y="4954"/>
                  </a:cubicBezTo>
                  <a:cubicBezTo>
                    <a:pt x="3831" y="4954"/>
                    <a:pt x="4955" y="3830"/>
                    <a:pt x="4955" y="2462"/>
                  </a:cubicBezTo>
                  <a:cubicBezTo>
                    <a:pt x="4955" y="1094"/>
                    <a:pt x="3831"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60"/>
            <p:cNvSpPr/>
            <p:nvPr/>
          </p:nvSpPr>
          <p:spPr>
            <a:xfrm>
              <a:off x="747800" y="3585250"/>
              <a:ext cx="256100" cy="224425"/>
            </a:xfrm>
            <a:custGeom>
              <a:avLst/>
              <a:gdLst/>
              <a:ahLst/>
              <a:cxnLst/>
              <a:rect l="l" t="t" r="r" b="b"/>
              <a:pathLst>
                <a:path w="10244" h="8977" extrusionOk="0">
                  <a:moveTo>
                    <a:pt x="5125" y="0"/>
                  </a:moveTo>
                  <a:cubicBezTo>
                    <a:pt x="4318" y="0"/>
                    <a:pt x="3501" y="219"/>
                    <a:pt x="2766" y="677"/>
                  </a:cubicBezTo>
                  <a:cubicBezTo>
                    <a:pt x="669" y="1984"/>
                    <a:pt x="0" y="4750"/>
                    <a:pt x="1307" y="6847"/>
                  </a:cubicBezTo>
                  <a:cubicBezTo>
                    <a:pt x="2160" y="8216"/>
                    <a:pt x="3634" y="8976"/>
                    <a:pt x="5138" y="8976"/>
                  </a:cubicBezTo>
                  <a:cubicBezTo>
                    <a:pt x="5939" y="8976"/>
                    <a:pt x="6749" y="8761"/>
                    <a:pt x="7477" y="8306"/>
                  </a:cubicBezTo>
                  <a:cubicBezTo>
                    <a:pt x="9575" y="6999"/>
                    <a:pt x="10243" y="4233"/>
                    <a:pt x="8936" y="2136"/>
                  </a:cubicBezTo>
                  <a:cubicBezTo>
                    <a:pt x="8087" y="754"/>
                    <a:pt x="6622" y="0"/>
                    <a:pt x="5125"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60"/>
            <p:cNvSpPr/>
            <p:nvPr/>
          </p:nvSpPr>
          <p:spPr>
            <a:xfrm>
              <a:off x="700675" y="4101425"/>
              <a:ext cx="123125" cy="123125"/>
            </a:xfrm>
            <a:custGeom>
              <a:avLst/>
              <a:gdLst/>
              <a:ahLst/>
              <a:cxnLst/>
              <a:rect l="l" t="t" r="r" b="b"/>
              <a:pathLst>
                <a:path w="4925" h="4925" extrusionOk="0">
                  <a:moveTo>
                    <a:pt x="2463" y="0"/>
                  </a:moveTo>
                  <a:cubicBezTo>
                    <a:pt x="1095" y="0"/>
                    <a:pt x="1" y="1094"/>
                    <a:pt x="1" y="2462"/>
                  </a:cubicBezTo>
                  <a:cubicBezTo>
                    <a:pt x="1" y="3830"/>
                    <a:pt x="1095" y="4924"/>
                    <a:pt x="2463" y="4924"/>
                  </a:cubicBezTo>
                  <a:cubicBezTo>
                    <a:pt x="3830" y="4924"/>
                    <a:pt x="4925" y="3830"/>
                    <a:pt x="4925" y="2462"/>
                  </a:cubicBezTo>
                  <a:cubicBezTo>
                    <a:pt x="4925" y="1094"/>
                    <a:pt x="3830"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60"/>
            <p:cNvSpPr/>
            <p:nvPr/>
          </p:nvSpPr>
          <p:spPr>
            <a:xfrm>
              <a:off x="143675" y="4080475"/>
              <a:ext cx="310825" cy="288650"/>
            </a:xfrm>
            <a:custGeom>
              <a:avLst/>
              <a:gdLst/>
              <a:ahLst/>
              <a:cxnLst/>
              <a:rect l="l" t="t" r="r" b="b"/>
              <a:pathLst>
                <a:path w="12433" h="11546" extrusionOk="0">
                  <a:moveTo>
                    <a:pt x="6229" y="1"/>
                  </a:moveTo>
                  <a:cubicBezTo>
                    <a:pt x="5919" y="1"/>
                    <a:pt x="5605" y="26"/>
                    <a:pt x="5289" y="78"/>
                  </a:cubicBezTo>
                  <a:cubicBezTo>
                    <a:pt x="2128" y="565"/>
                    <a:pt x="1" y="3543"/>
                    <a:pt x="517" y="6704"/>
                  </a:cubicBezTo>
                  <a:cubicBezTo>
                    <a:pt x="957" y="9535"/>
                    <a:pt x="3434" y="11546"/>
                    <a:pt x="6242" y="11546"/>
                  </a:cubicBezTo>
                  <a:cubicBezTo>
                    <a:pt x="6539" y="11546"/>
                    <a:pt x="6840" y="11523"/>
                    <a:pt x="7143" y="11477"/>
                  </a:cubicBezTo>
                  <a:cubicBezTo>
                    <a:pt x="10274" y="10960"/>
                    <a:pt x="12432" y="7981"/>
                    <a:pt x="11916" y="4850"/>
                  </a:cubicBezTo>
                  <a:cubicBezTo>
                    <a:pt x="11451" y="2008"/>
                    <a:pt x="8996" y="1"/>
                    <a:pt x="6229"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60"/>
            <p:cNvSpPr/>
            <p:nvPr/>
          </p:nvSpPr>
          <p:spPr>
            <a:xfrm>
              <a:off x="738675" y="4568750"/>
              <a:ext cx="224200" cy="224200"/>
            </a:xfrm>
            <a:custGeom>
              <a:avLst/>
              <a:gdLst/>
              <a:ahLst/>
              <a:cxnLst/>
              <a:rect l="l" t="t" r="r" b="b"/>
              <a:pathLst>
                <a:path w="8968" h="8968" extrusionOk="0">
                  <a:moveTo>
                    <a:pt x="4469" y="0"/>
                  </a:moveTo>
                  <a:cubicBezTo>
                    <a:pt x="2006" y="0"/>
                    <a:pt x="0" y="2006"/>
                    <a:pt x="0" y="4468"/>
                  </a:cubicBezTo>
                  <a:cubicBezTo>
                    <a:pt x="0" y="6931"/>
                    <a:pt x="2006" y="8967"/>
                    <a:pt x="4469" y="8967"/>
                  </a:cubicBezTo>
                  <a:cubicBezTo>
                    <a:pt x="6961" y="8967"/>
                    <a:pt x="8967" y="6931"/>
                    <a:pt x="8967" y="4468"/>
                  </a:cubicBezTo>
                  <a:cubicBezTo>
                    <a:pt x="8967" y="2006"/>
                    <a:pt x="6961" y="0"/>
                    <a:pt x="4469"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60"/>
            <p:cNvSpPr/>
            <p:nvPr/>
          </p:nvSpPr>
          <p:spPr>
            <a:xfrm>
              <a:off x="1381550" y="3837725"/>
              <a:ext cx="199100" cy="199875"/>
            </a:xfrm>
            <a:custGeom>
              <a:avLst/>
              <a:gdLst/>
              <a:ahLst/>
              <a:cxnLst/>
              <a:rect l="l" t="t" r="r" b="b"/>
              <a:pathLst>
                <a:path w="7964" h="7995" extrusionOk="0">
                  <a:moveTo>
                    <a:pt x="3982" y="1"/>
                  </a:moveTo>
                  <a:cubicBezTo>
                    <a:pt x="1793" y="1"/>
                    <a:pt x="0" y="1794"/>
                    <a:pt x="0" y="4013"/>
                  </a:cubicBezTo>
                  <a:cubicBezTo>
                    <a:pt x="0" y="6201"/>
                    <a:pt x="1793" y="7995"/>
                    <a:pt x="3982" y="7995"/>
                  </a:cubicBezTo>
                  <a:cubicBezTo>
                    <a:pt x="6201" y="7995"/>
                    <a:pt x="7964" y="6201"/>
                    <a:pt x="7964" y="4013"/>
                  </a:cubicBezTo>
                  <a:cubicBezTo>
                    <a:pt x="7964" y="1794"/>
                    <a:pt x="6201" y="1"/>
                    <a:pt x="3982"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60"/>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60"/>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60"/>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60"/>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60"/>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60"/>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60"/>
            <p:cNvSpPr/>
            <p:nvPr/>
          </p:nvSpPr>
          <p:spPr>
            <a:xfrm>
              <a:off x="708925" y="4626150"/>
              <a:ext cx="1608075" cy="450225"/>
            </a:xfrm>
            <a:custGeom>
              <a:avLst/>
              <a:gdLst/>
              <a:ahLst/>
              <a:cxnLst/>
              <a:rect l="l" t="t" r="r" b="b"/>
              <a:pathLst>
                <a:path w="64323" h="18009" extrusionOk="0">
                  <a:moveTo>
                    <a:pt x="34694" y="0"/>
                  </a:moveTo>
                  <a:cubicBezTo>
                    <a:pt x="31586" y="0"/>
                    <a:pt x="28529" y="1520"/>
                    <a:pt x="26905" y="4331"/>
                  </a:cubicBezTo>
                  <a:cubicBezTo>
                    <a:pt x="24451" y="1921"/>
                    <a:pt x="21550" y="740"/>
                    <a:pt x="18857" y="740"/>
                  </a:cubicBezTo>
                  <a:cubicBezTo>
                    <a:pt x="14179" y="740"/>
                    <a:pt x="10127" y="4302"/>
                    <a:pt x="10127" y="11170"/>
                  </a:cubicBezTo>
                  <a:cubicBezTo>
                    <a:pt x="8933" y="10508"/>
                    <a:pt x="7759" y="10217"/>
                    <a:pt x="6680" y="10217"/>
                  </a:cubicBezTo>
                  <a:cubicBezTo>
                    <a:pt x="2703" y="10217"/>
                    <a:pt x="1" y="14160"/>
                    <a:pt x="2224" y="18009"/>
                  </a:cubicBezTo>
                  <a:lnTo>
                    <a:pt x="64322" y="18009"/>
                  </a:lnTo>
                  <a:cubicBezTo>
                    <a:pt x="64217" y="15377"/>
                    <a:pt x="62639" y="13970"/>
                    <a:pt x="60709" y="13970"/>
                  </a:cubicBezTo>
                  <a:cubicBezTo>
                    <a:pt x="59853" y="13970"/>
                    <a:pt x="58927" y="14247"/>
                    <a:pt x="58030" y="14817"/>
                  </a:cubicBezTo>
                  <a:cubicBezTo>
                    <a:pt x="57624" y="10471"/>
                    <a:pt x="54487" y="6863"/>
                    <a:pt x="50150" y="6863"/>
                  </a:cubicBezTo>
                  <a:cubicBezTo>
                    <a:pt x="48330" y="6863"/>
                    <a:pt x="46299" y="7499"/>
                    <a:pt x="44170" y="8981"/>
                  </a:cubicBezTo>
                  <a:cubicBezTo>
                    <a:pt x="43225" y="2802"/>
                    <a:pt x="38913" y="0"/>
                    <a:pt x="346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60"/>
            <p:cNvSpPr/>
            <p:nvPr/>
          </p:nvSpPr>
          <p:spPr>
            <a:xfrm>
              <a:off x="1322275" y="4527850"/>
              <a:ext cx="139850" cy="99300"/>
            </a:xfrm>
            <a:custGeom>
              <a:avLst/>
              <a:gdLst/>
              <a:ahLst/>
              <a:cxnLst/>
              <a:rect l="l" t="t" r="r" b="b"/>
              <a:pathLst>
                <a:path w="5594" h="3972" extrusionOk="0">
                  <a:moveTo>
                    <a:pt x="3265" y="0"/>
                  </a:moveTo>
                  <a:cubicBezTo>
                    <a:pt x="2927" y="0"/>
                    <a:pt x="2572" y="57"/>
                    <a:pt x="2219" y="177"/>
                  </a:cubicBezTo>
                  <a:cubicBezTo>
                    <a:pt x="851" y="633"/>
                    <a:pt x="0" y="1819"/>
                    <a:pt x="365" y="2791"/>
                  </a:cubicBezTo>
                  <a:cubicBezTo>
                    <a:pt x="589" y="3530"/>
                    <a:pt x="1389" y="3972"/>
                    <a:pt x="2341" y="3972"/>
                  </a:cubicBezTo>
                  <a:cubicBezTo>
                    <a:pt x="2683" y="3972"/>
                    <a:pt x="3044" y="3915"/>
                    <a:pt x="3405" y="3794"/>
                  </a:cubicBezTo>
                  <a:cubicBezTo>
                    <a:pt x="4772" y="3338"/>
                    <a:pt x="5593" y="2153"/>
                    <a:pt x="5259" y="1180"/>
                  </a:cubicBezTo>
                  <a:cubicBezTo>
                    <a:pt x="5013" y="442"/>
                    <a:pt x="4207" y="0"/>
                    <a:pt x="32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60"/>
            <p:cNvSpPr/>
            <p:nvPr/>
          </p:nvSpPr>
          <p:spPr>
            <a:xfrm>
              <a:off x="1788300" y="4517175"/>
              <a:ext cx="265975" cy="190125"/>
            </a:xfrm>
            <a:custGeom>
              <a:avLst/>
              <a:gdLst/>
              <a:ahLst/>
              <a:cxnLst/>
              <a:rect l="l" t="t" r="r" b="b"/>
              <a:pathLst>
                <a:path w="10639" h="7605" extrusionOk="0">
                  <a:moveTo>
                    <a:pt x="4287" y="0"/>
                  </a:moveTo>
                  <a:cubicBezTo>
                    <a:pt x="2632" y="0"/>
                    <a:pt x="1230" y="700"/>
                    <a:pt x="730" y="1972"/>
                  </a:cubicBezTo>
                  <a:cubicBezTo>
                    <a:pt x="0" y="3826"/>
                    <a:pt x="1459" y="6106"/>
                    <a:pt x="3982" y="7139"/>
                  </a:cubicBezTo>
                  <a:cubicBezTo>
                    <a:pt x="4785" y="7455"/>
                    <a:pt x="5599" y="7605"/>
                    <a:pt x="6361" y="7605"/>
                  </a:cubicBezTo>
                  <a:cubicBezTo>
                    <a:pt x="8022" y="7605"/>
                    <a:pt x="9430" y="6891"/>
                    <a:pt x="9909" y="5620"/>
                  </a:cubicBezTo>
                  <a:cubicBezTo>
                    <a:pt x="10639" y="3765"/>
                    <a:pt x="9210" y="1455"/>
                    <a:pt x="6657" y="452"/>
                  </a:cubicBezTo>
                  <a:cubicBezTo>
                    <a:pt x="5855" y="147"/>
                    <a:pt x="5045" y="0"/>
                    <a:pt x="4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4">
            <a:extLst>
              <a:ext uri="{FF2B5EF4-FFF2-40B4-BE49-F238E27FC236}">
                <a16:creationId xmlns:a16="http://schemas.microsoft.com/office/drawing/2014/main" id="{4212A3C9-E7C7-3224-EF49-8A8752F83F5F}"/>
              </a:ext>
            </a:extLst>
          </p:cNvPr>
          <p:cNvSpPr/>
          <p:nvPr/>
        </p:nvSpPr>
        <p:spPr>
          <a:xfrm>
            <a:off x="0" y="236858"/>
            <a:ext cx="9144000" cy="57839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B3055"/>
                </a:solidFill>
                <a:effectLst/>
                <a:uLnTx/>
                <a:uFillTx/>
                <a:latin typeface="Arial"/>
                <a:ea typeface="+mn-ea"/>
                <a:cs typeface="+mn-cs"/>
                <a:sym typeface="Arial"/>
              </a:rPr>
              <a:t>THỰC HÀNH: </a:t>
            </a:r>
            <a:r>
              <a:rPr kumimoji="0" lang="en-US" sz="2000" b="1" i="0" u="none" strike="noStrike" kern="0" cap="none" spc="0" normalizeH="0" baseline="0" noProof="0">
                <a:ln>
                  <a:noFill/>
                </a:ln>
                <a:solidFill>
                  <a:srgbClr val="2B3055"/>
                </a:solidFill>
                <a:effectLst/>
                <a:uLnTx/>
                <a:uFillTx/>
                <a:latin typeface="Arial"/>
                <a:ea typeface="Calibri" panose="020F0502020204030204" pitchFamily="34" charset="0"/>
                <a:cs typeface="+mn-cs"/>
                <a:sym typeface="Arial"/>
              </a:rPr>
              <a:t>XÁC ĐỊNH PH CỦA MỘT SỐ DUNG DỊCH BẰNG GIẤY PH</a:t>
            </a:r>
            <a:endParaRPr kumimoji="0" lang="en-US" sz="2000" b="1" i="0" u="none" strike="noStrike" kern="0" cap="none" spc="0" normalizeH="0" baseline="0" noProof="0">
              <a:ln>
                <a:noFill/>
              </a:ln>
              <a:solidFill>
                <a:srgbClr val="2B3055"/>
              </a:solidFill>
              <a:effectLst/>
              <a:uLnTx/>
              <a:uFillTx/>
              <a:latin typeface="Arial"/>
              <a:ea typeface="+mn-ea"/>
              <a:cs typeface="+mn-cs"/>
              <a:sym typeface="Arial"/>
            </a:endParaRPr>
          </a:p>
        </p:txBody>
      </p:sp>
      <p:sp>
        <p:nvSpPr>
          <p:cNvPr id="7" name="Arrow: Pentagon 6">
            <a:extLst>
              <a:ext uri="{FF2B5EF4-FFF2-40B4-BE49-F238E27FC236}">
                <a16:creationId xmlns:a16="http://schemas.microsoft.com/office/drawing/2014/main" id="{D1442D27-8D36-EC14-1DAD-403F273011F5}"/>
              </a:ext>
            </a:extLst>
          </p:cNvPr>
          <p:cNvSpPr/>
          <p:nvPr/>
        </p:nvSpPr>
        <p:spPr>
          <a:xfrm>
            <a:off x="0" y="1106760"/>
            <a:ext cx="1578077" cy="4985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3F0E6"/>
                </a:solidFill>
                <a:effectLst/>
                <a:uLnTx/>
                <a:uFillTx/>
                <a:latin typeface="Arial"/>
                <a:ea typeface="+mn-ea"/>
                <a:cs typeface="+mn-cs"/>
                <a:sym typeface="Arial"/>
              </a:rPr>
              <a:t>Tiến hành</a:t>
            </a:r>
          </a:p>
        </p:txBody>
      </p:sp>
      <p:sp>
        <p:nvSpPr>
          <p:cNvPr id="4" name="TextBox 3">
            <a:extLst>
              <a:ext uri="{FF2B5EF4-FFF2-40B4-BE49-F238E27FC236}">
                <a16:creationId xmlns:a16="http://schemas.microsoft.com/office/drawing/2014/main" id="{3034E518-A7DF-F339-6FD1-40EC62308814}"/>
              </a:ext>
            </a:extLst>
          </p:cNvPr>
          <p:cNvSpPr txBox="1"/>
          <p:nvPr/>
        </p:nvSpPr>
        <p:spPr>
          <a:xfrm>
            <a:off x="1673941" y="1609149"/>
            <a:ext cx="6544254" cy="2343655"/>
          </a:xfrm>
          <a:prstGeom prst="rect">
            <a:avLst/>
          </a:prstGeom>
          <a:noFill/>
        </p:spPr>
        <p:txBody>
          <a:bodyPr wrap="square">
            <a:spAutoFit/>
          </a:bodyPr>
          <a:lstStyle/>
          <a:p>
            <a:pPr marL="342900" marR="0" indent="-342900" algn="just">
              <a:lnSpc>
                <a:spcPct val="150000"/>
              </a:lnSpc>
              <a:spcBef>
                <a:spcPts val="0"/>
              </a:spcBef>
              <a:spcAft>
                <a:spcPts val="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Cho 6 mẫu giấy pH dài khoảng 1cm lên đĩa thủy tinh.</a:t>
            </a:r>
          </a:p>
          <a:p>
            <a:pPr marL="342900" marR="0" indent="-342900" algn="just">
              <a:lnSpc>
                <a:spcPct val="150000"/>
              </a:lnSpc>
              <a:spcBef>
                <a:spcPts val="0"/>
              </a:spcBef>
              <a:spcAft>
                <a:spcPts val="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 Nhỏ lên mỗi mẩu giấy pH một loại dung dịch đã chuẩn bị ở trên. </a:t>
            </a:r>
          </a:p>
          <a:p>
            <a:pPr marL="342900" marR="0" indent="-342900" algn="just">
              <a:lnSpc>
                <a:spcPct val="150000"/>
              </a:lnSpc>
              <a:spcBef>
                <a:spcPts val="0"/>
              </a:spcBef>
              <a:spcAft>
                <a:spcPts val="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So sánh màu thu được trên cá mẩu giấy pH với bảng màu pH chuẩn và ghi giá trị pH.</a:t>
            </a:r>
          </a:p>
        </p:txBody>
      </p:sp>
    </p:spTree>
    <p:extLst>
      <p:ext uri="{BB962C8B-B14F-4D97-AF65-F5344CB8AC3E}">
        <p14:creationId xmlns:p14="http://schemas.microsoft.com/office/powerpoint/2010/main" val="7322117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grpSp>
        <p:nvGrpSpPr>
          <p:cNvPr id="3129" name="Google Shape;3129;p60"/>
          <p:cNvGrpSpPr/>
          <p:nvPr/>
        </p:nvGrpSpPr>
        <p:grpSpPr>
          <a:xfrm flipH="1">
            <a:off x="8746865" y="3849945"/>
            <a:ext cx="284667" cy="851268"/>
            <a:chOff x="5343673" y="1956830"/>
            <a:chExt cx="813068" cy="2431401"/>
          </a:xfrm>
        </p:grpSpPr>
        <p:sp>
          <p:nvSpPr>
            <p:cNvPr id="3130" name="Google Shape;3130;p60"/>
            <p:cNvSpPr/>
            <p:nvPr/>
          </p:nvSpPr>
          <p:spPr>
            <a:xfrm rot="677011">
              <a:off x="5431338" y="2341028"/>
              <a:ext cx="382842" cy="933792"/>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3131;p60"/>
            <p:cNvSpPr/>
            <p:nvPr/>
          </p:nvSpPr>
          <p:spPr>
            <a:xfrm rot="430698">
              <a:off x="5528641" y="2394891"/>
              <a:ext cx="37576" cy="328147"/>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3132;p60"/>
            <p:cNvSpPr/>
            <p:nvPr/>
          </p:nvSpPr>
          <p:spPr>
            <a:xfrm rot="430698">
              <a:off x="5542129" y="2595559"/>
              <a:ext cx="46813" cy="286580"/>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60"/>
            <p:cNvSpPr/>
            <p:nvPr/>
          </p:nvSpPr>
          <p:spPr>
            <a:xfrm rot="430698">
              <a:off x="5553509" y="2763887"/>
              <a:ext cx="41605" cy="312561"/>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60"/>
            <p:cNvSpPr/>
            <p:nvPr/>
          </p:nvSpPr>
          <p:spPr>
            <a:xfrm rot="430698">
              <a:off x="5607048" y="2912012"/>
              <a:ext cx="34117" cy="256530"/>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60"/>
            <p:cNvSpPr/>
            <p:nvPr/>
          </p:nvSpPr>
          <p:spPr>
            <a:xfrm rot="430698">
              <a:off x="5629165" y="3026159"/>
              <a:ext cx="47383" cy="223592"/>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60"/>
            <p:cNvSpPr/>
            <p:nvPr/>
          </p:nvSpPr>
          <p:spPr>
            <a:xfrm rot="58782">
              <a:off x="5493885" y="2342218"/>
              <a:ext cx="364018" cy="2022910"/>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60"/>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60"/>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60"/>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60"/>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60"/>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60"/>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60"/>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44" name="Google Shape;3144;p60"/>
          <p:cNvGrpSpPr/>
          <p:nvPr/>
        </p:nvGrpSpPr>
        <p:grpSpPr>
          <a:xfrm>
            <a:off x="8670002" y="4427015"/>
            <a:ext cx="473998" cy="716485"/>
            <a:chOff x="-93400" y="1431925"/>
            <a:chExt cx="2410400" cy="3644450"/>
          </a:xfrm>
        </p:grpSpPr>
        <p:sp>
          <p:nvSpPr>
            <p:cNvPr id="3145" name="Google Shape;3145;p60"/>
            <p:cNvSpPr/>
            <p:nvPr/>
          </p:nvSpPr>
          <p:spPr>
            <a:xfrm>
              <a:off x="-93400" y="1431925"/>
              <a:ext cx="1938500" cy="3506150"/>
            </a:xfrm>
            <a:custGeom>
              <a:avLst/>
              <a:gdLst/>
              <a:ahLst/>
              <a:cxnLst/>
              <a:rect l="l" t="t" r="r" b="b"/>
              <a:pathLst>
                <a:path w="77540" h="140246" extrusionOk="0">
                  <a:moveTo>
                    <a:pt x="23587" y="0"/>
                  </a:moveTo>
                  <a:cubicBezTo>
                    <a:pt x="21946" y="0"/>
                    <a:pt x="20669" y="1338"/>
                    <a:pt x="20669" y="2918"/>
                  </a:cubicBezTo>
                  <a:cubicBezTo>
                    <a:pt x="20669" y="4560"/>
                    <a:pt x="22007" y="5867"/>
                    <a:pt x="23587" y="5867"/>
                  </a:cubicBezTo>
                  <a:lnTo>
                    <a:pt x="24134" y="5867"/>
                  </a:lnTo>
                  <a:lnTo>
                    <a:pt x="24134" y="65564"/>
                  </a:lnTo>
                  <a:cubicBezTo>
                    <a:pt x="9939" y="71339"/>
                    <a:pt x="0" y="85260"/>
                    <a:pt x="0" y="101491"/>
                  </a:cubicBezTo>
                  <a:cubicBezTo>
                    <a:pt x="0" y="122920"/>
                    <a:pt x="17356" y="140246"/>
                    <a:pt x="38755" y="140246"/>
                  </a:cubicBezTo>
                  <a:cubicBezTo>
                    <a:pt x="60184" y="140246"/>
                    <a:pt x="77509" y="122890"/>
                    <a:pt x="77509" y="101491"/>
                  </a:cubicBezTo>
                  <a:cubicBezTo>
                    <a:pt x="77539" y="85260"/>
                    <a:pt x="67539" y="71369"/>
                    <a:pt x="53405" y="65594"/>
                  </a:cubicBezTo>
                  <a:lnTo>
                    <a:pt x="53405" y="5867"/>
                  </a:lnTo>
                  <a:lnTo>
                    <a:pt x="53952" y="5867"/>
                  </a:lnTo>
                  <a:cubicBezTo>
                    <a:pt x="55594" y="5867"/>
                    <a:pt x="56870" y="4529"/>
                    <a:pt x="56870" y="2918"/>
                  </a:cubicBezTo>
                  <a:cubicBezTo>
                    <a:pt x="56870" y="1307"/>
                    <a:pt x="55533" y="0"/>
                    <a:pt x="53952"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60"/>
            <p:cNvSpPr/>
            <p:nvPr/>
          </p:nvSpPr>
          <p:spPr>
            <a:xfrm>
              <a:off x="-92650" y="3436500"/>
              <a:ext cx="1937750" cy="1501575"/>
            </a:xfrm>
            <a:custGeom>
              <a:avLst/>
              <a:gdLst/>
              <a:ahLst/>
              <a:cxnLst/>
              <a:rect l="l" t="t" r="r" b="b"/>
              <a:pathLst>
                <a:path w="77510" h="60063" extrusionOk="0">
                  <a:moveTo>
                    <a:pt x="6384" y="1"/>
                  </a:moveTo>
                  <a:cubicBezTo>
                    <a:pt x="2341" y="6110"/>
                    <a:pt x="0" y="13436"/>
                    <a:pt x="0" y="21308"/>
                  </a:cubicBezTo>
                  <a:cubicBezTo>
                    <a:pt x="0" y="42707"/>
                    <a:pt x="17326" y="60063"/>
                    <a:pt x="38755" y="60063"/>
                  </a:cubicBezTo>
                  <a:cubicBezTo>
                    <a:pt x="60154" y="60063"/>
                    <a:pt x="77509" y="42737"/>
                    <a:pt x="77509" y="21308"/>
                  </a:cubicBezTo>
                  <a:cubicBezTo>
                    <a:pt x="77509" y="13436"/>
                    <a:pt x="75169" y="6110"/>
                    <a:pt x="711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60"/>
            <p:cNvSpPr/>
            <p:nvPr/>
          </p:nvSpPr>
          <p:spPr>
            <a:xfrm>
              <a:off x="423325" y="3919050"/>
              <a:ext cx="123125" cy="123125"/>
            </a:xfrm>
            <a:custGeom>
              <a:avLst/>
              <a:gdLst/>
              <a:ahLst/>
              <a:cxnLst/>
              <a:rect l="l" t="t" r="r" b="b"/>
              <a:pathLst>
                <a:path w="4925" h="4925" extrusionOk="0">
                  <a:moveTo>
                    <a:pt x="2462" y="0"/>
                  </a:moveTo>
                  <a:cubicBezTo>
                    <a:pt x="1094" y="31"/>
                    <a:pt x="0" y="1125"/>
                    <a:pt x="0" y="2462"/>
                  </a:cubicBezTo>
                  <a:cubicBezTo>
                    <a:pt x="0" y="3830"/>
                    <a:pt x="1094" y="4924"/>
                    <a:pt x="2462" y="4924"/>
                  </a:cubicBezTo>
                  <a:cubicBezTo>
                    <a:pt x="3830" y="4924"/>
                    <a:pt x="4924" y="3830"/>
                    <a:pt x="4924" y="2462"/>
                  </a:cubicBezTo>
                  <a:cubicBezTo>
                    <a:pt x="4924" y="1094"/>
                    <a:pt x="3830" y="0"/>
                    <a:pt x="2462"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60"/>
            <p:cNvSpPr/>
            <p:nvPr/>
          </p:nvSpPr>
          <p:spPr>
            <a:xfrm>
              <a:off x="1267550" y="4418300"/>
              <a:ext cx="123900" cy="123875"/>
            </a:xfrm>
            <a:custGeom>
              <a:avLst/>
              <a:gdLst/>
              <a:ahLst/>
              <a:cxnLst/>
              <a:rect l="l" t="t" r="r" b="b"/>
              <a:pathLst>
                <a:path w="4956" h="4955" extrusionOk="0">
                  <a:moveTo>
                    <a:pt x="2463" y="0"/>
                  </a:moveTo>
                  <a:cubicBezTo>
                    <a:pt x="1095" y="0"/>
                    <a:pt x="1" y="1094"/>
                    <a:pt x="1" y="2462"/>
                  </a:cubicBezTo>
                  <a:cubicBezTo>
                    <a:pt x="1" y="3830"/>
                    <a:pt x="1095" y="4954"/>
                    <a:pt x="2463" y="4954"/>
                  </a:cubicBezTo>
                  <a:cubicBezTo>
                    <a:pt x="3831" y="4954"/>
                    <a:pt x="4955" y="3830"/>
                    <a:pt x="4955" y="2462"/>
                  </a:cubicBezTo>
                  <a:cubicBezTo>
                    <a:pt x="4955" y="1094"/>
                    <a:pt x="3831"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60"/>
            <p:cNvSpPr/>
            <p:nvPr/>
          </p:nvSpPr>
          <p:spPr>
            <a:xfrm>
              <a:off x="747800" y="3585250"/>
              <a:ext cx="256100" cy="224425"/>
            </a:xfrm>
            <a:custGeom>
              <a:avLst/>
              <a:gdLst/>
              <a:ahLst/>
              <a:cxnLst/>
              <a:rect l="l" t="t" r="r" b="b"/>
              <a:pathLst>
                <a:path w="10244" h="8977" extrusionOk="0">
                  <a:moveTo>
                    <a:pt x="5125" y="0"/>
                  </a:moveTo>
                  <a:cubicBezTo>
                    <a:pt x="4318" y="0"/>
                    <a:pt x="3501" y="219"/>
                    <a:pt x="2766" y="677"/>
                  </a:cubicBezTo>
                  <a:cubicBezTo>
                    <a:pt x="669" y="1984"/>
                    <a:pt x="0" y="4750"/>
                    <a:pt x="1307" y="6847"/>
                  </a:cubicBezTo>
                  <a:cubicBezTo>
                    <a:pt x="2160" y="8216"/>
                    <a:pt x="3634" y="8976"/>
                    <a:pt x="5138" y="8976"/>
                  </a:cubicBezTo>
                  <a:cubicBezTo>
                    <a:pt x="5939" y="8976"/>
                    <a:pt x="6749" y="8761"/>
                    <a:pt x="7477" y="8306"/>
                  </a:cubicBezTo>
                  <a:cubicBezTo>
                    <a:pt x="9575" y="6999"/>
                    <a:pt x="10243" y="4233"/>
                    <a:pt x="8936" y="2136"/>
                  </a:cubicBezTo>
                  <a:cubicBezTo>
                    <a:pt x="8087" y="754"/>
                    <a:pt x="6622" y="0"/>
                    <a:pt x="5125"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60"/>
            <p:cNvSpPr/>
            <p:nvPr/>
          </p:nvSpPr>
          <p:spPr>
            <a:xfrm>
              <a:off x="700675" y="4101425"/>
              <a:ext cx="123125" cy="123125"/>
            </a:xfrm>
            <a:custGeom>
              <a:avLst/>
              <a:gdLst/>
              <a:ahLst/>
              <a:cxnLst/>
              <a:rect l="l" t="t" r="r" b="b"/>
              <a:pathLst>
                <a:path w="4925" h="4925" extrusionOk="0">
                  <a:moveTo>
                    <a:pt x="2463" y="0"/>
                  </a:moveTo>
                  <a:cubicBezTo>
                    <a:pt x="1095" y="0"/>
                    <a:pt x="1" y="1094"/>
                    <a:pt x="1" y="2462"/>
                  </a:cubicBezTo>
                  <a:cubicBezTo>
                    <a:pt x="1" y="3830"/>
                    <a:pt x="1095" y="4924"/>
                    <a:pt x="2463" y="4924"/>
                  </a:cubicBezTo>
                  <a:cubicBezTo>
                    <a:pt x="3830" y="4924"/>
                    <a:pt x="4925" y="3830"/>
                    <a:pt x="4925" y="2462"/>
                  </a:cubicBezTo>
                  <a:cubicBezTo>
                    <a:pt x="4925" y="1094"/>
                    <a:pt x="3830" y="0"/>
                    <a:pt x="2463"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60"/>
            <p:cNvSpPr/>
            <p:nvPr/>
          </p:nvSpPr>
          <p:spPr>
            <a:xfrm>
              <a:off x="143675" y="4080475"/>
              <a:ext cx="310825" cy="288650"/>
            </a:xfrm>
            <a:custGeom>
              <a:avLst/>
              <a:gdLst/>
              <a:ahLst/>
              <a:cxnLst/>
              <a:rect l="l" t="t" r="r" b="b"/>
              <a:pathLst>
                <a:path w="12433" h="11546" extrusionOk="0">
                  <a:moveTo>
                    <a:pt x="6229" y="1"/>
                  </a:moveTo>
                  <a:cubicBezTo>
                    <a:pt x="5919" y="1"/>
                    <a:pt x="5605" y="26"/>
                    <a:pt x="5289" y="78"/>
                  </a:cubicBezTo>
                  <a:cubicBezTo>
                    <a:pt x="2128" y="565"/>
                    <a:pt x="1" y="3543"/>
                    <a:pt x="517" y="6704"/>
                  </a:cubicBezTo>
                  <a:cubicBezTo>
                    <a:pt x="957" y="9535"/>
                    <a:pt x="3434" y="11546"/>
                    <a:pt x="6242" y="11546"/>
                  </a:cubicBezTo>
                  <a:cubicBezTo>
                    <a:pt x="6539" y="11546"/>
                    <a:pt x="6840" y="11523"/>
                    <a:pt x="7143" y="11477"/>
                  </a:cubicBezTo>
                  <a:cubicBezTo>
                    <a:pt x="10274" y="10960"/>
                    <a:pt x="12432" y="7981"/>
                    <a:pt x="11916" y="4850"/>
                  </a:cubicBezTo>
                  <a:cubicBezTo>
                    <a:pt x="11451" y="2008"/>
                    <a:pt x="8996" y="1"/>
                    <a:pt x="6229"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60"/>
            <p:cNvSpPr/>
            <p:nvPr/>
          </p:nvSpPr>
          <p:spPr>
            <a:xfrm>
              <a:off x="738675" y="4568750"/>
              <a:ext cx="224200" cy="224200"/>
            </a:xfrm>
            <a:custGeom>
              <a:avLst/>
              <a:gdLst/>
              <a:ahLst/>
              <a:cxnLst/>
              <a:rect l="l" t="t" r="r" b="b"/>
              <a:pathLst>
                <a:path w="8968" h="8968" extrusionOk="0">
                  <a:moveTo>
                    <a:pt x="4469" y="0"/>
                  </a:moveTo>
                  <a:cubicBezTo>
                    <a:pt x="2006" y="0"/>
                    <a:pt x="0" y="2006"/>
                    <a:pt x="0" y="4468"/>
                  </a:cubicBezTo>
                  <a:cubicBezTo>
                    <a:pt x="0" y="6931"/>
                    <a:pt x="2006" y="8967"/>
                    <a:pt x="4469" y="8967"/>
                  </a:cubicBezTo>
                  <a:cubicBezTo>
                    <a:pt x="6961" y="8967"/>
                    <a:pt x="8967" y="6931"/>
                    <a:pt x="8967" y="4468"/>
                  </a:cubicBezTo>
                  <a:cubicBezTo>
                    <a:pt x="8967" y="2006"/>
                    <a:pt x="6961" y="0"/>
                    <a:pt x="4469" y="0"/>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60"/>
            <p:cNvSpPr/>
            <p:nvPr/>
          </p:nvSpPr>
          <p:spPr>
            <a:xfrm>
              <a:off x="1381550" y="3837725"/>
              <a:ext cx="199100" cy="199875"/>
            </a:xfrm>
            <a:custGeom>
              <a:avLst/>
              <a:gdLst/>
              <a:ahLst/>
              <a:cxnLst/>
              <a:rect l="l" t="t" r="r" b="b"/>
              <a:pathLst>
                <a:path w="7964" h="7995" extrusionOk="0">
                  <a:moveTo>
                    <a:pt x="3982" y="1"/>
                  </a:moveTo>
                  <a:cubicBezTo>
                    <a:pt x="1793" y="1"/>
                    <a:pt x="0" y="1794"/>
                    <a:pt x="0" y="4013"/>
                  </a:cubicBezTo>
                  <a:cubicBezTo>
                    <a:pt x="0" y="6201"/>
                    <a:pt x="1793" y="7995"/>
                    <a:pt x="3982" y="7995"/>
                  </a:cubicBezTo>
                  <a:cubicBezTo>
                    <a:pt x="6201" y="7995"/>
                    <a:pt x="7964" y="6201"/>
                    <a:pt x="7964" y="4013"/>
                  </a:cubicBezTo>
                  <a:cubicBezTo>
                    <a:pt x="7964" y="1794"/>
                    <a:pt x="6201" y="1"/>
                    <a:pt x="3982" y="1"/>
                  </a:cubicBezTo>
                  <a:close/>
                </a:path>
              </a:pathLst>
            </a:custGeom>
            <a:solidFill>
              <a:srgbClr val="A78064">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60"/>
            <p:cNvSpPr/>
            <p:nvPr/>
          </p:nvSpPr>
          <p:spPr>
            <a:xfrm>
              <a:off x="-93400" y="1578575"/>
              <a:ext cx="1405050" cy="3359500"/>
            </a:xfrm>
            <a:custGeom>
              <a:avLst/>
              <a:gdLst/>
              <a:ahLst/>
              <a:cxnLst/>
              <a:rect l="l" t="t" r="r" b="b"/>
              <a:pathLst>
                <a:path w="56202" h="134380" extrusionOk="0">
                  <a:moveTo>
                    <a:pt x="24073" y="1"/>
                  </a:moveTo>
                  <a:lnTo>
                    <a:pt x="24073" y="59698"/>
                  </a:lnTo>
                  <a:cubicBezTo>
                    <a:pt x="19940" y="61369"/>
                    <a:pt x="16171" y="63771"/>
                    <a:pt x="12888" y="66689"/>
                  </a:cubicBezTo>
                  <a:cubicBezTo>
                    <a:pt x="5015" y="73801"/>
                    <a:pt x="0" y="84136"/>
                    <a:pt x="0" y="95625"/>
                  </a:cubicBezTo>
                  <a:cubicBezTo>
                    <a:pt x="0" y="117024"/>
                    <a:pt x="17356" y="134380"/>
                    <a:pt x="38755" y="134380"/>
                  </a:cubicBezTo>
                  <a:cubicBezTo>
                    <a:pt x="45016" y="134380"/>
                    <a:pt x="50943" y="132860"/>
                    <a:pt x="56202" y="130246"/>
                  </a:cubicBezTo>
                  <a:lnTo>
                    <a:pt x="56202" y="130246"/>
                  </a:lnTo>
                  <a:cubicBezTo>
                    <a:pt x="54743" y="130398"/>
                    <a:pt x="53314" y="130459"/>
                    <a:pt x="51825" y="130459"/>
                  </a:cubicBezTo>
                  <a:cubicBezTo>
                    <a:pt x="30153" y="130459"/>
                    <a:pt x="12614" y="112920"/>
                    <a:pt x="12614" y="91248"/>
                  </a:cubicBezTo>
                  <a:cubicBezTo>
                    <a:pt x="12614" y="85321"/>
                    <a:pt x="13891" y="79728"/>
                    <a:pt x="16262" y="74713"/>
                  </a:cubicBezTo>
                  <a:cubicBezTo>
                    <a:pt x="19544" y="67570"/>
                    <a:pt x="24985" y="61613"/>
                    <a:pt x="31672" y="57631"/>
                  </a:cubicBezTo>
                  <a:lnTo>
                    <a:pt x="31672" y="1"/>
                  </a:lnTo>
                  <a:close/>
                </a:path>
              </a:pathLst>
            </a:custGeom>
            <a:solidFill>
              <a:srgbClr val="C8EEE9">
                <a:alpha val="30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60"/>
            <p:cNvSpPr/>
            <p:nvPr/>
          </p:nvSpPr>
          <p:spPr>
            <a:xfrm>
              <a:off x="423325" y="1431925"/>
              <a:ext cx="905050" cy="146675"/>
            </a:xfrm>
            <a:custGeom>
              <a:avLst/>
              <a:gdLst/>
              <a:ahLst/>
              <a:cxnLst/>
              <a:rect l="l" t="t" r="r" b="b"/>
              <a:pathLst>
                <a:path w="36202" h="5867" fill="none" extrusionOk="0">
                  <a:moveTo>
                    <a:pt x="13952" y="5867"/>
                  </a:moveTo>
                  <a:lnTo>
                    <a:pt x="33253" y="5867"/>
                  </a:lnTo>
                  <a:cubicBezTo>
                    <a:pt x="34864" y="5867"/>
                    <a:pt x="36201" y="4529"/>
                    <a:pt x="36201" y="2888"/>
                  </a:cubicBezTo>
                  <a:lnTo>
                    <a:pt x="36201" y="2858"/>
                  </a:lnTo>
                  <a:cubicBezTo>
                    <a:pt x="36201" y="1247"/>
                    <a:pt x="34925" y="0"/>
                    <a:pt x="33344" y="0"/>
                  </a:cubicBezTo>
                  <a:lnTo>
                    <a:pt x="2857" y="0"/>
                  </a:lnTo>
                  <a:cubicBezTo>
                    <a:pt x="1277" y="0"/>
                    <a:pt x="0" y="1307"/>
                    <a:pt x="0" y="2858"/>
                  </a:cubicBezTo>
                  <a:lnTo>
                    <a:pt x="0" y="2858"/>
                  </a:lnTo>
                  <a:cubicBezTo>
                    <a:pt x="0" y="4529"/>
                    <a:pt x="1368" y="5867"/>
                    <a:pt x="3009" y="5867"/>
                  </a:cubicBezTo>
                  <a:lnTo>
                    <a:pt x="6110" y="58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60"/>
            <p:cNvSpPr/>
            <p:nvPr/>
          </p:nvSpPr>
          <p:spPr>
            <a:xfrm>
              <a:off x="510700" y="1578575"/>
              <a:ext cx="25" cy="25"/>
            </a:xfrm>
            <a:custGeom>
              <a:avLst/>
              <a:gdLst/>
              <a:ahLst/>
              <a:cxnLst/>
              <a:rect l="l" t="t" r="r" b="b"/>
              <a:pathLst>
                <a:path w="1" h="1" fill="none" extrusionOk="0">
                  <a:moveTo>
                    <a:pt x="1"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60"/>
            <p:cNvSpPr/>
            <p:nvPr/>
          </p:nvSpPr>
          <p:spPr>
            <a:xfrm>
              <a:off x="-92650" y="3071775"/>
              <a:ext cx="1937750" cy="1866300"/>
            </a:xfrm>
            <a:custGeom>
              <a:avLst/>
              <a:gdLst/>
              <a:ahLst/>
              <a:cxnLst/>
              <a:rect l="l" t="t" r="r" b="b"/>
              <a:pathLst>
                <a:path w="77510" h="74652" fill="none" extrusionOk="0">
                  <a:moveTo>
                    <a:pt x="68391" y="10942"/>
                  </a:moveTo>
                  <a:cubicBezTo>
                    <a:pt x="74105" y="17690"/>
                    <a:pt x="77509" y="26383"/>
                    <a:pt x="77509" y="35897"/>
                  </a:cubicBezTo>
                  <a:cubicBezTo>
                    <a:pt x="77509" y="57326"/>
                    <a:pt x="60154" y="74652"/>
                    <a:pt x="38755" y="74652"/>
                  </a:cubicBezTo>
                  <a:cubicBezTo>
                    <a:pt x="17326" y="74652"/>
                    <a:pt x="0" y="57296"/>
                    <a:pt x="0" y="35897"/>
                  </a:cubicBezTo>
                  <a:cubicBezTo>
                    <a:pt x="0" y="19666"/>
                    <a:pt x="10001" y="5775"/>
                    <a:pt x="24135" y="0"/>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60"/>
            <p:cNvSpPr/>
            <p:nvPr/>
          </p:nvSpPr>
          <p:spPr>
            <a:xfrm>
              <a:off x="1241725" y="2058075"/>
              <a:ext cx="25" cy="1012950"/>
            </a:xfrm>
            <a:custGeom>
              <a:avLst/>
              <a:gdLst/>
              <a:ahLst/>
              <a:cxnLst/>
              <a:rect l="l" t="t" r="r" b="b"/>
              <a:pathLst>
                <a:path w="1" h="40518" fill="none" extrusionOk="0">
                  <a:moveTo>
                    <a:pt x="0" y="0"/>
                  </a:moveTo>
                  <a:lnTo>
                    <a:pt x="0" y="4051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60"/>
            <p:cNvSpPr/>
            <p:nvPr/>
          </p:nvSpPr>
          <p:spPr>
            <a:xfrm>
              <a:off x="1241725" y="1578575"/>
              <a:ext cx="25" cy="25"/>
            </a:xfrm>
            <a:custGeom>
              <a:avLst/>
              <a:gdLst/>
              <a:ahLst/>
              <a:cxnLst/>
              <a:rect l="l" t="t" r="r" b="b"/>
              <a:pathLst>
                <a:path w="1" h="1" fill="none" extrusionOk="0">
                  <a:moveTo>
                    <a:pt x="0" y="1"/>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60"/>
            <p:cNvSpPr/>
            <p:nvPr/>
          </p:nvSpPr>
          <p:spPr>
            <a:xfrm>
              <a:off x="708925" y="4626150"/>
              <a:ext cx="1608075" cy="450225"/>
            </a:xfrm>
            <a:custGeom>
              <a:avLst/>
              <a:gdLst/>
              <a:ahLst/>
              <a:cxnLst/>
              <a:rect l="l" t="t" r="r" b="b"/>
              <a:pathLst>
                <a:path w="64323" h="18009" extrusionOk="0">
                  <a:moveTo>
                    <a:pt x="34694" y="0"/>
                  </a:moveTo>
                  <a:cubicBezTo>
                    <a:pt x="31586" y="0"/>
                    <a:pt x="28529" y="1520"/>
                    <a:pt x="26905" y="4331"/>
                  </a:cubicBezTo>
                  <a:cubicBezTo>
                    <a:pt x="24451" y="1921"/>
                    <a:pt x="21550" y="740"/>
                    <a:pt x="18857" y="740"/>
                  </a:cubicBezTo>
                  <a:cubicBezTo>
                    <a:pt x="14179" y="740"/>
                    <a:pt x="10127" y="4302"/>
                    <a:pt x="10127" y="11170"/>
                  </a:cubicBezTo>
                  <a:cubicBezTo>
                    <a:pt x="8933" y="10508"/>
                    <a:pt x="7759" y="10217"/>
                    <a:pt x="6680" y="10217"/>
                  </a:cubicBezTo>
                  <a:cubicBezTo>
                    <a:pt x="2703" y="10217"/>
                    <a:pt x="1" y="14160"/>
                    <a:pt x="2224" y="18009"/>
                  </a:cubicBezTo>
                  <a:lnTo>
                    <a:pt x="64322" y="18009"/>
                  </a:lnTo>
                  <a:cubicBezTo>
                    <a:pt x="64217" y="15377"/>
                    <a:pt x="62639" y="13970"/>
                    <a:pt x="60709" y="13970"/>
                  </a:cubicBezTo>
                  <a:cubicBezTo>
                    <a:pt x="59853" y="13970"/>
                    <a:pt x="58927" y="14247"/>
                    <a:pt x="58030" y="14817"/>
                  </a:cubicBezTo>
                  <a:cubicBezTo>
                    <a:pt x="57624" y="10471"/>
                    <a:pt x="54487" y="6863"/>
                    <a:pt x="50150" y="6863"/>
                  </a:cubicBezTo>
                  <a:cubicBezTo>
                    <a:pt x="48330" y="6863"/>
                    <a:pt x="46299" y="7499"/>
                    <a:pt x="44170" y="8981"/>
                  </a:cubicBezTo>
                  <a:cubicBezTo>
                    <a:pt x="43225" y="2802"/>
                    <a:pt x="38913" y="0"/>
                    <a:pt x="346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60"/>
            <p:cNvSpPr/>
            <p:nvPr/>
          </p:nvSpPr>
          <p:spPr>
            <a:xfrm>
              <a:off x="1322275" y="4527850"/>
              <a:ext cx="139850" cy="99300"/>
            </a:xfrm>
            <a:custGeom>
              <a:avLst/>
              <a:gdLst/>
              <a:ahLst/>
              <a:cxnLst/>
              <a:rect l="l" t="t" r="r" b="b"/>
              <a:pathLst>
                <a:path w="5594" h="3972" extrusionOk="0">
                  <a:moveTo>
                    <a:pt x="3265" y="0"/>
                  </a:moveTo>
                  <a:cubicBezTo>
                    <a:pt x="2927" y="0"/>
                    <a:pt x="2572" y="57"/>
                    <a:pt x="2219" y="177"/>
                  </a:cubicBezTo>
                  <a:cubicBezTo>
                    <a:pt x="851" y="633"/>
                    <a:pt x="0" y="1819"/>
                    <a:pt x="365" y="2791"/>
                  </a:cubicBezTo>
                  <a:cubicBezTo>
                    <a:pt x="589" y="3530"/>
                    <a:pt x="1389" y="3972"/>
                    <a:pt x="2341" y="3972"/>
                  </a:cubicBezTo>
                  <a:cubicBezTo>
                    <a:pt x="2683" y="3972"/>
                    <a:pt x="3044" y="3915"/>
                    <a:pt x="3405" y="3794"/>
                  </a:cubicBezTo>
                  <a:cubicBezTo>
                    <a:pt x="4772" y="3338"/>
                    <a:pt x="5593" y="2153"/>
                    <a:pt x="5259" y="1180"/>
                  </a:cubicBezTo>
                  <a:cubicBezTo>
                    <a:pt x="5013" y="442"/>
                    <a:pt x="4207" y="0"/>
                    <a:pt x="326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60"/>
            <p:cNvSpPr/>
            <p:nvPr/>
          </p:nvSpPr>
          <p:spPr>
            <a:xfrm>
              <a:off x="1788300" y="4517175"/>
              <a:ext cx="265975" cy="190125"/>
            </a:xfrm>
            <a:custGeom>
              <a:avLst/>
              <a:gdLst/>
              <a:ahLst/>
              <a:cxnLst/>
              <a:rect l="l" t="t" r="r" b="b"/>
              <a:pathLst>
                <a:path w="10639" h="7605" extrusionOk="0">
                  <a:moveTo>
                    <a:pt x="4287" y="0"/>
                  </a:moveTo>
                  <a:cubicBezTo>
                    <a:pt x="2632" y="0"/>
                    <a:pt x="1230" y="700"/>
                    <a:pt x="730" y="1972"/>
                  </a:cubicBezTo>
                  <a:cubicBezTo>
                    <a:pt x="0" y="3826"/>
                    <a:pt x="1459" y="6106"/>
                    <a:pt x="3982" y="7139"/>
                  </a:cubicBezTo>
                  <a:cubicBezTo>
                    <a:pt x="4785" y="7455"/>
                    <a:pt x="5599" y="7605"/>
                    <a:pt x="6361" y="7605"/>
                  </a:cubicBezTo>
                  <a:cubicBezTo>
                    <a:pt x="8022" y="7605"/>
                    <a:pt x="9430" y="6891"/>
                    <a:pt x="9909" y="5620"/>
                  </a:cubicBezTo>
                  <a:cubicBezTo>
                    <a:pt x="10639" y="3765"/>
                    <a:pt x="9210" y="1455"/>
                    <a:pt x="6657" y="452"/>
                  </a:cubicBezTo>
                  <a:cubicBezTo>
                    <a:pt x="5855" y="147"/>
                    <a:pt x="5045" y="0"/>
                    <a:pt x="4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Rectangle 4">
            <a:extLst>
              <a:ext uri="{FF2B5EF4-FFF2-40B4-BE49-F238E27FC236}">
                <a16:creationId xmlns:a16="http://schemas.microsoft.com/office/drawing/2014/main" id="{4212A3C9-E7C7-3224-EF49-8A8752F83F5F}"/>
              </a:ext>
            </a:extLst>
          </p:cNvPr>
          <p:cNvSpPr/>
          <p:nvPr/>
        </p:nvSpPr>
        <p:spPr>
          <a:xfrm>
            <a:off x="0" y="236858"/>
            <a:ext cx="9144000" cy="57839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B3055"/>
                </a:solidFill>
                <a:effectLst/>
                <a:uLnTx/>
                <a:uFillTx/>
                <a:latin typeface="Arial"/>
                <a:ea typeface="+mn-ea"/>
                <a:cs typeface="+mn-cs"/>
                <a:sym typeface="Arial"/>
              </a:rPr>
              <a:t>THỰC HÀNH: </a:t>
            </a:r>
            <a:r>
              <a:rPr kumimoji="0" lang="en-US" sz="2000" b="1" i="0" u="none" strike="noStrike" kern="0" cap="none" spc="0" normalizeH="0" baseline="0" noProof="0">
                <a:ln>
                  <a:noFill/>
                </a:ln>
                <a:solidFill>
                  <a:srgbClr val="2B3055"/>
                </a:solidFill>
                <a:effectLst/>
                <a:uLnTx/>
                <a:uFillTx/>
                <a:latin typeface="Arial"/>
                <a:ea typeface="Calibri" panose="020F0502020204030204" pitchFamily="34" charset="0"/>
                <a:cs typeface="+mn-cs"/>
                <a:sym typeface="Arial"/>
              </a:rPr>
              <a:t>XÁC ĐỊNH PH CỦA MỘT SỐ DUNG DỊCH BẰNG GIẤY PH</a:t>
            </a:r>
            <a:endParaRPr kumimoji="0" lang="en-US" sz="2000" b="1" i="0" u="none" strike="noStrike" kern="0" cap="none" spc="0" normalizeH="0" baseline="0" noProof="0">
              <a:ln>
                <a:noFill/>
              </a:ln>
              <a:solidFill>
                <a:srgbClr val="2B3055"/>
              </a:solidFill>
              <a:effectLst/>
              <a:uLnTx/>
              <a:uFillTx/>
              <a:latin typeface="Arial"/>
              <a:ea typeface="+mn-ea"/>
              <a:cs typeface="+mn-cs"/>
              <a:sym typeface="Arial"/>
            </a:endParaRPr>
          </a:p>
        </p:txBody>
      </p:sp>
      <p:sp>
        <p:nvSpPr>
          <p:cNvPr id="7" name="Arrow: Pentagon 6">
            <a:extLst>
              <a:ext uri="{FF2B5EF4-FFF2-40B4-BE49-F238E27FC236}">
                <a16:creationId xmlns:a16="http://schemas.microsoft.com/office/drawing/2014/main" id="{D1442D27-8D36-EC14-1DAD-403F273011F5}"/>
              </a:ext>
            </a:extLst>
          </p:cNvPr>
          <p:cNvSpPr/>
          <p:nvPr/>
        </p:nvSpPr>
        <p:spPr>
          <a:xfrm>
            <a:off x="0" y="1106760"/>
            <a:ext cx="3709219" cy="4985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3F0E6"/>
                </a:solidFill>
                <a:effectLst/>
                <a:uLnTx/>
                <a:uFillTx/>
                <a:latin typeface="Arial"/>
                <a:ea typeface="+mn-ea"/>
                <a:cs typeface="+mn-cs"/>
                <a:sym typeface="Arial"/>
              </a:rPr>
              <a:t>Thực hiện các yêu cầu sau</a:t>
            </a:r>
          </a:p>
        </p:txBody>
      </p:sp>
      <p:sp>
        <p:nvSpPr>
          <p:cNvPr id="6" name="TextBox 5">
            <a:extLst>
              <a:ext uri="{FF2B5EF4-FFF2-40B4-BE49-F238E27FC236}">
                <a16:creationId xmlns:a16="http://schemas.microsoft.com/office/drawing/2014/main" id="{13730E9B-7810-EA69-C4C4-29DC0BB49318}"/>
              </a:ext>
            </a:extLst>
          </p:cNvPr>
          <p:cNvSpPr txBox="1"/>
          <p:nvPr/>
        </p:nvSpPr>
        <p:spPr>
          <a:xfrm>
            <a:off x="3082413" y="1621695"/>
            <a:ext cx="5213555" cy="2805320"/>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rabicPeriod"/>
            </a:pPr>
            <a:r>
              <a:rPr lang="en-US" sz="2000">
                <a:effectLst/>
                <a:latin typeface="+mj-lt"/>
                <a:ea typeface="Calibri" panose="020F0502020204030204" pitchFamily="34" charset="0"/>
                <a:cs typeface="Times New Roman" panose="02020603050405020304" pitchFamily="18" charset="0"/>
              </a:rPr>
              <a:t>Đọc và ghi giá trị pH của từng dung dịch và cho biết dung dịch nào có tính acid, dung dịch nào có tính base.</a:t>
            </a:r>
          </a:p>
          <a:p>
            <a:pPr marL="342900" marR="0" lvl="0" indent="-342900" algn="just">
              <a:lnSpc>
                <a:spcPct val="150000"/>
              </a:lnSpc>
              <a:spcBef>
                <a:spcPts val="0"/>
              </a:spcBef>
              <a:spcAft>
                <a:spcPts val="0"/>
              </a:spcAft>
              <a:buFont typeface="+mj-lt"/>
              <a:buAutoNum type="arabicPeriod"/>
            </a:pPr>
            <a:r>
              <a:rPr lang="en-US" sz="2000">
                <a:effectLst/>
                <a:latin typeface="+mj-lt"/>
                <a:ea typeface="Calibri" panose="020F0502020204030204" pitchFamily="34" charset="0"/>
                <a:cs typeface="Times New Roman" panose="02020603050405020304" pitchFamily="18" charset="0"/>
              </a:rPr>
              <a:t>Tính chất chung của dung dịch các chất có giá trị pH&lt;7 và của dung dịch các chất có giá trị pH &gt;7 là gì?</a:t>
            </a:r>
          </a:p>
        </p:txBody>
      </p:sp>
      <p:pic>
        <p:nvPicPr>
          <p:cNvPr id="8" name="Picture 16">
            <a:extLst>
              <a:ext uri="{FF2B5EF4-FFF2-40B4-BE49-F238E27FC236}">
                <a16:creationId xmlns:a16="http://schemas.microsoft.com/office/drawing/2014/main" id="{AF3826E7-A6A6-ECB6-F47F-79948C238B8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98" y="2571750"/>
            <a:ext cx="2062556" cy="2057400"/>
          </a:xfrm>
          <a:prstGeom prst="rect">
            <a:avLst/>
          </a:prstGeom>
        </p:spPr>
      </p:pic>
    </p:spTree>
    <p:extLst>
      <p:ext uri="{BB962C8B-B14F-4D97-AF65-F5344CB8AC3E}">
        <p14:creationId xmlns:p14="http://schemas.microsoft.com/office/powerpoint/2010/main" val="230341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5"/>
        <p:cNvGrpSpPr/>
        <p:nvPr/>
      </p:nvGrpSpPr>
      <p:grpSpPr>
        <a:xfrm>
          <a:off x="0" y="0"/>
          <a:ext cx="0" cy="0"/>
          <a:chOff x="0" y="0"/>
          <a:chExt cx="0" cy="0"/>
        </a:xfrm>
      </p:grpSpPr>
      <p:sp>
        <p:nvSpPr>
          <p:cNvPr id="4" name="TextBox 3">
            <a:extLst>
              <a:ext uri="{FF2B5EF4-FFF2-40B4-BE49-F238E27FC236}">
                <a16:creationId xmlns:a16="http://schemas.microsoft.com/office/drawing/2014/main" id="{2E1B2661-7901-1FC9-CCC3-E42657A38F64}"/>
              </a:ext>
            </a:extLst>
          </p:cNvPr>
          <p:cNvSpPr txBox="1"/>
          <p:nvPr/>
        </p:nvSpPr>
        <p:spPr>
          <a:xfrm>
            <a:off x="3816145" y="132736"/>
            <a:ext cx="1511709" cy="477054"/>
          </a:xfrm>
          <a:prstGeom prst="rect">
            <a:avLst/>
          </a:prstGeom>
          <a:noFill/>
        </p:spPr>
        <p:txBody>
          <a:bodyPr wrap="square" rtlCol="0">
            <a:spAutoFit/>
          </a:bodyPr>
          <a:lstStyle/>
          <a:p>
            <a:pPr algn="ctr"/>
            <a:r>
              <a:rPr lang="en-US" sz="2500" b="1">
                <a:solidFill>
                  <a:srgbClr val="FF0000"/>
                </a:solidFill>
              </a:rPr>
              <a:t>TRẢ LỜI</a:t>
            </a:r>
          </a:p>
        </p:txBody>
      </p:sp>
      <p:graphicFrame>
        <p:nvGraphicFramePr>
          <p:cNvPr id="5" name="Table 4">
            <a:extLst>
              <a:ext uri="{FF2B5EF4-FFF2-40B4-BE49-F238E27FC236}">
                <a16:creationId xmlns:a16="http://schemas.microsoft.com/office/drawing/2014/main" id="{1FFEE8F3-9738-199D-ADB0-214E5DA9AE57}"/>
              </a:ext>
            </a:extLst>
          </p:cNvPr>
          <p:cNvGraphicFramePr>
            <a:graphicFrameLocks noGrp="1"/>
          </p:cNvGraphicFramePr>
          <p:nvPr>
            <p:extLst>
              <p:ext uri="{D42A27DB-BD31-4B8C-83A1-F6EECF244321}">
                <p14:modId xmlns:p14="http://schemas.microsoft.com/office/powerpoint/2010/main" val="629879193"/>
              </p:ext>
            </p:extLst>
          </p:nvPr>
        </p:nvGraphicFramePr>
        <p:xfrm>
          <a:off x="2315496" y="784660"/>
          <a:ext cx="6290187" cy="2805243"/>
        </p:xfrm>
        <a:graphic>
          <a:graphicData uri="http://schemas.openxmlformats.org/drawingml/2006/table">
            <a:tbl>
              <a:tblPr firstRow="1" firstCol="1" bandRow="1"/>
              <a:tblGrid>
                <a:gridCol w="2762968">
                  <a:extLst>
                    <a:ext uri="{9D8B030D-6E8A-4147-A177-3AD203B41FA5}">
                      <a16:colId xmlns:a16="http://schemas.microsoft.com/office/drawing/2014/main" val="1335266806"/>
                    </a:ext>
                  </a:extLst>
                </a:gridCol>
                <a:gridCol w="1777299">
                  <a:extLst>
                    <a:ext uri="{9D8B030D-6E8A-4147-A177-3AD203B41FA5}">
                      <a16:colId xmlns:a16="http://schemas.microsoft.com/office/drawing/2014/main" val="2117751180"/>
                    </a:ext>
                  </a:extLst>
                </a:gridCol>
                <a:gridCol w="1749920">
                  <a:extLst>
                    <a:ext uri="{9D8B030D-6E8A-4147-A177-3AD203B41FA5}">
                      <a16:colId xmlns:a16="http://schemas.microsoft.com/office/drawing/2014/main" val="1855493830"/>
                    </a:ext>
                  </a:extLst>
                </a:gridCol>
              </a:tblGrid>
              <a:tr h="0">
                <a:tc>
                  <a:txBody>
                    <a:bodyPr/>
                    <a:lstStyle/>
                    <a:p>
                      <a:pPr marL="0" marR="0" algn="ctr">
                        <a:lnSpc>
                          <a:spcPct val="150000"/>
                        </a:lnSpc>
                        <a:spcBef>
                          <a:spcPts val="0"/>
                        </a:spcBef>
                        <a:spcAft>
                          <a:spcPts val="0"/>
                        </a:spcAft>
                      </a:pPr>
                      <a:r>
                        <a:rPr lang="en-US" sz="2000" b="1" i="0">
                          <a:solidFill>
                            <a:srgbClr val="000000"/>
                          </a:solidFill>
                          <a:effectLst/>
                          <a:latin typeface="+mj-lt"/>
                          <a:ea typeface="Calibri" panose="020F0502020204030204" pitchFamily="34" charset="0"/>
                          <a:cs typeface="Times New Roman" panose="02020603050405020304" pitchFamily="18" charset="0"/>
                        </a:rPr>
                        <a:t>Dung dịch</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50000"/>
                        </a:lnSpc>
                        <a:spcBef>
                          <a:spcPts val="0"/>
                        </a:spcBef>
                        <a:spcAft>
                          <a:spcPts val="0"/>
                        </a:spcAft>
                      </a:pPr>
                      <a:r>
                        <a:rPr lang="en-US" sz="2000" b="1" i="0">
                          <a:solidFill>
                            <a:srgbClr val="000000"/>
                          </a:solidFill>
                          <a:effectLst/>
                          <a:latin typeface="+mj-lt"/>
                          <a:ea typeface="Calibri" panose="020F0502020204030204" pitchFamily="34" charset="0"/>
                          <a:cs typeface="Times New Roman" panose="02020603050405020304" pitchFamily="18" charset="0"/>
                        </a:rPr>
                        <a:t>Giá trị pH</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50000"/>
                        </a:lnSpc>
                        <a:spcBef>
                          <a:spcPts val="0"/>
                        </a:spcBef>
                        <a:spcAft>
                          <a:spcPts val="0"/>
                        </a:spcAft>
                      </a:pPr>
                      <a:r>
                        <a:rPr lang="en-US" sz="2000" b="1" i="0">
                          <a:solidFill>
                            <a:srgbClr val="000000"/>
                          </a:solidFill>
                          <a:effectLst/>
                          <a:latin typeface="+mj-lt"/>
                          <a:ea typeface="Calibri" panose="020F0502020204030204" pitchFamily="34" charset="0"/>
                          <a:cs typeface="Times New Roman" panose="02020603050405020304" pitchFamily="18" charset="0"/>
                        </a:rPr>
                        <a:t>Tính chất</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878665778"/>
                  </a:ext>
                </a:extLst>
              </a:tr>
              <a:tr h="0">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Nước lọc</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7</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Trung tính</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551658607"/>
                  </a:ext>
                </a:extLst>
              </a:tr>
              <a:tr h="0">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Giấm ăn</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2,8</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acid</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659463975"/>
                  </a:ext>
                </a:extLst>
              </a:tr>
              <a:tr h="0">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Nước chanh</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2,4</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acid</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426259178"/>
                  </a:ext>
                </a:extLst>
              </a:tr>
              <a:tr h="0">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Nước ngọt có gas</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3-4</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acid</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841359582"/>
                  </a:ext>
                </a:extLst>
              </a:tr>
              <a:tr h="0">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Nước rửa bát</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6-8</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base</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03271188"/>
                  </a:ext>
                </a:extLst>
              </a:tr>
              <a:tr h="0">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Baking soda</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9,5</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base</a:t>
                      </a:r>
                      <a:endParaRPr lang="en-US" sz="2000" i="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870381922"/>
                  </a:ext>
                </a:extLst>
              </a:tr>
            </a:tbl>
          </a:graphicData>
        </a:graphic>
      </p:graphicFrame>
      <p:sp>
        <p:nvSpPr>
          <p:cNvPr id="8" name="TextBox 7">
            <a:extLst>
              <a:ext uri="{FF2B5EF4-FFF2-40B4-BE49-F238E27FC236}">
                <a16:creationId xmlns:a16="http://schemas.microsoft.com/office/drawing/2014/main" id="{173F8852-BA67-6953-3265-C7272FD91BE8}"/>
              </a:ext>
            </a:extLst>
          </p:cNvPr>
          <p:cNvSpPr txBox="1"/>
          <p:nvPr/>
        </p:nvSpPr>
        <p:spPr>
          <a:xfrm>
            <a:off x="2315496" y="3609003"/>
            <a:ext cx="5420032" cy="958660"/>
          </a:xfrm>
          <a:prstGeom prst="rect">
            <a:avLst/>
          </a:prstGeom>
          <a:noFill/>
        </p:spPr>
        <p:txBody>
          <a:bodyPr wrap="square">
            <a:spAutoFit/>
          </a:bodyPr>
          <a:lstStyle/>
          <a:p>
            <a:pPr algn="just">
              <a:lnSpc>
                <a:spcPct val="150000"/>
              </a:lnSpc>
            </a:pPr>
            <a:r>
              <a:rPr lang="en-US" sz="2000">
                <a:effectLst/>
                <a:latin typeface="+mj-lt"/>
                <a:ea typeface="Calibri" panose="020F0502020204030204" pitchFamily="34" charset="0"/>
              </a:rPr>
              <a:t>Tính chất chung của chất có giá trị pH &lt;7 là acid, của chất chó giá trị pH&gt;7 là base</a:t>
            </a:r>
            <a:endParaRPr lang="en-US" sz="2000">
              <a:latin typeface="+mj-lt"/>
            </a:endParaRPr>
          </a:p>
        </p:txBody>
      </p:sp>
      <p:sp>
        <p:nvSpPr>
          <p:cNvPr id="9" name="Arrow: Pentagon 8">
            <a:extLst>
              <a:ext uri="{FF2B5EF4-FFF2-40B4-BE49-F238E27FC236}">
                <a16:creationId xmlns:a16="http://schemas.microsoft.com/office/drawing/2014/main" id="{0D6281F2-1D1A-F7C2-45B6-222D6FD3475C}"/>
              </a:ext>
            </a:extLst>
          </p:cNvPr>
          <p:cNvSpPr/>
          <p:nvPr/>
        </p:nvSpPr>
        <p:spPr>
          <a:xfrm>
            <a:off x="0" y="899652"/>
            <a:ext cx="1909916" cy="597309"/>
          </a:xfrm>
          <a:prstGeom prst="homePlate">
            <a:avLst/>
          </a:prstGeom>
          <a:solidFill>
            <a:schemeClr val="accent4">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FF0000"/>
                </a:solidFill>
              </a:rPr>
              <a:t>Câu trả lời 1</a:t>
            </a:r>
          </a:p>
        </p:txBody>
      </p:sp>
      <p:sp>
        <p:nvSpPr>
          <p:cNvPr id="10" name="Arrow: Pentagon 9">
            <a:extLst>
              <a:ext uri="{FF2B5EF4-FFF2-40B4-BE49-F238E27FC236}">
                <a16:creationId xmlns:a16="http://schemas.microsoft.com/office/drawing/2014/main" id="{8D9EC0B2-B4A7-9D22-9B04-4A3B39F1018D}"/>
              </a:ext>
            </a:extLst>
          </p:cNvPr>
          <p:cNvSpPr/>
          <p:nvPr/>
        </p:nvSpPr>
        <p:spPr>
          <a:xfrm>
            <a:off x="0" y="3876368"/>
            <a:ext cx="1909916" cy="597309"/>
          </a:xfrm>
          <a:prstGeom prst="homePlate">
            <a:avLst/>
          </a:prstGeom>
          <a:solidFill>
            <a:schemeClr val="accent4">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FF0000"/>
                </a:solidFill>
              </a:rPr>
              <a:t>Câu trả lời 2</a:t>
            </a:r>
          </a:p>
        </p:txBody>
      </p:sp>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51"/>
        <p:cNvGrpSpPr/>
        <p:nvPr/>
      </p:nvGrpSpPr>
      <p:grpSpPr>
        <a:xfrm>
          <a:off x="0" y="0"/>
          <a:ext cx="0" cy="0"/>
          <a:chOff x="0" y="0"/>
          <a:chExt cx="0" cy="0"/>
        </a:xfrm>
      </p:grpSpPr>
      <p:grpSp>
        <p:nvGrpSpPr>
          <p:cNvPr id="3452" name="Google Shape;3452;p63"/>
          <p:cNvGrpSpPr/>
          <p:nvPr/>
        </p:nvGrpSpPr>
        <p:grpSpPr>
          <a:xfrm>
            <a:off x="364752" y="3114300"/>
            <a:ext cx="561693" cy="1609734"/>
            <a:chOff x="5522347" y="1956830"/>
            <a:chExt cx="634394" cy="1818086"/>
          </a:xfrm>
        </p:grpSpPr>
        <p:sp>
          <p:nvSpPr>
            <p:cNvPr id="3453" name="Google Shape;3453;p63"/>
            <p:cNvSpPr/>
            <p:nvPr/>
          </p:nvSpPr>
          <p:spPr>
            <a:xfrm>
              <a:off x="5522347" y="2109346"/>
              <a:ext cx="342059" cy="933667"/>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63"/>
            <p:cNvSpPr/>
            <p:nvPr/>
          </p:nvSpPr>
          <p:spPr>
            <a:xfrm>
              <a:off x="5548349" y="2178115"/>
              <a:ext cx="37578" cy="328164"/>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3"/>
            <p:cNvSpPr/>
            <p:nvPr/>
          </p:nvSpPr>
          <p:spPr>
            <a:xfrm>
              <a:off x="5584178" y="2375109"/>
              <a:ext cx="46815" cy="286595"/>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63"/>
            <p:cNvSpPr/>
            <p:nvPr/>
          </p:nvSpPr>
          <p:spPr>
            <a:xfrm>
              <a:off x="5628086" y="2491245"/>
              <a:ext cx="41607" cy="312578"/>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63"/>
            <p:cNvSpPr/>
            <p:nvPr/>
          </p:nvSpPr>
          <p:spPr>
            <a:xfrm>
              <a:off x="5696246" y="2632204"/>
              <a:ext cx="34118" cy="256544"/>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63"/>
            <p:cNvSpPr/>
            <p:nvPr/>
          </p:nvSpPr>
          <p:spPr>
            <a:xfrm>
              <a:off x="5730346" y="2741992"/>
              <a:ext cx="47386" cy="223604"/>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63"/>
            <p:cNvSpPr/>
            <p:nvPr/>
          </p:nvSpPr>
          <p:spPr>
            <a:xfrm>
              <a:off x="5522347" y="2109346"/>
              <a:ext cx="364013" cy="1394694"/>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63"/>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63"/>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63"/>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63"/>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63"/>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63"/>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63"/>
            <p:cNvSpPr/>
            <p:nvPr/>
          </p:nvSpPr>
          <p:spPr>
            <a:xfrm>
              <a:off x="5859179" y="2392444"/>
              <a:ext cx="225334" cy="1382472"/>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6" name="Google Shape;3506;p63"/>
          <p:cNvGrpSpPr/>
          <p:nvPr/>
        </p:nvGrpSpPr>
        <p:grpSpPr>
          <a:xfrm>
            <a:off x="84727" y="3434720"/>
            <a:ext cx="1158034" cy="1592534"/>
            <a:chOff x="2559575" y="1633400"/>
            <a:chExt cx="2525150" cy="3472600"/>
          </a:xfrm>
        </p:grpSpPr>
        <p:sp>
          <p:nvSpPr>
            <p:cNvPr id="3507" name="Google Shape;3507;p63"/>
            <p:cNvSpPr/>
            <p:nvPr/>
          </p:nvSpPr>
          <p:spPr>
            <a:xfrm>
              <a:off x="3345325" y="3723750"/>
              <a:ext cx="244700" cy="717350"/>
            </a:xfrm>
            <a:custGeom>
              <a:avLst/>
              <a:gdLst/>
              <a:ahLst/>
              <a:cxnLst/>
              <a:rect l="l" t="t" r="r" b="b"/>
              <a:pathLst>
                <a:path w="9788" h="28694" fill="none" extrusionOk="0">
                  <a:moveTo>
                    <a:pt x="0" y="0"/>
                  </a:moveTo>
                  <a:lnTo>
                    <a:pt x="9787" y="2869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63"/>
            <p:cNvSpPr/>
            <p:nvPr/>
          </p:nvSpPr>
          <p:spPr>
            <a:xfrm>
              <a:off x="2704725" y="4401466"/>
              <a:ext cx="265225" cy="187225"/>
            </a:xfrm>
            <a:custGeom>
              <a:avLst/>
              <a:gdLst/>
              <a:ahLst/>
              <a:cxnLst/>
              <a:rect l="l" t="t" r="r" b="b"/>
              <a:pathLst>
                <a:path w="10609" h="7489" extrusionOk="0">
                  <a:moveTo>
                    <a:pt x="6191" y="1"/>
                  </a:moveTo>
                  <a:cubicBezTo>
                    <a:pt x="5549" y="1"/>
                    <a:pt x="4872" y="103"/>
                    <a:pt x="4195" y="318"/>
                  </a:cubicBezTo>
                  <a:cubicBezTo>
                    <a:pt x="1611" y="1200"/>
                    <a:pt x="0" y="3419"/>
                    <a:pt x="608" y="5303"/>
                  </a:cubicBezTo>
                  <a:cubicBezTo>
                    <a:pt x="1056" y="6667"/>
                    <a:pt x="2605" y="7488"/>
                    <a:pt x="4421" y="7488"/>
                  </a:cubicBezTo>
                  <a:cubicBezTo>
                    <a:pt x="5074" y="7488"/>
                    <a:pt x="5761" y="7382"/>
                    <a:pt x="6444" y="7157"/>
                  </a:cubicBezTo>
                  <a:cubicBezTo>
                    <a:pt x="8998" y="6306"/>
                    <a:pt x="10609" y="4087"/>
                    <a:pt x="10001" y="2203"/>
                  </a:cubicBezTo>
                  <a:cubicBezTo>
                    <a:pt x="9530" y="812"/>
                    <a:pt x="7999" y="1"/>
                    <a:pt x="6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63"/>
            <p:cNvSpPr/>
            <p:nvPr/>
          </p:nvSpPr>
          <p:spPr>
            <a:xfrm>
              <a:off x="2559575" y="4385991"/>
              <a:ext cx="139850" cy="99325"/>
            </a:xfrm>
            <a:custGeom>
              <a:avLst/>
              <a:gdLst/>
              <a:ahLst/>
              <a:cxnLst/>
              <a:rect l="l" t="t" r="r" b="b"/>
              <a:pathLst>
                <a:path w="5594" h="3973" extrusionOk="0">
                  <a:moveTo>
                    <a:pt x="3248" y="0"/>
                  </a:moveTo>
                  <a:cubicBezTo>
                    <a:pt x="2914" y="0"/>
                    <a:pt x="2565" y="57"/>
                    <a:pt x="2220" y="178"/>
                  </a:cubicBezTo>
                  <a:cubicBezTo>
                    <a:pt x="852" y="633"/>
                    <a:pt x="1" y="1819"/>
                    <a:pt x="335" y="2822"/>
                  </a:cubicBezTo>
                  <a:cubicBezTo>
                    <a:pt x="559" y="3537"/>
                    <a:pt x="1356" y="3972"/>
                    <a:pt x="2306" y="3972"/>
                  </a:cubicBezTo>
                  <a:cubicBezTo>
                    <a:pt x="2649" y="3972"/>
                    <a:pt x="3012" y="3916"/>
                    <a:pt x="3375" y="3795"/>
                  </a:cubicBezTo>
                  <a:cubicBezTo>
                    <a:pt x="4743" y="3339"/>
                    <a:pt x="5594" y="2153"/>
                    <a:pt x="5259" y="1181"/>
                  </a:cubicBezTo>
                  <a:cubicBezTo>
                    <a:pt x="4991" y="442"/>
                    <a:pt x="4179" y="0"/>
                    <a:pt x="3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63"/>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63"/>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63"/>
            <p:cNvSpPr/>
            <p:nvPr/>
          </p:nvSpPr>
          <p:spPr>
            <a:xfrm>
              <a:off x="3693425" y="2499575"/>
              <a:ext cx="897375" cy="2383725"/>
            </a:xfrm>
            <a:custGeom>
              <a:avLst/>
              <a:gdLst/>
              <a:ahLst/>
              <a:cxnLst/>
              <a:rect l="l" t="t" r="r" b="b"/>
              <a:pathLst>
                <a:path w="35895" h="95349" extrusionOk="0">
                  <a:moveTo>
                    <a:pt x="29998" y="0"/>
                  </a:moveTo>
                  <a:cubicBezTo>
                    <a:pt x="29998" y="0"/>
                    <a:pt x="3888" y="75868"/>
                    <a:pt x="2368" y="80366"/>
                  </a:cubicBezTo>
                  <a:cubicBezTo>
                    <a:pt x="1304" y="83436"/>
                    <a:pt x="484" y="90457"/>
                    <a:pt x="58" y="94500"/>
                  </a:cubicBezTo>
                  <a:cubicBezTo>
                    <a:pt x="1" y="95014"/>
                    <a:pt x="373" y="95349"/>
                    <a:pt x="763" y="95349"/>
                  </a:cubicBezTo>
                  <a:cubicBezTo>
                    <a:pt x="996" y="95349"/>
                    <a:pt x="1236" y="95229"/>
                    <a:pt x="1395" y="94956"/>
                  </a:cubicBezTo>
                  <a:cubicBezTo>
                    <a:pt x="3554" y="91521"/>
                    <a:pt x="7201" y="85442"/>
                    <a:pt x="8265" y="82372"/>
                  </a:cubicBezTo>
                  <a:cubicBezTo>
                    <a:pt x="9785" y="77934"/>
                    <a:pt x="35895" y="2006"/>
                    <a:pt x="35895" y="2006"/>
                  </a:cubicBezTo>
                  <a:lnTo>
                    <a:pt x="32916" y="1034"/>
                  </a:lnTo>
                  <a:lnTo>
                    <a:pt x="29998"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63"/>
            <p:cNvSpPr/>
            <p:nvPr/>
          </p:nvSpPr>
          <p:spPr>
            <a:xfrm>
              <a:off x="3692950" y="2525400"/>
              <a:ext cx="894800" cy="2357025"/>
            </a:xfrm>
            <a:custGeom>
              <a:avLst/>
              <a:gdLst/>
              <a:ahLst/>
              <a:cxnLst/>
              <a:rect l="l" t="t" r="r" b="b"/>
              <a:pathLst>
                <a:path w="35792" h="94281" extrusionOk="0">
                  <a:moveTo>
                    <a:pt x="32935" y="1"/>
                  </a:moveTo>
                  <a:cubicBezTo>
                    <a:pt x="32935" y="1"/>
                    <a:pt x="9135" y="78725"/>
                    <a:pt x="77" y="93467"/>
                  </a:cubicBezTo>
                  <a:cubicBezTo>
                    <a:pt x="1" y="93964"/>
                    <a:pt x="369" y="94281"/>
                    <a:pt x="767" y="94281"/>
                  </a:cubicBezTo>
                  <a:cubicBezTo>
                    <a:pt x="1001" y="94281"/>
                    <a:pt x="1245" y="94171"/>
                    <a:pt x="1414" y="93923"/>
                  </a:cubicBezTo>
                  <a:cubicBezTo>
                    <a:pt x="3573" y="90488"/>
                    <a:pt x="7220" y="84409"/>
                    <a:pt x="8284" y="81339"/>
                  </a:cubicBezTo>
                  <a:cubicBezTo>
                    <a:pt x="9773" y="77053"/>
                    <a:pt x="34029" y="6414"/>
                    <a:pt x="35792" y="1277"/>
                  </a:cubicBezTo>
                  <a:lnTo>
                    <a:pt x="32935" y="1"/>
                  </a:ln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63"/>
            <p:cNvSpPr/>
            <p:nvPr/>
          </p:nvSpPr>
          <p:spPr>
            <a:xfrm>
              <a:off x="4321025" y="1633400"/>
              <a:ext cx="763700" cy="1128675"/>
            </a:xfrm>
            <a:custGeom>
              <a:avLst/>
              <a:gdLst/>
              <a:ahLst/>
              <a:cxnLst/>
              <a:rect l="l" t="t" r="r" b="b"/>
              <a:pathLst>
                <a:path w="30548" h="45147" extrusionOk="0">
                  <a:moveTo>
                    <a:pt x="15241" y="0"/>
                  </a:moveTo>
                  <a:cubicBezTo>
                    <a:pt x="11938" y="0"/>
                    <a:pt x="7586" y="1420"/>
                    <a:pt x="4863" y="7869"/>
                  </a:cubicBezTo>
                  <a:cubicBezTo>
                    <a:pt x="0" y="19328"/>
                    <a:pt x="1277" y="39784"/>
                    <a:pt x="1277" y="39784"/>
                  </a:cubicBezTo>
                  <a:cubicBezTo>
                    <a:pt x="365" y="41061"/>
                    <a:pt x="973" y="42854"/>
                    <a:pt x="2462" y="43340"/>
                  </a:cubicBezTo>
                  <a:lnTo>
                    <a:pt x="4894" y="44191"/>
                  </a:lnTo>
                  <a:lnTo>
                    <a:pt x="7325" y="45012"/>
                  </a:lnTo>
                  <a:cubicBezTo>
                    <a:pt x="7588" y="45103"/>
                    <a:pt x="7853" y="45146"/>
                    <a:pt x="8111" y="45146"/>
                  </a:cubicBezTo>
                  <a:cubicBezTo>
                    <a:pt x="9316" y="45146"/>
                    <a:pt x="10376" y="44211"/>
                    <a:pt x="10426" y="42884"/>
                  </a:cubicBezTo>
                  <a:cubicBezTo>
                    <a:pt x="10426" y="42884"/>
                    <a:pt x="24013" y="27595"/>
                    <a:pt x="27265" y="15528"/>
                  </a:cubicBezTo>
                  <a:cubicBezTo>
                    <a:pt x="30548" y="3492"/>
                    <a:pt x="19788" y="878"/>
                    <a:pt x="19788" y="878"/>
                  </a:cubicBezTo>
                  <a:cubicBezTo>
                    <a:pt x="19788" y="878"/>
                    <a:pt x="17838" y="0"/>
                    <a:pt x="15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63"/>
            <p:cNvSpPr/>
            <p:nvPr/>
          </p:nvSpPr>
          <p:spPr>
            <a:xfrm>
              <a:off x="4342300" y="1678875"/>
              <a:ext cx="716600" cy="1083200"/>
            </a:xfrm>
            <a:custGeom>
              <a:avLst/>
              <a:gdLst/>
              <a:ahLst/>
              <a:cxnLst/>
              <a:rect l="l" t="t" r="r" b="b"/>
              <a:pathLst>
                <a:path w="28664" h="43328" extrusionOk="0">
                  <a:moveTo>
                    <a:pt x="21186" y="1"/>
                  </a:moveTo>
                  <a:cubicBezTo>
                    <a:pt x="18207" y="14135"/>
                    <a:pt x="12067" y="33102"/>
                    <a:pt x="0" y="39363"/>
                  </a:cubicBezTo>
                  <a:cubicBezTo>
                    <a:pt x="61" y="40305"/>
                    <a:pt x="608" y="41217"/>
                    <a:pt x="1611" y="41521"/>
                  </a:cubicBezTo>
                  <a:lnTo>
                    <a:pt x="4043" y="42372"/>
                  </a:lnTo>
                  <a:lnTo>
                    <a:pt x="6474" y="43193"/>
                  </a:lnTo>
                  <a:cubicBezTo>
                    <a:pt x="6732" y="43284"/>
                    <a:pt x="6994" y="43327"/>
                    <a:pt x="7251" y="43327"/>
                  </a:cubicBezTo>
                  <a:cubicBezTo>
                    <a:pt x="8445" y="43327"/>
                    <a:pt x="9525" y="42397"/>
                    <a:pt x="9575" y="41096"/>
                  </a:cubicBezTo>
                  <a:cubicBezTo>
                    <a:pt x="9575" y="41096"/>
                    <a:pt x="23131" y="25807"/>
                    <a:pt x="26414" y="13740"/>
                  </a:cubicBezTo>
                  <a:cubicBezTo>
                    <a:pt x="28663" y="5351"/>
                    <a:pt x="24134" y="1521"/>
                    <a:pt x="21186"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63"/>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63"/>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63"/>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63"/>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63"/>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63"/>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63"/>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3"/>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3"/>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3"/>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3"/>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3"/>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3"/>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3"/>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3"/>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3"/>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3"/>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3" name="Google Shape;3533;p63"/>
          <p:cNvGrpSpPr/>
          <p:nvPr/>
        </p:nvGrpSpPr>
        <p:grpSpPr>
          <a:xfrm>
            <a:off x="7211608" y="4344098"/>
            <a:ext cx="1168106" cy="406203"/>
            <a:chOff x="708925" y="4517175"/>
            <a:chExt cx="1608075" cy="559200"/>
          </a:xfrm>
        </p:grpSpPr>
        <p:sp>
          <p:nvSpPr>
            <p:cNvPr id="3534" name="Google Shape;3534;p63"/>
            <p:cNvSpPr/>
            <p:nvPr/>
          </p:nvSpPr>
          <p:spPr>
            <a:xfrm>
              <a:off x="708925" y="4626150"/>
              <a:ext cx="1608075" cy="450225"/>
            </a:xfrm>
            <a:custGeom>
              <a:avLst/>
              <a:gdLst/>
              <a:ahLst/>
              <a:cxnLst/>
              <a:rect l="l" t="t" r="r" b="b"/>
              <a:pathLst>
                <a:path w="64323" h="18009" extrusionOk="0">
                  <a:moveTo>
                    <a:pt x="34694" y="0"/>
                  </a:moveTo>
                  <a:cubicBezTo>
                    <a:pt x="31586" y="0"/>
                    <a:pt x="28529" y="1520"/>
                    <a:pt x="26905" y="4331"/>
                  </a:cubicBezTo>
                  <a:cubicBezTo>
                    <a:pt x="24451" y="1921"/>
                    <a:pt x="21550" y="740"/>
                    <a:pt x="18857" y="740"/>
                  </a:cubicBezTo>
                  <a:cubicBezTo>
                    <a:pt x="14179" y="740"/>
                    <a:pt x="10127" y="4302"/>
                    <a:pt x="10127" y="11170"/>
                  </a:cubicBezTo>
                  <a:cubicBezTo>
                    <a:pt x="8933" y="10508"/>
                    <a:pt x="7759" y="10217"/>
                    <a:pt x="6680" y="10217"/>
                  </a:cubicBezTo>
                  <a:cubicBezTo>
                    <a:pt x="2703" y="10217"/>
                    <a:pt x="1" y="14160"/>
                    <a:pt x="2224" y="18009"/>
                  </a:cubicBezTo>
                  <a:lnTo>
                    <a:pt x="64322" y="18009"/>
                  </a:lnTo>
                  <a:cubicBezTo>
                    <a:pt x="64217" y="15377"/>
                    <a:pt x="62639" y="13970"/>
                    <a:pt x="60709" y="13970"/>
                  </a:cubicBezTo>
                  <a:cubicBezTo>
                    <a:pt x="59853" y="13970"/>
                    <a:pt x="58927" y="14247"/>
                    <a:pt x="58030" y="14817"/>
                  </a:cubicBezTo>
                  <a:cubicBezTo>
                    <a:pt x="57624" y="10471"/>
                    <a:pt x="54487" y="6863"/>
                    <a:pt x="50150" y="6863"/>
                  </a:cubicBezTo>
                  <a:cubicBezTo>
                    <a:pt x="48330" y="6863"/>
                    <a:pt x="46299" y="7499"/>
                    <a:pt x="44170" y="8981"/>
                  </a:cubicBezTo>
                  <a:cubicBezTo>
                    <a:pt x="43225" y="2802"/>
                    <a:pt x="38913" y="0"/>
                    <a:pt x="34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63"/>
            <p:cNvSpPr/>
            <p:nvPr/>
          </p:nvSpPr>
          <p:spPr>
            <a:xfrm>
              <a:off x="1322275" y="4527850"/>
              <a:ext cx="139850" cy="99300"/>
            </a:xfrm>
            <a:custGeom>
              <a:avLst/>
              <a:gdLst/>
              <a:ahLst/>
              <a:cxnLst/>
              <a:rect l="l" t="t" r="r" b="b"/>
              <a:pathLst>
                <a:path w="5594" h="3972" extrusionOk="0">
                  <a:moveTo>
                    <a:pt x="3265" y="0"/>
                  </a:moveTo>
                  <a:cubicBezTo>
                    <a:pt x="2927" y="0"/>
                    <a:pt x="2572" y="57"/>
                    <a:pt x="2219" y="177"/>
                  </a:cubicBezTo>
                  <a:cubicBezTo>
                    <a:pt x="851" y="633"/>
                    <a:pt x="0" y="1819"/>
                    <a:pt x="365" y="2791"/>
                  </a:cubicBezTo>
                  <a:cubicBezTo>
                    <a:pt x="589" y="3530"/>
                    <a:pt x="1389" y="3972"/>
                    <a:pt x="2341" y="3972"/>
                  </a:cubicBezTo>
                  <a:cubicBezTo>
                    <a:pt x="2683" y="3972"/>
                    <a:pt x="3044" y="3915"/>
                    <a:pt x="3405" y="3794"/>
                  </a:cubicBezTo>
                  <a:cubicBezTo>
                    <a:pt x="4772" y="3338"/>
                    <a:pt x="5593" y="2153"/>
                    <a:pt x="5259" y="1180"/>
                  </a:cubicBezTo>
                  <a:cubicBezTo>
                    <a:pt x="5013" y="442"/>
                    <a:pt x="4207" y="0"/>
                    <a:pt x="32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3"/>
            <p:cNvSpPr/>
            <p:nvPr/>
          </p:nvSpPr>
          <p:spPr>
            <a:xfrm>
              <a:off x="1788300" y="4517175"/>
              <a:ext cx="265975" cy="190125"/>
            </a:xfrm>
            <a:custGeom>
              <a:avLst/>
              <a:gdLst/>
              <a:ahLst/>
              <a:cxnLst/>
              <a:rect l="l" t="t" r="r" b="b"/>
              <a:pathLst>
                <a:path w="10639" h="7605" extrusionOk="0">
                  <a:moveTo>
                    <a:pt x="4287" y="0"/>
                  </a:moveTo>
                  <a:cubicBezTo>
                    <a:pt x="2632" y="0"/>
                    <a:pt x="1230" y="700"/>
                    <a:pt x="730" y="1972"/>
                  </a:cubicBezTo>
                  <a:cubicBezTo>
                    <a:pt x="0" y="3826"/>
                    <a:pt x="1459" y="6106"/>
                    <a:pt x="3982" y="7139"/>
                  </a:cubicBezTo>
                  <a:cubicBezTo>
                    <a:pt x="4785" y="7455"/>
                    <a:pt x="5599" y="7605"/>
                    <a:pt x="6361" y="7605"/>
                  </a:cubicBezTo>
                  <a:cubicBezTo>
                    <a:pt x="8022" y="7605"/>
                    <a:pt x="9430" y="6891"/>
                    <a:pt x="9909" y="5620"/>
                  </a:cubicBezTo>
                  <a:cubicBezTo>
                    <a:pt x="10639" y="3765"/>
                    <a:pt x="9210" y="1455"/>
                    <a:pt x="6657" y="452"/>
                  </a:cubicBezTo>
                  <a:cubicBezTo>
                    <a:pt x="5855" y="147"/>
                    <a:pt x="5045"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Rounded Rectangular Callout 9">
            <a:extLst>
              <a:ext uri="{FF2B5EF4-FFF2-40B4-BE49-F238E27FC236}">
                <a16:creationId xmlns:a16="http://schemas.microsoft.com/office/drawing/2014/main" id="{0D3FFE50-31C1-BAEC-0B92-F3B9BD9A488C}"/>
              </a:ext>
            </a:extLst>
          </p:cNvPr>
          <p:cNvSpPr/>
          <p:nvPr/>
        </p:nvSpPr>
        <p:spPr>
          <a:xfrm>
            <a:off x="2934928" y="510010"/>
            <a:ext cx="5844319" cy="950079"/>
          </a:xfrm>
          <a:prstGeom prst="wedgeRoundRectCallout">
            <a:avLst>
              <a:gd name="adj1" fmla="val -59238"/>
              <a:gd name="adj2" fmla="val 36368"/>
              <a:gd name="adj3" fmla="val 16667"/>
            </a:avLst>
          </a:prstGeom>
          <a:solidFill>
            <a:schemeClr val="tx2">
              <a:lumMod val="60000"/>
              <a:lumOff val="40000"/>
            </a:schemeClr>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bg2"/>
                </a:solidFill>
              </a:rPr>
              <a:t>Hãy nêu cách để kiểm tra đất trồng có bị chua hay không?”</a:t>
            </a:r>
            <a:endParaRPr lang="vi-VN" sz="2000" dirty="0">
              <a:solidFill>
                <a:schemeClr val="bg2"/>
              </a:solidFill>
            </a:endParaRPr>
          </a:p>
        </p:txBody>
      </p:sp>
      <p:sp>
        <p:nvSpPr>
          <p:cNvPr id="19" name="Rounded Rectangular Callout 9">
            <a:extLst>
              <a:ext uri="{FF2B5EF4-FFF2-40B4-BE49-F238E27FC236}">
                <a16:creationId xmlns:a16="http://schemas.microsoft.com/office/drawing/2014/main" id="{ACB14606-0F8D-9280-E0D6-157624B634EE}"/>
              </a:ext>
            </a:extLst>
          </p:cNvPr>
          <p:cNvSpPr/>
          <p:nvPr/>
        </p:nvSpPr>
        <p:spPr>
          <a:xfrm>
            <a:off x="2934928" y="2005781"/>
            <a:ext cx="5844319" cy="1946125"/>
          </a:xfrm>
          <a:prstGeom prst="wedgeRoundRectCallout">
            <a:avLst>
              <a:gd name="adj1" fmla="val -59238"/>
              <a:gd name="adj2" fmla="val 36368"/>
              <a:gd name="adj3" fmla="val 16667"/>
            </a:avLst>
          </a:prstGeom>
          <a:solidFill>
            <a:schemeClr val="tx2">
              <a:lumMod val="60000"/>
              <a:lumOff val="40000"/>
            </a:schemeClr>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bg2"/>
                </a:solidFill>
              </a:rPr>
              <a:t>Kiểm tra đất trồng có bị chua không: lấy mẫu đất hòa vào cốc nước cất rồi dùng giấy pH hoặc dùng thiết bị đo pH hoặc dùng thiết bị đo pH. Nếu giá trị pH đo được &lt;7 là đất trồng bị chua.</a:t>
            </a:r>
          </a:p>
        </p:txBody>
      </p:sp>
      <p:pic>
        <p:nvPicPr>
          <p:cNvPr id="22" name="Picture 2">
            <a:extLst>
              <a:ext uri="{FF2B5EF4-FFF2-40B4-BE49-F238E27FC236}">
                <a16:creationId xmlns:a16="http://schemas.microsoft.com/office/drawing/2014/main" id="{531622CF-DBD5-2CCD-259C-A13DE153F2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792" y="1560924"/>
            <a:ext cx="2587112" cy="1380115"/>
          </a:xfrm>
          <a:prstGeom prst="rect">
            <a:avLst/>
          </a:prstGeom>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7682" y="237342"/>
            <a:ext cx="1105684" cy="1105684"/>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242703" y="1646938"/>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3580488"/>
            <a:ext cx="833192" cy="814445"/>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435174" y="2988889"/>
            <a:ext cx="1404760" cy="1426152"/>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6849" y="3509340"/>
            <a:ext cx="1019095" cy="938841"/>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148793" y="3499054"/>
            <a:ext cx="386301" cy="92342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22358" y="4059771"/>
            <a:ext cx="9091990" cy="513568"/>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00476" y="-4454"/>
            <a:ext cx="4348599" cy="5138669"/>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2152672" y="3309829"/>
            <a:ext cx="2094158" cy="1824386"/>
          </a:xfrm>
          <a:prstGeom prst="rect">
            <a:avLst/>
          </a:prstGeom>
        </p:spPr>
      </p:pic>
    </p:spTree>
    <p:extLst>
      <p:ext uri="{BB962C8B-B14F-4D97-AF65-F5344CB8AC3E}">
        <p14:creationId xmlns:p14="http://schemas.microsoft.com/office/powerpoint/2010/main" val="3538078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3580488"/>
            <a:ext cx="833192" cy="814445"/>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435174" y="2988889"/>
            <a:ext cx="1404760" cy="1426152"/>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6849" y="3509340"/>
            <a:ext cx="1019095" cy="938841"/>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148793" y="3499054"/>
            <a:ext cx="386301" cy="92342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22358" y="4059771"/>
            <a:ext cx="9091990" cy="513568"/>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hlinkClick r:id="rId11"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2"/>
          <a:stretch>
            <a:fillRect/>
          </a:stretch>
        </p:blipFill>
        <p:spPr>
          <a:xfrm>
            <a:off x="7788368" y="3762215"/>
            <a:ext cx="1403726" cy="1399154"/>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3"/>
          <a:srcRect/>
          <a:stretch>
            <a:fillRect/>
          </a:stretch>
        </p:blipFill>
        <p:spPr>
          <a:xfrm>
            <a:off x="2021742" y="132183"/>
            <a:ext cx="4482860" cy="4980956"/>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97327" y="435931"/>
            <a:ext cx="1105684" cy="1105684"/>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6"/>
          <a:stretch>
            <a:fillRect/>
          </a:stretch>
        </p:blipFill>
        <p:spPr>
          <a:xfrm>
            <a:off x="2350123" y="1049112"/>
            <a:ext cx="914480" cy="1115665"/>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7"/>
          <a:stretch>
            <a:fillRect/>
          </a:stretch>
        </p:blipFill>
        <p:spPr>
          <a:xfrm>
            <a:off x="2957225" y="389765"/>
            <a:ext cx="914480" cy="110652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8"/>
          <a:stretch>
            <a:fillRect/>
          </a:stretch>
        </p:blipFill>
        <p:spPr>
          <a:xfrm>
            <a:off x="3819113" y="786239"/>
            <a:ext cx="914480" cy="1115665"/>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9"/>
          <a:stretch>
            <a:fillRect/>
          </a:stretch>
        </p:blipFill>
        <p:spPr>
          <a:xfrm>
            <a:off x="4746878" y="862296"/>
            <a:ext cx="914480" cy="1115665"/>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0"/>
          <a:stretch>
            <a:fillRect/>
          </a:stretch>
        </p:blipFill>
        <p:spPr>
          <a:xfrm>
            <a:off x="5037185" y="1880427"/>
            <a:ext cx="914480" cy="1115665"/>
          </a:xfrm>
          <a:prstGeom prst="rect">
            <a:avLst/>
          </a:prstGeom>
        </p:spPr>
      </p:pic>
      <p:pic>
        <p:nvPicPr>
          <p:cNvPr id="16" name="Picture 15">
            <a:hlinkClick r:id="rId21"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6"/>
          <a:stretch>
            <a:fillRect/>
          </a:stretch>
        </p:blipFill>
        <p:spPr>
          <a:xfrm>
            <a:off x="2352467" y="1052081"/>
            <a:ext cx="914480" cy="1115665"/>
          </a:xfrm>
          <a:prstGeom prst="rect">
            <a:avLst/>
          </a:prstGeom>
        </p:spPr>
      </p:pic>
      <p:pic>
        <p:nvPicPr>
          <p:cNvPr id="17" name="Picture 16">
            <a:hlinkClick r:id="rId22"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7"/>
          <a:stretch>
            <a:fillRect/>
          </a:stretch>
        </p:blipFill>
        <p:spPr>
          <a:xfrm>
            <a:off x="2953725" y="392733"/>
            <a:ext cx="914480" cy="1106520"/>
          </a:xfrm>
          <a:prstGeom prst="rect">
            <a:avLst/>
          </a:prstGeom>
        </p:spPr>
      </p:pic>
      <p:pic>
        <p:nvPicPr>
          <p:cNvPr id="18" name="Picture 17">
            <a:hlinkClick r:id="rId23"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8"/>
          <a:stretch>
            <a:fillRect/>
          </a:stretch>
        </p:blipFill>
        <p:spPr>
          <a:xfrm>
            <a:off x="3809716" y="786239"/>
            <a:ext cx="914480" cy="1115665"/>
          </a:xfrm>
          <a:prstGeom prst="rect">
            <a:avLst/>
          </a:prstGeom>
        </p:spPr>
      </p:pic>
      <p:pic>
        <p:nvPicPr>
          <p:cNvPr id="19" name="Picture 18">
            <a:hlinkClick r:id="rId24"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9"/>
          <a:stretch>
            <a:fillRect/>
          </a:stretch>
        </p:blipFill>
        <p:spPr>
          <a:xfrm>
            <a:off x="4734485" y="862296"/>
            <a:ext cx="914480" cy="1115665"/>
          </a:xfrm>
          <a:prstGeom prst="rect">
            <a:avLst/>
          </a:prstGeom>
        </p:spPr>
      </p:pic>
      <p:pic>
        <p:nvPicPr>
          <p:cNvPr id="20" name="Picture 19">
            <a:hlinkClick r:id="rId25"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0"/>
          <a:stretch>
            <a:fillRect/>
          </a:stretch>
        </p:blipFill>
        <p:spPr>
          <a:xfrm>
            <a:off x="5039530" y="1873224"/>
            <a:ext cx="914480" cy="1115665"/>
          </a:xfrm>
          <a:prstGeom prst="rect">
            <a:avLst/>
          </a:prstGeom>
        </p:spPr>
      </p:pic>
    </p:spTree>
    <p:extLst>
      <p:ext uri="{BB962C8B-B14F-4D97-AF65-F5344CB8AC3E}">
        <p14:creationId xmlns:p14="http://schemas.microsoft.com/office/powerpoint/2010/main" val="31148935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910936" y="312598"/>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1: </a:t>
            </a:r>
            <a:r>
              <a:rPr lang="en-US" sz="2250" kern="1200">
                <a:solidFill>
                  <a:prstClr val="black"/>
                </a:solidFill>
                <a:latin typeface="Arial" panose="020B0604020202020204" pitchFamily="34" charset="0"/>
                <a:cs typeface="Arial" panose="020B0604020202020204" pitchFamily="34" charset="0"/>
              </a:rPr>
              <a:t>Dung dịch base làm quỳ tím chuyển màu</a:t>
            </a:r>
          </a:p>
          <a:p>
            <a:pPr algn="just" defTabSz="685800">
              <a:lnSpc>
                <a:spcPct val="150000"/>
              </a:lnSpc>
              <a:buClrTx/>
              <a:defRPr/>
            </a:pPr>
            <a:r>
              <a:rPr lang="en-US" sz="2250" kern="1200">
                <a:solidFill>
                  <a:prstClr val="black"/>
                </a:solidFill>
                <a:latin typeface="Arial" panose="020B0604020202020204" pitchFamily="34" charset="0"/>
                <a:cs typeface="Arial" panose="020B0604020202020204" pitchFamily="34" charset="0"/>
              </a:rPr>
              <a:t>Dung dịch base làm quỳ tím chuyển màu</a:t>
            </a:r>
          </a:p>
        </p:txBody>
      </p:sp>
      <p:sp>
        <p:nvSpPr>
          <p:cNvPr id="18" name="Đáp án đúng">
            <a:extLst>
              <a:ext uri="{FF2B5EF4-FFF2-40B4-BE49-F238E27FC236}">
                <a16:creationId xmlns:a16="http://schemas.microsoft.com/office/drawing/2014/main" id="{EE0078FA-1165-505E-840F-C862A1AD3A98}"/>
              </a:ext>
            </a:extLst>
          </p:cNvPr>
          <p:cNvSpPr/>
          <p:nvPr/>
        </p:nvSpPr>
        <p:spPr>
          <a:xfrm>
            <a:off x="910938"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Xanh</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910936"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250" kern="1200" noProof="1">
                <a:solidFill>
                  <a:prstClr val="black"/>
                </a:solidFill>
                <a:latin typeface="Arial" panose="020B0604020202020204" pitchFamily="34" charset="0"/>
                <a:cs typeface="Arial" panose="020B0604020202020204" pitchFamily="34" charset="0"/>
              </a:rPr>
              <a:t>A. </a:t>
            </a:r>
            <a:r>
              <a:rPr lang="en-US" sz="2250" kern="1200">
                <a:solidFill>
                  <a:prstClr val="black"/>
                </a:solidFill>
                <a:latin typeface="Arial" panose="020B0604020202020204" pitchFamily="34" charset="0"/>
                <a:cs typeface="Arial" panose="020B0604020202020204" pitchFamily="34" charset="0"/>
              </a:rPr>
              <a:t>Đỏ</a:t>
            </a:r>
          </a:p>
        </p:txBody>
      </p:sp>
      <p:sp>
        <p:nvSpPr>
          <p:cNvPr id="20" name="Đáp án sai 2">
            <a:extLst>
              <a:ext uri="{FF2B5EF4-FFF2-40B4-BE49-F238E27FC236}">
                <a16:creationId xmlns:a16="http://schemas.microsoft.com/office/drawing/2014/main" id="{301BCDA5-188D-48C7-6D18-43282696C5FC}"/>
              </a:ext>
            </a:extLst>
          </p:cNvPr>
          <p:cNvSpPr/>
          <p:nvPr/>
        </p:nvSpPr>
        <p:spPr>
          <a:xfrm>
            <a:off x="4831773"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Trắng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4831772"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Vàng</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2325" y="3483942"/>
            <a:ext cx="639785" cy="55687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2240977"/>
            <a:ext cx="637592" cy="568036"/>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3478359"/>
            <a:ext cx="637592" cy="568036"/>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2240977"/>
            <a:ext cx="637592" cy="568036"/>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39146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8" name="TextBox 7">
            <a:extLst>
              <a:ext uri="{FF2B5EF4-FFF2-40B4-BE49-F238E27FC236}">
                <a16:creationId xmlns:a16="http://schemas.microsoft.com/office/drawing/2014/main" id="{F79CD840-0BA0-9187-8384-8DFECB665D9A}"/>
              </a:ext>
            </a:extLst>
          </p:cNvPr>
          <p:cNvSpPr txBox="1"/>
          <p:nvPr/>
        </p:nvSpPr>
        <p:spPr>
          <a:xfrm>
            <a:off x="1637071" y="1131562"/>
            <a:ext cx="6127954" cy="2258054"/>
          </a:xfrm>
          <a:prstGeom prst="rect">
            <a:avLst/>
          </a:prstGeom>
          <a:noFill/>
        </p:spPr>
        <p:txBody>
          <a:bodyPr wrap="square">
            <a:spAutoFit/>
          </a:bodyPr>
          <a:lstStyle/>
          <a:p>
            <a:pPr marL="0" marR="0" algn="ctr">
              <a:lnSpc>
                <a:spcPct val="150000"/>
              </a:lnSpc>
              <a:spcBef>
                <a:spcPts val="0"/>
              </a:spcBef>
              <a:spcAft>
                <a:spcPts val="0"/>
              </a:spcAft>
            </a:pPr>
            <a:r>
              <a:rPr lang="en-US" sz="5000" b="1">
                <a:solidFill>
                  <a:schemeClr val="tx2">
                    <a:lumMod val="50000"/>
                  </a:schemeClr>
                </a:solidFill>
                <a:effectLst/>
                <a:latin typeface="+mn-lt"/>
                <a:ea typeface="Calibri" panose="020F0502020204030204" pitchFamily="34" charset="0"/>
                <a:cs typeface="Times New Roman" panose="02020603050405020304" pitchFamily="18" charset="0"/>
              </a:rPr>
              <a:t>BÀI </a:t>
            </a:r>
            <a:r>
              <a:rPr lang="vi-VN" sz="5000" b="1">
                <a:solidFill>
                  <a:schemeClr val="tx2">
                    <a:lumMod val="50000"/>
                  </a:schemeClr>
                </a:solidFill>
                <a:effectLst/>
                <a:latin typeface="+mn-lt"/>
                <a:ea typeface="Calibri" panose="020F0502020204030204" pitchFamily="34" charset="0"/>
                <a:cs typeface="Times New Roman" panose="02020603050405020304" pitchFamily="18" charset="0"/>
              </a:rPr>
              <a:t>9</a:t>
            </a:r>
            <a:r>
              <a:rPr lang="en-US" sz="5000" b="1">
                <a:solidFill>
                  <a:schemeClr val="tx2">
                    <a:lumMod val="50000"/>
                  </a:schemeClr>
                </a:solidFill>
                <a:effectLst/>
                <a:latin typeface="+mn-lt"/>
                <a:ea typeface="Calibri" panose="020F0502020204030204" pitchFamily="34" charset="0"/>
                <a:cs typeface="Times New Roman" panose="02020603050405020304" pitchFamily="18" charset="0"/>
              </a:rPr>
              <a:t>.</a:t>
            </a:r>
          </a:p>
          <a:p>
            <a:pPr marL="0" marR="0" algn="ctr">
              <a:lnSpc>
                <a:spcPct val="150000"/>
              </a:lnSpc>
              <a:spcBef>
                <a:spcPts val="0"/>
              </a:spcBef>
              <a:spcAft>
                <a:spcPts val="0"/>
              </a:spcAft>
            </a:pPr>
            <a:r>
              <a:rPr lang="en-US" sz="5000" b="1">
                <a:solidFill>
                  <a:schemeClr val="bg2">
                    <a:lumMod val="50000"/>
                  </a:schemeClr>
                </a:solidFill>
                <a:effectLst/>
                <a:latin typeface="+mn-lt"/>
                <a:ea typeface="Calibri" panose="020F0502020204030204" pitchFamily="34" charset="0"/>
                <a:cs typeface="Times New Roman" panose="02020603050405020304" pitchFamily="18" charset="0"/>
              </a:rPr>
              <a:t> </a:t>
            </a:r>
            <a:r>
              <a:rPr lang="vi-VN" sz="5000" b="1">
                <a:solidFill>
                  <a:schemeClr val="bg2">
                    <a:lumMod val="50000"/>
                  </a:schemeClr>
                </a:solidFill>
                <a:effectLst/>
                <a:latin typeface="+mn-lt"/>
                <a:ea typeface="Calibri" panose="020F0502020204030204" pitchFamily="34" charset="0"/>
                <a:cs typeface="Times New Roman" panose="02020603050405020304" pitchFamily="18" charset="0"/>
              </a:rPr>
              <a:t>BASE</a:t>
            </a:r>
            <a:r>
              <a:rPr lang="en-US" sz="5000" b="1">
                <a:solidFill>
                  <a:schemeClr val="bg2">
                    <a:lumMod val="50000"/>
                  </a:schemeClr>
                </a:solidFill>
                <a:effectLst/>
                <a:latin typeface="+mn-lt"/>
                <a:ea typeface="Calibri" panose="020F0502020204030204" pitchFamily="34" charset="0"/>
                <a:cs typeface="Times New Roman" panose="02020603050405020304" pitchFamily="18" charset="0"/>
              </a:rPr>
              <a:t>. </a:t>
            </a:r>
            <a:r>
              <a:rPr lang="vi-VN" sz="5000" b="1">
                <a:solidFill>
                  <a:schemeClr val="bg2">
                    <a:lumMod val="50000"/>
                  </a:schemeClr>
                </a:solidFill>
                <a:effectLst/>
                <a:latin typeface="+mn-lt"/>
                <a:ea typeface="Calibri" panose="020F0502020204030204" pitchFamily="34" charset="0"/>
                <a:cs typeface="Times New Roman" panose="02020603050405020304" pitchFamily="18" charset="0"/>
              </a:rPr>
              <a:t>THANG PH</a:t>
            </a:r>
            <a:endParaRPr lang="en-US" sz="5000" b="1">
              <a:solidFill>
                <a:schemeClr val="bg2">
                  <a:lumMod val="50000"/>
                </a:schemeClr>
              </a:solidFill>
              <a:effectLst/>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prism dir="d"/>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6" y="245002"/>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2: </a:t>
            </a:r>
            <a:r>
              <a:rPr lang="en-US" sz="2250" kern="1200">
                <a:solidFill>
                  <a:prstClr val="black"/>
                </a:solidFill>
                <a:latin typeface="Arial" panose="020B0604020202020204" pitchFamily="34" charset="0"/>
                <a:cs typeface="Arial" panose="020B0604020202020204" pitchFamily="34" charset="0"/>
              </a:rPr>
              <a:t>Khi tan trong nước, base sẽ tạo ra</a:t>
            </a:r>
          </a:p>
        </p:txBody>
      </p:sp>
      <p:sp>
        <p:nvSpPr>
          <p:cNvPr id="18" name="Đáp án đúng">
            <a:extLst>
              <a:ext uri="{FF2B5EF4-FFF2-40B4-BE49-F238E27FC236}">
                <a16:creationId xmlns:a16="http://schemas.microsoft.com/office/drawing/2014/main" id="{2FB644CA-CB55-3594-B5C2-C9F8A867CDF0}"/>
              </a:ext>
            </a:extLst>
          </p:cNvPr>
          <p:cNvSpPr/>
          <p:nvPr/>
        </p:nvSpPr>
        <p:spPr>
          <a:xfrm>
            <a:off x="910936" y="196989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A. </a:t>
            </a:r>
            <a:r>
              <a:rPr lang="en-US" sz="2250" kern="1200">
                <a:solidFill>
                  <a:prstClr val="black"/>
                </a:solidFill>
                <a:latin typeface="Arial" panose="020B0604020202020204" pitchFamily="34" charset="0"/>
                <a:cs typeface="Arial" panose="020B0604020202020204" pitchFamily="34" charset="0"/>
              </a:rPr>
              <a:t>Ion OH</a:t>
            </a:r>
            <a:r>
              <a:rPr lang="en-US" sz="2250" kern="1200" baseline="30000">
                <a:solidFill>
                  <a:prstClr val="black"/>
                </a:solidFill>
                <a:latin typeface="Arial" panose="020B0604020202020204" pitchFamily="34" charset="0"/>
                <a:cs typeface="Arial" panose="020B0604020202020204" pitchFamily="34" charset="0"/>
              </a:rPr>
              <a:t>-</a:t>
            </a:r>
            <a:endParaRPr lang="en-US" sz="2250" kern="1200">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910936"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50" kern="1200" noProof="1">
                <a:solidFill>
                  <a:prstClr val="black"/>
                </a:solidFill>
                <a:latin typeface="Arial" panose="020B0604020202020204" pitchFamily="34" charset="0"/>
                <a:cs typeface="Arial" panose="020B0604020202020204" pitchFamily="34" charset="0"/>
              </a:rPr>
              <a:t>B. </a:t>
            </a:r>
            <a:r>
              <a:rPr lang="en-US" sz="2250" kern="1200">
                <a:solidFill>
                  <a:prstClr val="black"/>
                </a:solidFill>
                <a:latin typeface="Arial" panose="020B0604020202020204" pitchFamily="34" charset="0"/>
                <a:cs typeface="Arial" panose="020B0604020202020204" pitchFamily="34" charset="0"/>
              </a:rPr>
              <a:t>Ion H</a:t>
            </a:r>
            <a:r>
              <a:rPr lang="en-US" sz="2250" kern="1200" baseline="30000">
                <a:solidFill>
                  <a:prstClr val="black"/>
                </a:solidFill>
                <a:latin typeface="Arial" panose="020B0604020202020204" pitchFamily="34" charset="0"/>
                <a:cs typeface="Arial" panose="020B0604020202020204" pitchFamily="34" charset="0"/>
              </a:rPr>
              <a:t>+</a:t>
            </a:r>
            <a:endParaRPr lang="en-US" sz="2250" kern="1200">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4831773" y="1969893"/>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250" kern="1200" noProof="1">
                <a:solidFill>
                  <a:prstClr val="black"/>
                </a:solidFill>
                <a:latin typeface="Arial" panose="020B0604020202020204" pitchFamily="34" charset="0"/>
                <a:cs typeface="Arial" panose="020B0604020202020204" pitchFamily="34" charset="0"/>
              </a:rPr>
              <a:t>C. </a:t>
            </a:r>
            <a:r>
              <a:rPr lang="en-US" sz="2250" kern="1200">
                <a:solidFill>
                  <a:prstClr val="black"/>
                </a:solidFill>
                <a:latin typeface="Arial" panose="020B0604020202020204" pitchFamily="34" charset="0"/>
                <a:cs typeface="Arial" panose="020B0604020202020204" pitchFamily="34" charset="0"/>
              </a:rPr>
              <a:t>Ion Cl</a:t>
            </a:r>
            <a:r>
              <a:rPr lang="en-US" sz="2250" kern="1200" baseline="30000">
                <a:solidFill>
                  <a:prstClr val="black"/>
                </a:solidFill>
                <a:latin typeface="Arial" panose="020B0604020202020204" pitchFamily="34" charset="0"/>
                <a:cs typeface="Arial" panose="020B0604020202020204" pitchFamily="34" charset="0"/>
              </a:rPr>
              <a:t>-</a:t>
            </a:r>
            <a:endParaRPr lang="en-US" sz="2250" kern="1200">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noProof="1">
                <a:solidFill>
                  <a:prstClr val="black"/>
                </a:solidFill>
                <a:latin typeface="Arial" panose="020B0604020202020204" pitchFamily="34" charset="0"/>
                <a:cs typeface="Arial" panose="020B0604020202020204" pitchFamily="34" charset="0"/>
              </a:rPr>
              <a:t>D. </a:t>
            </a:r>
            <a:r>
              <a:rPr lang="en-US" sz="2250" kern="1200">
                <a:solidFill>
                  <a:prstClr val="black"/>
                </a:solidFill>
                <a:latin typeface="Arial" panose="020B0604020202020204" pitchFamily="34" charset="0"/>
                <a:cs typeface="Arial" panose="020B0604020202020204" pitchFamily="34" charset="0"/>
              </a:rPr>
              <a:t>Ion Br</a:t>
            </a:r>
            <a:r>
              <a:rPr lang="en-US" sz="2250" kern="1200" baseline="30000">
                <a:solidFill>
                  <a:prstClr val="black"/>
                </a:solidFill>
                <a:latin typeface="Arial" panose="020B0604020202020204" pitchFamily="34" charset="0"/>
                <a:cs typeface="Arial" panose="020B0604020202020204" pitchFamily="34" charset="0"/>
              </a:rPr>
              <a:t>-  </a:t>
            </a:r>
            <a:endParaRPr lang="en-US" sz="2250" kern="1200">
              <a:solidFill>
                <a:prstClr val="black"/>
              </a:solidFill>
              <a:latin typeface="Arial" panose="020B0604020202020204" pitchFamily="34" charset="0"/>
              <a:cs typeface="Arial" panose="020B0604020202020204" pitchFamily="34" charset="0"/>
            </a:endParaRPr>
          </a:p>
        </p:txBody>
      </p:sp>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12323" y="2190220"/>
            <a:ext cx="639785" cy="55687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2173380"/>
            <a:ext cx="637592" cy="568036"/>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3410763"/>
            <a:ext cx="637592" cy="568036"/>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6" y="3410763"/>
            <a:ext cx="637592" cy="568036"/>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a:extLst>
              <a:ext uri="{FF2B5EF4-FFF2-40B4-BE49-F238E27FC236}">
                <a16:creationId xmlns:a16="http://schemas.microsoft.com/office/drawing/2014/main" id="{BF8EC4AE-3F26-6574-80AD-6E251B671469}"/>
              </a:ext>
            </a:extLst>
          </p:cNvPr>
          <p:cNvSpPr/>
          <p:nvPr/>
        </p:nvSpPr>
        <p:spPr>
          <a:xfrm>
            <a:off x="910936" y="25717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3: </a:t>
            </a:r>
            <a:r>
              <a:rPr lang="en-US" sz="2250" kern="1200">
                <a:solidFill>
                  <a:prstClr val="black"/>
                </a:solidFill>
                <a:latin typeface="Arial" panose="020B0604020202020204" pitchFamily="34" charset="0"/>
                <a:cs typeface="Arial" panose="020B0604020202020204" pitchFamily="34" charset="0"/>
              </a:rPr>
              <a:t>Phản ứng của base và acid được gọi là</a:t>
            </a:r>
            <a:endParaRPr lang="vi-VN" sz="2250" kern="1200" noProof="1">
              <a:solidFill>
                <a:prstClr val="black"/>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4831772"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Phân ứng trung hòa</a:t>
            </a:r>
          </a:p>
        </p:txBody>
      </p:sp>
      <p:sp>
        <p:nvSpPr>
          <p:cNvPr id="30" name="Đáp án sai 1">
            <a:extLst>
              <a:ext uri="{FF2B5EF4-FFF2-40B4-BE49-F238E27FC236}">
                <a16:creationId xmlns:a16="http://schemas.microsoft.com/office/drawing/2014/main" id="{A1EA5947-42D2-D1B5-5EAB-7CCC4CEB1444}"/>
              </a:ext>
            </a:extLst>
          </p:cNvPr>
          <p:cNvSpPr/>
          <p:nvPr/>
        </p:nvSpPr>
        <p:spPr>
          <a:xfrm>
            <a:off x="910936"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Phản ứng thế</a:t>
            </a:r>
          </a:p>
        </p:txBody>
      </p:sp>
      <p:sp>
        <p:nvSpPr>
          <p:cNvPr id="31" name="Đáp án sai 2">
            <a:extLst>
              <a:ext uri="{FF2B5EF4-FFF2-40B4-BE49-F238E27FC236}">
                <a16:creationId xmlns:a16="http://schemas.microsoft.com/office/drawing/2014/main" id="{16A7850E-830E-D371-603B-24FC5FCE66CD}"/>
              </a:ext>
            </a:extLst>
          </p:cNvPr>
          <p:cNvSpPr/>
          <p:nvPr/>
        </p:nvSpPr>
        <p:spPr>
          <a:xfrm>
            <a:off x="910936"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Phản ứng phân hủy</a:t>
            </a:r>
          </a:p>
        </p:txBody>
      </p:sp>
      <p:sp>
        <p:nvSpPr>
          <p:cNvPr id="32" name="Đáp án sai 3">
            <a:extLst>
              <a:ext uri="{FF2B5EF4-FFF2-40B4-BE49-F238E27FC236}">
                <a16:creationId xmlns:a16="http://schemas.microsoft.com/office/drawing/2014/main" id="{976214D2-B342-7750-5C8C-C27E00310D7A}"/>
              </a:ext>
            </a:extLst>
          </p:cNvPr>
          <p:cNvSpPr/>
          <p:nvPr/>
        </p:nvSpPr>
        <p:spPr>
          <a:xfrm>
            <a:off x="4831772"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Phản ứng polime hóa</a:t>
            </a:r>
          </a:p>
        </p:txBody>
      </p:sp>
      <p:pic>
        <p:nvPicPr>
          <p:cNvPr id="33" name="Âm thanh đúng">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10410" y="3447093"/>
            <a:ext cx="639785" cy="55687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09640" y="3499575"/>
            <a:ext cx="637592" cy="568036"/>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14267" y="2244003"/>
            <a:ext cx="637592" cy="568036"/>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185556"/>
            <a:ext cx="637592" cy="568036"/>
          </a:xfrm>
          <a:prstGeom prst="rect">
            <a:avLst/>
          </a:prstGeom>
        </p:spPr>
      </p:pic>
      <p:pic>
        <p:nvPicPr>
          <p:cNvPr id="38" name="Âm thanh sai">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7" name="Picture 27">
            <a:extLst>
              <a:ext uri="{FF2B5EF4-FFF2-40B4-BE49-F238E27FC236}">
                <a16:creationId xmlns:a16="http://schemas.microsoft.com/office/drawing/2014/main" id="{616F15E9-7401-B762-61F9-F3CE52F985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18" name="Picture 17">
            <a:hlinkClick r:id="rId13" action="ppaction://hlinksldjump"/>
            <a:extLst>
              <a:ext uri="{FF2B5EF4-FFF2-40B4-BE49-F238E27FC236}">
                <a16:creationId xmlns:a16="http://schemas.microsoft.com/office/drawing/2014/main" id="{882A3BCB-A71B-4810-F494-358F15051544}"/>
              </a:ext>
            </a:extLst>
          </p:cNvPr>
          <p:cNvPicPr>
            <a:picLocks noChangeAspect="1"/>
          </p:cNvPicPr>
          <p:nvPr/>
        </p:nvPicPr>
        <p:blipFill>
          <a:blip r:embed="rId14"/>
          <a:stretch>
            <a:fillRect/>
          </a:stretch>
        </p:blipFill>
        <p:spPr>
          <a:xfrm>
            <a:off x="7838203" y="4210045"/>
            <a:ext cx="1303511" cy="916843"/>
          </a:xfrm>
          <a:prstGeom prst="rect">
            <a:avLst/>
          </a:prstGeom>
        </p:spPr>
      </p:pic>
    </p:spTree>
    <p:extLst>
      <p:ext uri="{BB962C8B-B14F-4D97-AF65-F5344CB8AC3E}">
        <p14:creationId xmlns:p14="http://schemas.microsoft.com/office/powerpoint/2010/main" val="42259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910936" y="28488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4: </a:t>
            </a:r>
            <a:r>
              <a:rPr lang="en-US" sz="2250" kern="1200">
                <a:solidFill>
                  <a:prstClr val="black"/>
                </a:solidFill>
                <a:latin typeface="Arial" panose="020B0604020202020204" pitchFamily="34" charset="0"/>
                <a:cs typeface="Arial" panose="020B0604020202020204" pitchFamily="34" charset="0"/>
              </a:rPr>
              <a:t>Sản phẩm của phản ứng trung hòa là</a:t>
            </a:r>
            <a:endParaRPr lang="vi-VN" sz="2250" kern="12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4831772"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C. </a:t>
            </a:r>
            <a:r>
              <a:rPr lang="en-US" sz="1875" kern="1200">
                <a:solidFill>
                  <a:prstClr val="black"/>
                </a:solidFill>
                <a:latin typeface="Arial" panose="020B0604020202020204" pitchFamily="34" charset="0"/>
                <a:cs typeface="Arial" panose="020B0604020202020204" pitchFamily="34" charset="0"/>
              </a:rPr>
              <a:t>Muối và nước</a:t>
            </a:r>
            <a:endParaRPr lang="vi-VN" sz="1875"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910936"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A. </a:t>
            </a:r>
            <a:r>
              <a:rPr lang="en-US" sz="1875" kern="1200">
                <a:solidFill>
                  <a:prstClr val="black"/>
                </a:solidFill>
                <a:latin typeface="Arial" panose="020B0604020202020204" pitchFamily="34" charset="0"/>
                <a:cs typeface="Arial" panose="020B0604020202020204" pitchFamily="34" charset="0"/>
              </a:rPr>
              <a:t>Muối và khí hydrogen</a:t>
            </a:r>
          </a:p>
        </p:txBody>
      </p:sp>
      <p:sp>
        <p:nvSpPr>
          <p:cNvPr id="20" name="Đáp án sai 2">
            <a:extLst>
              <a:ext uri="{FF2B5EF4-FFF2-40B4-BE49-F238E27FC236}">
                <a16:creationId xmlns:a16="http://schemas.microsoft.com/office/drawing/2014/main" id="{BD070FDC-1312-1A12-786F-7C02FCEBFD72}"/>
              </a:ext>
            </a:extLst>
          </p:cNvPr>
          <p:cNvSpPr/>
          <p:nvPr/>
        </p:nvSpPr>
        <p:spPr>
          <a:xfrm>
            <a:off x="910936" y="32194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a:t>
            </a:r>
            <a:r>
              <a:rPr lang="en-US" sz="1875" kern="1200">
                <a:solidFill>
                  <a:prstClr val="black"/>
                </a:solidFill>
                <a:latin typeface="Arial" panose="020B0604020202020204" pitchFamily="34" charset="0"/>
                <a:cs typeface="Arial" panose="020B0604020202020204" pitchFamily="34" charset="0"/>
              </a:rPr>
              <a:t>Muối và khí carbon dioxide</a:t>
            </a: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75" kern="1200" noProof="1">
                <a:solidFill>
                  <a:prstClr val="black"/>
                </a:solidFill>
                <a:latin typeface="Arial" panose="020B0604020202020204" pitchFamily="34" charset="0"/>
                <a:cs typeface="Arial" panose="020B0604020202020204" pitchFamily="34" charset="0"/>
              </a:rPr>
              <a:t>D. </a:t>
            </a:r>
            <a:r>
              <a:rPr lang="en-US" sz="1875" kern="1200">
                <a:solidFill>
                  <a:prstClr val="black"/>
                </a:solidFill>
                <a:latin typeface="Arial" panose="020B0604020202020204" pitchFamily="34" charset="0"/>
                <a:cs typeface="Arial" panose="020B0604020202020204" pitchFamily="34" charset="0"/>
              </a:rPr>
              <a:t>Muối và acid</a:t>
            </a:r>
            <a:endParaRPr lang="vi-VN" sz="1875"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14267" y="2166290"/>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65093" y="3519056"/>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3429867"/>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32659" y="2214132"/>
            <a:ext cx="637592" cy="568036"/>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9" name="Picture 28">
            <a:hlinkClick r:id="rId13"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32806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Câu hỏi">
            <a:extLst>
              <a:ext uri="{FF2B5EF4-FFF2-40B4-BE49-F238E27FC236}">
                <a16:creationId xmlns:a16="http://schemas.microsoft.com/office/drawing/2014/main" id="{B0D98919-4C4F-2E0C-BD43-22C4372192E8}"/>
              </a:ext>
            </a:extLst>
          </p:cNvPr>
          <p:cNvSpPr/>
          <p:nvPr/>
        </p:nvSpPr>
        <p:spPr>
          <a:xfrm>
            <a:off x="909793" y="218209"/>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250" b="1" kern="1200" noProof="1">
                <a:solidFill>
                  <a:prstClr val="black"/>
                </a:solidFill>
                <a:latin typeface="Arial" panose="020B0604020202020204" pitchFamily="34" charset="0"/>
                <a:cs typeface="Arial" panose="020B0604020202020204" pitchFamily="34" charset="0"/>
              </a:rPr>
              <a:t>Câu hỏi </a:t>
            </a:r>
            <a:r>
              <a:rPr lang="en-US" sz="2250" b="1" kern="1200" noProof="1">
                <a:solidFill>
                  <a:prstClr val="black"/>
                </a:solidFill>
                <a:latin typeface="Arial" panose="020B0604020202020204" pitchFamily="34" charset="0"/>
                <a:cs typeface="Arial" panose="020B0604020202020204" pitchFamily="34" charset="0"/>
              </a:rPr>
              <a:t>5: </a:t>
            </a:r>
            <a:r>
              <a:rPr lang="en-US" sz="2250" kern="1200">
                <a:solidFill>
                  <a:prstClr val="black"/>
                </a:solidFill>
                <a:latin typeface="Arial" panose="020B0604020202020204" pitchFamily="34" charset="0"/>
                <a:cs typeface="Arial" panose="020B0604020202020204" pitchFamily="34" charset="0"/>
              </a:rPr>
              <a:t>Phản ứng nào sau đây là phản ứng trung hòa</a:t>
            </a:r>
            <a:endParaRPr lang="vi-VN" sz="2250" kern="1200" noProof="1">
              <a:solidFill>
                <a:prstClr val="black"/>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85077CBF-0BD6-DB1E-B7D4-82E0C94A0EF5}"/>
              </a:ext>
            </a:extLst>
          </p:cNvPr>
          <p:cNvSpPr/>
          <p:nvPr/>
        </p:nvSpPr>
        <p:spPr>
          <a:xfrm>
            <a:off x="909793" y="19431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650" kern="1200" noProof="1">
                <a:solidFill>
                  <a:prstClr val="black"/>
                </a:solidFill>
                <a:latin typeface="Arial" panose="020B0604020202020204" pitchFamily="34" charset="0"/>
                <a:cs typeface="Arial" panose="020B0604020202020204" pitchFamily="34" charset="0"/>
              </a:rPr>
              <a:t>A. </a:t>
            </a:r>
            <a:r>
              <a:rPr lang="en-US" sz="1650" kern="1200">
                <a:solidFill>
                  <a:prstClr val="black"/>
                </a:solidFill>
                <a:latin typeface="Arial" panose="020B0604020202020204" pitchFamily="34" charset="0"/>
                <a:cs typeface="Arial" panose="020B0604020202020204" pitchFamily="34" charset="0"/>
              </a:rPr>
              <a:t>NaOH + HCl → NaCl + H</a:t>
            </a:r>
            <a:r>
              <a:rPr lang="en-US" sz="1650" kern="1200" baseline="-25000">
                <a:solidFill>
                  <a:prstClr val="black"/>
                </a:solidFill>
                <a:latin typeface="Arial" panose="020B0604020202020204" pitchFamily="34" charset="0"/>
                <a:cs typeface="Arial" panose="020B0604020202020204" pitchFamily="34" charset="0"/>
              </a:rPr>
              <a:t>2</a:t>
            </a:r>
            <a:r>
              <a:rPr lang="en-US" sz="1650" kern="1200">
                <a:solidFill>
                  <a:prstClr val="black"/>
                </a:solidFill>
                <a:latin typeface="Arial" panose="020B0604020202020204" pitchFamily="34" charset="0"/>
                <a:cs typeface="Arial" panose="020B0604020202020204" pitchFamily="34" charset="0"/>
              </a:rPr>
              <a:t>O</a:t>
            </a:r>
          </a:p>
        </p:txBody>
      </p:sp>
      <p:sp>
        <p:nvSpPr>
          <p:cNvPr id="10" name="Đáp án sai 1">
            <a:extLst>
              <a:ext uri="{FF2B5EF4-FFF2-40B4-BE49-F238E27FC236}">
                <a16:creationId xmlns:a16="http://schemas.microsoft.com/office/drawing/2014/main" id="{E5FA9301-D26F-1FE8-4A6B-7E77BA027D3B}"/>
              </a:ext>
            </a:extLst>
          </p:cNvPr>
          <p:cNvSpPr/>
          <p:nvPr/>
        </p:nvSpPr>
        <p:spPr>
          <a:xfrm>
            <a:off x="909793" y="31692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650" kern="1200" noProof="1">
                <a:solidFill>
                  <a:prstClr val="black"/>
                </a:solidFill>
                <a:latin typeface="Arial" panose="020B0604020202020204" pitchFamily="34" charset="0"/>
                <a:cs typeface="Arial" panose="020B0604020202020204" pitchFamily="34" charset="0"/>
              </a:rPr>
              <a:t>B. </a:t>
            </a:r>
            <a:r>
              <a:rPr lang="en-US" sz="1650" kern="1200">
                <a:solidFill>
                  <a:prstClr val="black"/>
                </a:solidFill>
                <a:latin typeface="Arial" panose="020B0604020202020204" pitchFamily="34" charset="0"/>
                <a:cs typeface="Arial" panose="020B0604020202020204" pitchFamily="34" charset="0"/>
              </a:rPr>
              <a:t>Al + 3HCl → 2AlCl</a:t>
            </a:r>
            <a:r>
              <a:rPr lang="en-US" sz="1650" kern="1200" baseline="-25000">
                <a:solidFill>
                  <a:prstClr val="black"/>
                </a:solidFill>
                <a:latin typeface="Arial" panose="020B0604020202020204" pitchFamily="34" charset="0"/>
                <a:cs typeface="Arial" panose="020B0604020202020204" pitchFamily="34" charset="0"/>
              </a:rPr>
              <a:t>3</a:t>
            </a:r>
            <a:r>
              <a:rPr lang="en-US" sz="1650" kern="1200">
                <a:solidFill>
                  <a:prstClr val="black"/>
                </a:solidFill>
                <a:latin typeface="Arial" panose="020B0604020202020204" pitchFamily="34" charset="0"/>
                <a:cs typeface="Arial" panose="020B0604020202020204" pitchFamily="34" charset="0"/>
              </a:rPr>
              <a:t> + 3H</a:t>
            </a:r>
            <a:r>
              <a:rPr lang="en-US" sz="1650" kern="1200" baseline="-25000">
                <a:solidFill>
                  <a:prstClr val="black"/>
                </a:solidFill>
                <a:latin typeface="Arial" panose="020B0604020202020204" pitchFamily="34" charset="0"/>
                <a:cs typeface="Arial" panose="020B0604020202020204" pitchFamily="34" charset="0"/>
              </a:rPr>
              <a:t>2 </a:t>
            </a:r>
            <a:endParaRPr lang="en-US" sz="1650" kern="1200">
              <a:solidFill>
                <a:prstClr val="black"/>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44F7A463-21B5-41A8-ED53-0F7A11C8AF89}"/>
              </a:ext>
            </a:extLst>
          </p:cNvPr>
          <p:cNvSpPr/>
          <p:nvPr/>
        </p:nvSpPr>
        <p:spPr>
          <a:xfrm>
            <a:off x="4830630" y="19431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650" kern="1200" noProof="1">
                <a:solidFill>
                  <a:prstClr val="black"/>
                </a:solidFill>
                <a:latin typeface="Arial" panose="020B0604020202020204" pitchFamily="34" charset="0"/>
                <a:cs typeface="Arial" panose="020B0604020202020204" pitchFamily="34" charset="0"/>
              </a:rPr>
              <a:t>C. </a:t>
            </a:r>
            <a:r>
              <a:rPr lang="en-US" sz="1650" kern="1200">
                <a:solidFill>
                  <a:prstClr val="black"/>
                </a:solidFill>
                <a:latin typeface="Arial" panose="020B0604020202020204" pitchFamily="34" charset="0"/>
                <a:cs typeface="Arial" panose="020B0604020202020204" pitchFamily="34" charset="0"/>
              </a:rPr>
              <a:t>2Fe + 3Cl</a:t>
            </a:r>
            <a:r>
              <a:rPr lang="en-US" sz="1650" kern="1200" baseline="-25000">
                <a:solidFill>
                  <a:prstClr val="black"/>
                </a:solidFill>
                <a:latin typeface="Arial" panose="020B0604020202020204" pitchFamily="34" charset="0"/>
                <a:cs typeface="Arial" panose="020B0604020202020204" pitchFamily="34" charset="0"/>
              </a:rPr>
              <a:t>2</a:t>
            </a:r>
            <a:r>
              <a:rPr lang="en-US" sz="1650" kern="1200">
                <a:solidFill>
                  <a:prstClr val="black"/>
                </a:solidFill>
                <a:latin typeface="Arial" panose="020B0604020202020204" pitchFamily="34" charset="0"/>
                <a:cs typeface="Arial" panose="020B0604020202020204" pitchFamily="34" charset="0"/>
              </a:rPr>
              <a:t> → 2FeCl</a:t>
            </a:r>
            <a:r>
              <a:rPr lang="en-US" sz="1650" kern="1200" baseline="-25000">
                <a:solidFill>
                  <a:prstClr val="black"/>
                </a:solidFill>
                <a:latin typeface="Arial" panose="020B0604020202020204" pitchFamily="34" charset="0"/>
                <a:cs typeface="Arial" panose="020B0604020202020204" pitchFamily="34" charset="0"/>
              </a:rPr>
              <a:t>3</a:t>
            </a:r>
            <a:endParaRPr lang="en-US" sz="1650" kern="1200">
              <a:solidFill>
                <a:prstClr val="black"/>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C0318EC5-64C0-76EA-FAED-DBA18D8446CD}"/>
              </a:ext>
            </a:extLst>
          </p:cNvPr>
          <p:cNvSpPr/>
          <p:nvPr/>
        </p:nvSpPr>
        <p:spPr>
          <a:xfrm>
            <a:off x="4830629" y="31692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1650" kern="1200" noProof="1">
                <a:solidFill>
                  <a:prstClr val="black"/>
                </a:solidFill>
                <a:latin typeface="Arial" panose="020B0604020202020204" pitchFamily="34" charset="0"/>
                <a:cs typeface="Arial" panose="020B0604020202020204" pitchFamily="34" charset="0"/>
              </a:rPr>
              <a:t>D. </a:t>
            </a:r>
            <a:r>
              <a:rPr lang="en-US" sz="1650" kern="1200">
                <a:solidFill>
                  <a:prstClr val="black"/>
                </a:solidFill>
                <a:latin typeface="Arial" panose="020B0604020202020204" pitchFamily="34" charset="0"/>
                <a:cs typeface="Arial" panose="020B0604020202020204" pitchFamily="34" charset="0"/>
              </a:rPr>
              <a:t>Ca(OH)</a:t>
            </a:r>
            <a:r>
              <a:rPr lang="en-US" sz="1650" kern="1200" baseline="-25000">
                <a:solidFill>
                  <a:prstClr val="black"/>
                </a:solidFill>
                <a:latin typeface="Arial" panose="020B0604020202020204" pitchFamily="34" charset="0"/>
                <a:cs typeface="Arial" panose="020B0604020202020204" pitchFamily="34" charset="0"/>
              </a:rPr>
              <a:t>2</a:t>
            </a:r>
            <a:r>
              <a:rPr lang="en-US" sz="1650" kern="1200">
                <a:solidFill>
                  <a:prstClr val="black"/>
                </a:solidFill>
                <a:latin typeface="Arial" panose="020B0604020202020204" pitchFamily="34" charset="0"/>
                <a:cs typeface="Arial" panose="020B0604020202020204" pitchFamily="34" charset="0"/>
              </a:rPr>
              <a:t> + CO</a:t>
            </a:r>
            <a:r>
              <a:rPr lang="en-US" sz="1650" kern="1200" baseline="-25000">
                <a:solidFill>
                  <a:prstClr val="black"/>
                </a:solidFill>
                <a:latin typeface="Arial" panose="020B0604020202020204" pitchFamily="34" charset="0"/>
                <a:cs typeface="Arial" panose="020B0604020202020204" pitchFamily="34" charset="0"/>
              </a:rPr>
              <a:t>2</a:t>
            </a:r>
            <a:r>
              <a:rPr lang="en-US" sz="1650" kern="1200">
                <a:solidFill>
                  <a:prstClr val="black"/>
                </a:solidFill>
                <a:latin typeface="Arial" panose="020B0604020202020204" pitchFamily="34" charset="0"/>
                <a:cs typeface="Arial" panose="020B0604020202020204" pitchFamily="34" charset="0"/>
              </a:rPr>
              <a:t> → CaCO</a:t>
            </a:r>
            <a:r>
              <a:rPr lang="en-US" sz="1650" kern="1200" baseline="-25000">
                <a:solidFill>
                  <a:prstClr val="black"/>
                </a:solidFill>
                <a:latin typeface="Arial" panose="020B0604020202020204" pitchFamily="34" charset="0"/>
                <a:cs typeface="Arial" panose="020B0604020202020204" pitchFamily="34" charset="0"/>
              </a:rPr>
              <a:t>3</a:t>
            </a:r>
            <a:r>
              <a:rPr lang="en-US" sz="1650" kern="1200">
                <a:solidFill>
                  <a:prstClr val="black"/>
                </a:solidFill>
                <a:latin typeface="Arial" panose="020B0604020202020204" pitchFamily="34" charset="0"/>
                <a:cs typeface="Arial" panose="020B0604020202020204" pitchFamily="34" charset="0"/>
              </a:rPr>
              <a:t> + H</a:t>
            </a:r>
            <a:r>
              <a:rPr lang="en-US" sz="1650" kern="1200" baseline="-25000">
                <a:solidFill>
                  <a:prstClr val="black"/>
                </a:solidFill>
                <a:latin typeface="Arial" panose="020B0604020202020204" pitchFamily="34" charset="0"/>
                <a:cs typeface="Arial" panose="020B0604020202020204" pitchFamily="34" charset="0"/>
              </a:rPr>
              <a:t>2</a:t>
            </a:r>
            <a:r>
              <a:rPr lang="en-US" sz="1650" kern="1200">
                <a:solidFill>
                  <a:prstClr val="black"/>
                </a:solidFill>
                <a:latin typeface="Arial" panose="020B0604020202020204" pitchFamily="34" charset="0"/>
                <a:cs typeface="Arial" panose="020B0604020202020204" pitchFamily="34" charset="0"/>
              </a:rPr>
              <a:t>O</a:t>
            </a: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6875" y="2325259"/>
            <a:ext cx="639785" cy="556871"/>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47119" y="2216631"/>
            <a:ext cx="637592" cy="568036"/>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47119" y="3477302"/>
            <a:ext cx="637592" cy="568036"/>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19691" y="3477303"/>
            <a:ext cx="637592" cy="568036"/>
          </a:xfrm>
          <a:prstGeom prst="rect">
            <a:avLst/>
          </a:prstGeom>
        </p:spPr>
      </p:pic>
      <p:pic>
        <p:nvPicPr>
          <p:cNvPr id="17" name="Âm thanh đúng">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18" name="Âm thanh sai">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9" name="Picture 27">
            <a:extLst>
              <a:ext uri="{FF2B5EF4-FFF2-40B4-BE49-F238E27FC236}">
                <a16:creationId xmlns:a16="http://schemas.microsoft.com/office/drawing/2014/main" id="{FF99EF23-94AF-486E-C05A-65CC501CCD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3" y="4087092"/>
            <a:ext cx="1390012" cy="1056409"/>
          </a:xfrm>
          <a:prstGeom prst="rect">
            <a:avLst/>
          </a:prstGeom>
        </p:spPr>
      </p:pic>
      <p:pic>
        <p:nvPicPr>
          <p:cNvPr id="21" name="Picture 20">
            <a:hlinkClick r:id="rId13" action="ppaction://hlinksldjump"/>
            <a:extLst>
              <a:ext uri="{FF2B5EF4-FFF2-40B4-BE49-F238E27FC236}">
                <a16:creationId xmlns:a16="http://schemas.microsoft.com/office/drawing/2014/main" id="{A133C337-8B98-39CD-969A-225B588BF5A5}"/>
              </a:ext>
            </a:extLst>
          </p:cNvPr>
          <p:cNvPicPr>
            <a:picLocks noChangeAspect="1"/>
          </p:cNvPicPr>
          <p:nvPr/>
        </p:nvPicPr>
        <p:blipFill>
          <a:blip r:embed="rId14"/>
          <a:stretch>
            <a:fillRect/>
          </a:stretch>
        </p:blipFill>
        <p:spPr>
          <a:xfrm>
            <a:off x="7838203" y="4193542"/>
            <a:ext cx="1303511" cy="916843"/>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3"/>
        <p:cNvGrpSpPr/>
        <p:nvPr/>
      </p:nvGrpSpPr>
      <p:grpSpPr>
        <a:xfrm>
          <a:off x="0" y="0"/>
          <a:ext cx="0" cy="0"/>
          <a:chOff x="0" y="0"/>
          <a:chExt cx="0" cy="0"/>
        </a:xfrm>
      </p:grpSpPr>
      <p:sp>
        <p:nvSpPr>
          <p:cNvPr id="4" name="TextBox 3">
            <a:extLst>
              <a:ext uri="{FF2B5EF4-FFF2-40B4-BE49-F238E27FC236}">
                <a16:creationId xmlns:a16="http://schemas.microsoft.com/office/drawing/2014/main" id="{3B63BF49-2B02-94A4-49DD-0A9F008AFDE8}"/>
              </a:ext>
            </a:extLst>
          </p:cNvPr>
          <p:cNvSpPr txBox="1"/>
          <p:nvPr/>
        </p:nvSpPr>
        <p:spPr>
          <a:xfrm>
            <a:off x="3030793" y="0"/>
            <a:ext cx="3082413" cy="699230"/>
          </a:xfrm>
          <a:prstGeom prst="rect">
            <a:avLst/>
          </a:prstGeom>
          <a:noFill/>
        </p:spPr>
        <p:txBody>
          <a:bodyPr wrap="square" rtlCol="0">
            <a:spAutoFit/>
          </a:bodyPr>
          <a:lstStyle/>
          <a:p>
            <a:pPr algn="ctr">
              <a:lnSpc>
                <a:spcPct val="150000"/>
              </a:lnSpc>
            </a:pPr>
            <a:r>
              <a:rPr lang="en-US" sz="3000" b="1"/>
              <a:t>VẬN DỤNG</a:t>
            </a:r>
          </a:p>
        </p:txBody>
      </p:sp>
      <p:graphicFrame>
        <p:nvGraphicFramePr>
          <p:cNvPr id="6" name="Table 5">
            <a:extLst>
              <a:ext uri="{FF2B5EF4-FFF2-40B4-BE49-F238E27FC236}">
                <a16:creationId xmlns:a16="http://schemas.microsoft.com/office/drawing/2014/main" id="{BCC26616-36E6-1F14-94F4-2BDA00D8C156}"/>
              </a:ext>
            </a:extLst>
          </p:cNvPr>
          <p:cNvGraphicFramePr>
            <a:graphicFrameLocks noGrp="1"/>
          </p:cNvGraphicFramePr>
          <p:nvPr>
            <p:extLst>
              <p:ext uri="{D42A27DB-BD31-4B8C-83A1-F6EECF244321}">
                <p14:modId xmlns:p14="http://schemas.microsoft.com/office/powerpoint/2010/main" val="2714072195"/>
              </p:ext>
            </p:extLst>
          </p:nvPr>
        </p:nvGraphicFramePr>
        <p:xfrm>
          <a:off x="600996" y="856996"/>
          <a:ext cx="7942006" cy="3429508"/>
        </p:xfrm>
        <a:graphic>
          <a:graphicData uri="http://schemas.openxmlformats.org/drawingml/2006/table">
            <a:tbl>
              <a:tblPr firstRow="1" firstCol="1" bandRow="1">
                <a:tableStyleId>{3B4B98B0-60AC-42C2-AFA5-B58CD77FA1E5}</a:tableStyleId>
              </a:tblPr>
              <a:tblGrid>
                <a:gridCol w="7942006">
                  <a:extLst>
                    <a:ext uri="{9D8B030D-6E8A-4147-A177-3AD203B41FA5}">
                      <a16:colId xmlns:a16="http://schemas.microsoft.com/office/drawing/2014/main" val="3621002785"/>
                    </a:ext>
                  </a:extLst>
                </a:gridCol>
              </a:tblGrid>
              <a:tr h="1567414">
                <a:tc>
                  <a:txBody>
                    <a:bodyPr/>
                    <a:lstStyle/>
                    <a:p>
                      <a:pPr marL="0" marR="0" algn="ctr">
                        <a:lnSpc>
                          <a:spcPct val="150000"/>
                        </a:lnSpc>
                        <a:spcBef>
                          <a:spcPts val="0"/>
                        </a:spcBef>
                        <a:spcAft>
                          <a:spcPts val="0"/>
                        </a:spcAft>
                      </a:pPr>
                      <a:r>
                        <a:rPr lang="en-US" sz="2000" b="1">
                          <a:effectLst/>
                        </a:rPr>
                        <a:t>PHIẾU BÀI TẬP</a:t>
                      </a:r>
                    </a:p>
                    <a:p>
                      <a:pPr marL="0" marR="0" algn="l">
                        <a:lnSpc>
                          <a:spcPct val="150000"/>
                        </a:lnSpc>
                        <a:spcBef>
                          <a:spcPts val="0"/>
                        </a:spcBef>
                        <a:spcAft>
                          <a:spcPts val="0"/>
                        </a:spcAft>
                      </a:pPr>
                      <a:r>
                        <a:rPr lang="en-US" sz="1800" b="1">
                          <a:effectLst/>
                        </a:rPr>
                        <a:t>Họ và tên: </a:t>
                      </a:r>
                    </a:p>
                    <a:p>
                      <a:pPr marL="0" marR="0" algn="just">
                        <a:lnSpc>
                          <a:spcPct val="150000"/>
                        </a:lnSpc>
                        <a:spcBef>
                          <a:spcPts val="0"/>
                        </a:spcBef>
                        <a:spcAft>
                          <a:spcPts val="0"/>
                        </a:spcAft>
                      </a:pPr>
                      <a:r>
                        <a:rPr lang="en-US" sz="1800" b="1">
                          <a:effectLst/>
                        </a:rPr>
                        <a:t>Lớp: </a:t>
                      </a:r>
                    </a:p>
                    <a:p>
                      <a:pPr marL="0" marR="0" algn="just">
                        <a:lnSpc>
                          <a:spcPct val="150000"/>
                        </a:lnSpc>
                        <a:spcBef>
                          <a:spcPts val="0"/>
                        </a:spcBef>
                        <a:spcAft>
                          <a:spcPts val="0"/>
                        </a:spcAft>
                      </a:pPr>
                      <a:r>
                        <a:rPr lang="en-US" sz="1600" b="1">
                          <a:effectLst/>
                        </a:rPr>
                        <a:t>Câu 1: </a:t>
                      </a:r>
                      <a:r>
                        <a:rPr lang="en-US" sz="1600" b="0">
                          <a:effectLst/>
                        </a:rPr>
                        <a:t>Hãy tìm hiểu và cho biết giá trị pH trong máu, trong dịch dạ dày, trong nước mua, trong đất trồng. Nếu giá trị  pH của máy và của dịch dạ dày ngoài khoảng chuẩn sẽ gây nguy hiểm cho sức khỏe của con người như thế nào?</a:t>
                      </a:r>
                    </a:p>
                    <a:p>
                      <a:pPr marL="0" marR="0" algn="just">
                        <a:lnSpc>
                          <a:spcPct val="150000"/>
                        </a:lnSpc>
                        <a:spcBef>
                          <a:spcPts val="0"/>
                        </a:spcBef>
                        <a:spcAft>
                          <a:spcPts val="0"/>
                        </a:spcAft>
                      </a:pPr>
                      <a:r>
                        <a:rPr lang="en-US" sz="1600" b="1">
                          <a:effectLst/>
                        </a:rPr>
                        <a:t>Câu 2: </a:t>
                      </a:r>
                      <a:r>
                        <a:rPr lang="en-US" sz="1600" b="0">
                          <a:effectLst/>
                        </a:rPr>
                        <a:t>Em hãy sử dụng giấy đo pH để thực hiện đo pH của một số hóa chất trong gia đình như xà phòng giặt quần áo, nước tẩy gia-ven, nước lau sàn,…H</a:t>
                      </a:r>
                      <a:r>
                        <a:rPr lang="vi-VN" sz="1600" b="0">
                          <a:effectLst/>
                        </a:rPr>
                        <a:t>ãy đề xuất 1 số biện pháp </a:t>
                      </a:r>
                      <a:r>
                        <a:rPr lang="en-US" sz="1600" b="0">
                          <a:effectLst/>
                        </a:rPr>
                        <a:t>để đảm bảo an toàn khi sử dụng những hóa chất trong gia đình này.</a:t>
                      </a:r>
                      <a:endParaRPr lang="en-US" sz="1600" b="0">
                        <a:effectLst/>
                        <a:latin typeface="Arial" panose="020B0604020202020204" pitchFamily="34" charset="0"/>
                        <a:ea typeface="Calibri" panose="020F0502020204030204" pitchFamily="34" charset="0"/>
                        <a:cs typeface="Arial" panose="020B0604020202020204" pitchFamily="34" charset="0"/>
                      </a:endParaRPr>
                    </a:p>
                  </a:txBody>
                  <a:tcPr marL="39691" marR="39691" marT="0" marB="0"/>
                </a:tc>
                <a:extLst>
                  <a:ext uri="{0D108BD9-81ED-4DB2-BD59-A6C34878D82A}">
                    <a16:rowId xmlns:a16="http://schemas.microsoft.com/office/drawing/2014/main" val="2036289437"/>
                  </a:ext>
                </a:extLst>
              </a:tr>
            </a:tbl>
          </a:graphicData>
        </a:graphic>
      </p:graphicFrame>
      <p:pic>
        <p:nvPicPr>
          <p:cNvPr id="7" name="Picture 8">
            <a:extLst>
              <a:ext uri="{FF2B5EF4-FFF2-40B4-BE49-F238E27FC236}">
                <a16:creationId xmlns:a16="http://schemas.microsoft.com/office/drawing/2014/main" id="{BAA5BFCD-DD87-90B1-ED08-4CDB9FA031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109" y="236385"/>
            <a:ext cx="1637071" cy="925690"/>
          </a:xfrm>
          <a:prstGeom prst="rect">
            <a:avLst/>
          </a:prstGeom>
        </p:spPr>
      </p:pic>
    </p:spTree>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40"/>
        <p:cNvGrpSpPr/>
        <p:nvPr/>
      </p:nvGrpSpPr>
      <p:grpSpPr>
        <a:xfrm>
          <a:off x="0" y="0"/>
          <a:ext cx="0" cy="0"/>
          <a:chOff x="0" y="0"/>
          <a:chExt cx="0" cy="0"/>
        </a:xfrm>
      </p:grpSpPr>
      <p:sp>
        <p:nvSpPr>
          <p:cNvPr id="24" name="TextBox 23">
            <a:extLst>
              <a:ext uri="{FF2B5EF4-FFF2-40B4-BE49-F238E27FC236}">
                <a16:creationId xmlns:a16="http://schemas.microsoft.com/office/drawing/2014/main" id="{F98DC94C-3D56-570B-3981-23183CDE06DD}"/>
              </a:ext>
            </a:extLst>
          </p:cNvPr>
          <p:cNvSpPr txBox="1"/>
          <p:nvPr/>
        </p:nvSpPr>
        <p:spPr>
          <a:xfrm>
            <a:off x="497757" y="576079"/>
            <a:ext cx="8325465" cy="4109330"/>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US" sz="1600">
                <a:effectLst/>
                <a:latin typeface="+mj-lt"/>
                <a:ea typeface="Calibri" panose="020F0502020204030204" pitchFamily="34" charset="0"/>
                <a:cs typeface="Times New Roman" panose="02020603050405020304" pitchFamily="18" charset="0"/>
              </a:rPr>
              <a:t>pH bình thường của máu nằm trong khoảng từ 7,35 đến 7,45. Điều này có ý nghĩa máu sẽ có tính base yếu. Khi pH&lt;7,35 con người có thể bị các bệnh như: đau đầu, lú lẫn, mệt mỏi, ho và khó thở; nhịp tim không đều, đau bụng; co giật; hôn mê;…Khi pH&gt;7,35 con người có thể bị các bệnh như lú lẫn và chóng mặt, run tay; tê ngứa bàn chân, mặt, co thắt cơ, buồn nôn; hôn mê,..</a:t>
            </a:r>
          </a:p>
          <a:p>
            <a:pPr marL="285750" marR="0" indent="-285750" algn="just">
              <a:lnSpc>
                <a:spcPct val="150000"/>
              </a:lnSpc>
              <a:spcBef>
                <a:spcPts val="0"/>
              </a:spcBef>
              <a:spcAft>
                <a:spcPts val="0"/>
              </a:spcAft>
              <a:buFont typeface="Arial" panose="020B0604020202020204" pitchFamily="34" charset="0"/>
              <a:buChar char="•"/>
            </a:pPr>
            <a:r>
              <a:rPr lang="en-US" sz="1600">
                <a:effectLst/>
                <a:latin typeface="+mj-lt"/>
                <a:ea typeface="Calibri" panose="020F0502020204030204" pitchFamily="34" charset="0"/>
                <a:cs typeface="Times New Roman" panose="02020603050405020304" pitchFamily="18" charset="0"/>
              </a:rPr>
              <a:t>Dịch ở dạ dày thường có độ pH từ 3 -5,5. giá trị pH thấp sẽ giúp việc tiêu hóa thức ăn và tiêu diệt các vi khuẩn trong dạ dày dễ dàng hơn. Giá trị pH &gt;5.5 có thể là do cơ thể mắc các bệnh như ung thư dạ dày, nhiễm trùng dạ dày tái phát, hội chứng kém hấp thu; sự phát triển quá mức vi khuẩn đường ruột,… Giá trị pH&lt;3: viêm dạ dày, loét dạ dày; hội chứn kém hấp thu; trào ngược dạ dày.</a:t>
            </a:r>
          </a:p>
          <a:p>
            <a:pPr marL="285750" marR="0" indent="-285750" algn="just">
              <a:lnSpc>
                <a:spcPct val="150000"/>
              </a:lnSpc>
              <a:spcBef>
                <a:spcPts val="0"/>
              </a:spcBef>
              <a:spcAft>
                <a:spcPts val="0"/>
              </a:spcAft>
              <a:buFont typeface="Arial" panose="020B0604020202020204" pitchFamily="34" charset="0"/>
              <a:buChar char="•"/>
            </a:pPr>
            <a:r>
              <a:rPr lang="en-US" sz="1600">
                <a:effectLst/>
                <a:latin typeface="+mj-lt"/>
                <a:ea typeface="Calibri" panose="020F0502020204030204" pitchFamily="34" charset="0"/>
                <a:cs typeface="Times New Roman" panose="02020603050405020304" pitchFamily="18" charset="0"/>
              </a:rPr>
              <a:t>pH của đất và nước mưa tùy thuộc từng vùng.</a:t>
            </a:r>
          </a:p>
        </p:txBody>
      </p:sp>
      <p:sp>
        <p:nvSpPr>
          <p:cNvPr id="25" name="TextBox 24">
            <a:extLst>
              <a:ext uri="{FF2B5EF4-FFF2-40B4-BE49-F238E27FC236}">
                <a16:creationId xmlns:a16="http://schemas.microsoft.com/office/drawing/2014/main" id="{FEC0E524-6EC6-E9EB-5F69-0D78C7CE41FA}"/>
              </a:ext>
            </a:extLst>
          </p:cNvPr>
          <p:cNvSpPr txBox="1"/>
          <p:nvPr/>
        </p:nvSpPr>
        <p:spPr>
          <a:xfrm>
            <a:off x="3716594" y="213852"/>
            <a:ext cx="2544096" cy="400110"/>
          </a:xfrm>
          <a:prstGeom prst="rect">
            <a:avLst/>
          </a:prstGeom>
          <a:noFill/>
        </p:spPr>
        <p:txBody>
          <a:bodyPr wrap="square" rtlCol="0">
            <a:spAutoFit/>
          </a:bodyPr>
          <a:lstStyle/>
          <a:p>
            <a:pPr algn="ctr"/>
            <a:r>
              <a:rPr lang="en-US" sz="2000" b="1">
                <a:solidFill>
                  <a:srgbClr val="FF0000"/>
                </a:solidFill>
              </a:rPr>
              <a:t>Câu trả lời 1</a:t>
            </a:r>
          </a:p>
        </p:txBody>
      </p:sp>
    </p:spTree>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40"/>
        <p:cNvGrpSpPr/>
        <p:nvPr/>
      </p:nvGrpSpPr>
      <p:grpSpPr>
        <a:xfrm>
          <a:off x="0" y="0"/>
          <a:ext cx="0" cy="0"/>
          <a:chOff x="0" y="0"/>
          <a:chExt cx="0" cy="0"/>
        </a:xfrm>
      </p:grpSpPr>
      <p:sp>
        <p:nvSpPr>
          <p:cNvPr id="25" name="TextBox 24">
            <a:extLst>
              <a:ext uri="{FF2B5EF4-FFF2-40B4-BE49-F238E27FC236}">
                <a16:creationId xmlns:a16="http://schemas.microsoft.com/office/drawing/2014/main" id="{FEC0E524-6EC6-E9EB-5F69-0D78C7CE41FA}"/>
              </a:ext>
            </a:extLst>
          </p:cNvPr>
          <p:cNvSpPr txBox="1"/>
          <p:nvPr/>
        </p:nvSpPr>
        <p:spPr>
          <a:xfrm>
            <a:off x="3178278" y="464575"/>
            <a:ext cx="25440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0000"/>
                </a:solidFill>
                <a:effectLst/>
                <a:uLnTx/>
                <a:uFillTx/>
                <a:latin typeface="Arial"/>
                <a:cs typeface="Arial"/>
                <a:sym typeface="Arial"/>
              </a:rPr>
              <a:t>Câu trả lời 2</a:t>
            </a:r>
          </a:p>
        </p:txBody>
      </p:sp>
      <p:sp>
        <p:nvSpPr>
          <p:cNvPr id="4" name="TextBox 3">
            <a:extLst>
              <a:ext uri="{FF2B5EF4-FFF2-40B4-BE49-F238E27FC236}">
                <a16:creationId xmlns:a16="http://schemas.microsoft.com/office/drawing/2014/main" id="{E4E9C00D-5F56-3F55-5E75-78F29AC62F6D}"/>
              </a:ext>
            </a:extLst>
          </p:cNvPr>
          <p:cNvSpPr txBox="1"/>
          <p:nvPr/>
        </p:nvSpPr>
        <p:spPr>
          <a:xfrm>
            <a:off x="980768" y="1029185"/>
            <a:ext cx="7517990" cy="3365024"/>
          </a:xfrm>
          <a:prstGeom prst="rect">
            <a:avLst/>
          </a:prstGeom>
          <a:noFill/>
        </p:spPr>
        <p:txBody>
          <a:bodyPr wrap="square">
            <a:spAutoFit/>
          </a:bodyPr>
          <a:lstStyle/>
          <a:p>
            <a:pPr marL="0" marR="0" algn="just">
              <a:lnSpc>
                <a:spcPct val="150000"/>
              </a:lnSpc>
              <a:spcBef>
                <a:spcPts val="0"/>
              </a:spcBef>
              <a:spcAft>
                <a:spcPts val="0"/>
              </a:spcAft>
            </a:pPr>
            <a:r>
              <a:rPr lang="en-US" sz="1800">
                <a:effectLst/>
                <a:latin typeface="Arial" panose="020B0604020202020204" pitchFamily="34" charset="0"/>
                <a:ea typeface="Calibri" panose="020F0502020204030204" pitchFamily="34" charset="0"/>
                <a:cs typeface="Arial" panose="020B0604020202020204" pitchFamily="34" charset="0"/>
              </a:rPr>
              <a:t>Xà phòng giặt quần áo, nước tẩy gia-ven, nước lau sàn,… đều là những hóa chất có pH &gt;7 có tính tẩy rửa và ăn mòn. Để sử dụng các hóa chất này an toàn tan cần:</a:t>
            </a:r>
          </a:p>
          <a:p>
            <a:pPr marL="285750" marR="0" indent="-285750" algn="just">
              <a:lnSpc>
                <a:spcPct val="150000"/>
              </a:lnSpc>
              <a:spcBef>
                <a:spcPts val="0"/>
              </a:spcBef>
              <a:spcAft>
                <a:spcPts val="0"/>
              </a:spcAft>
              <a:buFont typeface="Arial" panose="020B0604020202020204" pitchFamily="34" charset="0"/>
              <a:buChar char="•"/>
            </a:pPr>
            <a:r>
              <a:rPr lang="vi-VN" sz="1800">
                <a:effectLst/>
                <a:latin typeface="Arial" panose="020B0604020202020204" pitchFamily="34" charset="0"/>
                <a:ea typeface="Calibri" panose="020F0502020204030204" pitchFamily="34" charset="0"/>
                <a:cs typeface="Arial" panose="020B0604020202020204" pitchFamily="34" charset="0"/>
              </a:rPr>
              <a:t>Đeo gang tay.</a:t>
            </a:r>
            <a:endParaRPr lang="en-US" sz="1800">
              <a:latin typeface="Arial" panose="020B0604020202020204" pitchFamily="34" charset="0"/>
              <a:ea typeface="Calibri" panose="020F0502020204030204" pitchFamily="34" charset="0"/>
              <a:cs typeface="Arial" panose="020B060402020202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800">
                <a:effectLst/>
                <a:latin typeface="Arial" panose="020B0604020202020204" pitchFamily="34" charset="0"/>
                <a:ea typeface="Calibri" panose="020F0502020204030204" pitchFamily="34" charset="0"/>
                <a:cs typeface="Arial" panose="020B0604020202020204" pitchFamily="34" charset="0"/>
              </a:rPr>
              <a:t>Không để chất dính vào da, quần áo.</a:t>
            </a:r>
            <a:endParaRPr lang="en-US" sz="1800">
              <a:latin typeface="Arial" panose="020B0604020202020204" pitchFamily="34" charset="0"/>
              <a:ea typeface="Calibri" panose="020F0502020204030204" pitchFamily="34" charset="0"/>
              <a:cs typeface="Arial" panose="020B060402020202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800">
                <a:effectLst/>
                <a:latin typeface="Arial" panose="020B0604020202020204" pitchFamily="34" charset="0"/>
                <a:ea typeface="Calibri" panose="020F0502020204030204" pitchFamily="34" charset="0"/>
                <a:cs typeface="Arial" panose="020B0604020202020204" pitchFamily="34" charset="0"/>
              </a:rPr>
              <a:t>Không dùng mũi để ngửi hoặc uống.</a:t>
            </a:r>
            <a:endParaRPr lang="en-US" sz="1800">
              <a:latin typeface="Arial" panose="020B0604020202020204" pitchFamily="34" charset="0"/>
              <a:ea typeface="Calibri" panose="020F0502020204030204" pitchFamily="34" charset="0"/>
              <a:cs typeface="Arial" panose="020B060402020202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vi-VN" sz="1800">
                <a:effectLst/>
                <a:latin typeface="Arial" panose="020B0604020202020204" pitchFamily="34" charset="0"/>
                <a:ea typeface="Calibri" panose="020F0502020204030204" pitchFamily="34" charset="0"/>
                <a:cs typeface="Arial" panose="020B0604020202020204" pitchFamily="34" charset="0"/>
              </a:rPr>
              <a:t>Tránh để hóa chất bắn vào mắt, nếu bị bắn vào mắt phải rửa nhiều lần với nước sạch và đi tới cơ sở y tế gần nhất.</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2877650"/>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91"/>
        <p:cNvGrpSpPr/>
        <p:nvPr/>
      </p:nvGrpSpPr>
      <p:grpSpPr>
        <a:xfrm>
          <a:off x="0" y="0"/>
          <a:ext cx="0" cy="0"/>
          <a:chOff x="0" y="0"/>
          <a:chExt cx="0" cy="0"/>
        </a:xfrm>
      </p:grpSpPr>
      <p:grpSp>
        <p:nvGrpSpPr>
          <p:cNvPr id="3692" name="Google Shape;3692;p66"/>
          <p:cNvGrpSpPr/>
          <p:nvPr/>
        </p:nvGrpSpPr>
        <p:grpSpPr>
          <a:xfrm>
            <a:off x="4911465" y="1747295"/>
            <a:ext cx="1308290" cy="935418"/>
            <a:chOff x="6618338" y="2032518"/>
            <a:chExt cx="753971" cy="539053"/>
          </a:xfrm>
        </p:grpSpPr>
        <p:sp>
          <p:nvSpPr>
            <p:cNvPr id="3693" name="Google Shape;3693;p6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6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0" name="Google Shape;3700;p66"/>
          <p:cNvGrpSpPr/>
          <p:nvPr/>
        </p:nvGrpSpPr>
        <p:grpSpPr>
          <a:xfrm>
            <a:off x="6851080" y="1747295"/>
            <a:ext cx="1308290" cy="935418"/>
            <a:chOff x="6618338" y="2032518"/>
            <a:chExt cx="753971" cy="539053"/>
          </a:xfrm>
        </p:grpSpPr>
        <p:sp>
          <p:nvSpPr>
            <p:cNvPr id="3701" name="Google Shape;3701;p6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66"/>
          <p:cNvGrpSpPr/>
          <p:nvPr/>
        </p:nvGrpSpPr>
        <p:grpSpPr>
          <a:xfrm>
            <a:off x="1027673" y="1747295"/>
            <a:ext cx="1308290" cy="935418"/>
            <a:chOff x="6618338" y="2032518"/>
            <a:chExt cx="753971" cy="539053"/>
          </a:xfrm>
        </p:grpSpPr>
        <p:sp>
          <p:nvSpPr>
            <p:cNvPr id="3709" name="Google Shape;3709;p6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6" name="Google Shape;3716;p66"/>
          <p:cNvGrpSpPr/>
          <p:nvPr/>
        </p:nvGrpSpPr>
        <p:grpSpPr>
          <a:xfrm>
            <a:off x="2967071" y="1747295"/>
            <a:ext cx="1308290" cy="935418"/>
            <a:chOff x="6618338" y="2032518"/>
            <a:chExt cx="753971" cy="539053"/>
          </a:xfrm>
        </p:grpSpPr>
        <p:sp>
          <p:nvSpPr>
            <p:cNvPr id="3717" name="Google Shape;3717;p6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6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6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4" name="Google Shape;3724;p66"/>
          <p:cNvSpPr txBox="1">
            <a:spLocks noGrp="1"/>
          </p:cNvSpPr>
          <p:nvPr>
            <p:ph type="title"/>
          </p:nvPr>
        </p:nvSpPr>
        <p:spPr>
          <a:xfrm>
            <a:off x="664971" y="21209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chemeClr val="accent1"/>
                </a:solidFill>
                <a:latin typeface="+mj-lt"/>
              </a:rPr>
              <a:t>HƯỚNG DẪN VỀ NHÀ</a:t>
            </a:r>
            <a:endParaRPr sz="3000" b="1">
              <a:solidFill>
                <a:schemeClr val="accent1"/>
              </a:solidFill>
              <a:latin typeface="+mj-lt"/>
            </a:endParaRPr>
          </a:p>
        </p:txBody>
      </p:sp>
      <p:cxnSp>
        <p:nvCxnSpPr>
          <p:cNvPr id="3733" name="Google Shape;3733;p66"/>
          <p:cNvCxnSpPr>
            <a:stCxn id="3734" idx="3"/>
            <a:endCxn id="3735" idx="1"/>
          </p:cNvCxnSpPr>
          <p:nvPr/>
        </p:nvCxnSpPr>
        <p:spPr>
          <a:xfrm>
            <a:off x="2054800" y="2215956"/>
            <a:ext cx="1160700" cy="0"/>
          </a:xfrm>
          <a:prstGeom prst="straightConnector1">
            <a:avLst/>
          </a:prstGeom>
          <a:noFill/>
          <a:ln w="9525" cap="flat" cmpd="sng">
            <a:solidFill>
              <a:schemeClr val="dk2"/>
            </a:solidFill>
            <a:prstDash val="solid"/>
            <a:round/>
            <a:headEnd type="none" w="med" len="med"/>
            <a:tailEnd type="none" w="med" len="med"/>
          </a:ln>
        </p:spPr>
      </p:cxnSp>
      <p:cxnSp>
        <p:nvCxnSpPr>
          <p:cNvPr id="3736" name="Google Shape;3736;p66"/>
          <p:cNvCxnSpPr>
            <a:stCxn id="3735" idx="3"/>
            <a:endCxn id="3737" idx="1"/>
          </p:cNvCxnSpPr>
          <p:nvPr/>
        </p:nvCxnSpPr>
        <p:spPr>
          <a:xfrm>
            <a:off x="3996363" y="2215956"/>
            <a:ext cx="1162200" cy="0"/>
          </a:xfrm>
          <a:prstGeom prst="straightConnector1">
            <a:avLst/>
          </a:prstGeom>
          <a:noFill/>
          <a:ln w="9525" cap="flat" cmpd="sng">
            <a:solidFill>
              <a:schemeClr val="dk2"/>
            </a:solidFill>
            <a:prstDash val="solid"/>
            <a:round/>
            <a:headEnd type="none" w="med" len="med"/>
            <a:tailEnd type="none" w="med" len="med"/>
          </a:ln>
        </p:spPr>
      </p:cxnSp>
      <p:cxnSp>
        <p:nvCxnSpPr>
          <p:cNvPr id="3738" name="Google Shape;3738;p66"/>
          <p:cNvCxnSpPr>
            <a:stCxn id="3737" idx="3"/>
            <a:endCxn id="3739" idx="1"/>
          </p:cNvCxnSpPr>
          <p:nvPr/>
        </p:nvCxnSpPr>
        <p:spPr>
          <a:xfrm>
            <a:off x="5939463" y="2215956"/>
            <a:ext cx="1155600" cy="0"/>
          </a:xfrm>
          <a:prstGeom prst="straightConnector1">
            <a:avLst/>
          </a:prstGeom>
          <a:noFill/>
          <a:ln w="9525" cap="flat" cmpd="sng">
            <a:solidFill>
              <a:schemeClr val="dk2"/>
            </a:solidFill>
            <a:prstDash val="solid"/>
            <a:round/>
            <a:headEnd type="none" w="med" len="med"/>
            <a:tailEnd type="none" w="med" len="med"/>
          </a:ln>
        </p:spPr>
      </p:cxnSp>
      <p:cxnSp>
        <p:nvCxnSpPr>
          <p:cNvPr id="3740" name="Google Shape;3740;p66"/>
          <p:cNvCxnSpPr>
            <a:cxnSpLocks/>
            <a:stCxn id="3734" idx="2"/>
          </p:cNvCxnSpPr>
          <p:nvPr/>
        </p:nvCxnSpPr>
        <p:spPr>
          <a:xfrm>
            <a:off x="1664350" y="2628306"/>
            <a:ext cx="0" cy="457200"/>
          </a:xfrm>
          <a:prstGeom prst="straightConnector1">
            <a:avLst/>
          </a:prstGeom>
          <a:noFill/>
          <a:ln w="9525" cap="flat" cmpd="sng">
            <a:solidFill>
              <a:schemeClr val="dk2"/>
            </a:solidFill>
            <a:prstDash val="solid"/>
            <a:round/>
            <a:headEnd type="none" w="med" len="med"/>
            <a:tailEnd type="none" w="med" len="med"/>
          </a:ln>
        </p:spPr>
      </p:cxnSp>
      <p:cxnSp>
        <p:nvCxnSpPr>
          <p:cNvPr id="3741" name="Google Shape;3741;p66"/>
          <p:cNvCxnSpPr>
            <a:cxnSpLocks/>
            <a:stCxn id="3735" idx="2"/>
          </p:cNvCxnSpPr>
          <p:nvPr/>
        </p:nvCxnSpPr>
        <p:spPr>
          <a:xfrm>
            <a:off x="3605913" y="2628306"/>
            <a:ext cx="0" cy="457200"/>
          </a:xfrm>
          <a:prstGeom prst="straightConnector1">
            <a:avLst/>
          </a:prstGeom>
          <a:noFill/>
          <a:ln w="9525" cap="flat" cmpd="sng">
            <a:solidFill>
              <a:schemeClr val="dk2"/>
            </a:solidFill>
            <a:prstDash val="solid"/>
            <a:round/>
            <a:headEnd type="none" w="med" len="med"/>
            <a:tailEnd type="none" w="med" len="med"/>
          </a:ln>
        </p:spPr>
      </p:cxnSp>
      <p:cxnSp>
        <p:nvCxnSpPr>
          <p:cNvPr id="3742" name="Google Shape;3742;p66"/>
          <p:cNvCxnSpPr>
            <a:cxnSpLocks/>
            <a:stCxn id="3737" idx="2"/>
          </p:cNvCxnSpPr>
          <p:nvPr/>
        </p:nvCxnSpPr>
        <p:spPr>
          <a:xfrm>
            <a:off x="5549013" y="2628306"/>
            <a:ext cx="0" cy="457200"/>
          </a:xfrm>
          <a:prstGeom prst="straightConnector1">
            <a:avLst/>
          </a:prstGeom>
          <a:noFill/>
          <a:ln w="9525" cap="flat" cmpd="sng">
            <a:solidFill>
              <a:schemeClr val="dk1"/>
            </a:solidFill>
            <a:prstDash val="solid"/>
            <a:round/>
            <a:headEnd type="none" w="med" len="med"/>
            <a:tailEnd type="none" w="med" len="med"/>
          </a:ln>
        </p:spPr>
      </p:cxnSp>
      <p:cxnSp>
        <p:nvCxnSpPr>
          <p:cNvPr id="3743" name="Google Shape;3743;p66"/>
          <p:cNvCxnSpPr>
            <a:cxnSpLocks/>
            <a:stCxn id="3739" idx="2"/>
          </p:cNvCxnSpPr>
          <p:nvPr/>
        </p:nvCxnSpPr>
        <p:spPr>
          <a:xfrm>
            <a:off x="7485613" y="2628306"/>
            <a:ext cx="0" cy="457200"/>
          </a:xfrm>
          <a:prstGeom prst="straightConnector1">
            <a:avLst/>
          </a:prstGeom>
          <a:noFill/>
          <a:ln w="9525" cap="flat" cmpd="sng">
            <a:solidFill>
              <a:schemeClr val="dk1"/>
            </a:solidFill>
            <a:prstDash val="solid"/>
            <a:round/>
            <a:headEnd type="none" w="med" len="med"/>
            <a:tailEnd type="none" w="med" len="med"/>
          </a:ln>
        </p:spPr>
      </p:cxnSp>
      <p:grpSp>
        <p:nvGrpSpPr>
          <p:cNvPr id="3744" name="Google Shape;3744;p66"/>
          <p:cNvGrpSpPr/>
          <p:nvPr/>
        </p:nvGrpSpPr>
        <p:grpSpPr>
          <a:xfrm>
            <a:off x="563563" y="407193"/>
            <a:ext cx="753971" cy="649980"/>
            <a:chOff x="6618338" y="2032518"/>
            <a:chExt cx="753971" cy="649980"/>
          </a:xfrm>
        </p:grpSpPr>
        <p:sp>
          <p:nvSpPr>
            <p:cNvPr id="3745" name="Google Shape;3745;p66"/>
            <p:cNvSpPr/>
            <p:nvPr/>
          </p:nvSpPr>
          <p:spPr>
            <a:xfrm>
              <a:off x="6689978" y="2053882"/>
              <a:ext cx="447779" cy="517688"/>
            </a:xfrm>
            <a:custGeom>
              <a:avLst/>
              <a:gdLst/>
              <a:ahLst/>
              <a:cxnLst/>
              <a:rect l="l" t="t" r="r" b="b"/>
              <a:pathLst>
                <a:path w="23558" h="27236" extrusionOk="0">
                  <a:moveTo>
                    <a:pt x="11764" y="1"/>
                  </a:moveTo>
                  <a:lnTo>
                    <a:pt x="1" y="6779"/>
                  </a:lnTo>
                  <a:lnTo>
                    <a:pt x="1" y="20396"/>
                  </a:lnTo>
                  <a:lnTo>
                    <a:pt x="11764" y="27235"/>
                  </a:lnTo>
                  <a:lnTo>
                    <a:pt x="23557" y="20396"/>
                  </a:lnTo>
                  <a:lnTo>
                    <a:pt x="23557" y="6779"/>
                  </a:lnTo>
                  <a:lnTo>
                    <a:pt x="11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6"/>
            <p:cNvSpPr/>
            <p:nvPr/>
          </p:nvSpPr>
          <p:spPr>
            <a:xfrm>
              <a:off x="6761617" y="2032518"/>
              <a:ext cx="447779" cy="518258"/>
            </a:xfrm>
            <a:custGeom>
              <a:avLst/>
              <a:gdLst/>
              <a:ahLst/>
              <a:cxnLst/>
              <a:rect l="l" t="t" r="r" b="b"/>
              <a:pathLst>
                <a:path w="23558" h="27266" fill="none" extrusionOk="0">
                  <a:moveTo>
                    <a:pt x="11764" y="0"/>
                  </a:moveTo>
                  <a:lnTo>
                    <a:pt x="1" y="6809"/>
                  </a:lnTo>
                  <a:lnTo>
                    <a:pt x="1" y="20457"/>
                  </a:lnTo>
                  <a:lnTo>
                    <a:pt x="11764" y="27265"/>
                  </a:lnTo>
                  <a:lnTo>
                    <a:pt x="23557" y="20457"/>
                  </a:lnTo>
                  <a:lnTo>
                    <a:pt x="23557" y="680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6"/>
            <p:cNvSpPr/>
            <p:nvPr/>
          </p:nvSpPr>
          <p:spPr>
            <a:xfrm>
              <a:off x="7209377" y="2068328"/>
              <a:ext cx="162932" cy="444890"/>
            </a:xfrm>
            <a:custGeom>
              <a:avLst/>
              <a:gdLst/>
              <a:ahLst/>
              <a:cxnLst/>
              <a:rect l="l" t="t" r="r" b="b"/>
              <a:pathLst>
                <a:path w="8572" h="23406" fill="none" extrusionOk="0">
                  <a:moveTo>
                    <a:pt x="8572" y="1"/>
                  </a:moveTo>
                  <a:lnTo>
                    <a:pt x="0" y="4925"/>
                  </a:lnTo>
                  <a:lnTo>
                    <a:pt x="0" y="18573"/>
                  </a:lnTo>
                  <a:lnTo>
                    <a:pt x="8389" y="23405"/>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6"/>
            <p:cNvSpPr/>
            <p:nvPr/>
          </p:nvSpPr>
          <p:spPr>
            <a:xfrm>
              <a:off x="6985202" y="2083363"/>
              <a:ext cx="179697" cy="104009"/>
            </a:xfrm>
            <a:custGeom>
              <a:avLst/>
              <a:gdLst/>
              <a:ahLst/>
              <a:cxnLst/>
              <a:rect l="l" t="t" r="r" b="b"/>
              <a:pathLst>
                <a:path w="9454" h="5472" fill="none" extrusionOk="0">
                  <a:moveTo>
                    <a:pt x="9454" y="5471"/>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6"/>
            <p:cNvSpPr/>
            <p:nvPr/>
          </p:nvSpPr>
          <p:spPr>
            <a:xfrm>
              <a:off x="6985202" y="2395922"/>
              <a:ext cx="179697" cy="104009"/>
            </a:xfrm>
            <a:custGeom>
              <a:avLst/>
              <a:gdLst/>
              <a:ahLst/>
              <a:cxnLst/>
              <a:rect l="l" t="t" r="r" b="b"/>
              <a:pathLst>
                <a:path w="9454" h="5472" fill="none" extrusionOk="0">
                  <a:moveTo>
                    <a:pt x="1" y="5471"/>
                  </a:moveTo>
                  <a:lnTo>
                    <a:pt x="945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6"/>
            <p:cNvSpPr/>
            <p:nvPr/>
          </p:nvSpPr>
          <p:spPr>
            <a:xfrm>
              <a:off x="6804954" y="2187353"/>
              <a:ext cx="19" cy="208588"/>
            </a:xfrm>
            <a:custGeom>
              <a:avLst/>
              <a:gdLst/>
              <a:ahLst/>
              <a:cxnLst/>
              <a:rect l="l" t="t" r="r" b="b"/>
              <a:pathLst>
                <a:path w="1" h="10974" fill="none" extrusionOk="0">
                  <a:moveTo>
                    <a:pt x="0" y="0"/>
                  </a:moveTo>
                  <a:lnTo>
                    <a:pt x="0" y="1097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6"/>
            <p:cNvSpPr/>
            <p:nvPr/>
          </p:nvSpPr>
          <p:spPr>
            <a:xfrm>
              <a:off x="6985202" y="2550757"/>
              <a:ext cx="19" cy="131741"/>
            </a:xfrm>
            <a:custGeom>
              <a:avLst/>
              <a:gdLst/>
              <a:ahLst/>
              <a:cxnLst/>
              <a:rect l="l" t="t" r="r" b="b"/>
              <a:pathLst>
                <a:path w="1" h="6931" fill="none" extrusionOk="0">
                  <a:moveTo>
                    <a:pt x="1" y="0"/>
                  </a:moveTo>
                  <a:lnTo>
                    <a:pt x="1" y="693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6"/>
            <p:cNvSpPr/>
            <p:nvPr/>
          </p:nvSpPr>
          <p:spPr>
            <a:xfrm>
              <a:off x="6618338" y="2083363"/>
              <a:ext cx="143298" cy="78577"/>
            </a:xfrm>
            <a:custGeom>
              <a:avLst/>
              <a:gdLst/>
              <a:ahLst/>
              <a:cxnLst/>
              <a:rect l="l" t="t" r="r" b="b"/>
              <a:pathLst>
                <a:path w="7539" h="4134" fill="none" extrusionOk="0">
                  <a:moveTo>
                    <a:pt x="0" y="0"/>
                  </a:moveTo>
                  <a:lnTo>
                    <a:pt x="7539" y="413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4" name="Google Shape;3734;p66"/>
          <p:cNvSpPr txBox="1"/>
          <p:nvPr/>
        </p:nvSpPr>
        <p:spPr>
          <a:xfrm>
            <a:off x="1273900" y="1803606"/>
            <a:ext cx="780900" cy="8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accent1"/>
                </a:solidFill>
                <a:latin typeface="+mj-lt"/>
                <a:ea typeface="Passion One"/>
                <a:cs typeface="Passion One"/>
                <a:sym typeface="Passion One"/>
              </a:rPr>
              <a:t>1</a:t>
            </a:r>
            <a:endParaRPr sz="3000" b="1">
              <a:solidFill>
                <a:schemeClr val="accent1"/>
              </a:solidFill>
              <a:latin typeface="+mj-lt"/>
              <a:ea typeface="Passion One"/>
              <a:cs typeface="Passion One"/>
              <a:sym typeface="Passion One"/>
            </a:endParaRPr>
          </a:p>
        </p:txBody>
      </p:sp>
      <p:sp>
        <p:nvSpPr>
          <p:cNvPr id="3735" name="Google Shape;3735;p66"/>
          <p:cNvSpPr txBox="1"/>
          <p:nvPr/>
        </p:nvSpPr>
        <p:spPr>
          <a:xfrm>
            <a:off x="3215463" y="1803606"/>
            <a:ext cx="780900" cy="8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chemeClr val="accent1"/>
                </a:solidFill>
                <a:latin typeface="+mj-lt"/>
                <a:ea typeface="Passion One"/>
                <a:cs typeface="Passion One"/>
                <a:sym typeface="Passion One"/>
              </a:rPr>
              <a:t>2</a:t>
            </a:r>
            <a:endParaRPr sz="3000" b="1">
              <a:solidFill>
                <a:schemeClr val="accent1"/>
              </a:solidFill>
              <a:latin typeface="+mj-lt"/>
              <a:ea typeface="Passion One"/>
              <a:cs typeface="Passion One"/>
              <a:sym typeface="Passion One"/>
            </a:endParaRPr>
          </a:p>
        </p:txBody>
      </p:sp>
      <p:sp>
        <p:nvSpPr>
          <p:cNvPr id="3737" name="Google Shape;3737;p66"/>
          <p:cNvSpPr txBox="1"/>
          <p:nvPr/>
        </p:nvSpPr>
        <p:spPr>
          <a:xfrm>
            <a:off x="5158563" y="1803606"/>
            <a:ext cx="780900" cy="8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chemeClr val="accent1"/>
                </a:solidFill>
                <a:latin typeface="+mj-lt"/>
                <a:ea typeface="Passion One"/>
                <a:cs typeface="Passion One"/>
                <a:sym typeface="Passion One"/>
              </a:rPr>
              <a:t>3</a:t>
            </a:r>
            <a:endParaRPr sz="3000" b="1">
              <a:solidFill>
                <a:schemeClr val="accent1"/>
              </a:solidFill>
              <a:latin typeface="+mj-lt"/>
              <a:ea typeface="Passion One"/>
              <a:cs typeface="Passion One"/>
              <a:sym typeface="Passion One"/>
            </a:endParaRPr>
          </a:p>
        </p:txBody>
      </p:sp>
      <p:sp>
        <p:nvSpPr>
          <p:cNvPr id="3739" name="Google Shape;3739;p66"/>
          <p:cNvSpPr txBox="1"/>
          <p:nvPr/>
        </p:nvSpPr>
        <p:spPr>
          <a:xfrm>
            <a:off x="7095163" y="1803606"/>
            <a:ext cx="780900" cy="82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chemeClr val="accent1"/>
                </a:solidFill>
                <a:latin typeface="+mj-lt"/>
                <a:ea typeface="Passion One"/>
                <a:cs typeface="Passion One"/>
                <a:sym typeface="Passion One"/>
              </a:rPr>
              <a:t>4</a:t>
            </a:r>
            <a:endParaRPr sz="3000" b="1">
              <a:solidFill>
                <a:schemeClr val="accent1"/>
              </a:solidFill>
              <a:latin typeface="+mj-lt"/>
              <a:ea typeface="Passion One"/>
              <a:cs typeface="Passion One"/>
              <a:sym typeface="Passion One"/>
            </a:endParaRPr>
          </a:p>
        </p:txBody>
      </p:sp>
      <p:grpSp>
        <p:nvGrpSpPr>
          <p:cNvPr id="3753" name="Google Shape;3753;p66"/>
          <p:cNvGrpSpPr/>
          <p:nvPr/>
        </p:nvGrpSpPr>
        <p:grpSpPr>
          <a:xfrm>
            <a:off x="8391900" y="3922188"/>
            <a:ext cx="529675" cy="454425"/>
            <a:chOff x="7265750" y="2685425"/>
            <a:chExt cx="529675" cy="454425"/>
          </a:xfrm>
        </p:grpSpPr>
        <p:sp>
          <p:nvSpPr>
            <p:cNvPr id="3754" name="Google Shape;3754;p66"/>
            <p:cNvSpPr/>
            <p:nvPr/>
          </p:nvSpPr>
          <p:spPr>
            <a:xfrm>
              <a:off x="7309075" y="2754025"/>
              <a:ext cx="424400" cy="310675"/>
            </a:xfrm>
            <a:custGeom>
              <a:avLst/>
              <a:gdLst/>
              <a:ahLst/>
              <a:cxnLst/>
              <a:rect l="l" t="t" r="r" b="b"/>
              <a:pathLst>
                <a:path w="16976" h="12427" extrusionOk="0">
                  <a:moveTo>
                    <a:pt x="4849" y="0"/>
                  </a:moveTo>
                  <a:cubicBezTo>
                    <a:pt x="4748" y="0"/>
                    <a:pt x="4641" y="8"/>
                    <a:pt x="4529" y="22"/>
                  </a:cubicBezTo>
                  <a:cubicBezTo>
                    <a:pt x="669" y="569"/>
                    <a:pt x="0" y="5676"/>
                    <a:pt x="4043" y="8260"/>
                  </a:cubicBezTo>
                  <a:cubicBezTo>
                    <a:pt x="8055" y="10843"/>
                    <a:pt x="8906" y="11694"/>
                    <a:pt x="10882" y="12333"/>
                  </a:cubicBezTo>
                  <a:cubicBezTo>
                    <a:pt x="11090" y="12397"/>
                    <a:pt x="11324" y="12426"/>
                    <a:pt x="11575" y="12426"/>
                  </a:cubicBezTo>
                  <a:cubicBezTo>
                    <a:pt x="13699" y="12426"/>
                    <a:pt x="16975" y="10291"/>
                    <a:pt x="15289" y="8959"/>
                  </a:cubicBezTo>
                  <a:cubicBezTo>
                    <a:pt x="13374" y="7469"/>
                    <a:pt x="9970" y="7956"/>
                    <a:pt x="8359" y="5342"/>
                  </a:cubicBezTo>
                  <a:cubicBezTo>
                    <a:pt x="6884" y="2767"/>
                    <a:pt x="6840" y="0"/>
                    <a:pt x="4849"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6"/>
            <p:cNvSpPr/>
            <p:nvPr/>
          </p:nvSpPr>
          <p:spPr>
            <a:xfrm>
              <a:off x="7370750" y="2819975"/>
              <a:ext cx="99050" cy="97850"/>
            </a:xfrm>
            <a:custGeom>
              <a:avLst/>
              <a:gdLst/>
              <a:ahLst/>
              <a:cxnLst/>
              <a:rect l="l" t="t" r="r" b="b"/>
              <a:pathLst>
                <a:path w="3962" h="3914" extrusionOk="0">
                  <a:moveTo>
                    <a:pt x="1596" y="0"/>
                  </a:moveTo>
                  <a:cubicBezTo>
                    <a:pt x="1529" y="0"/>
                    <a:pt x="1462" y="10"/>
                    <a:pt x="1394" y="29"/>
                  </a:cubicBezTo>
                  <a:cubicBezTo>
                    <a:pt x="1" y="406"/>
                    <a:pt x="658" y="3913"/>
                    <a:pt x="2228" y="3913"/>
                  </a:cubicBezTo>
                  <a:cubicBezTo>
                    <a:pt x="2302" y="3913"/>
                    <a:pt x="2379" y="3906"/>
                    <a:pt x="2457" y="3889"/>
                  </a:cubicBezTo>
                  <a:cubicBezTo>
                    <a:pt x="3961" y="3513"/>
                    <a:pt x="2906" y="0"/>
                    <a:pt x="1596" y="0"/>
                  </a:cubicBezTo>
                  <a:close/>
                </a:path>
              </a:pathLst>
            </a:custGeom>
            <a:solidFill>
              <a:srgbClr val="E55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6"/>
            <p:cNvSpPr/>
            <p:nvPr/>
          </p:nvSpPr>
          <p:spPr>
            <a:xfrm>
              <a:off x="7586150" y="2997575"/>
              <a:ext cx="45900" cy="36650"/>
            </a:xfrm>
            <a:custGeom>
              <a:avLst/>
              <a:gdLst/>
              <a:ahLst/>
              <a:cxnLst/>
              <a:rect l="l" t="t" r="r" b="b"/>
              <a:pathLst>
                <a:path w="1836" h="1466" extrusionOk="0">
                  <a:moveTo>
                    <a:pt x="797" y="0"/>
                  </a:moveTo>
                  <a:cubicBezTo>
                    <a:pt x="0" y="0"/>
                    <a:pt x="253" y="1466"/>
                    <a:pt x="984" y="1466"/>
                  </a:cubicBezTo>
                  <a:cubicBezTo>
                    <a:pt x="1775" y="1466"/>
                    <a:pt x="1836" y="98"/>
                    <a:pt x="893" y="7"/>
                  </a:cubicBezTo>
                  <a:cubicBezTo>
                    <a:pt x="860" y="2"/>
                    <a:pt x="827" y="0"/>
                    <a:pt x="797" y="0"/>
                  </a:cubicBezTo>
                  <a:close/>
                </a:path>
              </a:pathLst>
            </a:custGeom>
            <a:solidFill>
              <a:srgbClr val="E55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6"/>
            <p:cNvSpPr/>
            <p:nvPr/>
          </p:nvSpPr>
          <p:spPr>
            <a:xfrm>
              <a:off x="7285525" y="2692250"/>
              <a:ext cx="462025" cy="444575"/>
            </a:xfrm>
            <a:custGeom>
              <a:avLst/>
              <a:gdLst/>
              <a:ahLst/>
              <a:cxnLst/>
              <a:rect l="l" t="t" r="r" b="b"/>
              <a:pathLst>
                <a:path w="18481" h="17783" fill="none" extrusionOk="0">
                  <a:moveTo>
                    <a:pt x="8632" y="15381"/>
                  </a:moveTo>
                  <a:cubicBezTo>
                    <a:pt x="1459" y="11642"/>
                    <a:pt x="0" y="7691"/>
                    <a:pt x="1246" y="4651"/>
                  </a:cubicBezTo>
                  <a:cubicBezTo>
                    <a:pt x="2553" y="1612"/>
                    <a:pt x="6049" y="1"/>
                    <a:pt x="7994" y="2159"/>
                  </a:cubicBezTo>
                  <a:cubicBezTo>
                    <a:pt x="9909" y="4317"/>
                    <a:pt x="9514" y="7357"/>
                    <a:pt x="12402" y="8025"/>
                  </a:cubicBezTo>
                  <a:cubicBezTo>
                    <a:pt x="15289" y="8724"/>
                    <a:pt x="17812" y="9059"/>
                    <a:pt x="18116" y="12250"/>
                  </a:cubicBezTo>
                  <a:cubicBezTo>
                    <a:pt x="18481" y="15442"/>
                    <a:pt x="13253" y="17782"/>
                    <a:pt x="8632" y="15381"/>
                  </a:cubicBez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6"/>
            <p:cNvSpPr/>
            <p:nvPr/>
          </p:nvSpPr>
          <p:spPr>
            <a:xfrm>
              <a:off x="7326550" y="2977225"/>
              <a:ext cx="34975" cy="26625"/>
            </a:xfrm>
            <a:custGeom>
              <a:avLst/>
              <a:gdLst/>
              <a:ahLst/>
              <a:cxnLst/>
              <a:rect l="l" t="t" r="r" b="b"/>
              <a:pathLst>
                <a:path w="1399" h="1065" fill="none" extrusionOk="0">
                  <a:moveTo>
                    <a:pt x="0" y="1064"/>
                  </a:moveTo>
                  <a:lnTo>
                    <a:pt x="1399"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6"/>
            <p:cNvSpPr/>
            <p:nvPr/>
          </p:nvSpPr>
          <p:spPr>
            <a:xfrm>
              <a:off x="7410150" y="3038000"/>
              <a:ext cx="24325" cy="36500"/>
            </a:xfrm>
            <a:custGeom>
              <a:avLst/>
              <a:gdLst/>
              <a:ahLst/>
              <a:cxnLst/>
              <a:rect l="l" t="t" r="r" b="b"/>
              <a:pathLst>
                <a:path w="973" h="1460" fill="none" extrusionOk="0">
                  <a:moveTo>
                    <a:pt x="0" y="1460"/>
                  </a:moveTo>
                  <a:lnTo>
                    <a:pt x="97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66"/>
            <p:cNvSpPr/>
            <p:nvPr/>
          </p:nvSpPr>
          <p:spPr>
            <a:xfrm>
              <a:off x="7518050" y="3088175"/>
              <a:ext cx="10650" cy="26600"/>
            </a:xfrm>
            <a:custGeom>
              <a:avLst/>
              <a:gdLst/>
              <a:ahLst/>
              <a:cxnLst/>
              <a:rect l="l" t="t" r="r" b="b"/>
              <a:pathLst>
                <a:path w="426" h="1064" fill="none" extrusionOk="0">
                  <a:moveTo>
                    <a:pt x="0" y="1064"/>
                  </a:moveTo>
                  <a:lnTo>
                    <a:pt x="426"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66"/>
            <p:cNvSpPr/>
            <p:nvPr/>
          </p:nvSpPr>
          <p:spPr>
            <a:xfrm>
              <a:off x="7631275" y="3098800"/>
              <a:ext cx="15975" cy="41050"/>
            </a:xfrm>
            <a:custGeom>
              <a:avLst/>
              <a:gdLst/>
              <a:ahLst/>
              <a:cxnLst/>
              <a:rect l="l" t="t" r="r" b="b"/>
              <a:pathLst>
                <a:path w="639" h="1642" fill="none" extrusionOk="0">
                  <a:moveTo>
                    <a:pt x="638" y="1642"/>
                  </a:move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66"/>
            <p:cNvSpPr/>
            <p:nvPr/>
          </p:nvSpPr>
          <p:spPr>
            <a:xfrm>
              <a:off x="7713325" y="3062325"/>
              <a:ext cx="19800" cy="39550"/>
            </a:xfrm>
            <a:custGeom>
              <a:avLst/>
              <a:gdLst/>
              <a:ahLst/>
              <a:cxnLst/>
              <a:rect l="l" t="t" r="r" b="b"/>
              <a:pathLst>
                <a:path w="792" h="1582" fill="none" extrusionOk="0">
                  <a:moveTo>
                    <a:pt x="791" y="1581"/>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66"/>
            <p:cNvSpPr/>
            <p:nvPr/>
          </p:nvSpPr>
          <p:spPr>
            <a:xfrm>
              <a:off x="7739175" y="2996975"/>
              <a:ext cx="56250" cy="1550"/>
            </a:xfrm>
            <a:custGeom>
              <a:avLst/>
              <a:gdLst/>
              <a:ahLst/>
              <a:cxnLst/>
              <a:rect l="l" t="t" r="r" b="b"/>
              <a:pathLst>
                <a:path w="2250" h="62" fill="none" extrusionOk="0">
                  <a:moveTo>
                    <a:pt x="0" y="61"/>
                  </a:moveTo>
                  <a:lnTo>
                    <a:pt x="225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66"/>
            <p:cNvSpPr/>
            <p:nvPr/>
          </p:nvSpPr>
          <p:spPr>
            <a:xfrm>
              <a:off x="7676850" y="2872350"/>
              <a:ext cx="28900" cy="43350"/>
            </a:xfrm>
            <a:custGeom>
              <a:avLst/>
              <a:gdLst/>
              <a:ahLst/>
              <a:cxnLst/>
              <a:rect l="l" t="t" r="r" b="b"/>
              <a:pathLst>
                <a:path w="1156" h="1734" fill="none" extrusionOk="0">
                  <a:moveTo>
                    <a:pt x="1" y="1733"/>
                  </a:moveTo>
                  <a:lnTo>
                    <a:pt x="1156"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66"/>
            <p:cNvSpPr/>
            <p:nvPr/>
          </p:nvSpPr>
          <p:spPr>
            <a:xfrm>
              <a:off x="7571225" y="2846525"/>
              <a:ext cx="20550" cy="37250"/>
            </a:xfrm>
            <a:custGeom>
              <a:avLst/>
              <a:gdLst/>
              <a:ahLst/>
              <a:cxnLst/>
              <a:rect l="l" t="t" r="r" b="b"/>
              <a:pathLst>
                <a:path w="822" h="1490" fill="none" extrusionOk="0">
                  <a:moveTo>
                    <a:pt x="1" y="1490"/>
                  </a:moveTo>
                  <a:lnTo>
                    <a:pt x="822"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66"/>
            <p:cNvSpPr/>
            <p:nvPr/>
          </p:nvSpPr>
          <p:spPr>
            <a:xfrm>
              <a:off x="7518050" y="2780400"/>
              <a:ext cx="41050" cy="19800"/>
            </a:xfrm>
            <a:custGeom>
              <a:avLst/>
              <a:gdLst/>
              <a:ahLst/>
              <a:cxnLst/>
              <a:rect l="l" t="t" r="r" b="b"/>
              <a:pathLst>
                <a:path w="1642" h="792" fill="none" extrusionOk="0">
                  <a:moveTo>
                    <a:pt x="0" y="791"/>
                  </a:moveTo>
                  <a:lnTo>
                    <a:pt x="1642"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66"/>
            <p:cNvSpPr/>
            <p:nvPr/>
          </p:nvSpPr>
          <p:spPr>
            <a:xfrm>
              <a:off x="7459525" y="2685425"/>
              <a:ext cx="15225" cy="41825"/>
            </a:xfrm>
            <a:custGeom>
              <a:avLst/>
              <a:gdLst/>
              <a:ahLst/>
              <a:cxnLst/>
              <a:rect l="l" t="t" r="r" b="b"/>
              <a:pathLst>
                <a:path w="609" h="1673" fill="none" extrusionOk="0">
                  <a:moveTo>
                    <a:pt x="1" y="1672"/>
                  </a:moveTo>
                  <a:lnTo>
                    <a:pt x="609"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66"/>
            <p:cNvSpPr/>
            <p:nvPr/>
          </p:nvSpPr>
          <p:spPr>
            <a:xfrm>
              <a:off x="7365300" y="2692250"/>
              <a:ext cx="18275" cy="42600"/>
            </a:xfrm>
            <a:custGeom>
              <a:avLst/>
              <a:gdLst/>
              <a:ahLst/>
              <a:cxnLst/>
              <a:rect l="l" t="t" r="r" b="b"/>
              <a:pathLst>
                <a:path w="731" h="1704" fill="none" extrusionOk="0">
                  <a:moveTo>
                    <a:pt x="730" y="1703"/>
                  </a:move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66"/>
            <p:cNvSpPr/>
            <p:nvPr/>
          </p:nvSpPr>
          <p:spPr>
            <a:xfrm>
              <a:off x="7272600" y="2784975"/>
              <a:ext cx="45625" cy="23575"/>
            </a:xfrm>
            <a:custGeom>
              <a:avLst/>
              <a:gdLst/>
              <a:ahLst/>
              <a:cxnLst/>
              <a:rect l="l" t="t" r="r" b="b"/>
              <a:pathLst>
                <a:path w="1825" h="943" fill="none" extrusionOk="0">
                  <a:moveTo>
                    <a:pt x="0" y="0"/>
                  </a:moveTo>
                  <a:lnTo>
                    <a:pt x="1824" y="94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66"/>
            <p:cNvSpPr/>
            <p:nvPr/>
          </p:nvSpPr>
          <p:spPr>
            <a:xfrm>
              <a:off x="7265750" y="2906550"/>
              <a:ext cx="50175" cy="21300"/>
            </a:xfrm>
            <a:custGeom>
              <a:avLst/>
              <a:gdLst/>
              <a:ahLst/>
              <a:cxnLst/>
              <a:rect l="l" t="t" r="r" b="b"/>
              <a:pathLst>
                <a:path w="2007" h="852" fill="none" extrusionOk="0">
                  <a:moveTo>
                    <a:pt x="1" y="852"/>
                  </a:moveTo>
                  <a:lnTo>
                    <a:pt x="2007"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1" name="Google Shape;3771;p66"/>
          <p:cNvGrpSpPr/>
          <p:nvPr/>
        </p:nvGrpSpPr>
        <p:grpSpPr>
          <a:xfrm>
            <a:off x="8630025" y="1850425"/>
            <a:ext cx="136800" cy="164925"/>
            <a:chOff x="8090250" y="1365500"/>
            <a:chExt cx="136800" cy="164925"/>
          </a:xfrm>
        </p:grpSpPr>
        <p:sp>
          <p:nvSpPr>
            <p:cNvPr id="3772" name="Google Shape;3772;p66"/>
            <p:cNvSpPr/>
            <p:nvPr/>
          </p:nvSpPr>
          <p:spPr>
            <a:xfrm>
              <a:off x="8158625" y="1465800"/>
              <a:ext cx="25" cy="64625"/>
            </a:xfrm>
            <a:custGeom>
              <a:avLst/>
              <a:gdLst/>
              <a:ahLst/>
              <a:cxnLst/>
              <a:rect l="l" t="t" r="r" b="b"/>
              <a:pathLst>
                <a:path w="1" h="2585" fill="none" extrusionOk="0">
                  <a:moveTo>
                    <a:pt x="1" y="0"/>
                  </a:moveTo>
                  <a:lnTo>
                    <a:pt x="1" y="258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66"/>
            <p:cNvSpPr/>
            <p:nvPr/>
          </p:nvSpPr>
          <p:spPr>
            <a:xfrm>
              <a:off x="8158625" y="1365500"/>
              <a:ext cx="25" cy="65375"/>
            </a:xfrm>
            <a:custGeom>
              <a:avLst/>
              <a:gdLst/>
              <a:ahLst/>
              <a:cxnLst/>
              <a:rect l="l" t="t" r="r" b="b"/>
              <a:pathLst>
                <a:path w="1" h="2615" fill="none" extrusionOk="0">
                  <a:moveTo>
                    <a:pt x="1" y="0"/>
                  </a:moveTo>
                  <a:lnTo>
                    <a:pt x="1" y="261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66"/>
            <p:cNvSpPr/>
            <p:nvPr/>
          </p:nvSpPr>
          <p:spPr>
            <a:xfrm>
              <a:off x="8173825" y="1447550"/>
              <a:ext cx="53225" cy="25"/>
            </a:xfrm>
            <a:custGeom>
              <a:avLst/>
              <a:gdLst/>
              <a:ahLst/>
              <a:cxnLst/>
              <a:rect l="l" t="t" r="r" b="b"/>
              <a:pathLst>
                <a:path w="2129" h="1" fill="none" extrusionOk="0">
                  <a:moveTo>
                    <a:pt x="1" y="1"/>
                  </a:moveTo>
                  <a:lnTo>
                    <a:pt x="212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66"/>
            <p:cNvSpPr/>
            <p:nvPr/>
          </p:nvSpPr>
          <p:spPr>
            <a:xfrm>
              <a:off x="8090250" y="1447550"/>
              <a:ext cx="53975" cy="25"/>
            </a:xfrm>
            <a:custGeom>
              <a:avLst/>
              <a:gdLst/>
              <a:ahLst/>
              <a:cxnLst/>
              <a:rect l="l" t="t" r="r" b="b"/>
              <a:pathLst>
                <a:path w="2159" h="1" fill="none" extrusionOk="0">
                  <a:moveTo>
                    <a:pt x="0" y="1"/>
                  </a:moveTo>
                  <a:lnTo>
                    <a:pt x="2158"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6" name="Google Shape;3776;p66"/>
          <p:cNvSpPr/>
          <p:nvPr/>
        </p:nvSpPr>
        <p:spPr>
          <a:xfrm>
            <a:off x="4788408" y="1199901"/>
            <a:ext cx="123074" cy="201080"/>
          </a:xfrm>
          <a:custGeom>
            <a:avLst/>
            <a:gdLst/>
            <a:ahLst/>
            <a:cxnLst/>
            <a:rect l="l" t="t" r="r" b="b"/>
            <a:pathLst>
              <a:path w="6475" h="10579" fill="none" extrusionOk="0">
                <a:moveTo>
                  <a:pt x="3252" y="1"/>
                </a:moveTo>
                <a:lnTo>
                  <a:pt x="0" y="5290"/>
                </a:lnTo>
                <a:lnTo>
                  <a:pt x="3252" y="10579"/>
                </a:lnTo>
                <a:lnTo>
                  <a:pt x="6474" y="5290"/>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7" name="Google Shape;3777;p66"/>
          <p:cNvGrpSpPr/>
          <p:nvPr/>
        </p:nvGrpSpPr>
        <p:grpSpPr>
          <a:xfrm>
            <a:off x="6642413" y="1262589"/>
            <a:ext cx="160043" cy="191843"/>
            <a:chOff x="2968138" y="1186114"/>
            <a:chExt cx="160043" cy="191843"/>
          </a:xfrm>
        </p:grpSpPr>
        <p:sp>
          <p:nvSpPr>
            <p:cNvPr id="3778" name="Google Shape;3778;p66"/>
            <p:cNvSpPr/>
            <p:nvPr/>
          </p:nvSpPr>
          <p:spPr>
            <a:xfrm>
              <a:off x="3047855" y="1302820"/>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6"/>
            <p:cNvSpPr/>
            <p:nvPr/>
          </p:nvSpPr>
          <p:spPr>
            <a:xfrm>
              <a:off x="3047855" y="1186114"/>
              <a:ext cx="19" cy="75137"/>
            </a:xfrm>
            <a:custGeom>
              <a:avLst/>
              <a:gdLst/>
              <a:ahLst/>
              <a:cxnLst/>
              <a:rect l="l" t="t" r="r" b="b"/>
              <a:pathLst>
                <a:path w="1" h="3953" fill="none" extrusionOk="0">
                  <a:moveTo>
                    <a:pt x="1" y="1"/>
                  </a:moveTo>
                  <a:lnTo>
                    <a:pt x="1" y="395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6"/>
            <p:cNvSpPr/>
            <p:nvPr/>
          </p:nvSpPr>
          <p:spPr>
            <a:xfrm>
              <a:off x="3065190" y="1281455"/>
              <a:ext cx="62991" cy="19"/>
            </a:xfrm>
            <a:custGeom>
              <a:avLst/>
              <a:gdLst/>
              <a:ahLst/>
              <a:cxnLst/>
              <a:rect l="l" t="t" r="r" b="b"/>
              <a:pathLst>
                <a:path w="3314" h="1" fill="none" extrusionOk="0">
                  <a:moveTo>
                    <a:pt x="1"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66"/>
            <p:cNvSpPr/>
            <p:nvPr/>
          </p:nvSpPr>
          <p:spPr>
            <a:xfrm>
              <a:off x="2968138" y="1281455"/>
              <a:ext cx="62991" cy="19"/>
            </a:xfrm>
            <a:custGeom>
              <a:avLst/>
              <a:gdLst/>
              <a:ahLst/>
              <a:cxnLst/>
              <a:rect l="l" t="t" r="r" b="b"/>
              <a:pathLst>
                <a:path w="3314" h="1" fill="none" extrusionOk="0">
                  <a:moveTo>
                    <a:pt x="0" y="0"/>
                  </a:moveTo>
                  <a:lnTo>
                    <a:pt x="3314"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2" name="Google Shape;3782;p66"/>
          <p:cNvGrpSpPr/>
          <p:nvPr/>
        </p:nvGrpSpPr>
        <p:grpSpPr>
          <a:xfrm>
            <a:off x="109520" y="3544703"/>
            <a:ext cx="689462" cy="1227689"/>
            <a:chOff x="6673375" y="2886800"/>
            <a:chExt cx="838150" cy="1492450"/>
          </a:xfrm>
        </p:grpSpPr>
        <p:grpSp>
          <p:nvGrpSpPr>
            <p:cNvPr id="3783" name="Google Shape;3783;p66"/>
            <p:cNvGrpSpPr/>
            <p:nvPr/>
          </p:nvGrpSpPr>
          <p:grpSpPr>
            <a:xfrm>
              <a:off x="6673375" y="2886800"/>
              <a:ext cx="838150" cy="1492450"/>
              <a:chOff x="6673375" y="2886800"/>
              <a:chExt cx="838150" cy="1492450"/>
            </a:xfrm>
          </p:grpSpPr>
          <p:sp>
            <p:nvSpPr>
              <p:cNvPr id="3784" name="Google Shape;3784;p66"/>
              <p:cNvSpPr/>
              <p:nvPr/>
            </p:nvSpPr>
            <p:spPr>
              <a:xfrm>
                <a:off x="7328075" y="3655800"/>
                <a:ext cx="72200" cy="70700"/>
              </a:xfrm>
              <a:custGeom>
                <a:avLst/>
                <a:gdLst/>
                <a:ahLst/>
                <a:cxnLst/>
                <a:rect l="l" t="t" r="r" b="b"/>
                <a:pathLst>
                  <a:path w="2888" h="2828" fill="none" extrusionOk="0">
                    <a:moveTo>
                      <a:pt x="0" y="2827"/>
                    </a:moveTo>
                    <a:lnTo>
                      <a:pt x="2888" y="1"/>
                    </a:lnTo>
                  </a:path>
                </a:pathLst>
              </a:custGeom>
              <a:noFill/>
              <a:ln w="987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6"/>
              <p:cNvSpPr/>
              <p:nvPr/>
            </p:nvSpPr>
            <p:spPr>
              <a:xfrm>
                <a:off x="7114075" y="3296975"/>
                <a:ext cx="397450" cy="673225"/>
              </a:xfrm>
              <a:custGeom>
                <a:avLst/>
                <a:gdLst/>
                <a:ahLst/>
                <a:cxnLst/>
                <a:rect l="l" t="t" r="r" b="b"/>
                <a:pathLst>
                  <a:path w="15898" h="26929" extrusionOk="0">
                    <a:moveTo>
                      <a:pt x="9761" y="0"/>
                    </a:moveTo>
                    <a:cubicBezTo>
                      <a:pt x="3180" y="0"/>
                      <a:pt x="1" y="26063"/>
                      <a:pt x="7800" y="26907"/>
                    </a:cubicBezTo>
                    <a:cubicBezTo>
                      <a:pt x="7934" y="26921"/>
                      <a:pt x="8064" y="26928"/>
                      <a:pt x="8192" y="26928"/>
                    </a:cubicBezTo>
                    <a:cubicBezTo>
                      <a:pt x="15897" y="26928"/>
                      <a:pt x="13498" y="1175"/>
                      <a:pt x="10658" y="159"/>
                    </a:cubicBezTo>
                    <a:cubicBezTo>
                      <a:pt x="10353" y="52"/>
                      <a:pt x="10054" y="0"/>
                      <a:pt x="97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66"/>
              <p:cNvSpPr/>
              <p:nvPr/>
            </p:nvSpPr>
            <p:spPr>
              <a:xfrm>
                <a:off x="7262725" y="3363250"/>
                <a:ext cx="164150" cy="182400"/>
              </a:xfrm>
              <a:custGeom>
                <a:avLst/>
                <a:gdLst/>
                <a:ahLst/>
                <a:cxnLst/>
                <a:rect l="l" t="t" r="r" b="b"/>
                <a:pathLst>
                  <a:path w="6566" h="7296" fill="none" extrusionOk="0">
                    <a:moveTo>
                      <a:pt x="395" y="0"/>
                    </a:moveTo>
                    <a:cubicBezTo>
                      <a:pt x="0" y="2888"/>
                      <a:pt x="2158" y="7295"/>
                      <a:pt x="2158" y="7295"/>
                    </a:cubicBezTo>
                    <a:cubicBezTo>
                      <a:pt x="2158" y="7295"/>
                      <a:pt x="6079" y="3891"/>
                      <a:pt x="6566" y="2067"/>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66"/>
              <p:cNvSpPr/>
              <p:nvPr/>
            </p:nvSpPr>
            <p:spPr>
              <a:xfrm>
                <a:off x="7227000" y="3474950"/>
                <a:ext cx="212800" cy="159600"/>
              </a:xfrm>
              <a:custGeom>
                <a:avLst/>
                <a:gdLst/>
                <a:ahLst/>
                <a:cxnLst/>
                <a:rect l="l" t="t" r="r" b="b"/>
                <a:pathLst>
                  <a:path w="8512" h="6384" fill="none" extrusionOk="0">
                    <a:moveTo>
                      <a:pt x="1" y="0"/>
                    </a:moveTo>
                    <a:cubicBezTo>
                      <a:pt x="517" y="4195"/>
                      <a:pt x="3587" y="6383"/>
                      <a:pt x="3587" y="6383"/>
                    </a:cubicBezTo>
                    <a:cubicBezTo>
                      <a:pt x="3587" y="6383"/>
                      <a:pt x="7387" y="4438"/>
                      <a:pt x="8511" y="851"/>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66"/>
              <p:cNvSpPr/>
              <p:nvPr/>
            </p:nvSpPr>
            <p:spPr>
              <a:xfrm>
                <a:off x="7206475" y="3566125"/>
                <a:ext cx="241675" cy="182400"/>
              </a:xfrm>
              <a:custGeom>
                <a:avLst/>
                <a:gdLst/>
                <a:ahLst/>
                <a:cxnLst/>
                <a:rect l="l" t="t" r="r" b="b"/>
                <a:pathLst>
                  <a:path w="9667" h="7296" fill="none" extrusionOk="0">
                    <a:moveTo>
                      <a:pt x="1" y="1"/>
                    </a:moveTo>
                    <a:cubicBezTo>
                      <a:pt x="548" y="3861"/>
                      <a:pt x="4652" y="7296"/>
                      <a:pt x="4652" y="7296"/>
                    </a:cubicBezTo>
                    <a:cubicBezTo>
                      <a:pt x="4652" y="7296"/>
                      <a:pt x="8421" y="5989"/>
                      <a:pt x="9667" y="1916"/>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66"/>
              <p:cNvSpPr/>
              <p:nvPr/>
            </p:nvSpPr>
            <p:spPr>
              <a:xfrm>
                <a:off x="7195100" y="3683925"/>
                <a:ext cx="252300" cy="133750"/>
              </a:xfrm>
              <a:custGeom>
                <a:avLst/>
                <a:gdLst/>
                <a:ahLst/>
                <a:cxnLst/>
                <a:rect l="l" t="t" r="r" b="b"/>
                <a:pathLst>
                  <a:path w="10092" h="5350" fill="none" extrusionOk="0">
                    <a:moveTo>
                      <a:pt x="0" y="0"/>
                    </a:moveTo>
                    <a:cubicBezTo>
                      <a:pt x="1216" y="2979"/>
                      <a:pt x="5441" y="5350"/>
                      <a:pt x="5441" y="5350"/>
                    </a:cubicBezTo>
                    <a:cubicBezTo>
                      <a:pt x="5441" y="5350"/>
                      <a:pt x="9149" y="4012"/>
                      <a:pt x="10091" y="395"/>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66"/>
              <p:cNvSpPr/>
              <p:nvPr/>
            </p:nvSpPr>
            <p:spPr>
              <a:xfrm>
                <a:off x="7200400" y="3781175"/>
                <a:ext cx="239400" cy="116300"/>
              </a:xfrm>
              <a:custGeom>
                <a:avLst/>
                <a:gdLst/>
                <a:ahLst/>
                <a:cxnLst/>
                <a:rect l="l" t="t" r="r" b="b"/>
                <a:pathLst>
                  <a:path w="9576" h="4652" fill="none" extrusionOk="0">
                    <a:moveTo>
                      <a:pt x="1" y="669"/>
                    </a:moveTo>
                    <a:cubicBezTo>
                      <a:pt x="2524" y="3435"/>
                      <a:pt x="5502" y="4651"/>
                      <a:pt x="5502" y="4651"/>
                    </a:cubicBezTo>
                    <a:cubicBezTo>
                      <a:pt x="5502" y="4651"/>
                      <a:pt x="8572" y="2372"/>
                      <a:pt x="9575" y="1"/>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66"/>
              <p:cNvSpPr/>
              <p:nvPr/>
            </p:nvSpPr>
            <p:spPr>
              <a:xfrm>
                <a:off x="7227000" y="3874650"/>
                <a:ext cx="190750" cy="63850"/>
              </a:xfrm>
              <a:custGeom>
                <a:avLst/>
                <a:gdLst/>
                <a:ahLst/>
                <a:cxnLst/>
                <a:rect l="l" t="t" r="r" b="b"/>
                <a:pathLst>
                  <a:path w="7630" h="2554" fill="none" extrusionOk="0">
                    <a:moveTo>
                      <a:pt x="1" y="973"/>
                    </a:moveTo>
                    <a:cubicBezTo>
                      <a:pt x="2280" y="2189"/>
                      <a:pt x="4560" y="2554"/>
                      <a:pt x="4560" y="2554"/>
                    </a:cubicBezTo>
                    <a:cubicBezTo>
                      <a:pt x="4560" y="2554"/>
                      <a:pt x="7204" y="1277"/>
                      <a:pt x="7630" y="0"/>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66"/>
              <p:cNvSpPr/>
              <p:nvPr/>
            </p:nvSpPr>
            <p:spPr>
              <a:xfrm>
                <a:off x="7251325" y="3300925"/>
                <a:ext cx="129200" cy="960525"/>
              </a:xfrm>
              <a:custGeom>
                <a:avLst/>
                <a:gdLst/>
                <a:ahLst/>
                <a:cxnLst/>
                <a:rect l="l" t="t" r="r" b="b"/>
                <a:pathLst>
                  <a:path w="5168" h="38421" fill="none" extrusionOk="0">
                    <a:moveTo>
                      <a:pt x="5168" y="1"/>
                    </a:moveTo>
                    <a:cubicBezTo>
                      <a:pt x="0" y="9119"/>
                      <a:pt x="4408" y="22524"/>
                      <a:pt x="3557" y="30457"/>
                    </a:cubicBezTo>
                    <a:lnTo>
                      <a:pt x="2706" y="3842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66"/>
              <p:cNvSpPr/>
              <p:nvPr/>
            </p:nvSpPr>
            <p:spPr>
              <a:xfrm>
                <a:off x="7255875" y="3172500"/>
                <a:ext cx="228000" cy="1206750"/>
              </a:xfrm>
              <a:custGeom>
                <a:avLst/>
                <a:gdLst/>
                <a:ahLst/>
                <a:cxnLst/>
                <a:rect l="l" t="t" r="r" b="b"/>
                <a:pathLst>
                  <a:path w="9120" h="48270" extrusionOk="0">
                    <a:moveTo>
                      <a:pt x="2128" y="1"/>
                    </a:moveTo>
                    <a:cubicBezTo>
                      <a:pt x="1368" y="1"/>
                      <a:pt x="669" y="123"/>
                      <a:pt x="1" y="335"/>
                    </a:cubicBezTo>
                    <a:cubicBezTo>
                      <a:pt x="2827" y="1247"/>
                      <a:pt x="4864" y="3892"/>
                      <a:pt x="4864" y="7022"/>
                    </a:cubicBezTo>
                    <a:lnTo>
                      <a:pt x="4864" y="41217"/>
                    </a:lnTo>
                    <a:cubicBezTo>
                      <a:pt x="4864" y="44348"/>
                      <a:pt x="2827" y="46992"/>
                      <a:pt x="1" y="47904"/>
                    </a:cubicBezTo>
                    <a:cubicBezTo>
                      <a:pt x="700" y="48148"/>
                      <a:pt x="1429" y="48269"/>
                      <a:pt x="2128" y="48269"/>
                    </a:cubicBezTo>
                    <a:cubicBezTo>
                      <a:pt x="6019" y="48269"/>
                      <a:pt x="9119" y="45108"/>
                      <a:pt x="9119" y="41278"/>
                    </a:cubicBezTo>
                    <a:lnTo>
                      <a:pt x="9119" y="7083"/>
                    </a:lnTo>
                    <a:cubicBezTo>
                      <a:pt x="9119" y="3132"/>
                      <a:pt x="6019" y="1"/>
                      <a:pt x="2128" y="1"/>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66"/>
              <p:cNvSpPr/>
              <p:nvPr/>
            </p:nvSpPr>
            <p:spPr>
              <a:xfrm>
                <a:off x="7134300" y="3173275"/>
                <a:ext cx="349575" cy="1204450"/>
              </a:xfrm>
              <a:custGeom>
                <a:avLst/>
                <a:gdLst/>
                <a:ahLst/>
                <a:cxnLst/>
                <a:rect l="l" t="t" r="r" b="b"/>
                <a:pathLst>
                  <a:path w="13983" h="48178" fill="none" extrusionOk="0">
                    <a:moveTo>
                      <a:pt x="6991" y="48177"/>
                    </a:moveTo>
                    <a:lnTo>
                      <a:pt x="6991" y="48177"/>
                    </a:lnTo>
                    <a:cubicBezTo>
                      <a:pt x="3131" y="48177"/>
                      <a:pt x="0" y="45047"/>
                      <a:pt x="0" y="41186"/>
                    </a:cubicBezTo>
                    <a:lnTo>
                      <a:pt x="0" y="6991"/>
                    </a:lnTo>
                    <a:cubicBezTo>
                      <a:pt x="0" y="3131"/>
                      <a:pt x="3162" y="0"/>
                      <a:pt x="6991" y="0"/>
                    </a:cubicBezTo>
                    <a:lnTo>
                      <a:pt x="6991" y="0"/>
                    </a:lnTo>
                    <a:cubicBezTo>
                      <a:pt x="10882" y="0"/>
                      <a:pt x="13982" y="3161"/>
                      <a:pt x="13982" y="6991"/>
                    </a:cubicBezTo>
                    <a:lnTo>
                      <a:pt x="13982" y="41186"/>
                    </a:lnTo>
                    <a:cubicBezTo>
                      <a:pt x="13982" y="45047"/>
                      <a:pt x="10882" y="48177"/>
                      <a:pt x="6991" y="48177"/>
                    </a:cubicBez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66"/>
              <p:cNvSpPr/>
              <p:nvPr/>
            </p:nvSpPr>
            <p:spPr>
              <a:xfrm>
                <a:off x="6673375" y="2961600"/>
                <a:ext cx="387025" cy="760250"/>
              </a:xfrm>
              <a:custGeom>
                <a:avLst/>
                <a:gdLst/>
                <a:ahLst/>
                <a:cxnLst/>
                <a:rect l="l" t="t" r="r" b="b"/>
                <a:pathLst>
                  <a:path w="15481" h="30410" extrusionOk="0">
                    <a:moveTo>
                      <a:pt x="10218" y="0"/>
                    </a:moveTo>
                    <a:cubicBezTo>
                      <a:pt x="5366" y="0"/>
                      <a:pt x="1" y="24470"/>
                      <a:pt x="5002" y="28893"/>
                    </a:cubicBezTo>
                    <a:cubicBezTo>
                      <a:pt x="6191" y="29942"/>
                      <a:pt x="7253" y="30409"/>
                      <a:pt x="8193" y="30409"/>
                    </a:cubicBezTo>
                    <a:cubicBezTo>
                      <a:pt x="15451" y="30409"/>
                      <a:pt x="15481" y="2595"/>
                      <a:pt x="10960" y="200"/>
                    </a:cubicBezTo>
                    <a:cubicBezTo>
                      <a:pt x="10715" y="65"/>
                      <a:pt x="10467" y="0"/>
                      <a:pt x="10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66"/>
              <p:cNvSpPr/>
              <p:nvPr/>
            </p:nvSpPr>
            <p:spPr>
              <a:xfrm>
                <a:off x="6763475" y="3325250"/>
                <a:ext cx="259150" cy="218875"/>
              </a:xfrm>
              <a:custGeom>
                <a:avLst/>
                <a:gdLst/>
                <a:ahLst/>
                <a:cxnLst/>
                <a:rect l="l" t="t" r="r" b="b"/>
                <a:pathLst>
                  <a:path w="10366" h="8755" fill="none" extrusionOk="0">
                    <a:moveTo>
                      <a:pt x="0" y="0"/>
                    </a:moveTo>
                    <a:cubicBezTo>
                      <a:pt x="699" y="4864"/>
                      <a:pt x="4164" y="8754"/>
                      <a:pt x="4164" y="8754"/>
                    </a:cubicBezTo>
                    <a:cubicBezTo>
                      <a:pt x="4164" y="8754"/>
                      <a:pt x="7326" y="6140"/>
                      <a:pt x="10365" y="1824"/>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66"/>
              <p:cNvSpPr/>
              <p:nvPr/>
            </p:nvSpPr>
            <p:spPr>
              <a:xfrm>
                <a:off x="6749800" y="3458225"/>
                <a:ext cx="261425" cy="176325"/>
              </a:xfrm>
              <a:custGeom>
                <a:avLst/>
                <a:gdLst/>
                <a:ahLst/>
                <a:cxnLst/>
                <a:rect l="l" t="t" r="r" b="b"/>
                <a:pathLst>
                  <a:path w="10457" h="7053" fill="none" extrusionOk="0">
                    <a:moveTo>
                      <a:pt x="0" y="1"/>
                    </a:moveTo>
                    <a:cubicBezTo>
                      <a:pt x="31" y="3283"/>
                      <a:pt x="4256" y="7052"/>
                      <a:pt x="4256" y="7052"/>
                    </a:cubicBezTo>
                    <a:cubicBezTo>
                      <a:pt x="4256" y="7052"/>
                      <a:pt x="7265" y="5441"/>
                      <a:pt x="10456" y="1520"/>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66"/>
              <p:cNvSpPr/>
              <p:nvPr/>
            </p:nvSpPr>
            <p:spPr>
              <a:xfrm>
                <a:off x="6793875" y="2965825"/>
                <a:ext cx="177075" cy="1329825"/>
              </a:xfrm>
              <a:custGeom>
                <a:avLst/>
                <a:gdLst/>
                <a:ahLst/>
                <a:cxnLst/>
                <a:rect l="l" t="t" r="r" b="b"/>
                <a:pathLst>
                  <a:path w="7083" h="53193" fill="none" extrusionOk="0">
                    <a:moveTo>
                      <a:pt x="6170" y="0"/>
                    </a:moveTo>
                    <a:cubicBezTo>
                      <a:pt x="6535" y="11338"/>
                      <a:pt x="0" y="27569"/>
                      <a:pt x="2796" y="39363"/>
                    </a:cubicBezTo>
                    <a:cubicBezTo>
                      <a:pt x="5563" y="51156"/>
                      <a:pt x="7082" y="53193"/>
                      <a:pt x="7082" y="53193"/>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66"/>
              <p:cNvSpPr/>
              <p:nvPr/>
            </p:nvSpPr>
            <p:spPr>
              <a:xfrm>
                <a:off x="6829575" y="2886800"/>
                <a:ext cx="228000" cy="1491675"/>
              </a:xfrm>
              <a:custGeom>
                <a:avLst/>
                <a:gdLst/>
                <a:ahLst/>
                <a:cxnLst/>
                <a:rect l="l" t="t" r="r" b="b"/>
                <a:pathLst>
                  <a:path w="9120" h="59667" extrusionOk="0">
                    <a:moveTo>
                      <a:pt x="2128" y="0"/>
                    </a:moveTo>
                    <a:cubicBezTo>
                      <a:pt x="1368" y="0"/>
                      <a:pt x="639" y="122"/>
                      <a:pt x="1" y="335"/>
                    </a:cubicBezTo>
                    <a:cubicBezTo>
                      <a:pt x="2827" y="1246"/>
                      <a:pt x="4864" y="3860"/>
                      <a:pt x="4864" y="7022"/>
                    </a:cubicBezTo>
                    <a:lnTo>
                      <a:pt x="4864" y="52645"/>
                    </a:lnTo>
                    <a:cubicBezTo>
                      <a:pt x="4864" y="55776"/>
                      <a:pt x="2827" y="58420"/>
                      <a:pt x="1" y="59332"/>
                    </a:cubicBezTo>
                    <a:cubicBezTo>
                      <a:pt x="669" y="59576"/>
                      <a:pt x="1399" y="59667"/>
                      <a:pt x="2128" y="59667"/>
                    </a:cubicBezTo>
                    <a:cubicBezTo>
                      <a:pt x="6019" y="59667"/>
                      <a:pt x="9119" y="56536"/>
                      <a:pt x="9119" y="52706"/>
                    </a:cubicBezTo>
                    <a:lnTo>
                      <a:pt x="9119" y="6991"/>
                    </a:lnTo>
                    <a:cubicBezTo>
                      <a:pt x="9119" y="3101"/>
                      <a:pt x="5958" y="0"/>
                      <a:pt x="2128" y="0"/>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66"/>
              <p:cNvSpPr/>
              <p:nvPr/>
            </p:nvSpPr>
            <p:spPr>
              <a:xfrm>
                <a:off x="6708000" y="2886800"/>
                <a:ext cx="349575" cy="1490925"/>
              </a:xfrm>
              <a:custGeom>
                <a:avLst/>
                <a:gdLst/>
                <a:ahLst/>
                <a:cxnLst/>
                <a:rect l="l" t="t" r="r" b="b"/>
                <a:pathLst>
                  <a:path w="13983" h="59637" fill="none" extrusionOk="0">
                    <a:moveTo>
                      <a:pt x="6991" y="59636"/>
                    </a:moveTo>
                    <a:lnTo>
                      <a:pt x="6991" y="59636"/>
                    </a:lnTo>
                    <a:cubicBezTo>
                      <a:pt x="3131" y="59636"/>
                      <a:pt x="0" y="56506"/>
                      <a:pt x="0" y="52645"/>
                    </a:cubicBezTo>
                    <a:lnTo>
                      <a:pt x="0" y="6991"/>
                    </a:lnTo>
                    <a:cubicBezTo>
                      <a:pt x="0" y="3101"/>
                      <a:pt x="3162" y="0"/>
                      <a:pt x="6991" y="0"/>
                    </a:cubicBezTo>
                    <a:lnTo>
                      <a:pt x="6991" y="0"/>
                    </a:lnTo>
                    <a:cubicBezTo>
                      <a:pt x="10882" y="0"/>
                      <a:pt x="13982" y="3161"/>
                      <a:pt x="13982" y="6991"/>
                    </a:cubicBezTo>
                    <a:lnTo>
                      <a:pt x="13982" y="52615"/>
                    </a:lnTo>
                    <a:cubicBezTo>
                      <a:pt x="13982" y="56506"/>
                      <a:pt x="10821" y="59636"/>
                      <a:pt x="6991" y="59636"/>
                    </a:cubicBez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66"/>
            <p:cNvSpPr/>
            <p:nvPr/>
          </p:nvSpPr>
          <p:spPr>
            <a:xfrm>
              <a:off x="6882000" y="3010650"/>
              <a:ext cx="56275" cy="43350"/>
            </a:xfrm>
            <a:custGeom>
              <a:avLst/>
              <a:gdLst/>
              <a:ahLst/>
              <a:cxnLst/>
              <a:rect l="l" t="t" r="r" b="b"/>
              <a:pathLst>
                <a:path w="2251" h="1734" fill="none" extrusionOk="0">
                  <a:moveTo>
                    <a:pt x="2250" y="1"/>
                  </a:moveTo>
                  <a:lnTo>
                    <a:pt x="1" y="1733"/>
                  </a:lnTo>
                </a:path>
              </a:pathLst>
            </a:custGeom>
            <a:noFill/>
            <a:ln w="987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66"/>
            <p:cNvSpPr/>
            <p:nvPr/>
          </p:nvSpPr>
          <p:spPr>
            <a:xfrm>
              <a:off x="7315150" y="3304725"/>
              <a:ext cx="95000" cy="143650"/>
            </a:xfrm>
            <a:custGeom>
              <a:avLst/>
              <a:gdLst/>
              <a:ahLst/>
              <a:cxnLst/>
              <a:rect l="l" t="t" r="r" b="b"/>
              <a:pathLst>
                <a:path w="3800" h="5746" fill="none" extrusionOk="0">
                  <a:moveTo>
                    <a:pt x="578" y="1"/>
                  </a:moveTo>
                  <a:cubicBezTo>
                    <a:pt x="1" y="2888"/>
                    <a:pt x="578" y="5746"/>
                    <a:pt x="578" y="5746"/>
                  </a:cubicBezTo>
                  <a:cubicBezTo>
                    <a:pt x="578" y="5746"/>
                    <a:pt x="3010" y="3466"/>
                    <a:pt x="3800" y="1703"/>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66"/>
            <p:cNvSpPr/>
            <p:nvPr/>
          </p:nvSpPr>
          <p:spPr>
            <a:xfrm>
              <a:off x="6882775" y="2989375"/>
              <a:ext cx="104875" cy="183150"/>
            </a:xfrm>
            <a:custGeom>
              <a:avLst/>
              <a:gdLst/>
              <a:ahLst/>
              <a:cxnLst/>
              <a:rect l="l" t="t" r="r" b="b"/>
              <a:pathLst>
                <a:path w="4195" h="7326" fill="none" extrusionOk="0">
                  <a:moveTo>
                    <a:pt x="0" y="1"/>
                  </a:moveTo>
                  <a:cubicBezTo>
                    <a:pt x="1611" y="2463"/>
                    <a:pt x="2007" y="7326"/>
                    <a:pt x="2007" y="7326"/>
                  </a:cubicBezTo>
                  <a:cubicBezTo>
                    <a:pt x="2007" y="7326"/>
                    <a:pt x="3800" y="3526"/>
                    <a:pt x="4195" y="1277"/>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66"/>
            <p:cNvSpPr/>
            <p:nvPr/>
          </p:nvSpPr>
          <p:spPr>
            <a:xfrm>
              <a:off x="6840225" y="3058525"/>
              <a:ext cx="174025" cy="266750"/>
            </a:xfrm>
            <a:custGeom>
              <a:avLst/>
              <a:gdLst/>
              <a:ahLst/>
              <a:cxnLst/>
              <a:rect l="l" t="t" r="r" b="b"/>
              <a:pathLst>
                <a:path w="6961" h="10670" fill="none" extrusionOk="0">
                  <a:moveTo>
                    <a:pt x="0" y="1"/>
                  </a:moveTo>
                  <a:cubicBezTo>
                    <a:pt x="1246" y="3374"/>
                    <a:pt x="2645" y="10669"/>
                    <a:pt x="2645" y="10669"/>
                  </a:cubicBezTo>
                  <a:cubicBezTo>
                    <a:pt x="2645" y="10669"/>
                    <a:pt x="6444" y="6323"/>
                    <a:pt x="6961" y="2919"/>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66"/>
            <p:cNvSpPr/>
            <p:nvPr/>
          </p:nvSpPr>
          <p:spPr>
            <a:xfrm>
              <a:off x="6792350" y="3192275"/>
              <a:ext cx="231775" cy="240900"/>
            </a:xfrm>
            <a:custGeom>
              <a:avLst/>
              <a:gdLst/>
              <a:ahLst/>
              <a:cxnLst/>
              <a:rect l="l" t="t" r="r" b="b"/>
              <a:pathLst>
                <a:path w="9271" h="9636" fill="none" extrusionOk="0">
                  <a:moveTo>
                    <a:pt x="0" y="0"/>
                  </a:moveTo>
                  <a:cubicBezTo>
                    <a:pt x="517" y="3465"/>
                    <a:pt x="3769" y="9636"/>
                    <a:pt x="3769" y="9636"/>
                  </a:cubicBezTo>
                  <a:cubicBezTo>
                    <a:pt x="3769" y="9636"/>
                    <a:pt x="7569" y="5958"/>
                    <a:pt x="9271" y="2736"/>
                  </a:cubicBezTo>
                </a:path>
              </a:pathLst>
            </a:custGeom>
            <a:noFill/>
            <a:ln w="6850"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2699671-019F-7170-6645-2069DF1C5E30}"/>
              </a:ext>
            </a:extLst>
          </p:cNvPr>
          <p:cNvSpPr txBox="1"/>
          <p:nvPr/>
        </p:nvSpPr>
        <p:spPr>
          <a:xfrm>
            <a:off x="688696" y="3164515"/>
            <a:ext cx="1989342" cy="872034"/>
          </a:xfrm>
          <a:prstGeom prst="rect">
            <a:avLst/>
          </a:prstGeom>
          <a:noFill/>
        </p:spPr>
        <p:txBody>
          <a:bodyPr wrap="square">
            <a:spAutoFit/>
          </a:bodyPr>
          <a:lstStyle/>
          <a:p>
            <a:pPr algn="ctr">
              <a:lnSpc>
                <a:spcPct val="150000"/>
              </a:lnSpc>
            </a:pPr>
            <a:r>
              <a:rPr lang="fr-FR" sz="1800">
                <a:effectLst/>
                <a:latin typeface="+mj-lt"/>
                <a:ea typeface="Calibri" panose="020F0502020204030204" pitchFamily="34" charset="0"/>
              </a:rPr>
              <a:t>Ôn lại kiến thức đã học</a:t>
            </a:r>
            <a:endParaRPr lang="en-US" sz="1800">
              <a:latin typeface="+mj-lt"/>
            </a:endParaRPr>
          </a:p>
        </p:txBody>
      </p:sp>
      <p:sp>
        <p:nvSpPr>
          <p:cNvPr id="7" name="TextBox 6">
            <a:extLst>
              <a:ext uri="{FF2B5EF4-FFF2-40B4-BE49-F238E27FC236}">
                <a16:creationId xmlns:a16="http://schemas.microsoft.com/office/drawing/2014/main" id="{E3B24000-7477-BBAF-99F5-DF180C70CAB2}"/>
              </a:ext>
            </a:extLst>
          </p:cNvPr>
          <p:cNvSpPr txBox="1"/>
          <p:nvPr/>
        </p:nvSpPr>
        <p:spPr>
          <a:xfrm>
            <a:off x="2742081" y="3077363"/>
            <a:ext cx="1779041" cy="872034"/>
          </a:xfrm>
          <a:prstGeom prst="rect">
            <a:avLst/>
          </a:prstGeom>
          <a:noFill/>
        </p:spPr>
        <p:txBody>
          <a:bodyPr wrap="square">
            <a:spAutoFit/>
          </a:bodyPr>
          <a:lstStyle/>
          <a:p>
            <a:pPr algn="ctr">
              <a:lnSpc>
                <a:spcPct val="150000"/>
              </a:lnSpc>
            </a:pPr>
            <a:r>
              <a:rPr lang="fr-FR" sz="1800">
                <a:effectLst/>
                <a:latin typeface="+mj-lt"/>
                <a:ea typeface="Calibri" panose="020F0502020204030204" pitchFamily="34" charset="0"/>
              </a:rPr>
              <a:t>Hoàn thành bài tập vận dụng</a:t>
            </a:r>
            <a:endParaRPr lang="en-US" sz="1800">
              <a:latin typeface="+mj-lt"/>
            </a:endParaRPr>
          </a:p>
        </p:txBody>
      </p:sp>
      <p:sp>
        <p:nvSpPr>
          <p:cNvPr id="10" name="TextBox 9">
            <a:extLst>
              <a:ext uri="{FF2B5EF4-FFF2-40B4-BE49-F238E27FC236}">
                <a16:creationId xmlns:a16="http://schemas.microsoft.com/office/drawing/2014/main" id="{D95D1A7B-31FC-FDD8-6776-F6BF7085B789}"/>
              </a:ext>
            </a:extLst>
          </p:cNvPr>
          <p:cNvSpPr txBox="1"/>
          <p:nvPr/>
        </p:nvSpPr>
        <p:spPr>
          <a:xfrm>
            <a:off x="4386978" y="3082755"/>
            <a:ext cx="2189959" cy="872034"/>
          </a:xfrm>
          <a:prstGeom prst="rect">
            <a:avLst/>
          </a:prstGeom>
          <a:noFill/>
        </p:spPr>
        <p:txBody>
          <a:bodyPr wrap="square">
            <a:spAutoFit/>
          </a:bodyPr>
          <a:lstStyle/>
          <a:p>
            <a:pPr algn="ctr">
              <a:lnSpc>
                <a:spcPct val="150000"/>
              </a:lnSpc>
            </a:pPr>
            <a:r>
              <a:rPr lang="fr-FR" sz="1800">
                <a:effectLst/>
                <a:latin typeface="+mj-lt"/>
                <a:ea typeface="Calibri" panose="020F0502020204030204" pitchFamily="34" charset="0"/>
              </a:rPr>
              <a:t>Làm bài tập trong SBT KHTN 8</a:t>
            </a:r>
            <a:endParaRPr lang="en-US" sz="1800">
              <a:latin typeface="+mj-lt"/>
            </a:endParaRPr>
          </a:p>
        </p:txBody>
      </p:sp>
      <p:sp>
        <p:nvSpPr>
          <p:cNvPr id="13" name="TextBox 12">
            <a:extLst>
              <a:ext uri="{FF2B5EF4-FFF2-40B4-BE49-F238E27FC236}">
                <a16:creationId xmlns:a16="http://schemas.microsoft.com/office/drawing/2014/main" id="{54016DF0-0464-82BE-4B7D-3064394F7B22}"/>
              </a:ext>
            </a:extLst>
          </p:cNvPr>
          <p:cNvSpPr txBox="1"/>
          <p:nvPr/>
        </p:nvSpPr>
        <p:spPr>
          <a:xfrm>
            <a:off x="6422923" y="3114028"/>
            <a:ext cx="2583074" cy="872034"/>
          </a:xfrm>
          <a:prstGeom prst="rect">
            <a:avLst/>
          </a:prstGeom>
          <a:noFill/>
        </p:spPr>
        <p:txBody>
          <a:bodyPr wrap="square">
            <a:spAutoFit/>
          </a:bodyPr>
          <a:lstStyle/>
          <a:p>
            <a:pPr algn="ctr">
              <a:lnSpc>
                <a:spcPct val="150000"/>
              </a:lnSpc>
            </a:pPr>
            <a:r>
              <a:rPr lang="fr-FR" sz="1800">
                <a:effectLst/>
                <a:latin typeface="+mj-lt"/>
                <a:ea typeface="Calibri" panose="020F0502020204030204" pitchFamily="34" charset="0"/>
              </a:rPr>
              <a:t>Đọc và tìm hiểu trước nội dung </a:t>
            </a:r>
            <a:r>
              <a:rPr lang="fr-FR" sz="1800" b="1" i="1">
                <a:effectLst/>
                <a:latin typeface="+mj-lt"/>
                <a:ea typeface="Calibri" panose="020F0502020204030204" pitchFamily="34" charset="0"/>
              </a:rPr>
              <a:t>Bài </a:t>
            </a:r>
            <a:r>
              <a:rPr lang="en-US" sz="1800" b="1" i="1">
                <a:effectLst/>
                <a:latin typeface="+mj-lt"/>
                <a:ea typeface="Calibri" panose="020F0502020204030204" pitchFamily="34" charset="0"/>
              </a:rPr>
              <a:t>10: Oxide</a:t>
            </a:r>
            <a:endParaRPr lang="en-US" sz="1800" b="1" i="1">
              <a:latin typeface="+mj-lt"/>
            </a:endParaRPr>
          </a:p>
        </p:txBody>
      </p:sp>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92"/>
                                        </p:tgtEl>
                                        <p:attrNameLst>
                                          <p:attrName>style.visibility</p:attrName>
                                        </p:attrNameLst>
                                      </p:cBhvr>
                                      <p:to>
                                        <p:strVal val="visible"/>
                                      </p:to>
                                    </p:set>
                                    <p:animEffect transition="in" filter="wipe(down)">
                                      <p:cBhvr>
                                        <p:cTn id="7" dur="500"/>
                                        <p:tgtEl>
                                          <p:spTgt spid="3692"/>
                                        </p:tgtEl>
                                      </p:cBhvr>
                                    </p:animEffect>
                                  </p:childTnLst>
                                </p:cTn>
                              </p:par>
                              <p:par>
                                <p:cTn id="8" presetID="22" presetClass="entr" presetSubtype="4" fill="hold" nodeType="withEffect">
                                  <p:stCondLst>
                                    <p:cond delay="0"/>
                                  </p:stCondLst>
                                  <p:childTnLst>
                                    <p:set>
                                      <p:cBhvr>
                                        <p:cTn id="9" dur="1" fill="hold">
                                          <p:stCondLst>
                                            <p:cond delay="0"/>
                                          </p:stCondLst>
                                        </p:cTn>
                                        <p:tgtEl>
                                          <p:spTgt spid="3700"/>
                                        </p:tgtEl>
                                        <p:attrNameLst>
                                          <p:attrName>style.visibility</p:attrName>
                                        </p:attrNameLst>
                                      </p:cBhvr>
                                      <p:to>
                                        <p:strVal val="visible"/>
                                      </p:to>
                                    </p:set>
                                    <p:animEffect transition="in" filter="wipe(down)">
                                      <p:cBhvr>
                                        <p:cTn id="10" dur="500"/>
                                        <p:tgtEl>
                                          <p:spTgt spid="3700"/>
                                        </p:tgtEl>
                                      </p:cBhvr>
                                    </p:animEffect>
                                  </p:childTnLst>
                                </p:cTn>
                              </p:par>
                              <p:par>
                                <p:cTn id="11" presetID="22" presetClass="entr" presetSubtype="4" fill="hold" nodeType="withEffect">
                                  <p:stCondLst>
                                    <p:cond delay="0"/>
                                  </p:stCondLst>
                                  <p:childTnLst>
                                    <p:set>
                                      <p:cBhvr>
                                        <p:cTn id="12" dur="1" fill="hold">
                                          <p:stCondLst>
                                            <p:cond delay="0"/>
                                          </p:stCondLst>
                                        </p:cTn>
                                        <p:tgtEl>
                                          <p:spTgt spid="3708"/>
                                        </p:tgtEl>
                                        <p:attrNameLst>
                                          <p:attrName>style.visibility</p:attrName>
                                        </p:attrNameLst>
                                      </p:cBhvr>
                                      <p:to>
                                        <p:strVal val="visible"/>
                                      </p:to>
                                    </p:set>
                                    <p:animEffect transition="in" filter="wipe(down)">
                                      <p:cBhvr>
                                        <p:cTn id="13" dur="500"/>
                                        <p:tgtEl>
                                          <p:spTgt spid="3708"/>
                                        </p:tgtEl>
                                      </p:cBhvr>
                                    </p:animEffect>
                                  </p:childTnLst>
                                </p:cTn>
                              </p:par>
                              <p:par>
                                <p:cTn id="14" presetID="22" presetClass="entr" presetSubtype="4" fill="hold" nodeType="withEffect">
                                  <p:stCondLst>
                                    <p:cond delay="0"/>
                                  </p:stCondLst>
                                  <p:childTnLst>
                                    <p:set>
                                      <p:cBhvr>
                                        <p:cTn id="15" dur="1" fill="hold">
                                          <p:stCondLst>
                                            <p:cond delay="0"/>
                                          </p:stCondLst>
                                        </p:cTn>
                                        <p:tgtEl>
                                          <p:spTgt spid="3716"/>
                                        </p:tgtEl>
                                        <p:attrNameLst>
                                          <p:attrName>style.visibility</p:attrName>
                                        </p:attrNameLst>
                                      </p:cBhvr>
                                      <p:to>
                                        <p:strVal val="visible"/>
                                      </p:to>
                                    </p:set>
                                    <p:animEffect transition="in" filter="wipe(down)">
                                      <p:cBhvr>
                                        <p:cTn id="16" dur="500"/>
                                        <p:tgtEl>
                                          <p:spTgt spid="3716"/>
                                        </p:tgtEl>
                                      </p:cBhvr>
                                    </p:animEffect>
                                  </p:childTnLst>
                                </p:cTn>
                              </p:par>
                              <p:par>
                                <p:cTn id="17" presetID="22" presetClass="entr" presetSubtype="4" fill="hold" nodeType="withEffect">
                                  <p:stCondLst>
                                    <p:cond delay="0"/>
                                  </p:stCondLst>
                                  <p:childTnLst>
                                    <p:set>
                                      <p:cBhvr>
                                        <p:cTn id="18" dur="1" fill="hold">
                                          <p:stCondLst>
                                            <p:cond delay="0"/>
                                          </p:stCondLst>
                                        </p:cTn>
                                        <p:tgtEl>
                                          <p:spTgt spid="3733"/>
                                        </p:tgtEl>
                                        <p:attrNameLst>
                                          <p:attrName>style.visibility</p:attrName>
                                        </p:attrNameLst>
                                      </p:cBhvr>
                                      <p:to>
                                        <p:strVal val="visible"/>
                                      </p:to>
                                    </p:set>
                                    <p:animEffect transition="in" filter="wipe(down)">
                                      <p:cBhvr>
                                        <p:cTn id="19" dur="500"/>
                                        <p:tgtEl>
                                          <p:spTgt spid="3733"/>
                                        </p:tgtEl>
                                      </p:cBhvr>
                                    </p:animEffect>
                                  </p:childTnLst>
                                </p:cTn>
                              </p:par>
                              <p:par>
                                <p:cTn id="20" presetID="22" presetClass="entr" presetSubtype="4" fill="hold" nodeType="withEffect">
                                  <p:stCondLst>
                                    <p:cond delay="0"/>
                                  </p:stCondLst>
                                  <p:childTnLst>
                                    <p:set>
                                      <p:cBhvr>
                                        <p:cTn id="21" dur="1" fill="hold">
                                          <p:stCondLst>
                                            <p:cond delay="0"/>
                                          </p:stCondLst>
                                        </p:cTn>
                                        <p:tgtEl>
                                          <p:spTgt spid="3736"/>
                                        </p:tgtEl>
                                        <p:attrNameLst>
                                          <p:attrName>style.visibility</p:attrName>
                                        </p:attrNameLst>
                                      </p:cBhvr>
                                      <p:to>
                                        <p:strVal val="visible"/>
                                      </p:to>
                                    </p:set>
                                    <p:animEffect transition="in" filter="wipe(down)">
                                      <p:cBhvr>
                                        <p:cTn id="22" dur="500"/>
                                        <p:tgtEl>
                                          <p:spTgt spid="3736"/>
                                        </p:tgtEl>
                                      </p:cBhvr>
                                    </p:animEffect>
                                  </p:childTnLst>
                                </p:cTn>
                              </p:par>
                              <p:par>
                                <p:cTn id="23" presetID="22" presetClass="entr" presetSubtype="4" fill="hold" nodeType="withEffect">
                                  <p:stCondLst>
                                    <p:cond delay="0"/>
                                  </p:stCondLst>
                                  <p:childTnLst>
                                    <p:set>
                                      <p:cBhvr>
                                        <p:cTn id="24" dur="1" fill="hold">
                                          <p:stCondLst>
                                            <p:cond delay="0"/>
                                          </p:stCondLst>
                                        </p:cTn>
                                        <p:tgtEl>
                                          <p:spTgt spid="3738"/>
                                        </p:tgtEl>
                                        <p:attrNameLst>
                                          <p:attrName>style.visibility</p:attrName>
                                        </p:attrNameLst>
                                      </p:cBhvr>
                                      <p:to>
                                        <p:strVal val="visible"/>
                                      </p:to>
                                    </p:set>
                                    <p:animEffect transition="in" filter="wipe(down)">
                                      <p:cBhvr>
                                        <p:cTn id="25" dur="500"/>
                                        <p:tgtEl>
                                          <p:spTgt spid="3738"/>
                                        </p:tgtEl>
                                      </p:cBhvr>
                                    </p:animEffect>
                                  </p:childTnLst>
                                </p:cTn>
                              </p:par>
                              <p:par>
                                <p:cTn id="26" presetID="22" presetClass="entr" presetSubtype="4" fill="hold" nodeType="withEffect">
                                  <p:stCondLst>
                                    <p:cond delay="0"/>
                                  </p:stCondLst>
                                  <p:childTnLst>
                                    <p:set>
                                      <p:cBhvr>
                                        <p:cTn id="27" dur="1" fill="hold">
                                          <p:stCondLst>
                                            <p:cond delay="0"/>
                                          </p:stCondLst>
                                        </p:cTn>
                                        <p:tgtEl>
                                          <p:spTgt spid="3740"/>
                                        </p:tgtEl>
                                        <p:attrNameLst>
                                          <p:attrName>style.visibility</p:attrName>
                                        </p:attrNameLst>
                                      </p:cBhvr>
                                      <p:to>
                                        <p:strVal val="visible"/>
                                      </p:to>
                                    </p:set>
                                    <p:animEffect transition="in" filter="wipe(down)">
                                      <p:cBhvr>
                                        <p:cTn id="28" dur="500"/>
                                        <p:tgtEl>
                                          <p:spTgt spid="3740"/>
                                        </p:tgtEl>
                                      </p:cBhvr>
                                    </p:animEffect>
                                  </p:childTnLst>
                                </p:cTn>
                              </p:par>
                              <p:par>
                                <p:cTn id="29" presetID="22" presetClass="entr" presetSubtype="4" fill="hold" nodeType="withEffect">
                                  <p:stCondLst>
                                    <p:cond delay="0"/>
                                  </p:stCondLst>
                                  <p:childTnLst>
                                    <p:set>
                                      <p:cBhvr>
                                        <p:cTn id="30" dur="1" fill="hold">
                                          <p:stCondLst>
                                            <p:cond delay="0"/>
                                          </p:stCondLst>
                                        </p:cTn>
                                        <p:tgtEl>
                                          <p:spTgt spid="3741"/>
                                        </p:tgtEl>
                                        <p:attrNameLst>
                                          <p:attrName>style.visibility</p:attrName>
                                        </p:attrNameLst>
                                      </p:cBhvr>
                                      <p:to>
                                        <p:strVal val="visible"/>
                                      </p:to>
                                    </p:set>
                                    <p:animEffect transition="in" filter="wipe(down)">
                                      <p:cBhvr>
                                        <p:cTn id="31" dur="500"/>
                                        <p:tgtEl>
                                          <p:spTgt spid="3741"/>
                                        </p:tgtEl>
                                      </p:cBhvr>
                                    </p:animEffect>
                                  </p:childTnLst>
                                </p:cTn>
                              </p:par>
                              <p:par>
                                <p:cTn id="32" presetID="22" presetClass="entr" presetSubtype="4" fill="hold" nodeType="withEffect">
                                  <p:stCondLst>
                                    <p:cond delay="0"/>
                                  </p:stCondLst>
                                  <p:childTnLst>
                                    <p:set>
                                      <p:cBhvr>
                                        <p:cTn id="33" dur="1" fill="hold">
                                          <p:stCondLst>
                                            <p:cond delay="0"/>
                                          </p:stCondLst>
                                        </p:cTn>
                                        <p:tgtEl>
                                          <p:spTgt spid="3742"/>
                                        </p:tgtEl>
                                        <p:attrNameLst>
                                          <p:attrName>style.visibility</p:attrName>
                                        </p:attrNameLst>
                                      </p:cBhvr>
                                      <p:to>
                                        <p:strVal val="visible"/>
                                      </p:to>
                                    </p:set>
                                    <p:animEffect transition="in" filter="wipe(down)">
                                      <p:cBhvr>
                                        <p:cTn id="34" dur="500"/>
                                        <p:tgtEl>
                                          <p:spTgt spid="3742"/>
                                        </p:tgtEl>
                                      </p:cBhvr>
                                    </p:animEffect>
                                  </p:childTnLst>
                                </p:cTn>
                              </p:par>
                              <p:par>
                                <p:cTn id="35" presetID="22" presetClass="entr" presetSubtype="4" fill="hold" nodeType="withEffect">
                                  <p:stCondLst>
                                    <p:cond delay="0"/>
                                  </p:stCondLst>
                                  <p:childTnLst>
                                    <p:set>
                                      <p:cBhvr>
                                        <p:cTn id="36" dur="1" fill="hold">
                                          <p:stCondLst>
                                            <p:cond delay="0"/>
                                          </p:stCondLst>
                                        </p:cTn>
                                        <p:tgtEl>
                                          <p:spTgt spid="3743"/>
                                        </p:tgtEl>
                                        <p:attrNameLst>
                                          <p:attrName>style.visibility</p:attrName>
                                        </p:attrNameLst>
                                      </p:cBhvr>
                                      <p:to>
                                        <p:strVal val="visible"/>
                                      </p:to>
                                    </p:set>
                                    <p:animEffect transition="in" filter="wipe(down)">
                                      <p:cBhvr>
                                        <p:cTn id="37" dur="500"/>
                                        <p:tgtEl>
                                          <p:spTgt spid="374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734"/>
                                        </p:tgtEl>
                                        <p:attrNameLst>
                                          <p:attrName>style.visibility</p:attrName>
                                        </p:attrNameLst>
                                      </p:cBhvr>
                                      <p:to>
                                        <p:strVal val="visible"/>
                                      </p:to>
                                    </p:set>
                                    <p:animEffect transition="in" filter="wipe(down)">
                                      <p:cBhvr>
                                        <p:cTn id="40" dur="500"/>
                                        <p:tgtEl>
                                          <p:spTgt spid="37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35"/>
                                        </p:tgtEl>
                                        <p:attrNameLst>
                                          <p:attrName>style.visibility</p:attrName>
                                        </p:attrNameLst>
                                      </p:cBhvr>
                                      <p:to>
                                        <p:strVal val="visible"/>
                                      </p:to>
                                    </p:set>
                                    <p:animEffect transition="in" filter="wipe(down)">
                                      <p:cBhvr>
                                        <p:cTn id="43" dur="500"/>
                                        <p:tgtEl>
                                          <p:spTgt spid="373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737"/>
                                        </p:tgtEl>
                                        <p:attrNameLst>
                                          <p:attrName>style.visibility</p:attrName>
                                        </p:attrNameLst>
                                      </p:cBhvr>
                                      <p:to>
                                        <p:strVal val="visible"/>
                                      </p:to>
                                    </p:set>
                                    <p:animEffect transition="in" filter="wipe(down)">
                                      <p:cBhvr>
                                        <p:cTn id="46" dur="500"/>
                                        <p:tgtEl>
                                          <p:spTgt spid="373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739"/>
                                        </p:tgtEl>
                                        <p:attrNameLst>
                                          <p:attrName>style.visibility</p:attrName>
                                        </p:attrNameLst>
                                      </p:cBhvr>
                                      <p:to>
                                        <p:strVal val="visible"/>
                                      </p:to>
                                    </p:set>
                                    <p:animEffect transition="in" filter="wipe(down)">
                                      <p:cBhvr>
                                        <p:cTn id="49" dur="500"/>
                                        <p:tgtEl>
                                          <p:spTgt spid="3739"/>
                                        </p:tgtEl>
                                      </p:cBhvr>
                                    </p:animEffect>
                                  </p:childTnLst>
                                </p:cTn>
                              </p:par>
                              <p:par>
                                <p:cTn id="50" presetID="22" presetClass="entr" presetSubtype="4" fill="hold" nodeType="withEffect">
                                  <p:stCondLst>
                                    <p:cond delay="0"/>
                                  </p:stCondLst>
                                  <p:childTnLst>
                                    <p:set>
                                      <p:cBhvr>
                                        <p:cTn id="51" dur="1" fill="hold">
                                          <p:stCondLst>
                                            <p:cond delay="0"/>
                                          </p:stCondLst>
                                        </p:cTn>
                                        <p:tgtEl>
                                          <p:spTgt spid="3771"/>
                                        </p:tgtEl>
                                        <p:attrNameLst>
                                          <p:attrName>style.visibility</p:attrName>
                                        </p:attrNameLst>
                                      </p:cBhvr>
                                      <p:to>
                                        <p:strVal val="visible"/>
                                      </p:to>
                                    </p:set>
                                    <p:animEffect transition="in" filter="wipe(down)">
                                      <p:cBhvr>
                                        <p:cTn id="52" dur="500"/>
                                        <p:tgtEl>
                                          <p:spTgt spid="377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4" grpId="0"/>
      <p:bldP spid="3735" grpId="0"/>
      <p:bldP spid="3737" grpId="0"/>
      <p:bldP spid="3739" grpId="0"/>
      <p:bldP spid="4" grpId="0"/>
      <p:bldP spid="7" grpId="0"/>
      <p:bldP spid="10"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41"/>
          <p:cNvSpPr/>
          <p:nvPr/>
        </p:nvSpPr>
        <p:spPr>
          <a:xfrm>
            <a:off x="753319" y="1047135"/>
            <a:ext cx="7740600" cy="3185652"/>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41"/>
          <p:cNvSpPr txBox="1">
            <a:spLocks noGrp="1"/>
          </p:cNvSpPr>
          <p:nvPr>
            <p:ph type="subTitle" idx="1"/>
          </p:nvPr>
        </p:nvSpPr>
        <p:spPr>
          <a:xfrm>
            <a:off x="1032388" y="2639961"/>
            <a:ext cx="7461531" cy="113769"/>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500" b="1">
                <a:solidFill>
                  <a:schemeClr val="bg1"/>
                </a:solidFill>
                <a:latin typeface="+mj-lt"/>
              </a:rPr>
              <a:t>CẢM ƠN CÁC EM ĐÃ LẮNG NGHE BÀI GIẢNG!</a:t>
            </a:r>
          </a:p>
        </p:txBody>
      </p:sp>
      <p:sp>
        <p:nvSpPr>
          <p:cNvPr id="1393" name="Google Shape;1393;p41"/>
          <p:cNvSpPr/>
          <p:nvPr/>
        </p:nvSpPr>
        <p:spPr>
          <a:xfrm>
            <a:off x="8166212" y="3916286"/>
            <a:ext cx="448938" cy="518258"/>
          </a:xfrm>
          <a:custGeom>
            <a:avLst/>
            <a:gdLst/>
            <a:ahLst/>
            <a:cxnLst/>
            <a:rect l="l" t="t" r="r" b="b"/>
            <a:pathLst>
              <a:path w="23619" h="27266" extrusionOk="0">
                <a:moveTo>
                  <a:pt x="11825" y="0"/>
                </a:moveTo>
                <a:lnTo>
                  <a:pt x="1" y="6809"/>
                </a:lnTo>
                <a:lnTo>
                  <a:pt x="1" y="20456"/>
                </a:lnTo>
                <a:lnTo>
                  <a:pt x="11825" y="27265"/>
                </a:lnTo>
                <a:lnTo>
                  <a:pt x="23618" y="20456"/>
                </a:lnTo>
                <a:lnTo>
                  <a:pt x="23618" y="6809"/>
                </a:lnTo>
                <a:lnTo>
                  <a:pt x="11825" y="0"/>
                </a:lnTo>
                <a:close/>
              </a:path>
            </a:pathLst>
          </a:custGeom>
          <a:solidFill>
            <a:srgbClr val="53A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1776682"/>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0" name="TextBox 39">
            <a:extLst>
              <a:ext uri="{FF2B5EF4-FFF2-40B4-BE49-F238E27FC236}">
                <a16:creationId xmlns:a16="http://schemas.microsoft.com/office/drawing/2014/main" id="{FE0D153C-0F3B-3A32-5234-08FBC97A978D}"/>
              </a:ext>
            </a:extLst>
          </p:cNvPr>
          <p:cNvSpPr txBox="1"/>
          <p:nvPr/>
        </p:nvSpPr>
        <p:spPr>
          <a:xfrm>
            <a:off x="2558846" y="58994"/>
            <a:ext cx="4269658" cy="699230"/>
          </a:xfrm>
          <a:prstGeom prst="rect">
            <a:avLst/>
          </a:prstGeom>
          <a:noFill/>
        </p:spPr>
        <p:txBody>
          <a:bodyPr wrap="square" rtlCol="0">
            <a:spAutoFit/>
          </a:bodyPr>
          <a:lstStyle/>
          <a:p>
            <a:pPr algn="ctr">
              <a:lnSpc>
                <a:spcPct val="150000"/>
              </a:lnSpc>
            </a:pPr>
            <a:r>
              <a:rPr lang="en-US" sz="3000" b="1"/>
              <a:t>NỘI DUNG BÀI HỌC</a:t>
            </a:r>
          </a:p>
        </p:txBody>
      </p:sp>
      <p:grpSp>
        <p:nvGrpSpPr>
          <p:cNvPr id="43" name="Group 42">
            <a:extLst>
              <a:ext uri="{FF2B5EF4-FFF2-40B4-BE49-F238E27FC236}">
                <a16:creationId xmlns:a16="http://schemas.microsoft.com/office/drawing/2014/main" id="{D9AD0090-FA05-3AD8-B2E2-838A6D5EA991}"/>
              </a:ext>
            </a:extLst>
          </p:cNvPr>
          <p:cNvGrpSpPr/>
          <p:nvPr/>
        </p:nvGrpSpPr>
        <p:grpSpPr>
          <a:xfrm>
            <a:off x="720212" y="943896"/>
            <a:ext cx="7838768" cy="892278"/>
            <a:chOff x="774290" y="1054509"/>
            <a:chExt cx="7838768" cy="892278"/>
          </a:xfrm>
        </p:grpSpPr>
        <p:sp>
          <p:nvSpPr>
            <p:cNvPr id="41" name="Rectangle 40">
              <a:extLst>
                <a:ext uri="{FF2B5EF4-FFF2-40B4-BE49-F238E27FC236}">
                  <a16:creationId xmlns:a16="http://schemas.microsoft.com/office/drawing/2014/main" id="{9ABEF96D-C8B6-55C8-5129-4E01AC5293AF}"/>
                </a:ext>
              </a:extLst>
            </p:cNvPr>
            <p:cNvSpPr/>
            <p:nvPr/>
          </p:nvSpPr>
          <p:spPr>
            <a:xfrm>
              <a:off x="1201994" y="1054509"/>
              <a:ext cx="7411064" cy="89227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9333A13-CB1E-1285-E12F-D83F6DFF2DD1}"/>
                </a:ext>
              </a:extLst>
            </p:cNvPr>
            <p:cNvSpPr/>
            <p:nvPr/>
          </p:nvSpPr>
          <p:spPr>
            <a:xfrm>
              <a:off x="774290" y="1054509"/>
              <a:ext cx="870155" cy="892278"/>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1</a:t>
              </a:r>
            </a:p>
          </p:txBody>
        </p:sp>
      </p:grpSp>
      <p:grpSp>
        <p:nvGrpSpPr>
          <p:cNvPr id="44" name="Group 43">
            <a:extLst>
              <a:ext uri="{FF2B5EF4-FFF2-40B4-BE49-F238E27FC236}">
                <a16:creationId xmlns:a16="http://schemas.microsoft.com/office/drawing/2014/main" id="{A0AF5F7F-9C8F-E4DE-1F78-DEE2E1C71C00}"/>
              </a:ext>
            </a:extLst>
          </p:cNvPr>
          <p:cNvGrpSpPr/>
          <p:nvPr/>
        </p:nvGrpSpPr>
        <p:grpSpPr>
          <a:xfrm>
            <a:off x="720212" y="2265721"/>
            <a:ext cx="7838768" cy="892278"/>
            <a:chOff x="774290" y="1054509"/>
            <a:chExt cx="7838768" cy="892278"/>
          </a:xfrm>
        </p:grpSpPr>
        <p:sp>
          <p:nvSpPr>
            <p:cNvPr id="45" name="Rectangle 44">
              <a:extLst>
                <a:ext uri="{FF2B5EF4-FFF2-40B4-BE49-F238E27FC236}">
                  <a16:creationId xmlns:a16="http://schemas.microsoft.com/office/drawing/2014/main" id="{2161D958-5744-D0BA-1214-2BBDA96BFDE0}"/>
                </a:ext>
              </a:extLst>
            </p:cNvPr>
            <p:cNvSpPr/>
            <p:nvPr/>
          </p:nvSpPr>
          <p:spPr>
            <a:xfrm>
              <a:off x="1201994" y="1054509"/>
              <a:ext cx="7411064" cy="89227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67E3519-8D2C-818E-8152-046D3236F41E}"/>
                </a:ext>
              </a:extLst>
            </p:cNvPr>
            <p:cNvSpPr/>
            <p:nvPr/>
          </p:nvSpPr>
          <p:spPr>
            <a:xfrm>
              <a:off x="774290" y="1054509"/>
              <a:ext cx="870155" cy="892278"/>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2</a:t>
              </a:r>
            </a:p>
          </p:txBody>
        </p:sp>
      </p:grpSp>
      <p:grpSp>
        <p:nvGrpSpPr>
          <p:cNvPr id="47" name="Group 46">
            <a:extLst>
              <a:ext uri="{FF2B5EF4-FFF2-40B4-BE49-F238E27FC236}">
                <a16:creationId xmlns:a16="http://schemas.microsoft.com/office/drawing/2014/main" id="{E6700720-4299-5559-EE27-C321D0EBA5A6}"/>
              </a:ext>
            </a:extLst>
          </p:cNvPr>
          <p:cNvGrpSpPr/>
          <p:nvPr/>
        </p:nvGrpSpPr>
        <p:grpSpPr>
          <a:xfrm>
            <a:off x="720212" y="3587546"/>
            <a:ext cx="7838768" cy="892278"/>
            <a:chOff x="774290" y="1054509"/>
            <a:chExt cx="7838768" cy="892278"/>
          </a:xfrm>
        </p:grpSpPr>
        <p:sp>
          <p:nvSpPr>
            <p:cNvPr id="48" name="Rectangle 47">
              <a:extLst>
                <a:ext uri="{FF2B5EF4-FFF2-40B4-BE49-F238E27FC236}">
                  <a16:creationId xmlns:a16="http://schemas.microsoft.com/office/drawing/2014/main" id="{4898275A-8EE6-213C-93FB-5F4E9CD4F5EE}"/>
                </a:ext>
              </a:extLst>
            </p:cNvPr>
            <p:cNvSpPr/>
            <p:nvPr/>
          </p:nvSpPr>
          <p:spPr>
            <a:xfrm>
              <a:off x="1201994" y="1054509"/>
              <a:ext cx="7411064" cy="89227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44103EC-9A27-AC6B-D57E-184604420E48}"/>
                </a:ext>
              </a:extLst>
            </p:cNvPr>
            <p:cNvSpPr/>
            <p:nvPr/>
          </p:nvSpPr>
          <p:spPr>
            <a:xfrm>
              <a:off x="774290" y="1054509"/>
              <a:ext cx="870155" cy="892278"/>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3</a:t>
              </a:r>
            </a:p>
          </p:txBody>
        </p:sp>
      </p:grpSp>
      <p:sp>
        <p:nvSpPr>
          <p:cNvPr id="50" name="TextBox 49">
            <a:extLst>
              <a:ext uri="{FF2B5EF4-FFF2-40B4-BE49-F238E27FC236}">
                <a16:creationId xmlns:a16="http://schemas.microsoft.com/office/drawing/2014/main" id="{139F482A-770D-5927-ACFB-4B61F183F77A}"/>
              </a:ext>
            </a:extLst>
          </p:cNvPr>
          <p:cNvSpPr txBox="1"/>
          <p:nvPr/>
        </p:nvSpPr>
        <p:spPr>
          <a:xfrm>
            <a:off x="3677264" y="1024325"/>
            <a:ext cx="2352368" cy="658835"/>
          </a:xfrm>
          <a:prstGeom prst="rect">
            <a:avLst/>
          </a:prstGeom>
          <a:noFill/>
        </p:spPr>
        <p:txBody>
          <a:bodyPr wrap="square" rtlCol="0">
            <a:spAutoFit/>
          </a:bodyPr>
          <a:lstStyle/>
          <a:p>
            <a:pPr algn="ctr">
              <a:lnSpc>
                <a:spcPct val="150000"/>
              </a:lnSpc>
            </a:pPr>
            <a:r>
              <a:rPr lang="en-US" sz="2800"/>
              <a:t>Khái niệm</a:t>
            </a:r>
          </a:p>
        </p:txBody>
      </p:sp>
      <p:sp>
        <p:nvSpPr>
          <p:cNvPr id="51" name="TextBox 50">
            <a:extLst>
              <a:ext uri="{FF2B5EF4-FFF2-40B4-BE49-F238E27FC236}">
                <a16:creationId xmlns:a16="http://schemas.microsoft.com/office/drawing/2014/main" id="{88F676CE-F6EB-2A9C-F487-4B5B07280F68}"/>
              </a:ext>
            </a:extLst>
          </p:cNvPr>
          <p:cNvSpPr txBox="1"/>
          <p:nvPr/>
        </p:nvSpPr>
        <p:spPr>
          <a:xfrm>
            <a:off x="2864259" y="2356980"/>
            <a:ext cx="3978378" cy="658835"/>
          </a:xfrm>
          <a:prstGeom prst="rect">
            <a:avLst/>
          </a:prstGeom>
          <a:noFill/>
        </p:spPr>
        <p:txBody>
          <a:bodyPr wrap="square" rtlCol="0">
            <a:spAutoFit/>
          </a:bodyPr>
          <a:lstStyle/>
          <a:p>
            <a:pPr algn="ctr">
              <a:lnSpc>
                <a:spcPct val="150000"/>
              </a:lnSpc>
            </a:pPr>
            <a:r>
              <a:rPr lang="en-US" sz="2800"/>
              <a:t>Tính chất hóa học</a:t>
            </a:r>
          </a:p>
        </p:txBody>
      </p:sp>
      <p:sp>
        <p:nvSpPr>
          <p:cNvPr id="52" name="TextBox 51">
            <a:extLst>
              <a:ext uri="{FF2B5EF4-FFF2-40B4-BE49-F238E27FC236}">
                <a16:creationId xmlns:a16="http://schemas.microsoft.com/office/drawing/2014/main" id="{756258C4-3307-DCED-30B5-632031F06C59}"/>
              </a:ext>
            </a:extLst>
          </p:cNvPr>
          <p:cNvSpPr txBox="1"/>
          <p:nvPr/>
        </p:nvSpPr>
        <p:spPr>
          <a:xfrm>
            <a:off x="3779274" y="3756686"/>
            <a:ext cx="2215945" cy="553998"/>
          </a:xfrm>
          <a:prstGeom prst="rect">
            <a:avLst/>
          </a:prstGeom>
          <a:noFill/>
        </p:spPr>
        <p:txBody>
          <a:bodyPr wrap="square" rtlCol="0">
            <a:spAutoFit/>
          </a:bodyPr>
          <a:lstStyle/>
          <a:p>
            <a:pPr algn="ctr"/>
            <a:r>
              <a:rPr lang="en-US" sz="2900"/>
              <a:t>Thang PH</a:t>
            </a:r>
          </a:p>
        </p:txBody>
      </p:sp>
      <p:pic>
        <p:nvPicPr>
          <p:cNvPr id="53" name="Picture 2">
            <a:extLst>
              <a:ext uri="{FF2B5EF4-FFF2-40B4-BE49-F238E27FC236}">
                <a16:creationId xmlns:a16="http://schemas.microsoft.com/office/drawing/2014/main" id="{E3115348-4032-D4B8-61E2-F6048A720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40175" y="1656195"/>
            <a:ext cx="1933790" cy="286487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down)">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00"/>
                                        <p:tgtEl>
                                          <p:spTgt spid="4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down)">
                                      <p:cBhvr>
                                        <p:cTn id="2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grpSp>
        <p:nvGrpSpPr>
          <p:cNvPr id="1816" name="Google Shape;1816;p46"/>
          <p:cNvGrpSpPr/>
          <p:nvPr/>
        </p:nvGrpSpPr>
        <p:grpSpPr>
          <a:xfrm rot="-1110106">
            <a:off x="1088372" y="1513899"/>
            <a:ext cx="833018" cy="1510870"/>
            <a:chOff x="4476630" y="2407479"/>
            <a:chExt cx="731447" cy="1326647"/>
          </a:xfrm>
        </p:grpSpPr>
        <p:sp>
          <p:nvSpPr>
            <p:cNvPr id="1817" name="Google Shape;1817;p46"/>
            <p:cNvSpPr/>
            <p:nvPr/>
          </p:nvSpPr>
          <p:spPr>
            <a:xfrm>
              <a:off x="4476630" y="2781850"/>
              <a:ext cx="258274" cy="812324"/>
            </a:xfrm>
            <a:custGeom>
              <a:avLst/>
              <a:gdLst/>
              <a:ahLst/>
              <a:cxnLst/>
              <a:rect l="l" t="t" r="r" b="b"/>
              <a:pathLst>
                <a:path w="13588" h="42737" extrusionOk="0">
                  <a:moveTo>
                    <a:pt x="1" y="0"/>
                  </a:moveTo>
                  <a:lnTo>
                    <a:pt x="1" y="0"/>
                  </a:lnTo>
                  <a:cubicBezTo>
                    <a:pt x="3587" y="12767"/>
                    <a:pt x="2615" y="25715"/>
                    <a:pt x="6870" y="33588"/>
                  </a:cubicBezTo>
                  <a:cubicBezTo>
                    <a:pt x="11125" y="41430"/>
                    <a:pt x="13587" y="42737"/>
                    <a:pt x="13587" y="42737"/>
                  </a:cubicBezTo>
                  <a:cubicBezTo>
                    <a:pt x="13587" y="42737"/>
                    <a:pt x="12645" y="34955"/>
                    <a:pt x="10122" y="23739"/>
                  </a:cubicBezTo>
                  <a:cubicBezTo>
                    <a:pt x="6779" y="8846"/>
                    <a:pt x="1" y="1"/>
                    <a:pt x="1"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6"/>
            <p:cNvSpPr/>
            <p:nvPr/>
          </p:nvSpPr>
          <p:spPr>
            <a:xfrm>
              <a:off x="4499743" y="2878333"/>
              <a:ext cx="105739" cy="147916"/>
            </a:xfrm>
            <a:custGeom>
              <a:avLst/>
              <a:gdLst/>
              <a:ahLst/>
              <a:cxnLst/>
              <a:rect l="l" t="t" r="r" b="b"/>
              <a:pathLst>
                <a:path w="5563" h="7782" fill="none" extrusionOk="0">
                  <a:moveTo>
                    <a:pt x="0" y="0"/>
                  </a:moveTo>
                  <a:cubicBezTo>
                    <a:pt x="3861" y="2280"/>
                    <a:pt x="5563" y="7782"/>
                    <a:pt x="5563" y="778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6"/>
            <p:cNvSpPr/>
            <p:nvPr/>
          </p:nvSpPr>
          <p:spPr>
            <a:xfrm>
              <a:off x="4518808" y="2998498"/>
              <a:ext cx="123074" cy="133490"/>
            </a:xfrm>
            <a:custGeom>
              <a:avLst/>
              <a:gdLst/>
              <a:ahLst/>
              <a:cxnLst/>
              <a:rect l="l" t="t" r="r" b="b"/>
              <a:pathLst>
                <a:path w="6475" h="7023" fill="none" extrusionOk="0">
                  <a:moveTo>
                    <a:pt x="0" y="1"/>
                  </a:moveTo>
                  <a:cubicBezTo>
                    <a:pt x="2736" y="1521"/>
                    <a:pt x="6475" y="7022"/>
                    <a:pt x="6384" y="6718"/>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6"/>
            <p:cNvSpPr/>
            <p:nvPr/>
          </p:nvSpPr>
          <p:spPr>
            <a:xfrm>
              <a:off x="4540191" y="3157952"/>
              <a:ext cx="128263" cy="75137"/>
            </a:xfrm>
            <a:custGeom>
              <a:avLst/>
              <a:gdLst/>
              <a:ahLst/>
              <a:cxnLst/>
              <a:rect l="l" t="t" r="r" b="b"/>
              <a:pathLst>
                <a:path w="6748" h="3953" fill="none" extrusionOk="0">
                  <a:moveTo>
                    <a:pt x="0" y="1"/>
                  </a:moveTo>
                  <a:cubicBezTo>
                    <a:pt x="3952" y="1126"/>
                    <a:pt x="6748" y="3952"/>
                    <a:pt x="6748" y="395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6"/>
            <p:cNvSpPr/>
            <p:nvPr/>
          </p:nvSpPr>
          <p:spPr>
            <a:xfrm>
              <a:off x="4555777" y="3262531"/>
              <a:ext cx="138679" cy="94182"/>
            </a:xfrm>
            <a:custGeom>
              <a:avLst/>
              <a:gdLst/>
              <a:ahLst/>
              <a:cxnLst/>
              <a:rect l="l" t="t" r="r" b="b"/>
              <a:pathLst>
                <a:path w="7296" h="4955" fill="none" extrusionOk="0">
                  <a:moveTo>
                    <a:pt x="1" y="1"/>
                  </a:moveTo>
                  <a:cubicBezTo>
                    <a:pt x="3314" y="1095"/>
                    <a:pt x="7296" y="4955"/>
                    <a:pt x="7296" y="495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6"/>
            <p:cNvSpPr/>
            <p:nvPr/>
          </p:nvSpPr>
          <p:spPr>
            <a:xfrm>
              <a:off x="4592177" y="3388475"/>
              <a:ext cx="118455" cy="52594"/>
            </a:xfrm>
            <a:custGeom>
              <a:avLst/>
              <a:gdLst/>
              <a:ahLst/>
              <a:cxnLst/>
              <a:rect l="l" t="t" r="r" b="b"/>
              <a:pathLst>
                <a:path w="6232" h="2767" fill="none" extrusionOk="0">
                  <a:moveTo>
                    <a:pt x="1" y="1"/>
                  </a:moveTo>
                  <a:cubicBezTo>
                    <a:pt x="4013" y="639"/>
                    <a:pt x="6232" y="2767"/>
                    <a:pt x="6232" y="276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6"/>
            <p:cNvSpPr/>
            <p:nvPr/>
          </p:nvSpPr>
          <p:spPr>
            <a:xfrm>
              <a:off x="4570812" y="3047613"/>
              <a:ext cx="164092" cy="545990"/>
            </a:xfrm>
            <a:custGeom>
              <a:avLst/>
              <a:gdLst/>
              <a:ahLst/>
              <a:cxnLst/>
              <a:rect l="l" t="t" r="r" b="b"/>
              <a:pathLst>
                <a:path w="8633" h="28725" extrusionOk="0">
                  <a:moveTo>
                    <a:pt x="2249" y="0"/>
                  </a:moveTo>
                  <a:cubicBezTo>
                    <a:pt x="2097" y="456"/>
                    <a:pt x="0" y="7083"/>
                    <a:pt x="1185" y="16505"/>
                  </a:cubicBezTo>
                  <a:cubicBezTo>
                    <a:pt x="1277" y="17052"/>
                    <a:pt x="1216" y="17630"/>
                    <a:pt x="1216" y="18147"/>
                  </a:cubicBezTo>
                  <a:cubicBezTo>
                    <a:pt x="1459" y="18633"/>
                    <a:pt x="1641" y="19089"/>
                    <a:pt x="1915" y="19545"/>
                  </a:cubicBezTo>
                  <a:cubicBezTo>
                    <a:pt x="6170" y="27417"/>
                    <a:pt x="8632" y="28724"/>
                    <a:pt x="8632" y="28724"/>
                  </a:cubicBezTo>
                  <a:cubicBezTo>
                    <a:pt x="8632" y="28724"/>
                    <a:pt x="7660" y="20973"/>
                    <a:pt x="5137" y="9757"/>
                  </a:cubicBezTo>
                  <a:cubicBezTo>
                    <a:pt x="4347" y="6140"/>
                    <a:pt x="3313" y="2888"/>
                    <a:pt x="2249"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6"/>
            <p:cNvSpPr/>
            <p:nvPr/>
          </p:nvSpPr>
          <p:spPr>
            <a:xfrm>
              <a:off x="4632625" y="2407479"/>
              <a:ext cx="575452" cy="915154"/>
            </a:xfrm>
            <a:custGeom>
              <a:avLst/>
              <a:gdLst/>
              <a:ahLst/>
              <a:cxnLst/>
              <a:rect l="l" t="t" r="r" b="b"/>
              <a:pathLst>
                <a:path w="30275" h="48147" extrusionOk="0">
                  <a:moveTo>
                    <a:pt x="30275" y="0"/>
                  </a:moveTo>
                  <a:cubicBezTo>
                    <a:pt x="30274" y="0"/>
                    <a:pt x="11429" y="7539"/>
                    <a:pt x="5715" y="24894"/>
                  </a:cubicBezTo>
                  <a:cubicBezTo>
                    <a:pt x="0" y="42250"/>
                    <a:pt x="5715" y="48116"/>
                    <a:pt x="5715" y="48116"/>
                  </a:cubicBezTo>
                  <a:lnTo>
                    <a:pt x="8359" y="48116"/>
                  </a:lnTo>
                  <a:lnTo>
                    <a:pt x="8359" y="48147"/>
                  </a:lnTo>
                  <a:cubicBezTo>
                    <a:pt x="19697" y="40821"/>
                    <a:pt x="23192" y="17386"/>
                    <a:pt x="26019" y="9848"/>
                  </a:cubicBezTo>
                  <a:cubicBezTo>
                    <a:pt x="28785" y="2310"/>
                    <a:pt x="30274" y="0"/>
                    <a:pt x="30275"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6"/>
            <p:cNvSpPr/>
            <p:nvPr/>
          </p:nvSpPr>
          <p:spPr>
            <a:xfrm>
              <a:off x="4701945" y="3034897"/>
              <a:ext cx="272149" cy="221304"/>
            </a:xfrm>
            <a:custGeom>
              <a:avLst/>
              <a:gdLst/>
              <a:ahLst/>
              <a:cxnLst/>
              <a:rect l="l" t="t" r="r" b="b"/>
              <a:pathLst>
                <a:path w="14318" h="11643" fill="none" extrusionOk="0">
                  <a:moveTo>
                    <a:pt x="1" y="1"/>
                  </a:moveTo>
                  <a:cubicBezTo>
                    <a:pt x="244" y="6809"/>
                    <a:pt x="4013" y="11642"/>
                    <a:pt x="4013" y="11642"/>
                  </a:cubicBezTo>
                  <a:cubicBezTo>
                    <a:pt x="4013" y="11642"/>
                    <a:pt x="10214" y="7113"/>
                    <a:pt x="14317" y="225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6"/>
            <p:cNvSpPr/>
            <p:nvPr/>
          </p:nvSpPr>
          <p:spPr>
            <a:xfrm>
              <a:off x="4732566" y="2867346"/>
              <a:ext cx="298722" cy="259433"/>
            </a:xfrm>
            <a:custGeom>
              <a:avLst/>
              <a:gdLst/>
              <a:ahLst/>
              <a:cxnLst/>
              <a:rect l="l" t="t" r="r" b="b"/>
              <a:pathLst>
                <a:path w="15716" h="13649" fill="none" extrusionOk="0">
                  <a:moveTo>
                    <a:pt x="670" y="1"/>
                  </a:moveTo>
                  <a:cubicBezTo>
                    <a:pt x="1" y="5290"/>
                    <a:pt x="3618" y="13649"/>
                    <a:pt x="3618" y="13649"/>
                  </a:cubicBezTo>
                  <a:cubicBezTo>
                    <a:pt x="3618" y="13649"/>
                    <a:pt x="11825" y="8998"/>
                    <a:pt x="15715" y="3132"/>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6"/>
            <p:cNvSpPr/>
            <p:nvPr/>
          </p:nvSpPr>
          <p:spPr>
            <a:xfrm>
              <a:off x="4788619" y="2726957"/>
              <a:ext cx="277909" cy="298722"/>
            </a:xfrm>
            <a:custGeom>
              <a:avLst/>
              <a:gdLst/>
              <a:ahLst/>
              <a:cxnLst/>
              <a:rect l="l" t="t" r="r" b="b"/>
              <a:pathLst>
                <a:path w="14621" h="15716" fill="none" extrusionOk="0">
                  <a:moveTo>
                    <a:pt x="1429" y="1"/>
                  </a:moveTo>
                  <a:cubicBezTo>
                    <a:pt x="0" y="6627"/>
                    <a:pt x="2584" y="15715"/>
                    <a:pt x="2584" y="15715"/>
                  </a:cubicBezTo>
                  <a:cubicBezTo>
                    <a:pt x="2584" y="15715"/>
                    <a:pt x="11307" y="8846"/>
                    <a:pt x="14621" y="41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6"/>
            <p:cNvSpPr/>
            <p:nvPr/>
          </p:nvSpPr>
          <p:spPr>
            <a:xfrm>
              <a:off x="4886831" y="2585997"/>
              <a:ext cx="205699" cy="282527"/>
            </a:xfrm>
            <a:custGeom>
              <a:avLst/>
              <a:gdLst/>
              <a:ahLst/>
              <a:cxnLst/>
              <a:rect l="l" t="t" r="r" b="b"/>
              <a:pathLst>
                <a:path w="10822" h="14864" fill="none" extrusionOk="0">
                  <a:moveTo>
                    <a:pt x="2645" y="0"/>
                  </a:moveTo>
                  <a:cubicBezTo>
                    <a:pt x="1" y="6019"/>
                    <a:pt x="791" y="14864"/>
                    <a:pt x="791" y="14864"/>
                  </a:cubicBezTo>
                  <a:cubicBezTo>
                    <a:pt x="791" y="14864"/>
                    <a:pt x="8207" y="10852"/>
                    <a:pt x="10821" y="6566"/>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6"/>
            <p:cNvSpPr/>
            <p:nvPr/>
          </p:nvSpPr>
          <p:spPr>
            <a:xfrm>
              <a:off x="4974076" y="2476229"/>
              <a:ext cx="141568" cy="237461"/>
            </a:xfrm>
            <a:custGeom>
              <a:avLst/>
              <a:gdLst/>
              <a:ahLst/>
              <a:cxnLst/>
              <a:rect l="l" t="t" r="r" b="b"/>
              <a:pathLst>
                <a:path w="7448" h="12493" fill="none" extrusionOk="0">
                  <a:moveTo>
                    <a:pt x="5593" y="0"/>
                  </a:moveTo>
                  <a:cubicBezTo>
                    <a:pt x="2280" y="4286"/>
                    <a:pt x="0" y="12493"/>
                    <a:pt x="0" y="12493"/>
                  </a:cubicBezTo>
                  <a:cubicBezTo>
                    <a:pt x="0" y="12493"/>
                    <a:pt x="4712" y="11854"/>
                    <a:pt x="7447" y="799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6"/>
            <p:cNvSpPr/>
            <p:nvPr/>
          </p:nvSpPr>
          <p:spPr>
            <a:xfrm>
              <a:off x="5098860" y="2436940"/>
              <a:ext cx="75707" cy="99960"/>
            </a:xfrm>
            <a:custGeom>
              <a:avLst/>
              <a:gdLst/>
              <a:ahLst/>
              <a:cxnLst/>
              <a:rect l="l" t="t" r="r" b="b"/>
              <a:pathLst>
                <a:path w="3983" h="5259" fill="none" extrusionOk="0">
                  <a:moveTo>
                    <a:pt x="2554" y="0"/>
                  </a:moveTo>
                  <a:cubicBezTo>
                    <a:pt x="1" y="2098"/>
                    <a:pt x="1" y="5259"/>
                    <a:pt x="1" y="5259"/>
                  </a:cubicBezTo>
                  <a:lnTo>
                    <a:pt x="3983" y="2067"/>
                  </a:ln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6"/>
            <p:cNvSpPr/>
            <p:nvPr/>
          </p:nvSpPr>
          <p:spPr>
            <a:xfrm>
              <a:off x="4676532" y="2536312"/>
              <a:ext cx="422347" cy="1197815"/>
            </a:xfrm>
            <a:custGeom>
              <a:avLst/>
              <a:gdLst/>
              <a:ahLst/>
              <a:cxnLst/>
              <a:rect l="l" t="t" r="r" b="b"/>
              <a:pathLst>
                <a:path w="22220" h="63018" extrusionOk="0">
                  <a:moveTo>
                    <a:pt x="22220" y="0"/>
                  </a:moveTo>
                  <a:cubicBezTo>
                    <a:pt x="22219" y="1"/>
                    <a:pt x="16627" y="6171"/>
                    <a:pt x="10761" y="18450"/>
                  </a:cubicBezTo>
                  <a:cubicBezTo>
                    <a:pt x="4864" y="30730"/>
                    <a:pt x="0" y="52676"/>
                    <a:pt x="2007" y="60214"/>
                  </a:cubicBezTo>
                  <a:cubicBezTo>
                    <a:pt x="2551" y="62269"/>
                    <a:pt x="3033" y="63018"/>
                    <a:pt x="3446" y="63018"/>
                  </a:cubicBezTo>
                  <a:cubicBezTo>
                    <a:pt x="4555" y="63018"/>
                    <a:pt x="5168" y="57630"/>
                    <a:pt x="5168" y="57630"/>
                  </a:cubicBezTo>
                  <a:cubicBezTo>
                    <a:pt x="5320" y="44682"/>
                    <a:pt x="5806" y="37448"/>
                    <a:pt x="9757" y="24833"/>
                  </a:cubicBezTo>
                  <a:cubicBezTo>
                    <a:pt x="13678" y="12220"/>
                    <a:pt x="22219" y="1"/>
                    <a:pt x="22220" y="0"/>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2" name="Google Shape;1832;p46"/>
          <p:cNvSpPr txBox="1">
            <a:spLocks noGrp="1"/>
          </p:cNvSpPr>
          <p:nvPr>
            <p:ph type="title"/>
          </p:nvPr>
        </p:nvSpPr>
        <p:spPr>
          <a:xfrm>
            <a:off x="4844528" y="2167311"/>
            <a:ext cx="3650700" cy="73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a:latin typeface="+mj-lt"/>
              </a:rPr>
              <a:t>KHÁI NIỆM</a:t>
            </a:r>
            <a:endParaRPr sz="4000" b="1">
              <a:latin typeface="+mj-lt"/>
            </a:endParaRPr>
          </a:p>
        </p:txBody>
      </p:sp>
      <p:sp>
        <p:nvSpPr>
          <p:cNvPr id="1834" name="Google Shape;1834;p46"/>
          <p:cNvSpPr txBox="1">
            <a:spLocks noGrp="1"/>
          </p:cNvSpPr>
          <p:nvPr>
            <p:ph type="title" idx="2"/>
          </p:nvPr>
        </p:nvSpPr>
        <p:spPr>
          <a:xfrm>
            <a:off x="6017004" y="1169203"/>
            <a:ext cx="1408200" cy="9033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6000" b="1">
                <a:latin typeface="+mj-lt"/>
              </a:rPr>
              <a:t>01</a:t>
            </a:r>
            <a:endParaRPr sz="6000" b="1">
              <a:latin typeface="+mj-lt"/>
            </a:endParaRPr>
          </a:p>
        </p:txBody>
      </p:sp>
      <p:grpSp>
        <p:nvGrpSpPr>
          <p:cNvPr id="1835" name="Google Shape;1835;p46"/>
          <p:cNvGrpSpPr/>
          <p:nvPr/>
        </p:nvGrpSpPr>
        <p:grpSpPr>
          <a:xfrm>
            <a:off x="953953" y="1219193"/>
            <a:ext cx="3274587" cy="3325436"/>
            <a:chOff x="420553" y="-7"/>
            <a:chExt cx="3274587" cy="3325436"/>
          </a:xfrm>
        </p:grpSpPr>
        <p:sp>
          <p:nvSpPr>
            <p:cNvPr id="1836" name="Google Shape;1836;p46"/>
            <p:cNvSpPr/>
            <p:nvPr/>
          </p:nvSpPr>
          <p:spPr>
            <a:xfrm>
              <a:off x="1317171" y="535069"/>
              <a:ext cx="518838" cy="1069011"/>
            </a:xfrm>
            <a:custGeom>
              <a:avLst/>
              <a:gdLst/>
              <a:ahLst/>
              <a:cxnLst/>
              <a:rect l="l" t="t" r="r" b="b"/>
              <a:pathLst>
                <a:path w="30897" h="63660" extrusionOk="0">
                  <a:moveTo>
                    <a:pt x="646" y="1"/>
                  </a:moveTo>
                  <a:cubicBezTo>
                    <a:pt x="1" y="282"/>
                    <a:pt x="4324" y="10220"/>
                    <a:pt x="7440" y="22601"/>
                  </a:cubicBezTo>
                  <a:cubicBezTo>
                    <a:pt x="10557" y="35010"/>
                    <a:pt x="13561" y="44162"/>
                    <a:pt x="17856" y="50620"/>
                  </a:cubicBezTo>
                  <a:cubicBezTo>
                    <a:pt x="22180" y="57077"/>
                    <a:pt x="25633" y="62720"/>
                    <a:pt x="25352" y="63590"/>
                  </a:cubicBezTo>
                  <a:cubicBezTo>
                    <a:pt x="25338" y="63637"/>
                    <a:pt x="25340" y="63660"/>
                    <a:pt x="25356" y="63660"/>
                  </a:cubicBezTo>
                  <a:cubicBezTo>
                    <a:pt x="25663" y="63660"/>
                    <a:pt x="30897" y="55836"/>
                    <a:pt x="28581" y="40260"/>
                  </a:cubicBezTo>
                  <a:cubicBezTo>
                    <a:pt x="26110" y="23836"/>
                    <a:pt x="19765" y="16705"/>
                    <a:pt x="12718" y="11062"/>
                  </a:cubicBezTo>
                  <a:cubicBezTo>
                    <a:pt x="5700" y="5419"/>
                    <a:pt x="647" y="1"/>
                    <a:pt x="646"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6"/>
            <p:cNvSpPr/>
            <p:nvPr/>
          </p:nvSpPr>
          <p:spPr>
            <a:xfrm>
              <a:off x="1328019" y="535069"/>
              <a:ext cx="419594" cy="1067382"/>
            </a:xfrm>
            <a:custGeom>
              <a:avLst/>
              <a:gdLst/>
              <a:ahLst/>
              <a:cxnLst/>
              <a:rect l="l" t="t" r="r" b="b"/>
              <a:pathLst>
                <a:path w="24987" h="63563" fill="none" extrusionOk="0">
                  <a:moveTo>
                    <a:pt x="0" y="1"/>
                  </a:moveTo>
                  <a:cubicBezTo>
                    <a:pt x="8451" y="12915"/>
                    <a:pt x="15470" y="20411"/>
                    <a:pt x="20242" y="36723"/>
                  </a:cubicBezTo>
                  <a:cubicBezTo>
                    <a:pt x="24987" y="53034"/>
                    <a:pt x="24734" y="63562"/>
                    <a:pt x="24734" y="6356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6"/>
            <p:cNvSpPr/>
            <p:nvPr/>
          </p:nvSpPr>
          <p:spPr>
            <a:xfrm>
              <a:off x="1357254" y="636428"/>
              <a:ext cx="198487" cy="244700"/>
            </a:xfrm>
            <a:custGeom>
              <a:avLst/>
              <a:gdLst/>
              <a:ahLst/>
              <a:cxnLst/>
              <a:rect l="l" t="t" r="r" b="b"/>
              <a:pathLst>
                <a:path w="11820" h="14572" fill="none" extrusionOk="0">
                  <a:moveTo>
                    <a:pt x="0" y="1"/>
                  </a:moveTo>
                  <a:cubicBezTo>
                    <a:pt x="5418" y="10922"/>
                    <a:pt x="11819" y="14572"/>
                    <a:pt x="11819" y="14572"/>
                  </a:cubicBezTo>
                  <a:cubicBezTo>
                    <a:pt x="11819" y="14572"/>
                    <a:pt x="10696" y="8423"/>
                    <a:pt x="9377" y="421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6"/>
            <p:cNvSpPr/>
            <p:nvPr/>
          </p:nvSpPr>
          <p:spPr>
            <a:xfrm>
              <a:off x="1419941" y="760894"/>
              <a:ext cx="198034" cy="248949"/>
            </a:xfrm>
            <a:custGeom>
              <a:avLst/>
              <a:gdLst/>
              <a:ahLst/>
              <a:cxnLst/>
              <a:rect l="l" t="t" r="r" b="b"/>
              <a:pathLst>
                <a:path w="11793" h="14825" fill="none" extrusionOk="0">
                  <a:moveTo>
                    <a:pt x="1" y="4212"/>
                  </a:moveTo>
                  <a:cubicBezTo>
                    <a:pt x="5419" y="11764"/>
                    <a:pt x="11792" y="14824"/>
                    <a:pt x="11792" y="14824"/>
                  </a:cubicBezTo>
                  <a:cubicBezTo>
                    <a:pt x="11792" y="14824"/>
                    <a:pt x="11090" y="4773"/>
                    <a:pt x="9434"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6"/>
            <p:cNvSpPr/>
            <p:nvPr/>
          </p:nvSpPr>
          <p:spPr>
            <a:xfrm>
              <a:off x="1458127" y="853303"/>
              <a:ext cx="235750" cy="298436"/>
            </a:xfrm>
            <a:custGeom>
              <a:avLst/>
              <a:gdLst/>
              <a:ahLst/>
              <a:cxnLst/>
              <a:rect l="l" t="t" r="r" b="b"/>
              <a:pathLst>
                <a:path w="14039" h="17772" fill="none" extrusionOk="0">
                  <a:moveTo>
                    <a:pt x="1" y="7356"/>
                  </a:moveTo>
                  <a:cubicBezTo>
                    <a:pt x="5307" y="13841"/>
                    <a:pt x="12466" y="17772"/>
                    <a:pt x="12466" y="17772"/>
                  </a:cubicBezTo>
                  <a:cubicBezTo>
                    <a:pt x="12466" y="17772"/>
                    <a:pt x="14038" y="7777"/>
                    <a:pt x="12185"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6"/>
            <p:cNvSpPr/>
            <p:nvPr/>
          </p:nvSpPr>
          <p:spPr>
            <a:xfrm>
              <a:off x="1497270" y="967862"/>
              <a:ext cx="274860" cy="363037"/>
            </a:xfrm>
            <a:custGeom>
              <a:avLst/>
              <a:gdLst/>
              <a:ahLst/>
              <a:cxnLst/>
              <a:rect l="l" t="t" r="r" b="b"/>
              <a:pathLst>
                <a:path w="16368" h="21619" fill="none" extrusionOk="0">
                  <a:moveTo>
                    <a:pt x="0" y="8760"/>
                  </a:moveTo>
                  <a:cubicBezTo>
                    <a:pt x="5980" y="17435"/>
                    <a:pt x="12746" y="21618"/>
                    <a:pt x="12746" y="21618"/>
                  </a:cubicBezTo>
                  <a:cubicBezTo>
                    <a:pt x="12746" y="21618"/>
                    <a:pt x="16368" y="7075"/>
                    <a:pt x="13841"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6"/>
            <p:cNvSpPr/>
            <p:nvPr/>
          </p:nvSpPr>
          <p:spPr>
            <a:xfrm>
              <a:off x="1535456" y="1190379"/>
              <a:ext cx="260720" cy="272039"/>
            </a:xfrm>
            <a:custGeom>
              <a:avLst/>
              <a:gdLst/>
              <a:ahLst/>
              <a:cxnLst/>
              <a:rect l="l" t="t" r="r" b="b"/>
              <a:pathLst>
                <a:path w="15526" h="16200" fill="none" extrusionOk="0">
                  <a:moveTo>
                    <a:pt x="0" y="1910"/>
                  </a:moveTo>
                  <a:cubicBezTo>
                    <a:pt x="7075" y="12859"/>
                    <a:pt x="11735" y="16200"/>
                    <a:pt x="11735" y="16200"/>
                  </a:cubicBezTo>
                  <a:cubicBezTo>
                    <a:pt x="11735" y="16200"/>
                    <a:pt x="15525" y="6655"/>
                    <a:pt x="1538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6"/>
            <p:cNvSpPr/>
            <p:nvPr/>
          </p:nvSpPr>
          <p:spPr>
            <a:xfrm>
              <a:off x="1477472" y="676512"/>
              <a:ext cx="309267" cy="475698"/>
            </a:xfrm>
            <a:custGeom>
              <a:avLst/>
              <a:gdLst/>
              <a:ahLst/>
              <a:cxnLst/>
              <a:rect l="l" t="t" r="r" b="b"/>
              <a:pathLst>
                <a:path w="18417" h="28328" extrusionOk="0">
                  <a:moveTo>
                    <a:pt x="0" y="0"/>
                  </a:moveTo>
                  <a:cubicBezTo>
                    <a:pt x="4745" y="23415"/>
                    <a:pt x="14964" y="27598"/>
                    <a:pt x="18417" y="28328"/>
                  </a:cubicBezTo>
                  <a:cubicBezTo>
                    <a:pt x="15666" y="14375"/>
                    <a:pt x="9714" y="7861"/>
                    <a:pt x="3201" y="2639"/>
                  </a:cubicBezTo>
                  <a:cubicBezTo>
                    <a:pt x="2078" y="1769"/>
                    <a:pt x="1011" y="843"/>
                    <a:pt x="0" y="0"/>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6"/>
            <p:cNvSpPr/>
            <p:nvPr/>
          </p:nvSpPr>
          <p:spPr>
            <a:xfrm>
              <a:off x="1458127" y="299352"/>
              <a:ext cx="427151" cy="800062"/>
            </a:xfrm>
            <a:custGeom>
              <a:avLst/>
              <a:gdLst/>
              <a:ahLst/>
              <a:cxnLst/>
              <a:rect l="l" t="t" r="r" b="b"/>
              <a:pathLst>
                <a:path w="25437" h="47644" extrusionOk="0">
                  <a:moveTo>
                    <a:pt x="1" y="1"/>
                  </a:moveTo>
                  <a:lnTo>
                    <a:pt x="1" y="1"/>
                  </a:lnTo>
                  <a:cubicBezTo>
                    <a:pt x="1" y="1"/>
                    <a:pt x="7553" y="28272"/>
                    <a:pt x="12213" y="37845"/>
                  </a:cubicBezTo>
                  <a:cubicBezTo>
                    <a:pt x="16874" y="47391"/>
                    <a:pt x="23415" y="47643"/>
                    <a:pt x="23415" y="47643"/>
                  </a:cubicBezTo>
                  <a:cubicBezTo>
                    <a:pt x="23415" y="47643"/>
                    <a:pt x="25437" y="34926"/>
                    <a:pt x="23780" y="25829"/>
                  </a:cubicBezTo>
                  <a:cubicBezTo>
                    <a:pt x="22152" y="16761"/>
                    <a:pt x="12382" y="3229"/>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6"/>
            <p:cNvSpPr/>
            <p:nvPr/>
          </p:nvSpPr>
          <p:spPr>
            <a:xfrm>
              <a:off x="1458127" y="299352"/>
              <a:ext cx="392743" cy="799121"/>
            </a:xfrm>
            <a:custGeom>
              <a:avLst/>
              <a:gdLst/>
              <a:ahLst/>
              <a:cxnLst/>
              <a:rect l="l" t="t" r="r" b="b"/>
              <a:pathLst>
                <a:path w="23388" h="47588" fill="none" extrusionOk="0">
                  <a:moveTo>
                    <a:pt x="1" y="1"/>
                  </a:moveTo>
                  <a:cubicBezTo>
                    <a:pt x="11933" y="13140"/>
                    <a:pt x="16986" y="23555"/>
                    <a:pt x="19344" y="34083"/>
                  </a:cubicBezTo>
                  <a:cubicBezTo>
                    <a:pt x="21675" y="44611"/>
                    <a:pt x="23387" y="47587"/>
                    <a:pt x="23387" y="4758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6"/>
            <p:cNvSpPr/>
            <p:nvPr/>
          </p:nvSpPr>
          <p:spPr>
            <a:xfrm>
              <a:off x="1485482" y="355456"/>
              <a:ext cx="150410" cy="172090"/>
            </a:xfrm>
            <a:custGeom>
              <a:avLst/>
              <a:gdLst/>
              <a:ahLst/>
              <a:cxnLst/>
              <a:rect l="l" t="t" r="r" b="b"/>
              <a:pathLst>
                <a:path w="8957" h="10248" fill="none" extrusionOk="0">
                  <a:moveTo>
                    <a:pt x="0" y="2668"/>
                  </a:moveTo>
                  <a:cubicBezTo>
                    <a:pt x="5166" y="5868"/>
                    <a:pt x="8956" y="10248"/>
                    <a:pt x="8956" y="10248"/>
                  </a:cubicBezTo>
                  <a:cubicBezTo>
                    <a:pt x="8956" y="10248"/>
                    <a:pt x="8367" y="4577"/>
                    <a:pt x="5896"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6"/>
            <p:cNvSpPr/>
            <p:nvPr/>
          </p:nvSpPr>
          <p:spPr>
            <a:xfrm>
              <a:off x="1519890" y="419100"/>
              <a:ext cx="185305" cy="221594"/>
            </a:xfrm>
            <a:custGeom>
              <a:avLst/>
              <a:gdLst/>
              <a:ahLst/>
              <a:cxnLst/>
              <a:rect l="l" t="t" r="r" b="b"/>
              <a:pathLst>
                <a:path w="11035" h="13196" fill="none" extrusionOk="0">
                  <a:moveTo>
                    <a:pt x="1" y="5896"/>
                  </a:moveTo>
                  <a:cubicBezTo>
                    <a:pt x="5195" y="8002"/>
                    <a:pt x="10809" y="13196"/>
                    <a:pt x="10809" y="13196"/>
                  </a:cubicBezTo>
                  <a:cubicBezTo>
                    <a:pt x="10809" y="13196"/>
                    <a:pt x="11034" y="3594"/>
                    <a:pt x="8816"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6"/>
            <p:cNvSpPr/>
            <p:nvPr/>
          </p:nvSpPr>
          <p:spPr>
            <a:xfrm>
              <a:off x="1555255" y="529897"/>
              <a:ext cx="223945" cy="210746"/>
            </a:xfrm>
            <a:custGeom>
              <a:avLst/>
              <a:gdLst/>
              <a:ahLst/>
              <a:cxnLst/>
              <a:rect l="l" t="t" r="r" b="b"/>
              <a:pathLst>
                <a:path w="13336" h="12550" fill="none" extrusionOk="0">
                  <a:moveTo>
                    <a:pt x="0" y="6345"/>
                  </a:moveTo>
                  <a:cubicBezTo>
                    <a:pt x="7019" y="10107"/>
                    <a:pt x="11230" y="12549"/>
                    <a:pt x="11230" y="12549"/>
                  </a:cubicBezTo>
                  <a:cubicBezTo>
                    <a:pt x="11230" y="12549"/>
                    <a:pt x="13336" y="4829"/>
                    <a:pt x="12465"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6"/>
            <p:cNvSpPr/>
            <p:nvPr/>
          </p:nvSpPr>
          <p:spPr>
            <a:xfrm>
              <a:off x="1584961" y="614749"/>
              <a:ext cx="238084" cy="216875"/>
            </a:xfrm>
            <a:custGeom>
              <a:avLst/>
              <a:gdLst/>
              <a:ahLst/>
              <a:cxnLst/>
              <a:rect l="l" t="t" r="r" b="b"/>
              <a:pathLst>
                <a:path w="14178" h="12915" fill="none" extrusionOk="0">
                  <a:moveTo>
                    <a:pt x="0" y="6738"/>
                  </a:moveTo>
                  <a:cubicBezTo>
                    <a:pt x="4155" y="10613"/>
                    <a:pt x="11230" y="12915"/>
                    <a:pt x="11230" y="12915"/>
                  </a:cubicBezTo>
                  <a:cubicBezTo>
                    <a:pt x="11230" y="12915"/>
                    <a:pt x="14178" y="5194"/>
                    <a:pt x="1378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6"/>
            <p:cNvSpPr/>
            <p:nvPr/>
          </p:nvSpPr>
          <p:spPr>
            <a:xfrm>
              <a:off x="1620779" y="753825"/>
              <a:ext cx="240452" cy="203206"/>
            </a:xfrm>
            <a:custGeom>
              <a:avLst/>
              <a:gdLst/>
              <a:ahLst/>
              <a:cxnLst/>
              <a:rect l="l" t="t" r="r" b="b"/>
              <a:pathLst>
                <a:path w="14319" h="12101" fill="none" extrusionOk="0">
                  <a:moveTo>
                    <a:pt x="1" y="4633"/>
                  </a:moveTo>
                  <a:cubicBezTo>
                    <a:pt x="3426" y="9378"/>
                    <a:pt x="10866" y="12101"/>
                    <a:pt x="10866" y="12101"/>
                  </a:cubicBezTo>
                  <a:cubicBezTo>
                    <a:pt x="10866" y="12101"/>
                    <a:pt x="13673" y="4886"/>
                    <a:pt x="14319"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6"/>
            <p:cNvSpPr/>
            <p:nvPr/>
          </p:nvSpPr>
          <p:spPr>
            <a:xfrm>
              <a:off x="1679721" y="871691"/>
              <a:ext cx="189050" cy="162182"/>
            </a:xfrm>
            <a:custGeom>
              <a:avLst/>
              <a:gdLst/>
              <a:ahLst/>
              <a:cxnLst/>
              <a:rect l="l" t="t" r="r" b="b"/>
              <a:pathLst>
                <a:path w="11258" h="9658" fill="none" extrusionOk="0">
                  <a:moveTo>
                    <a:pt x="0" y="5559"/>
                  </a:moveTo>
                  <a:cubicBezTo>
                    <a:pt x="5222" y="9293"/>
                    <a:pt x="8731" y="9658"/>
                    <a:pt x="8731" y="9658"/>
                  </a:cubicBezTo>
                  <a:cubicBezTo>
                    <a:pt x="8731" y="9658"/>
                    <a:pt x="10584" y="4913"/>
                    <a:pt x="11258"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6"/>
            <p:cNvSpPr/>
            <p:nvPr/>
          </p:nvSpPr>
          <p:spPr>
            <a:xfrm>
              <a:off x="1707999" y="459167"/>
              <a:ext cx="165020" cy="536991"/>
            </a:xfrm>
            <a:custGeom>
              <a:avLst/>
              <a:gdLst/>
              <a:ahLst/>
              <a:cxnLst/>
              <a:rect l="l" t="t" r="r" b="b"/>
              <a:pathLst>
                <a:path w="9827" h="31978" extrusionOk="0">
                  <a:moveTo>
                    <a:pt x="1" y="1"/>
                  </a:moveTo>
                  <a:cubicBezTo>
                    <a:pt x="2275" y="13757"/>
                    <a:pt x="2836" y="27374"/>
                    <a:pt x="9209" y="31978"/>
                  </a:cubicBezTo>
                  <a:cubicBezTo>
                    <a:pt x="9602" y="27486"/>
                    <a:pt x="9827" y="21338"/>
                    <a:pt x="8900" y="16284"/>
                  </a:cubicBezTo>
                  <a:cubicBezTo>
                    <a:pt x="8030" y="11399"/>
                    <a:pt x="4773" y="5195"/>
                    <a:pt x="1" y="1"/>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6"/>
            <p:cNvSpPr/>
            <p:nvPr/>
          </p:nvSpPr>
          <p:spPr>
            <a:xfrm>
              <a:off x="1797571" y="81520"/>
              <a:ext cx="450711" cy="852891"/>
            </a:xfrm>
            <a:custGeom>
              <a:avLst/>
              <a:gdLst/>
              <a:ahLst/>
              <a:cxnLst/>
              <a:rect l="l" t="t" r="r" b="b"/>
              <a:pathLst>
                <a:path w="26840" h="50790" extrusionOk="0">
                  <a:moveTo>
                    <a:pt x="26796" y="1"/>
                  </a:moveTo>
                  <a:cubicBezTo>
                    <a:pt x="23951" y="1"/>
                    <a:pt x="5657" y="13153"/>
                    <a:pt x="2836" y="31333"/>
                  </a:cubicBezTo>
                  <a:cubicBezTo>
                    <a:pt x="1" y="49610"/>
                    <a:pt x="5784" y="50789"/>
                    <a:pt x="5784" y="50789"/>
                  </a:cubicBezTo>
                  <a:cubicBezTo>
                    <a:pt x="5784" y="50789"/>
                    <a:pt x="16284" y="47336"/>
                    <a:pt x="19260" y="32400"/>
                  </a:cubicBezTo>
                  <a:cubicBezTo>
                    <a:pt x="22236" y="17436"/>
                    <a:pt x="26840" y="2"/>
                    <a:pt x="26840" y="2"/>
                  </a:cubicBezTo>
                  <a:cubicBezTo>
                    <a:pt x="26826" y="1"/>
                    <a:pt x="26811" y="1"/>
                    <a:pt x="26796"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6"/>
            <p:cNvSpPr/>
            <p:nvPr/>
          </p:nvSpPr>
          <p:spPr>
            <a:xfrm>
              <a:off x="2014916" y="81537"/>
              <a:ext cx="233365" cy="446009"/>
            </a:xfrm>
            <a:custGeom>
              <a:avLst/>
              <a:gdLst/>
              <a:ahLst/>
              <a:cxnLst/>
              <a:rect l="l" t="t" r="r" b="b"/>
              <a:pathLst>
                <a:path w="13897" h="26560" fill="none" extrusionOk="0">
                  <a:moveTo>
                    <a:pt x="13897" y="1"/>
                  </a:moveTo>
                  <a:cubicBezTo>
                    <a:pt x="6457" y="8339"/>
                    <a:pt x="0" y="26560"/>
                    <a:pt x="0" y="2656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6"/>
            <p:cNvSpPr/>
            <p:nvPr/>
          </p:nvSpPr>
          <p:spPr>
            <a:xfrm>
              <a:off x="2075251" y="140008"/>
              <a:ext cx="144281" cy="238571"/>
            </a:xfrm>
            <a:custGeom>
              <a:avLst/>
              <a:gdLst/>
              <a:ahLst/>
              <a:cxnLst/>
              <a:rect l="l" t="t" r="r" b="b"/>
              <a:pathLst>
                <a:path w="8592" h="14207" fill="none" extrusionOk="0">
                  <a:moveTo>
                    <a:pt x="4156" y="0"/>
                  </a:moveTo>
                  <a:cubicBezTo>
                    <a:pt x="927" y="5391"/>
                    <a:pt x="1" y="14206"/>
                    <a:pt x="169" y="13813"/>
                  </a:cubicBezTo>
                  <a:cubicBezTo>
                    <a:pt x="338" y="13420"/>
                    <a:pt x="5924" y="6907"/>
                    <a:pt x="8591" y="325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6"/>
            <p:cNvSpPr/>
            <p:nvPr/>
          </p:nvSpPr>
          <p:spPr>
            <a:xfrm>
              <a:off x="1997469" y="215440"/>
              <a:ext cx="187169" cy="280989"/>
            </a:xfrm>
            <a:custGeom>
              <a:avLst/>
              <a:gdLst/>
              <a:ahLst/>
              <a:cxnLst/>
              <a:rect l="l" t="t" r="r" b="b"/>
              <a:pathLst>
                <a:path w="11146" h="16733" fill="none" extrusionOk="0">
                  <a:moveTo>
                    <a:pt x="3734" y="0"/>
                  </a:moveTo>
                  <a:cubicBezTo>
                    <a:pt x="0" y="9602"/>
                    <a:pt x="1713" y="16733"/>
                    <a:pt x="1713" y="16733"/>
                  </a:cubicBezTo>
                  <a:cubicBezTo>
                    <a:pt x="1713" y="16733"/>
                    <a:pt x="9293" y="11230"/>
                    <a:pt x="11146" y="710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6"/>
            <p:cNvSpPr/>
            <p:nvPr/>
          </p:nvSpPr>
          <p:spPr>
            <a:xfrm>
              <a:off x="1917318" y="299352"/>
              <a:ext cx="237631" cy="360669"/>
            </a:xfrm>
            <a:custGeom>
              <a:avLst/>
              <a:gdLst/>
              <a:ahLst/>
              <a:cxnLst/>
              <a:rect l="l" t="t" r="r" b="b"/>
              <a:pathLst>
                <a:path w="14151" h="21478" fill="none" extrusionOk="0">
                  <a:moveTo>
                    <a:pt x="4128" y="1"/>
                  </a:moveTo>
                  <a:cubicBezTo>
                    <a:pt x="1" y="10753"/>
                    <a:pt x="2555" y="21478"/>
                    <a:pt x="2555" y="21478"/>
                  </a:cubicBezTo>
                  <a:cubicBezTo>
                    <a:pt x="2555" y="21478"/>
                    <a:pt x="11988" y="14234"/>
                    <a:pt x="14150" y="982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6"/>
            <p:cNvSpPr/>
            <p:nvPr/>
          </p:nvSpPr>
          <p:spPr>
            <a:xfrm>
              <a:off x="1858863" y="454935"/>
              <a:ext cx="266379" cy="320115"/>
            </a:xfrm>
            <a:custGeom>
              <a:avLst/>
              <a:gdLst/>
              <a:ahLst/>
              <a:cxnLst/>
              <a:rect l="l" t="t" r="r" b="b"/>
              <a:pathLst>
                <a:path w="15863" h="19063" fill="none" extrusionOk="0">
                  <a:moveTo>
                    <a:pt x="1966" y="0"/>
                  </a:moveTo>
                  <a:cubicBezTo>
                    <a:pt x="0" y="10247"/>
                    <a:pt x="3678" y="19063"/>
                    <a:pt x="3678" y="19063"/>
                  </a:cubicBezTo>
                  <a:cubicBezTo>
                    <a:pt x="3678" y="19063"/>
                    <a:pt x="12774" y="14206"/>
                    <a:pt x="15863" y="884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6"/>
            <p:cNvSpPr/>
            <p:nvPr/>
          </p:nvSpPr>
          <p:spPr>
            <a:xfrm>
              <a:off x="1832465" y="636428"/>
              <a:ext cx="262131" cy="235280"/>
            </a:xfrm>
            <a:custGeom>
              <a:avLst/>
              <a:gdLst/>
              <a:ahLst/>
              <a:cxnLst/>
              <a:rect l="l" t="t" r="r" b="b"/>
              <a:pathLst>
                <a:path w="15610" h="14011" fill="none" extrusionOk="0">
                  <a:moveTo>
                    <a:pt x="506" y="1"/>
                  </a:moveTo>
                  <a:cubicBezTo>
                    <a:pt x="0" y="8395"/>
                    <a:pt x="3678" y="14010"/>
                    <a:pt x="3678" y="14010"/>
                  </a:cubicBezTo>
                  <a:cubicBezTo>
                    <a:pt x="3678" y="14010"/>
                    <a:pt x="11370" y="11090"/>
                    <a:pt x="15610" y="474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6"/>
            <p:cNvSpPr/>
            <p:nvPr/>
          </p:nvSpPr>
          <p:spPr>
            <a:xfrm>
              <a:off x="1250236" y="1689167"/>
              <a:ext cx="125877" cy="757157"/>
            </a:xfrm>
            <a:custGeom>
              <a:avLst/>
              <a:gdLst/>
              <a:ahLst/>
              <a:cxnLst/>
              <a:rect l="l" t="t" r="r" b="b"/>
              <a:pathLst>
                <a:path w="7496" h="45089" extrusionOk="0">
                  <a:moveTo>
                    <a:pt x="0" y="1"/>
                  </a:moveTo>
                  <a:cubicBezTo>
                    <a:pt x="1" y="6"/>
                    <a:pt x="4660" y="20974"/>
                    <a:pt x="4071" y="31473"/>
                  </a:cubicBezTo>
                  <a:cubicBezTo>
                    <a:pt x="3453" y="41973"/>
                    <a:pt x="2892" y="45089"/>
                    <a:pt x="2892" y="45089"/>
                  </a:cubicBezTo>
                  <a:lnTo>
                    <a:pt x="5475" y="40260"/>
                  </a:lnTo>
                  <a:cubicBezTo>
                    <a:pt x="7496" y="26842"/>
                    <a:pt x="2" y="7"/>
                    <a:pt x="0"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6"/>
            <p:cNvSpPr/>
            <p:nvPr/>
          </p:nvSpPr>
          <p:spPr>
            <a:xfrm>
              <a:off x="1275777" y="527529"/>
              <a:ext cx="739155" cy="1959284"/>
            </a:xfrm>
            <a:custGeom>
              <a:avLst/>
              <a:gdLst/>
              <a:ahLst/>
              <a:cxnLst/>
              <a:rect l="l" t="t" r="r" b="b"/>
              <a:pathLst>
                <a:path w="44017" h="120471" extrusionOk="0">
                  <a:moveTo>
                    <a:pt x="44016" y="1"/>
                  </a:moveTo>
                  <a:lnTo>
                    <a:pt x="44016" y="1"/>
                  </a:lnTo>
                  <a:cubicBezTo>
                    <a:pt x="44015" y="3"/>
                    <a:pt x="36885" y="12046"/>
                    <a:pt x="34639" y="31023"/>
                  </a:cubicBezTo>
                  <a:cubicBezTo>
                    <a:pt x="32393" y="50002"/>
                    <a:pt x="26722" y="68335"/>
                    <a:pt x="21416" y="79284"/>
                  </a:cubicBezTo>
                  <a:cubicBezTo>
                    <a:pt x="7435" y="108117"/>
                    <a:pt x="3055" y="107302"/>
                    <a:pt x="1343" y="114293"/>
                  </a:cubicBezTo>
                  <a:cubicBezTo>
                    <a:pt x="0" y="119936"/>
                    <a:pt x="2770" y="120471"/>
                    <a:pt x="3868" y="120471"/>
                  </a:cubicBezTo>
                  <a:cubicBezTo>
                    <a:pt x="4125" y="120471"/>
                    <a:pt x="4291" y="120441"/>
                    <a:pt x="4291" y="120441"/>
                  </a:cubicBezTo>
                  <a:cubicBezTo>
                    <a:pt x="25711" y="100958"/>
                    <a:pt x="33628" y="56852"/>
                    <a:pt x="34864" y="38295"/>
                  </a:cubicBezTo>
                  <a:cubicBezTo>
                    <a:pt x="36099" y="19710"/>
                    <a:pt x="44015" y="3"/>
                    <a:pt x="440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6"/>
            <p:cNvSpPr/>
            <p:nvPr/>
          </p:nvSpPr>
          <p:spPr>
            <a:xfrm>
              <a:off x="1052689" y="1211135"/>
              <a:ext cx="291367" cy="588376"/>
            </a:xfrm>
            <a:custGeom>
              <a:avLst/>
              <a:gdLst/>
              <a:ahLst/>
              <a:cxnLst/>
              <a:rect l="l" t="t" r="r" b="b"/>
              <a:pathLst>
                <a:path w="17351" h="35038" extrusionOk="0">
                  <a:moveTo>
                    <a:pt x="1" y="0"/>
                  </a:moveTo>
                  <a:lnTo>
                    <a:pt x="13392" y="35037"/>
                  </a:lnTo>
                  <a:cubicBezTo>
                    <a:pt x="17351" y="21927"/>
                    <a:pt x="2" y="2"/>
                    <a:pt x="1"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6"/>
            <p:cNvSpPr/>
            <p:nvPr/>
          </p:nvSpPr>
          <p:spPr>
            <a:xfrm>
              <a:off x="1321419" y="1307641"/>
              <a:ext cx="200855" cy="778030"/>
            </a:xfrm>
            <a:custGeom>
              <a:avLst/>
              <a:gdLst/>
              <a:ahLst/>
              <a:cxnLst/>
              <a:rect l="l" t="t" r="r" b="b"/>
              <a:pathLst>
                <a:path w="11961" h="46332" extrusionOk="0">
                  <a:moveTo>
                    <a:pt x="5682" y="1"/>
                  </a:moveTo>
                  <a:cubicBezTo>
                    <a:pt x="5660" y="1"/>
                    <a:pt x="5637" y="3"/>
                    <a:pt x="5615" y="8"/>
                  </a:cubicBezTo>
                  <a:cubicBezTo>
                    <a:pt x="4492" y="289"/>
                    <a:pt x="0" y="10228"/>
                    <a:pt x="702" y="21149"/>
                  </a:cubicBezTo>
                  <a:cubicBezTo>
                    <a:pt x="1404" y="32042"/>
                    <a:pt x="393" y="44254"/>
                    <a:pt x="393" y="44254"/>
                  </a:cubicBezTo>
                  <a:lnTo>
                    <a:pt x="702" y="46332"/>
                  </a:lnTo>
                  <a:cubicBezTo>
                    <a:pt x="11960" y="31256"/>
                    <a:pt x="11286" y="21458"/>
                    <a:pt x="9518" y="13625"/>
                  </a:cubicBezTo>
                  <a:cubicBezTo>
                    <a:pt x="7785" y="5950"/>
                    <a:pt x="6753"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6"/>
            <p:cNvSpPr/>
            <p:nvPr/>
          </p:nvSpPr>
          <p:spPr>
            <a:xfrm>
              <a:off x="1333208" y="1308246"/>
              <a:ext cx="82518" cy="777896"/>
            </a:xfrm>
            <a:custGeom>
              <a:avLst/>
              <a:gdLst/>
              <a:ahLst/>
              <a:cxnLst/>
              <a:rect l="l" t="t" r="r" b="b"/>
              <a:pathLst>
                <a:path w="4914" h="46324" fill="none" extrusionOk="0">
                  <a:moveTo>
                    <a:pt x="4913" y="1"/>
                  </a:moveTo>
                  <a:cubicBezTo>
                    <a:pt x="2022" y="11034"/>
                    <a:pt x="3257" y="36357"/>
                    <a:pt x="0" y="4632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6"/>
            <p:cNvSpPr/>
            <p:nvPr/>
          </p:nvSpPr>
          <p:spPr>
            <a:xfrm>
              <a:off x="1355357" y="1368598"/>
              <a:ext cx="87707" cy="249402"/>
            </a:xfrm>
            <a:custGeom>
              <a:avLst/>
              <a:gdLst/>
              <a:ahLst/>
              <a:cxnLst/>
              <a:rect l="l" t="t" r="r" b="b"/>
              <a:pathLst>
                <a:path w="5223" h="14852" fill="none" extrusionOk="0">
                  <a:moveTo>
                    <a:pt x="394" y="3116"/>
                  </a:moveTo>
                  <a:cubicBezTo>
                    <a:pt x="1" y="11342"/>
                    <a:pt x="1517" y="14852"/>
                    <a:pt x="1517" y="14852"/>
                  </a:cubicBezTo>
                  <a:cubicBezTo>
                    <a:pt x="1517" y="14852"/>
                    <a:pt x="5026" y="5952"/>
                    <a:pt x="5223"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6"/>
            <p:cNvSpPr/>
            <p:nvPr/>
          </p:nvSpPr>
          <p:spPr>
            <a:xfrm>
              <a:off x="1334148" y="1477497"/>
              <a:ext cx="133903" cy="294188"/>
            </a:xfrm>
            <a:custGeom>
              <a:avLst/>
              <a:gdLst/>
              <a:ahLst/>
              <a:cxnLst/>
              <a:rect l="l" t="t" r="r" b="b"/>
              <a:pathLst>
                <a:path w="7974" h="17519" fill="none" extrusionOk="0">
                  <a:moveTo>
                    <a:pt x="0" y="5475"/>
                  </a:moveTo>
                  <a:cubicBezTo>
                    <a:pt x="365" y="12606"/>
                    <a:pt x="2331" y="17519"/>
                    <a:pt x="2331" y="17519"/>
                  </a:cubicBezTo>
                  <a:cubicBezTo>
                    <a:pt x="2331" y="17519"/>
                    <a:pt x="7356" y="6289"/>
                    <a:pt x="7974"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6"/>
            <p:cNvSpPr/>
            <p:nvPr/>
          </p:nvSpPr>
          <p:spPr>
            <a:xfrm>
              <a:off x="1336029" y="1585456"/>
              <a:ext cx="154659" cy="294675"/>
            </a:xfrm>
            <a:custGeom>
              <a:avLst/>
              <a:gdLst/>
              <a:ahLst/>
              <a:cxnLst/>
              <a:rect l="l" t="t" r="r" b="b"/>
              <a:pathLst>
                <a:path w="9210" h="17548" fill="none" extrusionOk="0">
                  <a:moveTo>
                    <a:pt x="1" y="9602"/>
                  </a:moveTo>
                  <a:cubicBezTo>
                    <a:pt x="29" y="14178"/>
                    <a:pt x="1769" y="17547"/>
                    <a:pt x="1769" y="17547"/>
                  </a:cubicBezTo>
                  <a:cubicBezTo>
                    <a:pt x="1769" y="17547"/>
                    <a:pt x="8816" y="9546"/>
                    <a:pt x="9209"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6"/>
            <p:cNvSpPr/>
            <p:nvPr/>
          </p:nvSpPr>
          <p:spPr>
            <a:xfrm>
              <a:off x="1335088" y="1696724"/>
              <a:ext cx="162199" cy="280519"/>
            </a:xfrm>
            <a:custGeom>
              <a:avLst/>
              <a:gdLst/>
              <a:ahLst/>
              <a:cxnLst/>
              <a:rect l="l" t="t" r="r" b="b"/>
              <a:pathLst>
                <a:path w="9659" h="16705" fill="none" extrusionOk="0">
                  <a:moveTo>
                    <a:pt x="57" y="10921"/>
                  </a:moveTo>
                  <a:cubicBezTo>
                    <a:pt x="1" y="13504"/>
                    <a:pt x="1208" y="16705"/>
                    <a:pt x="1208" y="16705"/>
                  </a:cubicBezTo>
                  <a:cubicBezTo>
                    <a:pt x="1208" y="16705"/>
                    <a:pt x="8339" y="10781"/>
                    <a:pt x="9658" y="0"/>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6"/>
            <p:cNvSpPr/>
            <p:nvPr/>
          </p:nvSpPr>
          <p:spPr>
            <a:xfrm>
              <a:off x="1956444" y="299352"/>
              <a:ext cx="1461485" cy="1144728"/>
            </a:xfrm>
            <a:custGeom>
              <a:avLst/>
              <a:gdLst/>
              <a:ahLst/>
              <a:cxnLst/>
              <a:rect l="l" t="t" r="r" b="b"/>
              <a:pathLst>
                <a:path w="87032" h="68169" extrusionOk="0">
                  <a:moveTo>
                    <a:pt x="83579" y="1"/>
                  </a:moveTo>
                  <a:lnTo>
                    <a:pt x="83579" y="1"/>
                  </a:lnTo>
                  <a:cubicBezTo>
                    <a:pt x="82119" y="225"/>
                    <a:pt x="76055" y="12550"/>
                    <a:pt x="54101" y="19372"/>
                  </a:cubicBezTo>
                  <a:cubicBezTo>
                    <a:pt x="32118" y="26250"/>
                    <a:pt x="15077" y="37565"/>
                    <a:pt x="7525" y="50872"/>
                  </a:cubicBezTo>
                  <a:cubicBezTo>
                    <a:pt x="1" y="64207"/>
                    <a:pt x="394" y="67436"/>
                    <a:pt x="11596" y="68026"/>
                  </a:cubicBezTo>
                  <a:cubicBezTo>
                    <a:pt x="13052" y="68102"/>
                    <a:pt x="14682" y="68169"/>
                    <a:pt x="16464" y="68169"/>
                  </a:cubicBezTo>
                  <a:cubicBezTo>
                    <a:pt x="28391" y="68169"/>
                    <a:pt x="47104" y="65182"/>
                    <a:pt x="65667" y="42197"/>
                  </a:cubicBezTo>
                  <a:cubicBezTo>
                    <a:pt x="87032" y="15723"/>
                    <a:pt x="83579" y="1"/>
                    <a:pt x="83579"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6"/>
            <p:cNvSpPr/>
            <p:nvPr/>
          </p:nvSpPr>
          <p:spPr>
            <a:xfrm>
              <a:off x="2063463" y="1054612"/>
              <a:ext cx="437042" cy="365388"/>
            </a:xfrm>
            <a:custGeom>
              <a:avLst/>
              <a:gdLst/>
              <a:ahLst/>
              <a:cxnLst/>
              <a:rect l="l" t="t" r="r" b="b"/>
              <a:pathLst>
                <a:path w="26026" h="21759" fill="none" extrusionOk="0">
                  <a:moveTo>
                    <a:pt x="5223" y="0"/>
                  </a:moveTo>
                  <a:cubicBezTo>
                    <a:pt x="1" y="8030"/>
                    <a:pt x="450" y="17407"/>
                    <a:pt x="450" y="17407"/>
                  </a:cubicBezTo>
                  <a:cubicBezTo>
                    <a:pt x="450" y="17407"/>
                    <a:pt x="10838" y="21758"/>
                    <a:pt x="26026" y="2105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6"/>
            <p:cNvSpPr/>
            <p:nvPr/>
          </p:nvSpPr>
          <p:spPr>
            <a:xfrm>
              <a:off x="2183681" y="900440"/>
              <a:ext cx="530391" cy="494103"/>
            </a:xfrm>
            <a:custGeom>
              <a:avLst/>
              <a:gdLst/>
              <a:ahLst/>
              <a:cxnLst/>
              <a:rect l="l" t="t" r="r" b="b"/>
              <a:pathLst>
                <a:path w="31585" h="29424" fill="none" extrusionOk="0">
                  <a:moveTo>
                    <a:pt x="7581" y="1"/>
                  </a:moveTo>
                  <a:cubicBezTo>
                    <a:pt x="618" y="8929"/>
                    <a:pt x="1" y="22657"/>
                    <a:pt x="1" y="22657"/>
                  </a:cubicBezTo>
                  <a:cubicBezTo>
                    <a:pt x="1" y="22657"/>
                    <a:pt x="19035" y="29423"/>
                    <a:pt x="31585" y="24707"/>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6"/>
            <p:cNvSpPr/>
            <p:nvPr/>
          </p:nvSpPr>
          <p:spPr>
            <a:xfrm>
              <a:off x="3194925" y="299352"/>
              <a:ext cx="165490" cy="252240"/>
            </a:xfrm>
            <a:custGeom>
              <a:avLst/>
              <a:gdLst/>
              <a:ahLst/>
              <a:cxnLst/>
              <a:rect l="l" t="t" r="r" b="b"/>
              <a:pathLst>
                <a:path w="9855" h="15021" fill="none" extrusionOk="0">
                  <a:moveTo>
                    <a:pt x="3454" y="6570"/>
                  </a:moveTo>
                  <a:cubicBezTo>
                    <a:pt x="2022" y="11202"/>
                    <a:pt x="1" y="15021"/>
                    <a:pt x="1" y="15021"/>
                  </a:cubicBezTo>
                  <a:cubicBezTo>
                    <a:pt x="1" y="15021"/>
                    <a:pt x="8339" y="7665"/>
                    <a:pt x="9855" y="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6"/>
            <p:cNvSpPr/>
            <p:nvPr/>
          </p:nvSpPr>
          <p:spPr>
            <a:xfrm>
              <a:off x="3219912" y="449276"/>
              <a:ext cx="132963" cy="77800"/>
            </a:xfrm>
            <a:custGeom>
              <a:avLst/>
              <a:gdLst/>
              <a:ahLst/>
              <a:cxnLst/>
              <a:rect l="l" t="t" r="r" b="b"/>
              <a:pathLst>
                <a:path w="7918" h="4633" fill="none" extrusionOk="0">
                  <a:moveTo>
                    <a:pt x="7918" y="0"/>
                  </a:moveTo>
                  <a:cubicBezTo>
                    <a:pt x="4493" y="3482"/>
                    <a:pt x="1" y="4633"/>
                    <a:pt x="1" y="463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6"/>
            <p:cNvSpPr/>
            <p:nvPr/>
          </p:nvSpPr>
          <p:spPr>
            <a:xfrm>
              <a:off x="3139778" y="586471"/>
              <a:ext cx="173500" cy="43375"/>
            </a:xfrm>
            <a:custGeom>
              <a:avLst/>
              <a:gdLst/>
              <a:ahLst/>
              <a:cxnLst/>
              <a:rect l="l" t="t" r="r" b="b"/>
              <a:pathLst>
                <a:path w="10332" h="2583" fill="none" extrusionOk="0">
                  <a:moveTo>
                    <a:pt x="10331" y="0"/>
                  </a:moveTo>
                  <a:cubicBezTo>
                    <a:pt x="5110" y="2386"/>
                    <a:pt x="0" y="2583"/>
                    <a:pt x="0" y="258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6"/>
            <p:cNvSpPr/>
            <p:nvPr/>
          </p:nvSpPr>
          <p:spPr>
            <a:xfrm>
              <a:off x="1660040" y="586471"/>
              <a:ext cx="1512282" cy="1242544"/>
            </a:xfrm>
            <a:custGeom>
              <a:avLst/>
              <a:gdLst/>
              <a:ahLst/>
              <a:cxnLst/>
              <a:rect l="l" t="t" r="r" b="b"/>
              <a:pathLst>
                <a:path w="90057" h="73994" extrusionOk="0">
                  <a:moveTo>
                    <a:pt x="90056" y="0"/>
                  </a:moveTo>
                  <a:cubicBezTo>
                    <a:pt x="90055" y="1"/>
                    <a:pt x="76242" y="12775"/>
                    <a:pt x="54907" y="25099"/>
                  </a:cubicBezTo>
                  <a:cubicBezTo>
                    <a:pt x="33570" y="37424"/>
                    <a:pt x="16052" y="45650"/>
                    <a:pt x="5271" y="64039"/>
                  </a:cubicBezTo>
                  <a:cubicBezTo>
                    <a:pt x="747" y="71755"/>
                    <a:pt x="0" y="73994"/>
                    <a:pt x="657" y="73994"/>
                  </a:cubicBezTo>
                  <a:cubicBezTo>
                    <a:pt x="1565" y="73994"/>
                    <a:pt x="5159" y="69710"/>
                    <a:pt x="5159" y="69710"/>
                  </a:cubicBezTo>
                  <a:cubicBezTo>
                    <a:pt x="14536" y="51938"/>
                    <a:pt x="40055" y="35795"/>
                    <a:pt x="62992" y="21870"/>
                  </a:cubicBezTo>
                  <a:cubicBezTo>
                    <a:pt x="85984" y="7946"/>
                    <a:pt x="90056" y="1"/>
                    <a:pt x="90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6"/>
            <p:cNvSpPr/>
            <p:nvPr/>
          </p:nvSpPr>
          <p:spPr>
            <a:xfrm>
              <a:off x="2107778" y="402593"/>
              <a:ext cx="1230957" cy="1032017"/>
            </a:xfrm>
            <a:custGeom>
              <a:avLst/>
              <a:gdLst/>
              <a:ahLst/>
              <a:cxnLst/>
              <a:rect l="l" t="t" r="r" b="b"/>
              <a:pathLst>
                <a:path w="73304" h="61457" extrusionOk="0">
                  <a:moveTo>
                    <a:pt x="68671" y="1"/>
                  </a:moveTo>
                  <a:cubicBezTo>
                    <a:pt x="64320" y="4156"/>
                    <a:pt x="57048" y="9518"/>
                    <a:pt x="45089" y="13224"/>
                  </a:cubicBezTo>
                  <a:cubicBezTo>
                    <a:pt x="24482" y="19653"/>
                    <a:pt x="8170" y="30013"/>
                    <a:pt x="1" y="42281"/>
                  </a:cubicBezTo>
                  <a:cubicBezTo>
                    <a:pt x="3257" y="50227"/>
                    <a:pt x="8957" y="56937"/>
                    <a:pt x="16144" y="61457"/>
                  </a:cubicBezTo>
                  <a:cubicBezTo>
                    <a:pt x="27542" y="59800"/>
                    <a:pt x="42113" y="54045"/>
                    <a:pt x="56655" y="36077"/>
                  </a:cubicBezTo>
                  <a:cubicBezTo>
                    <a:pt x="66734" y="23584"/>
                    <a:pt x="71282" y="13505"/>
                    <a:pt x="73303" y="6318"/>
                  </a:cubicBezTo>
                  <a:cubicBezTo>
                    <a:pt x="71956" y="4044"/>
                    <a:pt x="70412" y="1938"/>
                    <a:pt x="68671" y="1"/>
                  </a:cubicBezTo>
                  <a:close/>
                </a:path>
              </a:pathLst>
            </a:custGeom>
            <a:solidFill>
              <a:srgbClr val="53AA9D">
                <a:alpha val="38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6"/>
            <p:cNvSpPr/>
            <p:nvPr/>
          </p:nvSpPr>
          <p:spPr>
            <a:xfrm>
              <a:off x="1666623" y="1624113"/>
              <a:ext cx="208277" cy="202602"/>
            </a:xfrm>
            <a:custGeom>
              <a:avLst/>
              <a:gdLst/>
              <a:ahLst/>
              <a:cxnLst/>
              <a:rect l="l" t="t" r="r" b="b"/>
              <a:pathLst>
                <a:path w="12403" h="12065" extrusionOk="0">
                  <a:moveTo>
                    <a:pt x="10466" y="1"/>
                  </a:moveTo>
                  <a:cubicBezTo>
                    <a:pt x="8950" y="1180"/>
                    <a:pt x="7406" y="2583"/>
                    <a:pt x="5862" y="4324"/>
                  </a:cubicBezTo>
                  <a:cubicBezTo>
                    <a:pt x="0" y="10859"/>
                    <a:pt x="617" y="12065"/>
                    <a:pt x="1872" y="12065"/>
                  </a:cubicBezTo>
                  <a:cubicBezTo>
                    <a:pt x="2606" y="12065"/>
                    <a:pt x="3559" y="11652"/>
                    <a:pt x="3559" y="11652"/>
                  </a:cubicBezTo>
                  <a:cubicBezTo>
                    <a:pt x="5244" y="7216"/>
                    <a:pt x="8641" y="3594"/>
                    <a:pt x="12403" y="1067"/>
                  </a:cubicBezTo>
                  <a:cubicBezTo>
                    <a:pt x="11729" y="759"/>
                    <a:pt x="11083" y="394"/>
                    <a:pt x="10466"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6"/>
            <p:cNvSpPr/>
            <p:nvPr/>
          </p:nvSpPr>
          <p:spPr>
            <a:xfrm>
              <a:off x="1903649" y="1486246"/>
              <a:ext cx="1245567" cy="710457"/>
            </a:xfrm>
            <a:custGeom>
              <a:avLst/>
              <a:gdLst/>
              <a:ahLst/>
              <a:cxnLst/>
              <a:rect l="l" t="t" r="r" b="b"/>
              <a:pathLst>
                <a:path w="74174" h="42308" extrusionOk="0">
                  <a:moveTo>
                    <a:pt x="21596" y="1"/>
                  </a:moveTo>
                  <a:cubicBezTo>
                    <a:pt x="14259" y="1"/>
                    <a:pt x="11286" y="5122"/>
                    <a:pt x="11286" y="5122"/>
                  </a:cubicBezTo>
                  <a:cubicBezTo>
                    <a:pt x="0" y="8154"/>
                    <a:pt x="1264" y="17896"/>
                    <a:pt x="26222" y="31092"/>
                  </a:cubicBezTo>
                  <a:cubicBezTo>
                    <a:pt x="44421" y="40724"/>
                    <a:pt x="60749" y="42307"/>
                    <a:pt x="68557" y="42307"/>
                  </a:cubicBezTo>
                  <a:cubicBezTo>
                    <a:pt x="71445" y="42307"/>
                    <a:pt x="73168" y="42091"/>
                    <a:pt x="73387" y="41985"/>
                  </a:cubicBezTo>
                  <a:cubicBezTo>
                    <a:pt x="74174" y="41591"/>
                    <a:pt x="68783" y="40665"/>
                    <a:pt x="62101" y="34404"/>
                  </a:cubicBezTo>
                  <a:cubicBezTo>
                    <a:pt x="55476" y="28116"/>
                    <a:pt x="46099" y="9418"/>
                    <a:pt x="31191" y="2427"/>
                  </a:cubicBezTo>
                  <a:cubicBezTo>
                    <a:pt x="27394" y="654"/>
                    <a:pt x="24217" y="1"/>
                    <a:pt x="215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6"/>
            <p:cNvSpPr/>
            <p:nvPr/>
          </p:nvSpPr>
          <p:spPr>
            <a:xfrm>
              <a:off x="2534912" y="1857478"/>
              <a:ext cx="601104" cy="337109"/>
            </a:xfrm>
            <a:custGeom>
              <a:avLst/>
              <a:gdLst/>
              <a:ahLst/>
              <a:cxnLst/>
              <a:rect l="l" t="t" r="r" b="b"/>
              <a:pathLst>
                <a:path w="35796" h="20075" fill="none" extrusionOk="0">
                  <a:moveTo>
                    <a:pt x="0" y="1"/>
                  </a:moveTo>
                  <a:cubicBezTo>
                    <a:pt x="4352" y="3510"/>
                    <a:pt x="27036" y="20074"/>
                    <a:pt x="35795" y="19906"/>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6"/>
            <p:cNvSpPr/>
            <p:nvPr/>
          </p:nvSpPr>
          <p:spPr>
            <a:xfrm>
              <a:off x="2074311" y="1474189"/>
              <a:ext cx="396975" cy="391786"/>
            </a:xfrm>
            <a:custGeom>
              <a:avLst/>
              <a:gdLst/>
              <a:ahLst/>
              <a:cxnLst/>
              <a:rect l="l" t="t" r="r" b="b"/>
              <a:pathLst>
                <a:path w="23640" h="23331" fill="none" extrusionOk="0">
                  <a:moveTo>
                    <a:pt x="2471" y="23331"/>
                  </a:moveTo>
                  <a:cubicBezTo>
                    <a:pt x="2471" y="23331"/>
                    <a:pt x="0" y="8564"/>
                    <a:pt x="2162" y="5756"/>
                  </a:cubicBezTo>
                  <a:cubicBezTo>
                    <a:pt x="2162" y="5756"/>
                    <a:pt x="12185" y="1"/>
                    <a:pt x="23639" y="4549"/>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6"/>
            <p:cNvSpPr/>
            <p:nvPr/>
          </p:nvSpPr>
          <p:spPr>
            <a:xfrm>
              <a:off x="2162942" y="1590175"/>
              <a:ext cx="429972" cy="367739"/>
            </a:xfrm>
            <a:custGeom>
              <a:avLst/>
              <a:gdLst/>
              <a:ahLst/>
              <a:cxnLst/>
              <a:rect l="l" t="t" r="r" b="b"/>
              <a:pathLst>
                <a:path w="25605" h="21899" fill="none" extrusionOk="0">
                  <a:moveTo>
                    <a:pt x="5335" y="21899"/>
                  </a:moveTo>
                  <a:cubicBezTo>
                    <a:pt x="1" y="14908"/>
                    <a:pt x="197" y="309"/>
                    <a:pt x="197" y="309"/>
                  </a:cubicBezTo>
                  <a:cubicBezTo>
                    <a:pt x="197" y="309"/>
                    <a:pt x="19147" y="0"/>
                    <a:pt x="25605" y="3004"/>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6"/>
            <p:cNvSpPr/>
            <p:nvPr/>
          </p:nvSpPr>
          <p:spPr>
            <a:xfrm>
              <a:off x="2283159" y="1670779"/>
              <a:ext cx="423843" cy="367286"/>
            </a:xfrm>
            <a:custGeom>
              <a:avLst/>
              <a:gdLst/>
              <a:ahLst/>
              <a:cxnLst/>
              <a:rect l="l" t="t" r="r" b="b"/>
              <a:pathLst>
                <a:path w="25240" h="21872" fill="none" extrusionOk="0">
                  <a:moveTo>
                    <a:pt x="25240" y="5335"/>
                  </a:moveTo>
                  <a:cubicBezTo>
                    <a:pt x="10978" y="1489"/>
                    <a:pt x="1" y="1"/>
                    <a:pt x="1" y="1"/>
                  </a:cubicBezTo>
                  <a:cubicBezTo>
                    <a:pt x="1" y="1"/>
                    <a:pt x="281" y="14853"/>
                    <a:pt x="7019" y="21871"/>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6"/>
            <p:cNvSpPr/>
            <p:nvPr/>
          </p:nvSpPr>
          <p:spPr>
            <a:xfrm>
              <a:off x="2385459" y="1755648"/>
              <a:ext cx="411114" cy="335212"/>
            </a:xfrm>
            <a:custGeom>
              <a:avLst/>
              <a:gdLst/>
              <a:ahLst/>
              <a:cxnLst/>
              <a:rect l="l" t="t" r="r" b="b"/>
              <a:pathLst>
                <a:path w="24482" h="19962" fill="none" extrusionOk="0">
                  <a:moveTo>
                    <a:pt x="24482" y="7103"/>
                  </a:moveTo>
                  <a:cubicBezTo>
                    <a:pt x="15133" y="2836"/>
                    <a:pt x="1" y="0"/>
                    <a:pt x="1" y="0"/>
                  </a:cubicBezTo>
                  <a:cubicBezTo>
                    <a:pt x="1" y="0"/>
                    <a:pt x="1657" y="13336"/>
                    <a:pt x="8227" y="1996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6"/>
            <p:cNvSpPr/>
            <p:nvPr/>
          </p:nvSpPr>
          <p:spPr>
            <a:xfrm>
              <a:off x="2500488" y="1836269"/>
              <a:ext cx="376236" cy="300787"/>
            </a:xfrm>
            <a:custGeom>
              <a:avLst/>
              <a:gdLst/>
              <a:ahLst/>
              <a:cxnLst/>
              <a:rect l="l" t="t" r="r" b="b"/>
              <a:pathLst>
                <a:path w="22405" h="17912" fill="none" extrusionOk="0">
                  <a:moveTo>
                    <a:pt x="22404" y="8703"/>
                  </a:moveTo>
                  <a:cubicBezTo>
                    <a:pt x="12663" y="2752"/>
                    <a:pt x="1" y="0"/>
                    <a:pt x="1" y="0"/>
                  </a:cubicBezTo>
                  <a:cubicBezTo>
                    <a:pt x="1" y="0"/>
                    <a:pt x="4437" y="13981"/>
                    <a:pt x="9490" y="17912"/>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6"/>
            <p:cNvSpPr/>
            <p:nvPr/>
          </p:nvSpPr>
          <p:spPr>
            <a:xfrm>
              <a:off x="2622603" y="1923002"/>
              <a:ext cx="323894" cy="256018"/>
            </a:xfrm>
            <a:custGeom>
              <a:avLst/>
              <a:gdLst/>
              <a:ahLst/>
              <a:cxnLst/>
              <a:rect l="l" t="t" r="r" b="b"/>
              <a:pathLst>
                <a:path w="19288" h="15246" fill="none" extrusionOk="0">
                  <a:moveTo>
                    <a:pt x="13308" y="15246"/>
                  </a:moveTo>
                  <a:cubicBezTo>
                    <a:pt x="1011" y="4437"/>
                    <a:pt x="0" y="1"/>
                    <a:pt x="0" y="1"/>
                  </a:cubicBezTo>
                  <a:cubicBezTo>
                    <a:pt x="0" y="1"/>
                    <a:pt x="11511" y="5784"/>
                    <a:pt x="19287" y="8395"/>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6"/>
            <p:cNvSpPr/>
            <p:nvPr/>
          </p:nvSpPr>
          <p:spPr>
            <a:xfrm>
              <a:off x="2835213" y="2064446"/>
              <a:ext cx="174457" cy="131552"/>
            </a:xfrm>
            <a:custGeom>
              <a:avLst/>
              <a:gdLst/>
              <a:ahLst/>
              <a:cxnLst/>
              <a:rect l="l" t="t" r="r" b="b"/>
              <a:pathLst>
                <a:path w="10389" h="7834" fill="none" extrusionOk="0">
                  <a:moveTo>
                    <a:pt x="1" y="0"/>
                  </a:moveTo>
                  <a:cubicBezTo>
                    <a:pt x="3791" y="4296"/>
                    <a:pt x="10388" y="7833"/>
                    <a:pt x="10388" y="7833"/>
                  </a:cubicBezTo>
                </a:path>
              </a:pathLst>
            </a:custGeom>
            <a:noFill/>
            <a:ln w="6325"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6"/>
            <p:cNvSpPr/>
            <p:nvPr/>
          </p:nvSpPr>
          <p:spPr>
            <a:xfrm>
              <a:off x="1783902" y="1550327"/>
              <a:ext cx="751028" cy="306698"/>
            </a:xfrm>
            <a:custGeom>
              <a:avLst/>
              <a:gdLst/>
              <a:ahLst/>
              <a:cxnLst/>
              <a:rect l="l" t="t" r="r" b="b"/>
              <a:pathLst>
                <a:path w="44724" h="18264" extrusionOk="0">
                  <a:moveTo>
                    <a:pt x="15200" y="0"/>
                  </a:moveTo>
                  <a:cubicBezTo>
                    <a:pt x="10974" y="0"/>
                    <a:pt x="5691" y="1684"/>
                    <a:pt x="1" y="7483"/>
                  </a:cubicBezTo>
                  <a:cubicBezTo>
                    <a:pt x="506" y="7876"/>
                    <a:pt x="955" y="8297"/>
                    <a:pt x="1376" y="8718"/>
                  </a:cubicBezTo>
                  <a:cubicBezTo>
                    <a:pt x="6226" y="3868"/>
                    <a:pt x="12895" y="1113"/>
                    <a:pt x="16811" y="1113"/>
                  </a:cubicBezTo>
                  <a:cubicBezTo>
                    <a:pt x="17406" y="1113"/>
                    <a:pt x="17937" y="1177"/>
                    <a:pt x="18389" y="1306"/>
                  </a:cubicBezTo>
                  <a:cubicBezTo>
                    <a:pt x="23134" y="2654"/>
                    <a:pt x="27879" y="6163"/>
                    <a:pt x="34392" y="11133"/>
                  </a:cubicBezTo>
                  <a:cubicBezTo>
                    <a:pt x="40877" y="16130"/>
                    <a:pt x="44723" y="18264"/>
                    <a:pt x="44723" y="18264"/>
                  </a:cubicBezTo>
                  <a:cubicBezTo>
                    <a:pt x="44723" y="18264"/>
                    <a:pt x="25717" y="2963"/>
                    <a:pt x="21141" y="1138"/>
                  </a:cubicBezTo>
                  <a:cubicBezTo>
                    <a:pt x="19559" y="517"/>
                    <a:pt x="17542" y="0"/>
                    <a:pt x="15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6"/>
            <p:cNvSpPr/>
            <p:nvPr/>
          </p:nvSpPr>
          <p:spPr>
            <a:xfrm>
              <a:off x="2660319" y="846234"/>
              <a:ext cx="1034821" cy="1262074"/>
            </a:xfrm>
            <a:custGeom>
              <a:avLst/>
              <a:gdLst/>
              <a:ahLst/>
              <a:cxnLst/>
              <a:rect l="l" t="t" r="r" b="b"/>
              <a:pathLst>
                <a:path w="61624" h="75157" extrusionOk="0">
                  <a:moveTo>
                    <a:pt x="14431" y="0"/>
                  </a:moveTo>
                  <a:lnTo>
                    <a:pt x="0" y="10360"/>
                  </a:lnTo>
                  <a:lnTo>
                    <a:pt x="47194" y="75156"/>
                  </a:lnTo>
                  <a:lnTo>
                    <a:pt x="61624" y="64797"/>
                  </a:lnTo>
                  <a:lnTo>
                    <a:pt x="14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6"/>
            <p:cNvSpPr/>
            <p:nvPr/>
          </p:nvSpPr>
          <p:spPr>
            <a:xfrm>
              <a:off x="2882836" y="1326163"/>
              <a:ext cx="669467" cy="782144"/>
            </a:xfrm>
            <a:custGeom>
              <a:avLst/>
              <a:gdLst/>
              <a:ahLst/>
              <a:cxnLst/>
              <a:rect l="l" t="t" r="r" b="b"/>
              <a:pathLst>
                <a:path w="39867" h="46577" extrusionOk="0">
                  <a:moveTo>
                    <a:pt x="0" y="0"/>
                  </a:moveTo>
                  <a:lnTo>
                    <a:pt x="33943" y="46576"/>
                  </a:lnTo>
                  <a:lnTo>
                    <a:pt x="39866" y="42281"/>
                  </a:lnTo>
                  <a:lnTo>
                    <a:pt x="502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6"/>
            <p:cNvSpPr/>
            <p:nvPr/>
          </p:nvSpPr>
          <p:spPr>
            <a:xfrm>
              <a:off x="2266182" y="379033"/>
              <a:ext cx="960346" cy="953277"/>
            </a:xfrm>
            <a:custGeom>
              <a:avLst/>
              <a:gdLst/>
              <a:ahLst/>
              <a:cxnLst/>
              <a:rect l="l" t="t" r="r" b="b"/>
              <a:pathLst>
                <a:path w="57189" h="56768" extrusionOk="0">
                  <a:moveTo>
                    <a:pt x="28581" y="0"/>
                  </a:moveTo>
                  <a:cubicBezTo>
                    <a:pt x="12803" y="0"/>
                    <a:pt x="1" y="12718"/>
                    <a:pt x="1" y="28384"/>
                  </a:cubicBezTo>
                  <a:cubicBezTo>
                    <a:pt x="1" y="44078"/>
                    <a:pt x="12803" y="56767"/>
                    <a:pt x="28581" y="56767"/>
                  </a:cubicBezTo>
                  <a:cubicBezTo>
                    <a:pt x="44387" y="56767"/>
                    <a:pt x="57189" y="44078"/>
                    <a:pt x="57189" y="28384"/>
                  </a:cubicBezTo>
                  <a:cubicBezTo>
                    <a:pt x="57189" y="12718"/>
                    <a:pt x="44387" y="0"/>
                    <a:pt x="28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6"/>
            <p:cNvSpPr/>
            <p:nvPr/>
          </p:nvSpPr>
          <p:spPr>
            <a:xfrm>
              <a:off x="2312597" y="934394"/>
              <a:ext cx="107304" cy="245271"/>
            </a:xfrm>
            <a:custGeom>
              <a:avLst/>
              <a:gdLst/>
              <a:ahLst/>
              <a:cxnLst/>
              <a:rect l="l" t="t" r="r" b="b"/>
              <a:pathLst>
                <a:path w="6390" h="14606" extrusionOk="0">
                  <a:moveTo>
                    <a:pt x="6389" y="0"/>
                  </a:moveTo>
                  <a:cubicBezTo>
                    <a:pt x="6389" y="0"/>
                    <a:pt x="774" y="4492"/>
                    <a:pt x="213" y="11146"/>
                  </a:cubicBezTo>
                  <a:cubicBezTo>
                    <a:pt x="0" y="13805"/>
                    <a:pt x="46" y="14606"/>
                    <a:pt x="178" y="14606"/>
                  </a:cubicBezTo>
                  <a:cubicBezTo>
                    <a:pt x="377" y="14606"/>
                    <a:pt x="774" y="12774"/>
                    <a:pt x="774" y="12774"/>
                  </a:cubicBezTo>
                  <a:cubicBezTo>
                    <a:pt x="915" y="6654"/>
                    <a:pt x="6389" y="1965"/>
                    <a:pt x="6389" y="1965"/>
                  </a:cubicBezTo>
                  <a:lnTo>
                    <a:pt x="6389"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6"/>
            <p:cNvSpPr/>
            <p:nvPr/>
          </p:nvSpPr>
          <p:spPr>
            <a:xfrm>
              <a:off x="2502453" y="1130044"/>
              <a:ext cx="186162" cy="195549"/>
            </a:xfrm>
            <a:custGeom>
              <a:avLst/>
              <a:gdLst/>
              <a:ahLst/>
              <a:cxnLst/>
              <a:rect l="l" t="t" r="r" b="b"/>
              <a:pathLst>
                <a:path w="11086" h="11645" extrusionOk="0">
                  <a:moveTo>
                    <a:pt x="10580" y="0"/>
                  </a:moveTo>
                  <a:cubicBezTo>
                    <a:pt x="10580" y="0"/>
                    <a:pt x="6510" y="7637"/>
                    <a:pt x="1933" y="10472"/>
                  </a:cubicBezTo>
                  <a:cubicBezTo>
                    <a:pt x="1933" y="10472"/>
                    <a:pt x="0" y="11645"/>
                    <a:pt x="872" y="11645"/>
                  </a:cubicBezTo>
                  <a:cubicBezTo>
                    <a:pt x="1160" y="11645"/>
                    <a:pt x="1756" y="11516"/>
                    <a:pt x="2832" y="11174"/>
                  </a:cubicBezTo>
                  <a:cubicBezTo>
                    <a:pt x="7183" y="9826"/>
                    <a:pt x="11086" y="1601"/>
                    <a:pt x="11086" y="1601"/>
                  </a:cubicBezTo>
                  <a:lnTo>
                    <a:pt x="10580"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6"/>
            <p:cNvSpPr/>
            <p:nvPr/>
          </p:nvSpPr>
          <p:spPr>
            <a:xfrm>
              <a:off x="2315686" y="673674"/>
              <a:ext cx="168328" cy="206984"/>
            </a:xfrm>
            <a:custGeom>
              <a:avLst/>
              <a:gdLst/>
              <a:ahLst/>
              <a:cxnLst/>
              <a:rect l="l" t="t" r="r" b="b"/>
              <a:pathLst>
                <a:path w="10024" h="12326" extrusionOk="0">
                  <a:moveTo>
                    <a:pt x="9209" y="1"/>
                  </a:moveTo>
                  <a:cubicBezTo>
                    <a:pt x="9209" y="1"/>
                    <a:pt x="5644" y="1152"/>
                    <a:pt x="2752" y="5784"/>
                  </a:cubicBezTo>
                  <a:cubicBezTo>
                    <a:pt x="1" y="10192"/>
                    <a:pt x="2190" y="12326"/>
                    <a:pt x="2190" y="12326"/>
                  </a:cubicBezTo>
                  <a:cubicBezTo>
                    <a:pt x="2106" y="5363"/>
                    <a:pt x="10023" y="1012"/>
                    <a:pt x="10023" y="1012"/>
                  </a:cubicBezTo>
                  <a:lnTo>
                    <a:pt x="9209" y="1"/>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6"/>
            <p:cNvSpPr/>
            <p:nvPr/>
          </p:nvSpPr>
          <p:spPr>
            <a:xfrm>
              <a:off x="2601377" y="889609"/>
              <a:ext cx="150881" cy="184818"/>
            </a:xfrm>
            <a:custGeom>
              <a:avLst/>
              <a:gdLst/>
              <a:ahLst/>
              <a:cxnLst/>
              <a:rect l="l" t="t" r="r" b="b"/>
              <a:pathLst>
                <a:path w="8985" h="11006" extrusionOk="0">
                  <a:moveTo>
                    <a:pt x="7749" y="0"/>
                  </a:moveTo>
                  <a:cubicBezTo>
                    <a:pt x="7749" y="0"/>
                    <a:pt x="5784" y="8142"/>
                    <a:pt x="1" y="10191"/>
                  </a:cubicBezTo>
                  <a:lnTo>
                    <a:pt x="1320" y="11005"/>
                  </a:lnTo>
                  <a:cubicBezTo>
                    <a:pt x="1320" y="11005"/>
                    <a:pt x="3089" y="10612"/>
                    <a:pt x="5532" y="7777"/>
                  </a:cubicBezTo>
                  <a:cubicBezTo>
                    <a:pt x="7974" y="4969"/>
                    <a:pt x="8985" y="1404"/>
                    <a:pt x="8985" y="1404"/>
                  </a:cubicBezTo>
                  <a:lnTo>
                    <a:pt x="7749"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6"/>
            <p:cNvSpPr/>
            <p:nvPr/>
          </p:nvSpPr>
          <p:spPr>
            <a:xfrm>
              <a:off x="2805994" y="825008"/>
              <a:ext cx="153702" cy="210779"/>
            </a:xfrm>
            <a:custGeom>
              <a:avLst/>
              <a:gdLst/>
              <a:ahLst/>
              <a:cxnLst/>
              <a:rect l="l" t="t" r="r" b="b"/>
              <a:pathLst>
                <a:path w="9153" h="12552" extrusionOk="0">
                  <a:moveTo>
                    <a:pt x="8142" y="1"/>
                  </a:moveTo>
                  <a:cubicBezTo>
                    <a:pt x="8142" y="1"/>
                    <a:pt x="0" y="5391"/>
                    <a:pt x="506" y="9687"/>
                  </a:cubicBezTo>
                  <a:cubicBezTo>
                    <a:pt x="793" y="12015"/>
                    <a:pt x="1047" y="12552"/>
                    <a:pt x="1221" y="12552"/>
                  </a:cubicBezTo>
                  <a:cubicBezTo>
                    <a:pt x="1370" y="12552"/>
                    <a:pt x="1460" y="12157"/>
                    <a:pt x="1460" y="12157"/>
                  </a:cubicBezTo>
                  <a:cubicBezTo>
                    <a:pt x="590" y="6374"/>
                    <a:pt x="9153" y="1068"/>
                    <a:pt x="9153" y="1068"/>
                  </a:cubicBezTo>
                  <a:lnTo>
                    <a:pt x="8142" y="1"/>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6"/>
            <p:cNvSpPr/>
            <p:nvPr/>
          </p:nvSpPr>
          <p:spPr>
            <a:xfrm>
              <a:off x="2516055" y="564775"/>
              <a:ext cx="187606" cy="163643"/>
            </a:xfrm>
            <a:custGeom>
              <a:avLst/>
              <a:gdLst/>
              <a:ahLst/>
              <a:cxnLst/>
              <a:rect l="l" t="t" r="r" b="b"/>
              <a:pathLst>
                <a:path w="11172" h="9745" extrusionOk="0">
                  <a:moveTo>
                    <a:pt x="10079" y="1"/>
                  </a:moveTo>
                  <a:cubicBezTo>
                    <a:pt x="10079" y="1"/>
                    <a:pt x="6738" y="7862"/>
                    <a:pt x="0" y="8620"/>
                  </a:cubicBezTo>
                  <a:lnTo>
                    <a:pt x="843" y="9743"/>
                  </a:lnTo>
                  <a:cubicBezTo>
                    <a:pt x="889" y="9744"/>
                    <a:pt x="936" y="9745"/>
                    <a:pt x="983" y="9745"/>
                  </a:cubicBezTo>
                  <a:cubicBezTo>
                    <a:pt x="5616" y="9745"/>
                    <a:pt x="11172" y="2939"/>
                    <a:pt x="10949" y="1994"/>
                  </a:cubicBezTo>
                  <a:cubicBezTo>
                    <a:pt x="10697" y="1039"/>
                    <a:pt x="10079" y="1"/>
                    <a:pt x="10079" y="1"/>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6"/>
            <p:cNvSpPr/>
            <p:nvPr/>
          </p:nvSpPr>
          <p:spPr>
            <a:xfrm>
              <a:off x="2788546" y="551576"/>
              <a:ext cx="178689" cy="164550"/>
            </a:xfrm>
            <a:custGeom>
              <a:avLst/>
              <a:gdLst/>
              <a:ahLst/>
              <a:cxnLst/>
              <a:rect l="l" t="t" r="r" b="b"/>
              <a:pathLst>
                <a:path w="10641" h="9799" extrusionOk="0">
                  <a:moveTo>
                    <a:pt x="9827" y="1"/>
                  </a:moveTo>
                  <a:cubicBezTo>
                    <a:pt x="9827" y="1"/>
                    <a:pt x="6121" y="337"/>
                    <a:pt x="3004" y="4071"/>
                  </a:cubicBezTo>
                  <a:cubicBezTo>
                    <a:pt x="0" y="7665"/>
                    <a:pt x="1039" y="9462"/>
                    <a:pt x="1039" y="9462"/>
                  </a:cubicBezTo>
                  <a:lnTo>
                    <a:pt x="1825" y="9799"/>
                  </a:lnTo>
                  <a:cubicBezTo>
                    <a:pt x="1769" y="3145"/>
                    <a:pt x="10641" y="787"/>
                    <a:pt x="10641" y="787"/>
                  </a:cubicBezTo>
                  <a:lnTo>
                    <a:pt x="9827" y="1"/>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6"/>
            <p:cNvSpPr/>
            <p:nvPr/>
          </p:nvSpPr>
          <p:spPr>
            <a:xfrm>
              <a:off x="3079896" y="757603"/>
              <a:ext cx="138622" cy="213097"/>
            </a:xfrm>
            <a:custGeom>
              <a:avLst/>
              <a:gdLst/>
              <a:ahLst/>
              <a:cxnLst/>
              <a:rect l="l" t="t" r="r" b="b"/>
              <a:pathLst>
                <a:path w="8255" h="12690" extrusionOk="0">
                  <a:moveTo>
                    <a:pt x="6795" y="0"/>
                  </a:moveTo>
                  <a:cubicBezTo>
                    <a:pt x="6795" y="0"/>
                    <a:pt x="6205" y="10107"/>
                    <a:pt x="1" y="11286"/>
                  </a:cubicBezTo>
                  <a:lnTo>
                    <a:pt x="1320" y="12690"/>
                  </a:lnTo>
                  <a:cubicBezTo>
                    <a:pt x="8254" y="9574"/>
                    <a:pt x="8114" y="0"/>
                    <a:pt x="8114" y="0"/>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6"/>
            <p:cNvSpPr/>
            <p:nvPr/>
          </p:nvSpPr>
          <p:spPr>
            <a:xfrm>
              <a:off x="2276560" y="708099"/>
              <a:ext cx="544060" cy="623741"/>
            </a:xfrm>
            <a:custGeom>
              <a:avLst/>
              <a:gdLst/>
              <a:ahLst/>
              <a:cxnLst/>
              <a:rect l="l" t="t" r="r" b="b"/>
              <a:pathLst>
                <a:path w="32399" h="37144" extrusionOk="0">
                  <a:moveTo>
                    <a:pt x="730" y="0"/>
                  </a:moveTo>
                  <a:cubicBezTo>
                    <a:pt x="450" y="871"/>
                    <a:pt x="225" y="1741"/>
                    <a:pt x="0" y="2667"/>
                  </a:cubicBezTo>
                  <a:cubicBezTo>
                    <a:pt x="2050" y="8760"/>
                    <a:pt x="6008" y="15076"/>
                    <a:pt x="11539" y="17575"/>
                  </a:cubicBezTo>
                  <a:cubicBezTo>
                    <a:pt x="17800" y="20383"/>
                    <a:pt x="23471" y="25548"/>
                    <a:pt x="25998" y="30518"/>
                  </a:cubicBezTo>
                  <a:cubicBezTo>
                    <a:pt x="27317" y="33044"/>
                    <a:pt x="28524" y="35431"/>
                    <a:pt x="29451" y="37143"/>
                  </a:cubicBezTo>
                  <a:cubicBezTo>
                    <a:pt x="30461" y="37087"/>
                    <a:pt x="31444" y="36975"/>
                    <a:pt x="32399" y="36834"/>
                  </a:cubicBezTo>
                  <a:cubicBezTo>
                    <a:pt x="31416" y="35515"/>
                    <a:pt x="30040" y="33437"/>
                    <a:pt x="28777" y="30630"/>
                  </a:cubicBezTo>
                  <a:cubicBezTo>
                    <a:pt x="26334" y="25268"/>
                    <a:pt x="20242" y="19597"/>
                    <a:pt x="13308" y="16228"/>
                  </a:cubicBezTo>
                  <a:cubicBezTo>
                    <a:pt x="7300" y="13336"/>
                    <a:pt x="2190" y="7075"/>
                    <a:pt x="730" y="0"/>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6"/>
            <p:cNvSpPr/>
            <p:nvPr/>
          </p:nvSpPr>
          <p:spPr>
            <a:xfrm>
              <a:off x="2375098" y="525178"/>
              <a:ext cx="655781" cy="734991"/>
            </a:xfrm>
            <a:custGeom>
              <a:avLst/>
              <a:gdLst/>
              <a:ahLst/>
              <a:cxnLst/>
              <a:rect l="l" t="t" r="r" b="b"/>
              <a:pathLst>
                <a:path w="39052" h="43769" extrusionOk="0">
                  <a:moveTo>
                    <a:pt x="1460" y="0"/>
                  </a:moveTo>
                  <a:cubicBezTo>
                    <a:pt x="927" y="534"/>
                    <a:pt x="449" y="1095"/>
                    <a:pt x="0" y="1657"/>
                  </a:cubicBezTo>
                  <a:cubicBezTo>
                    <a:pt x="674" y="2976"/>
                    <a:pt x="1544" y="4492"/>
                    <a:pt x="2667" y="6205"/>
                  </a:cubicBezTo>
                  <a:cubicBezTo>
                    <a:pt x="7608" y="13869"/>
                    <a:pt x="13700" y="16087"/>
                    <a:pt x="18164" y="19540"/>
                  </a:cubicBezTo>
                  <a:cubicBezTo>
                    <a:pt x="22656" y="23022"/>
                    <a:pt x="26166" y="31556"/>
                    <a:pt x="29843" y="37312"/>
                  </a:cubicBezTo>
                  <a:cubicBezTo>
                    <a:pt x="31809" y="40400"/>
                    <a:pt x="34813" y="42506"/>
                    <a:pt x="37199" y="43769"/>
                  </a:cubicBezTo>
                  <a:cubicBezTo>
                    <a:pt x="37817" y="43376"/>
                    <a:pt x="38462" y="42955"/>
                    <a:pt x="39052" y="42506"/>
                  </a:cubicBezTo>
                  <a:cubicBezTo>
                    <a:pt x="38097" y="42084"/>
                    <a:pt x="37059" y="41439"/>
                    <a:pt x="35823" y="40653"/>
                  </a:cubicBezTo>
                  <a:cubicBezTo>
                    <a:pt x="30658" y="37199"/>
                    <a:pt x="29871" y="32932"/>
                    <a:pt x="26587" y="26334"/>
                  </a:cubicBezTo>
                  <a:cubicBezTo>
                    <a:pt x="23330" y="19737"/>
                    <a:pt x="15890" y="16508"/>
                    <a:pt x="9517" y="11230"/>
                  </a:cubicBezTo>
                  <a:cubicBezTo>
                    <a:pt x="5194" y="7693"/>
                    <a:pt x="2667" y="2808"/>
                    <a:pt x="1460" y="0"/>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6"/>
            <p:cNvSpPr/>
            <p:nvPr/>
          </p:nvSpPr>
          <p:spPr>
            <a:xfrm>
              <a:off x="2574039" y="399772"/>
              <a:ext cx="602985" cy="704361"/>
            </a:xfrm>
            <a:custGeom>
              <a:avLst/>
              <a:gdLst/>
              <a:ahLst/>
              <a:cxnLst/>
              <a:rect l="l" t="t" r="r" b="b"/>
              <a:pathLst>
                <a:path w="35908" h="41945" extrusionOk="0">
                  <a:moveTo>
                    <a:pt x="1882" y="0"/>
                  </a:moveTo>
                  <a:cubicBezTo>
                    <a:pt x="1236" y="169"/>
                    <a:pt x="646" y="422"/>
                    <a:pt x="1" y="618"/>
                  </a:cubicBezTo>
                  <a:cubicBezTo>
                    <a:pt x="843" y="2134"/>
                    <a:pt x="2162" y="4464"/>
                    <a:pt x="4156" y="8058"/>
                  </a:cubicBezTo>
                  <a:cubicBezTo>
                    <a:pt x="9827" y="18277"/>
                    <a:pt x="17463" y="22881"/>
                    <a:pt x="25548" y="29816"/>
                  </a:cubicBezTo>
                  <a:cubicBezTo>
                    <a:pt x="30742" y="34252"/>
                    <a:pt x="33381" y="39052"/>
                    <a:pt x="34645" y="41944"/>
                  </a:cubicBezTo>
                  <a:cubicBezTo>
                    <a:pt x="35094" y="41186"/>
                    <a:pt x="35515" y="40428"/>
                    <a:pt x="35908" y="39614"/>
                  </a:cubicBezTo>
                  <a:cubicBezTo>
                    <a:pt x="35318" y="38014"/>
                    <a:pt x="34252" y="35964"/>
                    <a:pt x="32651" y="33802"/>
                  </a:cubicBezTo>
                  <a:cubicBezTo>
                    <a:pt x="28917" y="28833"/>
                    <a:pt x="22713" y="23499"/>
                    <a:pt x="15554" y="17828"/>
                  </a:cubicBezTo>
                  <a:cubicBezTo>
                    <a:pt x="10051" y="13448"/>
                    <a:pt x="4015" y="4520"/>
                    <a:pt x="1882" y="0"/>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6"/>
            <p:cNvSpPr/>
            <p:nvPr/>
          </p:nvSpPr>
          <p:spPr>
            <a:xfrm>
              <a:off x="2830981" y="386573"/>
              <a:ext cx="390829" cy="407336"/>
            </a:xfrm>
            <a:custGeom>
              <a:avLst/>
              <a:gdLst/>
              <a:ahLst/>
              <a:cxnLst/>
              <a:rect l="l" t="t" r="r" b="b"/>
              <a:pathLst>
                <a:path w="23274" h="24257" extrusionOk="0">
                  <a:moveTo>
                    <a:pt x="0" y="0"/>
                  </a:moveTo>
                  <a:cubicBezTo>
                    <a:pt x="2106" y="3762"/>
                    <a:pt x="7271" y="12409"/>
                    <a:pt x="13420" y="17744"/>
                  </a:cubicBezTo>
                  <a:cubicBezTo>
                    <a:pt x="17210" y="21028"/>
                    <a:pt x="20691" y="23022"/>
                    <a:pt x="23274" y="24257"/>
                  </a:cubicBezTo>
                  <a:cubicBezTo>
                    <a:pt x="23134" y="23022"/>
                    <a:pt x="22881" y="21786"/>
                    <a:pt x="22572" y="20635"/>
                  </a:cubicBezTo>
                  <a:cubicBezTo>
                    <a:pt x="15217" y="17800"/>
                    <a:pt x="9546" y="12213"/>
                    <a:pt x="2751" y="646"/>
                  </a:cubicBezTo>
                  <a:cubicBezTo>
                    <a:pt x="1881" y="393"/>
                    <a:pt x="955" y="197"/>
                    <a:pt x="0" y="0"/>
                  </a:cubicBez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6"/>
            <p:cNvSpPr/>
            <p:nvPr/>
          </p:nvSpPr>
          <p:spPr>
            <a:xfrm>
              <a:off x="2784499" y="457135"/>
              <a:ext cx="86045" cy="77111"/>
            </a:xfrm>
            <a:custGeom>
              <a:avLst/>
              <a:gdLst/>
              <a:ahLst/>
              <a:cxnLst/>
              <a:rect l="l" t="t" r="r" b="b"/>
              <a:pathLst>
                <a:path w="5124" h="4592" extrusionOk="0">
                  <a:moveTo>
                    <a:pt x="2187" y="1"/>
                  </a:moveTo>
                  <a:cubicBezTo>
                    <a:pt x="2046" y="1"/>
                    <a:pt x="1903" y="30"/>
                    <a:pt x="1757" y="94"/>
                  </a:cubicBezTo>
                  <a:cubicBezTo>
                    <a:pt x="0" y="866"/>
                    <a:pt x="1424" y="4592"/>
                    <a:pt x="3156" y="4592"/>
                  </a:cubicBezTo>
                  <a:cubicBezTo>
                    <a:pt x="3251" y="4592"/>
                    <a:pt x="3346" y="4581"/>
                    <a:pt x="3442" y="4558"/>
                  </a:cubicBezTo>
                  <a:cubicBezTo>
                    <a:pt x="5124" y="4092"/>
                    <a:pt x="3848" y="1"/>
                    <a:pt x="2187"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6"/>
            <p:cNvSpPr/>
            <p:nvPr/>
          </p:nvSpPr>
          <p:spPr>
            <a:xfrm>
              <a:off x="2516659" y="485363"/>
              <a:ext cx="75617" cy="61679"/>
            </a:xfrm>
            <a:custGeom>
              <a:avLst/>
              <a:gdLst/>
              <a:ahLst/>
              <a:cxnLst/>
              <a:rect l="l" t="t" r="r" b="b"/>
              <a:pathLst>
                <a:path w="4503" h="3673" extrusionOk="0">
                  <a:moveTo>
                    <a:pt x="2711" y="1"/>
                  </a:moveTo>
                  <a:cubicBezTo>
                    <a:pt x="2479" y="1"/>
                    <a:pt x="2219" y="65"/>
                    <a:pt x="1930" y="210"/>
                  </a:cubicBezTo>
                  <a:cubicBezTo>
                    <a:pt x="1" y="1104"/>
                    <a:pt x="1304" y="3673"/>
                    <a:pt x="2818" y="3673"/>
                  </a:cubicBezTo>
                  <a:cubicBezTo>
                    <a:pt x="3111" y="3673"/>
                    <a:pt x="3412" y="3577"/>
                    <a:pt x="3698" y="3354"/>
                  </a:cubicBezTo>
                  <a:cubicBezTo>
                    <a:pt x="4502" y="2745"/>
                    <a:pt x="4228" y="1"/>
                    <a:pt x="2711"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6"/>
            <p:cNvSpPr/>
            <p:nvPr/>
          </p:nvSpPr>
          <p:spPr>
            <a:xfrm>
              <a:off x="2778185" y="797317"/>
              <a:ext cx="87489" cy="58337"/>
            </a:xfrm>
            <a:custGeom>
              <a:avLst/>
              <a:gdLst/>
              <a:ahLst/>
              <a:cxnLst/>
              <a:rect l="l" t="t" r="r" b="b"/>
              <a:pathLst>
                <a:path w="5210" h="3474" extrusionOk="0">
                  <a:moveTo>
                    <a:pt x="1891" y="0"/>
                  </a:moveTo>
                  <a:cubicBezTo>
                    <a:pt x="1555" y="0"/>
                    <a:pt x="1247" y="131"/>
                    <a:pt x="1011" y="443"/>
                  </a:cubicBezTo>
                  <a:cubicBezTo>
                    <a:pt x="0" y="1752"/>
                    <a:pt x="1957" y="3474"/>
                    <a:pt x="3379" y="3474"/>
                  </a:cubicBezTo>
                  <a:cubicBezTo>
                    <a:pt x="3696" y="3474"/>
                    <a:pt x="3986" y="3388"/>
                    <a:pt x="4211" y="3194"/>
                  </a:cubicBezTo>
                  <a:cubicBezTo>
                    <a:pt x="5210" y="2331"/>
                    <a:pt x="3309" y="0"/>
                    <a:pt x="1891"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6"/>
            <p:cNvSpPr/>
            <p:nvPr/>
          </p:nvSpPr>
          <p:spPr>
            <a:xfrm>
              <a:off x="3020350" y="794513"/>
              <a:ext cx="89907" cy="55331"/>
            </a:xfrm>
            <a:custGeom>
              <a:avLst/>
              <a:gdLst/>
              <a:ahLst/>
              <a:cxnLst/>
              <a:rect l="l" t="t" r="r" b="b"/>
              <a:pathLst>
                <a:path w="5354" h="3295" extrusionOk="0">
                  <a:moveTo>
                    <a:pt x="2438" y="0"/>
                  </a:moveTo>
                  <a:cubicBezTo>
                    <a:pt x="1732" y="0"/>
                    <a:pt x="1046" y="285"/>
                    <a:pt x="627" y="975"/>
                  </a:cubicBezTo>
                  <a:cubicBezTo>
                    <a:pt x="0" y="2032"/>
                    <a:pt x="2010" y="3294"/>
                    <a:pt x="3511" y="3294"/>
                  </a:cubicBezTo>
                  <a:cubicBezTo>
                    <a:pt x="4163" y="3294"/>
                    <a:pt x="4718" y="3057"/>
                    <a:pt x="4922" y="2463"/>
                  </a:cubicBezTo>
                  <a:cubicBezTo>
                    <a:pt x="5353" y="1150"/>
                    <a:pt x="3856" y="0"/>
                    <a:pt x="2438"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6"/>
            <p:cNvSpPr/>
            <p:nvPr/>
          </p:nvSpPr>
          <p:spPr>
            <a:xfrm>
              <a:off x="2993281" y="993319"/>
              <a:ext cx="67842" cy="45558"/>
            </a:xfrm>
            <a:custGeom>
              <a:avLst/>
              <a:gdLst/>
              <a:ahLst/>
              <a:cxnLst/>
              <a:rect l="l" t="t" r="r" b="b"/>
              <a:pathLst>
                <a:path w="4040" h="2713" extrusionOk="0">
                  <a:moveTo>
                    <a:pt x="1713" y="0"/>
                  </a:moveTo>
                  <a:cubicBezTo>
                    <a:pt x="879" y="0"/>
                    <a:pt x="126" y="350"/>
                    <a:pt x="77" y="1152"/>
                  </a:cubicBezTo>
                  <a:cubicBezTo>
                    <a:pt x="0" y="2169"/>
                    <a:pt x="1166" y="2712"/>
                    <a:pt x="2248" y="2712"/>
                  </a:cubicBezTo>
                  <a:cubicBezTo>
                    <a:pt x="3138" y="2712"/>
                    <a:pt x="3970" y="2345"/>
                    <a:pt x="4007" y="1573"/>
                  </a:cubicBezTo>
                  <a:cubicBezTo>
                    <a:pt x="4039" y="601"/>
                    <a:pt x="2806" y="0"/>
                    <a:pt x="1713"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6"/>
            <p:cNvSpPr/>
            <p:nvPr/>
          </p:nvSpPr>
          <p:spPr>
            <a:xfrm>
              <a:off x="2723778" y="1060976"/>
              <a:ext cx="77749" cy="61897"/>
            </a:xfrm>
            <a:custGeom>
              <a:avLst/>
              <a:gdLst/>
              <a:ahLst/>
              <a:cxnLst/>
              <a:rect l="l" t="t" r="r" b="b"/>
              <a:pathLst>
                <a:path w="4630" h="3686" extrusionOk="0">
                  <a:moveTo>
                    <a:pt x="2223" y="1"/>
                  </a:moveTo>
                  <a:cubicBezTo>
                    <a:pt x="2054" y="1"/>
                    <a:pt x="1878" y="40"/>
                    <a:pt x="1696" y="127"/>
                  </a:cubicBezTo>
                  <a:cubicBezTo>
                    <a:pt x="0" y="961"/>
                    <a:pt x="995" y="3686"/>
                    <a:pt x="2607" y="3686"/>
                  </a:cubicBezTo>
                  <a:cubicBezTo>
                    <a:pt x="2731" y="3686"/>
                    <a:pt x="2858" y="3670"/>
                    <a:pt x="2987" y="3636"/>
                  </a:cubicBezTo>
                  <a:cubicBezTo>
                    <a:pt x="4630" y="3206"/>
                    <a:pt x="3747" y="1"/>
                    <a:pt x="2223"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6"/>
            <p:cNvSpPr/>
            <p:nvPr/>
          </p:nvSpPr>
          <p:spPr>
            <a:xfrm>
              <a:off x="2435081" y="1035284"/>
              <a:ext cx="73937" cy="69555"/>
            </a:xfrm>
            <a:custGeom>
              <a:avLst/>
              <a:gdLst/>
              <a:ahLst/>
              <a:cxnLst/>
              <a:rect l="l" t="t" r="r" b="b"/>
              <a:pathLst>
                <a:path w="4403" h="4142" extrusionOk="0">
                  <a:moveTo>
                    <a:pt x="2383" y="0"/>
                  </a:moveTo>
                  <a:cubicBezTo>
                    <a:pt x="2154" y="0"/>
                    <a:pt x="1900" y="69"/>
                    <a:pt x="1622" y="225"/>
                  </a:cubicBezTo>
                  <a:cubicBezTo>
                    <a:pt x="1" y="1143"/>
                    <a:pt x="1162" y="4141"/>
                    <a:pt x="2752" y="4141"/>
                  </a:cubicBezTo>
                  <a:cubicBezTo>
                    <a:pt x="2815" y="4141"/>
                    <a:pt x="2878" y="4137"/>
                    <a:pt x="2941" y="4127"/>
                  </a:cubicBezTo>
                  <a:cubicBezTo>
                    <a:pt x="4402" y="3855"/>
                    <a:pt x="4094" y="0"/>
                    <a:pt x="2383"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6"/>
            <p:cNvSpPr/>
            <p:nvPr/>
          </p:nvSpPr>
          <p:spPr>
            <a:xfrm>
              <a:off x="2441177" y="761700"/>
              <a:ext cx="80285" cy="57279"/>
            </a:xfrm>
            <a:custGeom>
              <a:avLst/>
              <a:gdLst/>
              <a:ahLst/>
              <a:cxnLst/>
              <a:rect l="l" t="t" r="r" b="b"/>
              <a:pathLst>
                <a:path w="4781" h="3411" extrusionOk="0">
                  <a:moveTo>
                    <a:pt x="1902" y="0"/>
                  </a:moveTo>
                  <a:cubicBezTo>
                    <a:pt x="1559" y="0"/>
                    <a:pt x="1233" y="113"/>
                    <a:pt x="978" y="374"/>
                  </a:cubicBezTo>
                  <a:cubicBezTo>
                    <a:pt x="1" y="1373"/>
                    <a:pt x="1185" y="3410"/>
                    <a:pt x="2501" y="3410"/>
                  </a:cubicBezTo>
                  <a:cubicBezTo>
                    <a:pt x="2848" y="3410"/>
                    <a:pt x="3205" y="3269"/>
                    <a:pt x="3533" y="2929"/>
                  </a:cubicBezTo>
                  <a:cubicBezTo>
                    <a:pt x="4780" y="1659"/>
                    <a:pt x="3218" y="0"/>
                    <a:pt x="1902"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6"/>
            <p:cNvSpPr/>
            <p:nvPr/>
          </p:nvSpPr>
          <p:spPr>
            <a:xfrm>
              <a:off x="2498137" y="397421"/>
              <a:ext cx="621843" cy="810423"/>
            </a:xfrm>
            <a:custGeom>
              <a:avLst/>
              <a:gdLst/>
              <a:ahLst/>
              <a:cxnLst/>
              <a:rect l="l" t="t" r="r" b="b"/>
              <a:pathLst>
                <a:path w="37031" h="48261" extrusionOk="0">
                  <a:moveTo>
                    <a:pt x="3903" y="0"/>
                  </a:moveTo>
                  <a:lnTo>
                    <a:pt x="1" y="2779"/>
                  </a:lnTo>
                  <a:lnTo>
                    <a:pt x="33129" y="48261"/>
                  </a:lnTo>
                  <a:lnTo>
                    <a:pt x="37031" y="45481"/>
                  </a:lnTo>
                  <a:lnTo>
                    <a:pt x="3903"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6"/>
            <p:cNvSpPr/>
            <p:nvPr/>
          </p:nvSpPr>
          <p:spPr>
            <a:xfrm>
              <a:off x="2611755" y="373374"/>
              <a:ext cx="582246" cy="781674"/>
            </a:xfrm>
            <a:custGeom>
              <a:avLst/>
              <a:gdLst/>
              <a:ahLst/>
              <a:cxnLst/>
              <a:rect l="l" t="t" r="r" b="b"/>
              <a:pathLst>
                <a:path w="34673" h="46549" extrusionOk="0">
                  <a:moveTo>
                    <a:pt x="1545" y="0"/>
                  </a:moveTo>
                  <a:lnTo>
                    <a:pt x="1" y="1123"/>
                  </a:lnTo>
                  <a:lnTo>
                    <a:pt x="33129" y="46548"/>
                  </a:lnTo>
                  <a:lnTo>
                    <a:pt x="34673" y="45481"/>
                  </a:lnTo>
                  <a:lnTo>
                    <a:pt x="1545"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6"/>
            <p:cNvSpPr/>
            <p:nvPr/>
          </p:nvSpPr>
          <p:spPr>
            <a:xfrm>
              <a:off x="2151624" y="265885"/>
              <a:ext cx="1189463" cy="1180043"/>
            </a:xfrm>
            <a:custGeom>
              <a:avLst/>
              <a:gdLst/>
              <a:ahLst/>
              <a:cxnLst/>
              <a:rect l="l" t="t" r="r" b="b"/>
              <a:pathLst>
                <a:path w="70833" h="70272" extrusionOk="0">
                  <a:moveTo>
                    <a:pt x="35403" y="8619"/>
                  </a:moveTo>
                  <a:cubicBezTo>
                    <a:pt x="50142" y="8619"/>
                    <a:pt x="62130" y="20495"/>
                    <a:pt x="62130" y="35122"/>
                  </a:cubicBezTo>
                  <a:cubicBezTo>
                    <a:pt x="62130" y="49777"/>
                    <a:pt x="50142" y="61624"/>
                    <a:pt x="35403" y="61624"/>
                  </a:cubicBezTo>
                  <a:cubicBezTo>
                    <a:pt x="20664" y="61624"/>
                    <a:pt x="8704" y="49777"/>
                    <a:pt x="8704" y="35122"/>
                  </a:cubicBezTo>
                  <a:cubicBezTo>
                    <a:pt x="8704" y="20495"/>
                    <a:pt x="20664" y="8619"/>
                    <a:pt x="35403" y="8619"/>
                  </a:cubicBezTo>
                  <a:close/>
                  <a:moveTo>
                    <a:pt x="35403" y="0"/>
                  </a:moveTo>
                  <a:cubicBezTo>
                    <a:pt x="15863" y="0"/>
                    <a:pt x="1" y="15722"/>
                    <a:pt x="1" y="35122"/>
                  </a:cubicBezTo>
                  <a:cubicBezTo>
                    <a:pt x="1" y="54549"/>
                    <a:pt x="15863" y="70271"/>
                    <a:pt x="35403" y="70271"/>
                  </a:cubicBezTo>
                  <a:cubicBezTo>
                    <a:pt x="54971" y="70271"/>
                    <a:pt x="70833" y="54549"/>
                    <a:pt x="70833" y="35122"/>
                  </a:cubicBezTo>
                  <a:cubicBezTo>
                    <a:pt x="70777" y="15722"/>
                    <a:pt x="54971" y="0"/>
                    <a:pt x="35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6"/>
            <p:cNvSpPr/>
            <p:nvPr/>
          </p:nvSpPr>
          <p:spPr>
            <a:xfrm>
              <a:off x="2151624" y="664253"/>
              <a:ext cx="1173913" cy="781674"/>
            </a:xfrm>
            <a:custGeom>
              <a:avLst/>
              <a:gdLst/>
              <a:ahLst/>
              <a:cxnLst/>
              <a:rect l="l" t="t" r="r" b="b"/>
              <a:pathLst>
                <a:path w="69907" h="46549" extrusionOk="0">
                  <a:moveTo>
                    <a:pt x="1882" y="0"/>
                  </a:moveTo>
                  <a:lnTo>
                    <a:pt x="1882" y="0"/>
                  </a:lnTo>
                  <a:cubicBezTo>
                    <a:pt x="675" y="3566"/>
                    <a:pt x="1" y="7412"/>
                    <a:pt x="1" y="11399"/>
                  </a:cubicBezTo>
                  <a:cubicBezTo>
                    <a:pt x="1" y="30826"/>
                    <a:pt x="15863" y="46548"/>
                    <a:pt x="35403" y="46548"/>
                  </a:cubicBezTo>
                  <a:cubicBezTo>
                    <a:pt x="52219" y="46548"/>
                    <a:pt x="66285" y="34897"/>
                    <a:pt x="69906" y="19316"/>
                  </a:cubicBezTo>
                  <a:lnTo>
                    <a:pt x="69906" y="19316"/>
                  </a:lnTo>
                  <a:cubicBezTo>
                    <a:pt x="65134" y="33129"/>
                    <a:pt x="51939" y="43039"/>
                    <a:pt x="36385" y="43039"/>
                  </a:cubicBezTo>
                  <a:cubicBezTo>
                    <a:pt x="16845" y="43039"/>
                    <a:pt x="983" y="27317"/>
                    <a:pt x="983" y="7889"/>
                  </a:cubicBezTo>
                  <a:cubicBezTo>
                    <a:pt x="983" y="5194"/>
                    <a:pt x="1292" y="2527"/>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6"/>
            <p:cNvSpPr/>
            <p:nvPr/>
          </p:nvSpPr>
          <p:spPr>
            <a:xfrm>
              <a:off x="3123741" y="188556"/>
              <a:ext cx="17" cy="68379"/>
            </a:xfrm>
            <a:custGeom>
              <a:avLst/>
              <a:gdLst/>
              <a:ahLst/>
              <a:cxnLst/>
              <a:rect l="l" t="t" r="r" b="b"/>
              <a:pathLst>
                <a:path w="1" h="4072" fill="none" extrusionOk="0">
                  <a:moveTo>
                    <a:pt x="0" y="1"/>
                  </a:moveTo>
                  <a:lnTo>
                    <a:pt x="0" y="407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6"/>
            <p:cNvSpPr/>
            <p:nvPr/>
          </p:nvSpPr>
          <p:spPr>
            <a:xfrm>
              <a:off x="3123741" y="82024"/>
              <a:ext cx="17" cy="68362"/>
            </a:xfrm>
            <a:custGeom>
              <a:avLst/>
              <a:gdLst/>
              <a:ahLst/>
              <a:cxnLst/>
              <a:rect l="l" t="t" r="r" b="b"/>
              <a:pathLst>
                <a:path w="1" h="4071" fill="none" extrusionOk="0">
                  <a:moveTo>
                    <a:pt x="0" y="0"/>
                  </a:moveTo>
                  <a:lnTo>
                    <a:pt x="0" y="407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6"/>
            <p:cNvSpPr/>
            <p:nvPr/>
          </p:nvSpPr>
          <p:spPr>
            <a:xfrm>
              <a:off x="3139778" y="169227"/>
              <a:ext cx="58001" cy="17"/>
            </a:xfrm>
            <a:custGeom>
              <a:avLst/>
              <a:gdLst/>
              <a:ahLst/>
              <a:cxnLst/>
              <a:rect l="l" t="t" r="r" b="b"/>
              <a:pathLst>
                <a:path w="3454" h="1" fill="none" extrusionOk="0">
                  <a:moveTo>
                    <a:pt x="0" y="1"/>
                  </a:moveTo>
                  <a:lnTo>
                    <a:pt x="3453"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6"/>
            <p:cNvSpPr/>
            <p:nvPr/>
          </p:nvSpPr>
          <p:spPr>
            <a:xfrm>
              <a:off x="3050190" y="169227"/>
              <a:ext cx="58001" cy="17"/>
            </a:xfrm>
            <a:custGeom>
              <a:avLst/>
              <a:gdLst/>
              <a:ahLst/>
              <a:cxnLst/>
              <a:rect l="l" t="t" r="r" b="b"/>
              <a:pathLst>
                <a:path w="3454" h="1" fill="none" extrusionOk="0">
                  <a:moveTo>
                    <a:pt x="1" y="1"/>
                  </a:moveTo>
                  <a:lnTo>
                    <a:pt x="3454"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6"/>
            <p:cNvSpPr/>
            <p:nvPr/>
          </p:nvSpPr>
          <p:spPr>
            <a:xfrm>
              <a:off x="3059628" y="1878687"/>
              <a:ext cx="17" cy="46230"/>
            </a:xfrm>
            <a:custGeom>
              <a:avLst/>
              <a:gdLst/>
              <a:ahLst/>
              <a:cxnLst/>
              <a:rect l="l" t="t" r="r" b="b"/>
              <a:pathLst>
                <a:path w="1" h="2753" fill="none" extrusionOk="0">
                  <a:moveTo>
                    <a:pt x="0" y="1"/>
                  </a:moveTo>
                  <a:lnTo>
                    <a:pt x="0" y="2752"/>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6"/>
            <p:cNvSpPr/>
            <p:nvPr/>
          </p:nvSpPr>
          <p:spPr>
            <a:xfrm>
              <a:off x="3059628" y="1807033"/>
              <a:ext cx="17" cy="45743"/>
            </a:xfrm>
            <a:custGeom>
              <a:avLst/>
              <a:gdLst/>
              <a:ahLst/>
              <a:cxnLst/>
              <a:rect l="l" t="t" r="r" b="b"/>
              <a:pathLst>
                <a:path w="1" h="2724" fill="none" extrusionOk="0">
                  <a:moveTo>
                    <a:pt x="0" y="1"/>
                  </a:moveTo>
                  <a:lnTo>
                    <a:pt x="0" y="2724"/>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6"/>
            <p:cNvSpPr/>
            <p:nvPr/>
          </p:nvSpPr>
          <p:spPr>
            <a:xfrm>
              <a:off x="3070476" y="1865958"/>
              <a:ext cx="38673" cy="17"/>
            </a:xfrm>
            <a:custGeom>
              <a:avLst/>
              <a:gdLst/>
              <a:ahLst/>
              <a:cxnLst/>
              <a:rect l="l" t="t" r="r" b="b"/>
              <a:pathLst>
                <a:path w="2303" h="1" fill="none" extrusionOk="0">
                  <a:moveTo>
                    <a:pt x="0" y="1"/>
                  </a:moveTo>
                  <a:lnTo>
                    <a:pt x="2302"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6"/>
            <p:cNvSpPr/>
            <p:nvPr/>
          </p:nvSpPr>
          <p:spPr>
            <a:xfrm>
              <a:off x="3010123" y="1865958"/>
              <a:ext cx="39143" cy="17"/>
            </a:xfrm>
            <a:custGeom>
              <a:avLst/>
              <a:gdLst/>
              <a:ahLst/>
              <a:cxnLst/>
              <a:rect l="l" t="t" r="r" b="b"/>
              <a:pathLst>
                <a:path w="2331" h="1" fill="none" extrusionOk="0">
                  <a:moveTo>
                    <a:pt x="1" y="1"/>
                  </a:moveTo>
                  <a:lnTo>
                    <a:pt x="2331" y="1"/>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6"/>
            <p:cNvSpPr/>
            <p:nvPr/>
          </p:nvSpPr>
          <p:spPr>
            <a:xfrm>
              <a:off x="643583" y="125744"/>
              <a:ext cx="17" cy="46683"/>
            </a:xfrm>
            <a:custGeom>
              <a:avLst/>
              <a:gdLst/>
              <a:ahLst/>
              <a:cxnLst/>
              <a:rect l="l" t="t" r="r" b="b"/>
              <a:pathLst>
                <a:path w="1" h="2780" fill="none" extrusionOk="0">
                  <a:moveTo>
                    <a:pt x="0" y="0"/>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6"/>
            <p:cNvSpPr/>
            <p:nvPr/>
          </p:nvSpPr>
          <p:spPr>
            <a:xfrm>
              <a:off x="643583" y="54073"/>
              <a:ext cx="17" cy="46700"/>
            </a:xfrm>
            <a:custGeom>
              <a:avLst/>
              <a:gdLst/>
              <a:ahLst/>
              <a:cxnLst/>
              <a:rect l="l" t="t" r="r" b="b"/>
              <a:pathLst>
                <a:path w="1" h="2781" fill="none" extrusionOk="0">
                  <a:moveTo>
                    <a:pt x="0" y="1"/>
                  </a:moveTo>
                  <a:lnTo>
                    <a:pt x="0" y="278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6"/>
            <p:cNvSpPr/>
            <p:nvPr/>
          </p:nvSpPr>
          <p:spPr>
            <a:xfrm>
              <a:off x="654431" y="113485"/>
              <a:ext cx="38673" cy="17"/>
            </a:xfrm>
            <a:custGeom>
              <a:avLst/>
              <a:gdLst/>
              <a:ahLst/>
              <a:cxnLst/>
              <a:rect l="l" t="t" r="r" b="b"/>
              <a:pathLst>
                <a:path w="2303" h="1" fill="none" extrusionOk="0">
                  <a:moveTo>
                    <a:pt x="0" y="0"/>
                  </a:moveTo>
                  <a:lnTo>
                    <a:pt x="2302"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6"/>
            <p:cNvSpPr/>
            <p:nvPr/>
          </p:nvSpPr>
          <p:spPr>
            <a:xfrm>
              <a:off x="594078" y="113485"/>
              <a:ext cx="38673" cy="17"/>
            </a:xfrm>
            <a:custGeom>
              <a:avLst/>
              <a:gdLst/>
              <a:ahLst/>
              <a:cxnLst/>
              <a:rect l="l" t="t" r="r" b="b"/>
              <a:pathLst>
                <a:path w="2303" h="1" fill="none" extrusionOk="0">
                  <a:moveTo>
                    <a:pt x="1" y="0"/>
                  </a:moveTo>
                  <a:lnTo>
                    <a:pt x="2303" y="0"/>
                  </a:lnTo>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6"/>
            <p:cNvSpPr/>
            <p:nvPr/>
          </p:nvSpPr>
          <p:spPr>
            <a:xfrm>
              <a:off x="2839931" y="1642971"/>
              <a:ext cx="101376" cy="164080"/>
            </a:xfrm>
            <a:custGeom>
              <a:avLst/>
              <a:gdLst/>
              <a:ahLst/>
              <a:cxnLst/>
              <a:rect l="l" t="t" r="r" b="b"/>
              <a:pathLst>
                <a:path w="6037" h="9771" fill="none" extrusionOk="0">
                  <a:moveTo>
                    <a:pt x="3033" y="1"/>
                  </a:moveTo>
                  <a:lnTo>
                    <a:pt x="1" y="4886"/>
                  </a:lnTo>
                  <a:lnTo>
                    <a:pt x="3033" y="9771"/>
                  </a:lnTo>
                  <a:lnTo>
                    <a:pt x="6037" y="4886"/>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6"/>
            <p:cNvSpPr/>
            <p:nvPr/>
          </p:nvSpPr>
          <p:spPr>
            <a:xfrm>
              <a:off x="1768352" y="256918"/>
              <a:ext cx="77329" cy="124483"/>
            </a:xfrm>
            <a:custGeom>
              <a:avLst/>
              <a:gdLst/>
              <a:ahLst/>
              <a:cxnLst/>
              <a:rect l="l" t="t" r="r" b="b"/>
              <a:pathLst>
                <a:path w="4605" h="7413" fill="none" extrusionOk="0">
                  <a:moveTo>
                    <a:pt x="2330" y="1"/>
                  </a:moveTo>
                  <a:lnTo>
                    <a:pt x="0" y="3707"/>
                  </a:lnTo>
                  <a:lnTo>
                    <a:pt x="2330" y="7413"/>
                  </a:lnTo>
                  <a:lnTo>
                    <a:pt x="4604" y="3707"/>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6"/>
            <p:cNvSpPr/>
            <p:nvPr/>
          </p:nvSpPr>
          <p:spPr>
            <a:xfrm>
              <a:off x="1198834" y="-7"/>
              <a:ext cx="101863" cy="164080"/>
            </a:xfrm>
            <a:custGeom>
              <a:avLst/>
              <a:gdLst/>
              <a:ahLst/>
              <a:cxnLst/>
              <a:rect l="l" t="t" r="r" b="b"/>
              <a:pathLst>
                <a:path w="6066" h="9771" fill="none" extrusionOk="0">
                  <a:moveTo>
                    <a:pt x="3033" y="0"/>
                  </a:moveTo>
                  <a:lnTo>
                    <a:pt x="1" y="4885"/>
                  </a:lnTo>
                  <a:lnTo>
                    <a:pt x="3033" y="9770"/>
                  </a:lnTo>
                  <a:lnTo>
                    <a:pt x="6065" y="4885"/>
                  </a:lnTo>
                  <a:close/>
                </a:path>
              </a:pathLst>
            </a:custGeom>
            <a:noFill/>
            <a:ln w="912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0" name="Google Shape;1930;p46"/>
            <p:cNvGrpSpPr/>
            <p:nvPr/>
          </p:nvGrpSpPr>
          <p:grpSpPr>
            <a:xfrm>
              <a:off x="420553" y="1691938"/>
              <a:ext cx="1514068" cy="1633491"/>
              <a:chOff x="2559575" y="2761725"/>
              <a:chExt cx="2172575" cy="2344275"/>
            </a:xfrm>
          </p:grpSpPr>
          <p:sp>
            <p:nvSpPr>
              <p:cNvPr id="1931" name="Google Shape;1931;p46"/>
              <p:cNvSpPr/>
              <p:nvPr/>
            </p:nvSpPr>
            <p:spPr>
              <a:xfrm>
                <a:off x="2704725" y="4069150"/>
                <a:ext cx="265225" cy="187225"/>
              </a:xfrm>
              <a:custGeom>
                <a:avLst/>
                <a:gdLst/>
                <a:ahLst/>
                <a:cxnLst/>
                <a:rect l="l" t="t" r="r" b="b"/>
                <a:pathLst>
                  <a:path w="10609" h="7489" extrusionOk="0">
                    <a:moveTo>
                      <a:pt x="6191" y="1"/>
                    </a:moveTo>
                    <a:cubicBezTo>
                      <a:pt x="5549" y="1"/>
                      <a:pt x="4872" y="103"/>
                      <a:pt x="4195" y="318"/>
                    </a:cubicBezTo>
                    <a:cubicBezTo>
                      <a:pt x="1611" y="1200"/>
                      <a:pt x="0" y="3419"/>
                      <a:pt x="608" y="5303"/>
                    </a:cubicBezTo>
                    <a:cubicBezTo>
                      <a:pt x="1056" y="6667"/>
                      <a:pt x="2605" y="7488"/>
                      <a:pt x="4421" y="7488"/>
                    </a:cubicBezTo>
                    <a:cubicBezTo>
                      <a:pt x="5074" y="7488"/>
                      <a:pt x="5761" y="7382"/>
                      <a:pt x="6444" y="7157"/>
                    </a:cubicBezTo>
                    <a:cubicBezTo>
                      <a:pt x="8998" y="6306"/>
                      <a:pt x="10609" y="4087"/>
                      <a:pt x="10001" y="2203"/>
                    </a:cubicBezTo>
                    <a:cubicBezTo>
                      <a:pt x="9530" y="812"/>
                      <a:pt x="7999" y="1"/>
                      <a:pt x="6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6"/>
              <p:cNvSpPr/>
              <p:nvPr/>
            </p:nvSpPr>
            <p:spPr>
              <a:xfrm>
                <a:off x="2559575" y="4053675"/>
                <a:ext cx="139850" cy="99325"/>
              </a:xfrm>
              <a:custGeom>
                <a:avLst/>
                <a:gdLst/>
                <a:ahLst/>
                <a:cxnLst/>
                <a:rect l="l" t="t" r="r" b="b"/>
                <a:pathLst>
                  <a:path w="5594" h="3973" extrusionOk="0">
                    <a:moveTo>
                      <a:pt x="3248" y="0"/>
                    </a:moveTo>
                    <a:cubicBezTo>
                      <a:pt x="2914" y="0"/>
                      <a:pt x="2565" y="57"/>
                      <a:pt x="2220" y="178"/>
                    </a:cubicBezTo>
                    <a:cubicBezTo>
                      <a:pt x="852" y="633"/>
                      <a:pt x="1" y="1819"/>
                      <a:pt x="335" y="2822"/>
                    </a:cubicBezTo>
                    <a:cubicBezTo>
                      <a:pt x="559" y="3537"/>
                      <a:pt x="1356" y="3972"/>
                      <a:pt x="2306" y="3972"/>
                    </a:cubicBezTo>
                    <a:cubicBezTo>
                      <a:pt x="2649" y="3972"/>
                      <a:pt x="3012" y="3916"/>
                      <a:pt x="3375" y="3795"/>
                    </a:cubicBezTo>
                    <a:cubicBezTo>
                      <a:pt x="4743" y="3339"/>
                      <a:pt x="5594" y="2153"/>
                      <a:pt x="5259" y="1181"/>
                    </a:cubicBezTo>
                    <a:cubicBezTo>
                      <a:pt x="4991" y="442"/>
                      <a:pt x="4179" y="0"/>
                      <a:pt x="3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6"/>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6"/>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6"/>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6"/>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6"/>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6"/>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6"/>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6"/>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6"/>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6"/>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6"/>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6"/>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6"/>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6"/>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6"/>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6"/>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6"/>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6"/>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6"/>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grpSp>
        <p:nvGrpSpPr>
          <p:cNvPr id="9" name="Group 8">
            <a:extLst>
              <a:ext uri="{FF2B5EF4-FFF2-40B4-BE49-F238E27FC236}">
                <a16:creationId xmlns:a16="http://schemas.microsoft.com/office/drawing/2014/main" id="{01D847CB-166B-D48E-1A14-8B4858686926}"/>
              </a:ext>
            </a:extLst>
          </p:cNvPr>
          <p:cNvGrpSpPr/>
          <p:nvPr/>
        </p:nvGrpSpPr>
        <p:grpSpPr>
          <a:xfrm>
            <a:off x="1769807" y="15969"/>
            <a:ext cx="685800" cy="919237"/>
            <a:chOff x="7268412" y="2075471"/>
            <a:chExt cx="1498424" cy="2448190"/>
          </a:xfrm>
        </p:grpSpPr>
        <p:grpSp>
          <p:nvGrpSpPr>
            <p:cNvPr id="1760" name="Google Shape;1760;p45"/>
            <p:cNvGrpSpPr/>
            <p:nvPr/>
          </p:nvGrpSpPr>
          <p:grpSpPr>
            <a:xfrm>
              <a:off x="7268412" y="2463020"/>
              <a:ext cx="1498424" cy="2060641"/>
              <a:chOff x="2559575" y="1633400"/>
              <a:chExt cx="2525150" cy="3472600"/>
            </a:xfrm>
          </p:grpSpPr>
          <p:sp>
            <p:nvSpPr>
              <p:cNvPr id="1761" name="Google Shape;1761;p45"/>
              <p:cNvSpPr/>
              <p:nvPr/>
            </p:nvSpPr>
            <p:spPr>
              <a:xfrm>
                <a:off x="3345325" y="3723750"/>
                <a:ext cx="244700" cy="717350"/>
              </a:xfrm>
              <a:custGeom>
                <a:avLst/>
                <a:gdLst/>
                <a:ahLst/>
                <a:cxnLst/>
                <a:rect l="l" t="t" r="r" b="b"/>
                <a:pathLst>
                  <a:path w="9788" h="28694" fill="none" extrusionOk="0">
                    <a:moveTo>
                      <a:pt x="0" y="0"/>
                    </a:moveTo>
                    <a:lnTo>
                      <a:pt x="9787" y="28694"/>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5"/>
              <p:cNvSpPr/>
              <p:nvPr/>
            </p:nvSpPr>
            <p:spPr>
              <a:xfrm>
                <a:off x="2704725" y="4069150"/>
                <a:ext cx="265225" cy="187225"/>
              </a:xfrm>
              <a:custGeom>
                <a:avLst/>
                <a:gdLst/>
                <a:ahLst/>
                <a:cxnLst/>
                <a:rect l="l" t="t" r="r" b="b"/>
                <a:pathLst>
                  <a:path w="10609" h="7489" extrusionOk="0">
                    <a:moveTo>
                      <a:pt x="6191" y="1"/>
                    </a:moveTo>
                    <a:cubicBezTo>
                      <a:pt x="5549" y="1"/>
                      <a:pt x="4872" y="103"/>
                      <a:pt x="4195" y="318"/>
                    </a:cubicBezTo>
                    <a:cubicBezTo>
                      <a:pt x="1611" y="1200"/>
                      <a:pt x="0" y="3419"/>
                      <a:pt x="608" y="5303"/>
                    </a:cubicBezTo>
                    <a:cubicBezTo>
                      <a:pt x="1056" y="6667"/>
                      <a:pt x="2605" y="7488"/>
                      <a:pt x="4421" y="7488"/>
                    </a:cubicBezTo>
                    <a:cubicBezTo>
                      <a:pt x="5074" y="7488"/>
                      <a:pt x="5761" y="7382"/>
                      <a:pt x="6444" y="7157"/>
                    </a:cubicBezTo>
                    <a:cubicBezTo>
                      <a:pt x="8998" y="6306"/>
                      <a:pt x="10609" y="4087"/>
                      <a:pt x="10001" y="2203"/>
                    </a:cubicBezTo>
                    <a:cubicBezTo>
                      <a:pt x="9530" y="812"/>
                      <a:pt x="7999" y="1"/>
                      <a:pt x="6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5"/>
              <p:cNvSpPr/>
              <p:nvPr/>
            </p:nvSpPr>
            <p:spPr>
              <a:xfrm>
                <a:off x="2559575" y="4053675"/>
                <a:ext cx="139850" cy="99325"/>
              </a:xfrm>
              <a:custGeom>
                <a:avLst/>
                <a:gdLst/>
                <a:ahLst/>
                <a:cxnLst/>
                <a:rect l="l" t="t" r="r" b="b"/>
                <a:pathLst>
                  <a:path w="5594" h="3973" extrusionOk="0">
                    <a:moveTo>
                      <a:pt x="3248" y="0"/>
                    </a:moveTo>
                    <a:cubicBezTo>
                      <a:pt x="2914" y="0"/>
                      <a:pt x="2565" y="57"/>
                      <a:pt x="2220" y="178"/>
                    </a:cubicBezTo>
                    <a:cubicBezTo>
                      <a:pt x="852" y="633"/>
                      <a:pt x="1" y="1819"/>
                      <a:pt x="335" y="2822"/>
                    </a:cubicBezTo>
                    <a:cubicBezTo>
                      <a:pt x="559" y="3537"/>
                      <a:pt x="1356" y="3972"/>
                      <a:pt x="2306" y="3972"/>
                    </a:cubicBezTo>
                    <a:cubicBezTo>
                      <a:pt x="2649" y="3972"/>
                      <a:pt x="3012" y="3916"/>
                      <a:pt x="3375" y="3795"/>
                    </a:cubicBezTo>
                    <a:cubicBezTo>
                      <a:pt x="4743" y="3339"/>
                      <a:pt x="5594" y="2153"/>
                      <a:pt x="5259" y="1181"/>
                    </a:cubicBezTo>
                    <a:cubicBezTo>
                      <a:pt x="4991" y="442"/>
                      <a:pt x="4179" y="0"/>
                      <a:pt x="3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5"/>
              <p:cNvSpPr/>
              <p:nvPr/>
            </p:nvSpPr>
            <p:spPr>
              <a:xfrm>
                <a:off x="2729800" y="2761725"/>
                <a:ext cx="2002350" cy="2315025"/>
              </a:xfrm>
              <a:custGeom>
                <a:avLst/>
                <a:gdLst/>
                <a:ahLst/>
                <a:cxnLst/>
                <a:rect l="l" t="t" r="r" b="b"/>
                <a:pathLst>
                  <a:path w="80094" h="92601" extrusionOk="0">
                    <a:moveTo>
                      <a:pt x="1" y="1"/>
                    </a:moveTo>
                    <a:cubicBezTo>
                      <a:pt x="8390" y="3131"/>
                      <a:pt x="14013" y="11125"/>
                      <a:pt x="14013" y="20092"/>
                    </a:cubicBezTo>
                    <a:lnTo>
                      <a:pt x="14013" y="84531"/>
                    </a:lnTo>
                    <a:cubicBezTo>
                      <a:pt x="14013" y="89911"/>
                      <a:pt x="30533" y="92601"/>
                      <a:pt x="47053" y="92601"/>
                    </a:cubicBezTo>
                    <a:cubicBezTo>
                      <a:pt x="63573" y="92601"/>
                      <a:pt x="80093" y="89911"/>
                      <a:pt x="80093" y="84531"/>
                    </a:cubicBezTo>
                    <a:lnTo>
                      <a:pt x="80093" y="1"/>
                    </a:lnTo>
                    <a:close/>
                  </a:path>
                </a:pathLst>
              </a:custGeom>
              <a:solidFill>
                <a:srgbClr val="F7D154">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5"/>
              <p:cNvSpPr/>
              <p:nvPr/>
            </p:nvSpPr>
            <p:spPr>
              <a:xfrm>
                <a:off x="3460050" y="4705525"/>
                <a:ext cx="1272100" cy="169475"/>
              </a:xfrm>
              <a:custGeom>
                <a:avLst/>
                <a:gdLst/>
                <a:ahLst/>
                <a:cxnLst/>
                <a:rect l="l" t="t" r="r" b="b"/>
                <a:pathLst>
                  <a:path w="50884" h="6779" fill="none" extrusionOk="0">
                    <a:moveTo>
                      <a:pt x="1" y="1976"/>
                    </a:moveTo>
                    <a:cubicBezTo>
                      <a:pt x="19545" y="1"/>
                      <a:pt x="50883" y="1612"/>
                      <a:pt x="50883" y="677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5"/>
              <p:cNvSpPr/>
              <p:nvPr/>
            </p:nvSpPr>
            <p:spPr>
              <a:xfrm>
                <a:off x="3693425" y="2499575"/>
                <a:ext cx="897375" cy="2383725"/>
              </a:xfrm>
              <a:custGeom>
                <a:avLst/>
                <a:gdLst/>
                <a:ahLst/>
                <a:cxnLst/>
                <a:rect l="l" t="t" r="r" b="b"/>
                <a:pathLst>
                  <a:path w="35895" h="95349" extrusionOk="0">
                    <a:moveTo>
                      <a:pt x="29998" y="0"/>
                    </a:moveTo>
                    <a:cubicBezTo>
                      <a:pt x="29998" y="0"/>
                      <a:pt x="3888" y="75868"/>
                      <a:pt x="2368" y="80366"/>
                    </a:cubicBezTo>
                    <a:cubicBezTo>
                      <a:pt x="1304" y="83436"/>
                      <a:pt x="484" y="90457"/>
                      <a:pt x="58" y="94500"/>
                    </a:cubicBezTo>
                    <a:cubicBezTo>
                      <a:pt x="1" y="95014"/>
                      <a:pt x="373" y="95349"/>
                      <a:pt x="763" y="95349"/>
                    </a:cubicBezTo>
                    <a:cubicBezTo>
                      <a:pt x="996" y="95349"/>
                      <a:pt x="1236" y="95229"/>
                      <a:pt x="1395" y="94956"/>
                    </a:cubicBezTo>
                    <a:cubicBezTo>
                      <a:pt x="3554" y="91521"/>
                      <a:pt x="7201" y="85442"/>
                      <a:pt x="8265" y="82372"/>
                    </a:cubicBezTo>
                    <a:cubicBezTo>
                      <a:pt x="9785" y="77934"/>
                      <a:pt x="35895" y="2006"/>
                      <a:pt x="35895" y="2006"/>
                    </a:cubicBezTo>
                    <a:lnTo>
                      <a:pt x="32916" y="1034"/>
                    </a:lnTo>
                    <a:lnTo>
                      <a:pt x="29998" y="0"/>
                    </a:lnTo>
                    <a:close/>
                  </a:path>
                </a:pathLst>
              </a:custGeom>
              <a:solidFill>
                <a:srgbClr val="C8EE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5"/>
              <p:cNvSpPr/>
              <p:nvPr/>
            </p:nvSpPr>
            <p:spPr>
              <a:xfrm>
                <a:off x="3692950" y="2525400"/>
                <a:ext cx="894800" cy="2357025"/>
              </a:xfrm>
              <a:custGeom>
                <a:avLst/>
                <a:gdLst/>
                <a:ahLst/>
                <a:cxnLst/>
                <a:rect l="l" t="t" r="r" b="b"/>
                <a:pathLst>
                  <a:path w="35792" h="94281" extrusionOk="0">
                    <a:moveTo>
                      <a:pt x="32935" y="1"/>
                    </a:moveTo>
                    <a:cubicBezTo>
                      <a:pt x="32935" y="1"/>
                      <a:pt x="9135" y="78725"/>
                      <a:pt x="77" y="93467"/>
                    </a:cubicBezTo>
                    <a:cubicBezTo>
                      <a:pt x="1" y="93964"/>
                      <a:pt x="369" y="94281"/>
                      <a:pt x="767" y="94281"/>
                    </a:cubicBezTo>
                    <a:cubicBezTo>
                      <a:pt x="1001" y="94281"/>
                      <a:pt x="1245" y="94171"/>
                      <a:pt x="1414" y="93923"/>
                    </a:cubicBezTo>
                    <a:cubicBezTo>
                      <a:pt x="3573" y="90488"/>
                      <a:pt x="7220" y="84409"/>
                      <a:pt x="8284" y="81339"/>
                    </a:cubicBezTo>
                    <a:cubicBezTo>
                      <a:pt x="9773" y="77053"/>
                      <a:pt x="34029" y="6414"/>
                      <a:pt x="35792" y="1277"/>
                    </a:cubicBezTo>
                    <a:lnTo>
                      <a:pt x="32935" y="1"/>
                    </a:ln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5"/>
              <p:cNvSpPr/>
              <p:nvPr/>
            </p:nvSpPr>
            <p:spPr>
              <a:xfrm>
                <a:off x="4321025" y="1633400"/>
                <a:ext cx="763700" cy="1128675"/>
              </a:xfrm>
              <a:custGeom>
                <a:avLst/>
                <a:gdLst/>
                <a:ahLst/>
                <a:cxnLst/>
                <a:rect l="l" t="t" r="r" b="b"/>
                <a:pathLst>
                  <a:path w="30548" h="45147" extrusionOk="0">
                    <a:moveTo>
                      <a:pt x="15241" y="0"/>
                    </a:moveTo>
                    <a:cubicBezTo>
                      <a:pt x="11938" y="0"/>
                      <a:pt x="7586" y="1420"/>
                      <a:pt x="4863" y="7869"/>
                    </a:cubicBezTo>
                    <a:cubicBezTo>
                      <a:pt x="0" y="19328"/>
                      <a:pt x="1277" y="39784"/>
                      <a:pt x="1277" y="39784"/>
                    </a:cubicBezTo>
                    <a:cubicBezTo>
                      <a:pt x="365" y="41061"/>
                      <a:pt x="973" y="42854"/>
                      <a:pt x="2462" y="43340"/>
                    </a:cubicBezTo>
                    <a:lnTo>
                      <a:pt x="4894" y="44191"/>
                    </a:lnTo>
                    <a:lnTo>
                      <a:pt x="7325" y="45012"/>
                    </a:lnTo>
                    <a:cubicBezTo>
                      <a:pt x="7588" y="45103"/>
                      <a:pt x="7853" y="45146"/>
                      <a:pt x="8111" y="45146"/>
                    </a:cubicBezTo>
                    <a:cubicBezTo>
                      <a:pt x="9316" y="45146"/>
                      <a:pt x="10376" y="44211"/>
                      <a:pt x="10426" y="42884"/>
                    </a:cubicBezTo>
                    <a:cubicBezTo>
                      <a:pt x="10426" y="42884"/>
                      <a:pt x="24013" y="27595"/>
                      <a:pt x="27265" y="15528"/>
                    </a:cubicBezTo>
                    <a:cubicBezTo>
                      <a:pt x="30548" y="3492"/>
                      <a:pt x="19788" y="878"/>
                      <a:pt x="19788" y="878"/>
                    </a:cubicBezTo>
                    <a:cubicBezTo>
                      <a:pt x="19788" y="878"/>
                      <a:pt x="17838" y="0"/>
                      <a:pt x="15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5"/>
              <p:cNvSpPr/>
              <p:nvPr/>
            </p:nvSpPr>
            <p:spPr>
              <a:xfrm>
                <a:off x="4342300" y="1678875"/>
                <a:ext cx="716600" cy="1083200"/>
              </a:xfrm>
              <a:custGeom>
                <a:avLst/>
                <a:gdLst/>
                <a:ahLst/>
                <a:cxnLst/>
                <a:rect l="l" t="t" r="r" b="b"/>
                <a:pathLst>
                  <a:path w="28664" h="43328" extrusionOk="0">
                    <a:moveTo>
                      <a:pt x="21186" y="1"/>
                    </a:moveTo>
                    <a:cubicBezTo>
                      <a:pt x="18207" y="14135"/>
                      <a:pt x="12067" y="33102"/>
                      <a:pt x="0" y="39363"/>
                    </a:cubicBezTo>
                    <a:cubicBezTo>
                      <a:pt x="61" y="40305"/>
                      <a:pt x="608" y="41217"/>
                      <a:pt x="1611" y="41521"/>
                    </a:cubicBezTo>
                    <a:lnTo>
                      <a:pt x="4043" y="42372"/>
                    </a:lnTo>
                    <a:lnTo>
                      <a:pt x="6474" y="43193"/>
                    </a:lnTo>
                    <a:cubicBezTo>
                      <a:pt x="6732" y="43284"/>
                      <a:pt x="6994" y="43327"/>
                      <a:pt x="7251" y="43327"/>
                    </a:cubicBezTo>
                    <a:cubicBezTo>
                      <a:pt x="8445" y="43327"/>
                      <a:pt x="9525" y="42397"/>
                      <a:pt x="9575" y="41096"/>
                    </a:cubicBezTo>
                    <a:cubicBezTo>
                      <a:pt x="9575" y="41096"/>
                      <a:pt x="23131" y="25807"/>
                      <a:pt x="26414" y="13740"/>
                    </a:cubicBezTo>
                    <a:cubicBezTo>
                      <a:pt x="28663" y="5351"/>
                      <a:pt x="24134" y="1521"/>
                      <a:pt x="21186" y="1"/>
                    </a:cubicBezTo>
                    <a:close/>
                  </a:path>
                </a:pathLst>
              </a:custGeom>
              <a:solidFill>
                <a:srgbClr val="3F456E">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5"/>
              <p:cNvSpPr/>
              <p:nvPr/>
            </p:nvSpPr>
            <p:spPr>
              <a:xfrm>
                <a:off x="3420550" y="2906875"/>
                <a:ext cx="1311600" cy="2169700"/>
              </a:xfrm>
              <a:custGeom>
                <a:avLst/>
                <a:gdLst/>
                <a:ahLst/>
                <a:cxnLst/>
                <a:rect l="l" t="t" r="r" b="b"/>
                <a:pathLst>
                  <a:path w="52464" h="86788" extrusionOk="0">
                    <a:moveTo>
                      <a:pt x="52463" y="0"/>
                    </a:moveTo>
                    <a:cubicBezTo>
                      <a:pt x="52463" y="0"/>
                      <a:pt x="45807" y="83831"/>
                      <a:pt x="0" y="85381"/>
                    </a:cubicBezTo>
                    <a:cubicBezTo>
                      <a:pt x="5693" y="86320"/>
                      <a:pt x="12574" y="86788"/>
                      <a:pt x="19451" y="86788"/>
                    </a:cubicBezTo>
                    <a:cubicBezTo>
                      <a:pt x="35965" y="86788"/>
                      <a:pt x="52463" y="84089"/>
                      <a:pt x="52463" y="78725"/>
                    </a:cubicBezTo>
                    <a:lnTo>
                      <a:pt x="52463"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5"/>
              <p:cNvSpPr/>
              <p:nvPr/>
            </p:nvSpPr>
            <p:spPr>
              <a:xfrm>
                <a:off x="2729800" y="2761725"/>
                <a:ext cx="1479525" cy="2344275"/>
              </a:xfrm>
              <a:custGeom>
                <a:avLst/>
                <a:gdLst/>
                <a:ahLst/>
                <a:cxnLst/>
                <a:rect l="l" t="t" r="r" b="b"/>
                <a:pathLst>
                  <a:path w="59181" h="93771" fill="none" extrusionOk="0">
                    <a:moveTo>
                      <a:pt x="59181" y="92099"/>
                    </a:moveTo>
                    <a:cubicBezTo>
                      <a:pt x="39819" y="93771"/>
                      <a:pt x="14013" y="91279"/>
                      <a:pt x="14013" y="84531"/>
                    </a:cubicBezTo>
                    <a:lnTo>
                      <a:pt x="14013" y="20092"/>
                    </a:lnTo>
                    <a:cubicBezTo>
                      <a:pt x="14013" y="11125"/>
                      <a:pt x="8420" y="3131"/>
                      <a:pt x="1" y="1"/>
                    </a:cubicBezTo>
                    <a:lnTo>
                      <a:pt x="1"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5"/>
              <p:cNvSpPr/>
              <p:nvPr/>
            </p:nvSpPr>
            <p:spPr>
              <a:xfrm>
                <a:off x="4045175" y="2761725"/>
                <a:ext cx="686975" cy="1152025"/>
              </a:xfrm>
              <a:custGeom>
                <a:avLst/>
                <a:gdLst/>
                <a:ahLst/>
                <a:cxnLst/>
                <a:rect l="l" t="t" r="r" b="b"/>
                <a:pathLst>
                  <a:path w="27479" h="46081" fill="none" extrusionOk="0">
                    <a:moveTo>
                      <a:pt x="27478" y="46080"/>
                    </a:moveTo>
                    <a:lnTo>
                      <a:pt x="27478" y="1"/>
                    </a:lnTo>
                    <a:lnTo>
                      <a:pt x="0"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5"/>
              <p:cNvSpPr/>
              <p:nvPr/>
            </p:nvSpPr>
            <p:spPr>
              <a:xfrm>
                <a:off x="4249575" y="3218425"/>
                <a:ext cx="25" cy="1631500"/>
              </a:xfrm>
              <a:custGeom>
                <a:avLst/>
                <a:gdLst/>
                <a:ahLst/>
                <a:cxnLst/>
                <a:rect l="l" t="t" r="r" b="b"/>
                <a:pathLst>
                  <a:path w="1" h="65260" fill="none" extrusionOk="0">
                    <a:moveTo>
                      <a:pt x="1" y="0"/>
                    </a:moveTo>
                    <a:lnTo>
                      <a:pt x="1" y="6526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5"/>
              <p:cNvSpPr/>
              <p:nvPr/>
            </p:nvSpPr>
            <p:spPr>
              <a:xfrm>
                <a:off x="4249575" y="3769350"/>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5"/>
              <p:cNvSpPr/>
              <p:nvPr/>
            </p:nvSpPr>
            <p:spPr>
              <a:xfrm>
                <a:off x="4249575" y="3267050"/>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5"/>
              <p:cNvSpPr/>
              <p:nvPr/>
            </p:nvSpPr>
            <p:spPr>
              <a:xfrm>
                <a:off x="4249575" y="4270875"/>
                <a:ext cx="186975" cy="25"/>
              </a:xfrm>
              <a:custGeom>
                <a:avLst/>
                <a:gdLst/>
                <a:ahLst/>
                <a:cxnLst/>
                <a:rect l="l" t="t" r="r" b="b"/>
                <a:pathLst>
                  <a:path w="7479"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5"/>
              <p:cNvSpPr/>
              <p:nvPr/>
            </p:nvSpPr>
            <p:spPr>
              <a:xfrm>
                <a:off x="4249575" y="4771625"/>
                <a:ext cx="186975" cy="25"/>
              </a:xfrm>
              <a:custGeom>
                <a:avLst/>
                <a:gdLst/>
                <a:ahLst/>
                <a:cxnLst/>
                <a:rect l="l" t="t" r="r" b="b"/>
                <a:pathLst>
                  <a:path w="7479"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5"/>
              <p:cNvSpPr/>
              <p:nvPr/>
            </p:nvSpPr>
            <p:spPr>
              <a:xfrm>
                <a:off x="4258700" y="38871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5"/>
              <p:cNvSpPr/>
              <p:nvPr/>
            </p:nvSpPr>
            <p:spPr>
              <a:xfrm>
                <a:off x="4258700" y="402010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5"/>
              <p:cNvSpPr/>
              <p:nvPr/>
            </p:nvSpPr>
            <p:spPr>
              <a:xfrm>
                <a:off x="4258700" y="41523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5"/>
              <p:cNvSpPr/>
              <p:nvPr/>
            </p:nvSpPr>
            <p:spPr>
              <a:xfrm>
                <a:off x="4258700" y="33856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4258700" y="3517825"/>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5"/>
              <p:cNvSpPr/>
              <p:nvPr/>
            </p:nvSpPr>
            <p:spPr>
              <a:xfrm>
                <a:off x="4258700" y="3650800"/>
                <a:ext cx="85125" cy="25"/>
              </a:xfrm>
              <a:custGeom>
                <a:avLst/>
                <a:gdLst/>
                <a:ahLst/>
                <a:cxnLst/>
                <a:rect l="l" t="t" r="r" b="b"/>
                <a:pathLst>
                  <a:path w="3405" h="1" fill="none" extrusionOk="0">
                    <a:moveTo>
                      <a:pt x="3405"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a:off x="4258700" y="43886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a:off x="4258700" y="4521625"/>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a:off x="4258700" y="4653850"/>
                <a:ext cx="85125" cy="25"/>
              </a:xfrm>
              <a:custGeom>
                <a:avLst/>
                <a:gdLst/>
                <a:ahLst/>
                <a:cxnLst/>
                <a:rect l="l" t="t" r="r" b="b"/>
                <a:pathLst>
                  <a:path w="3405" h="1" fill="none" extrusionOk="0">
                    <a:moveTo>
                      <a:pt x="3405"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7" name="Google Shape;1787;p45"/>
            <p:cNvGrpSpPr/>
            <p:nvPr/>
          </p:nvGrpSpPr>
          <p:grpSpPr>
            <a:xfrm>
              <a:off x="7472400" y="2075471"/>
              <a:ext cx="606908" cy="2173245"/>
              <a:chOff x="5154324" y="2751800"/>
              <a:chExt cx="469162" cy="1679997"/>
            </a:xfrm>
          </p:grpSpPr>
          <p:sp>
            <p:nvSpPr>
              <p:cNvPr id="1788" name="Google Shape;1788;p45"/>
              <p:cNvSpPr/>
              <p:nvPr/>
            </p:nvSpPr>
            <p:spPr>
              <a:xfrm>
                <a:off x="5403569" y="2751800"/>
                <a:ext cx="219917" cy="573532"/>
              </a:xfrm>
              <a:custGeom>
                <a:avLst/>
                <a:gdLst/>
                <a:ahLst/>
                <a:cxnLst/>
                <a:rect l="l" t="t" r="r" b="b"/>
                <a:pathLst>
                  <a:path w="11570" h="30174" extrusionOk="0">
                    <a:moveTo>
                      <a:pt x="7101" y="1"/>
                    </a:moveTo>
                    <a:cubicBezTo>
                      <a:pt x="7101" y="2"/>
                      <a:pt x="2663" y="16840"/>
                      <a:pt x="1295" y="19424"/>
                    </a:cubicBezTo>
                    <a:cubicBezTo>
                      <a:pt x="1" y="21898"/>
                      <a:pt x="2601" y="30174"/>
                      <a:pt x="3965" y="30174"/>
                    </a:cubicBezTo>
                    <a:cubicBezTo>
                      <a:pt x="4042" y="30174"/>
                      <a:pt x="4115" y="30148"/>
                      <a:pt x="4183" y="30092"/>
                    </a:cubicBezTo>
                    <a:cubicBezTo>
                      <a:pt x="5520" y="29089"/>
                      <a:pt x="11569" y="10518"/>
                      <a:pt x="7101"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5"/>
              <p:cNvSpPr/>
              <p:nvPr/>
            </p:nvSpPr>
            <p:spPr>
              <a:xfrm>
                <a:off x="5403493" y="2940734"/>
                <a:ext cx="146035" cy="385586"/>
              </a:xfrm>
              <a:custGeom>
                <a:avLst/>
                <a:gdLst/>
                <a:ahLst/>
                <a:cxnLst/>
                <a:rect l="l" t="t" r="r" b="b"/>
                <a:pathLst>
                  <a:path w="7683" h="20286" extrusionOk="0">
                    <a:moveTo>
                      <a:pt x="4369" y="0"/>
                    </a:moveTo>
                    <a:cubicBezTo>
                      <a:pt x="3184" y="4164"/>
                      <a:pt x="1907" y="8298"/>
                      <a:pt x="1299" y="9514"/>
                    </a:cubicBezTo>
                    <a:cubicBezTo>
                      <a:pt x="0" y="11967"/>
                      <a:pt x="2593" y="20286"/>
                      <a:pt x="3977" y="20286"/>
                    </a:cubicBezTo>
                    <a:cubicBezTo>
                      <a:pt x="4051" y="20286"/>
                      <a:pt x="4121" y="20262"/>
                      <a:pt x="4187" y="20213"/>
                    </a:cubicBezTo>
                    <a:cubicBezTo>
                      <a:pt x="4795" y="19697"/>
                      <a:pt x="6558" y="15137"/>
                      <a:pt x="7682" y="9362"/>
                    </a:cubicBezTo>
                    <a:cubicBezTo>
                      <a:pt x="6467" y="2979"/>
                      <a:pt x="4673" y="395"/>
                      <a:pt x="4369"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5"/>
              <p:cNvSpPr/>
              <p:nvPr/>
            </p:nvSpPr>
            <p:spPr>
              <a:xfrm>
                <a:off x="5154324" y="2797456"/>
                <a:ext cx="405601" cy="936538"/>
              </a:xfrm>
              <a:custGeom>
                <a:avLst/>
                <a:gdLst/>
                <a:ahLst/>
                <a:cxnLst/>
                <a:rect l="l" t="t" r="r" b="b"/>
                <a:pathLst>
                  <a:path w="21339" h="49272" extrusionOk="0">
                    <a:moveTo>
                      <a:pt x="4408" y="0"/>
                    </a:moveTo>
                    <a:cubicBezTo>
                      <a:pt x="4408" y="0"/>
                      <a:pt x="1" y="8784"/>
                      <a:pt x="2037" y="22979"/>
                    </a:cubicBezTo>
                    <a:cubicBezTo>
                      <a:pt x="4013" y="37174"/>
                      <a:pt x="11217" y="48937"/>
                      <a:pt x="11217" y="48937"/>
                    </a:cubicBezTo>
                    <a:lnTo>
                      <a:pt x="12554" y="49271"/>
                    </a:lnTo>
                    <a:cubicBezTo>
                      <a:pt x="12554" y="49271"/>
                      <a:pt x="19515" y="44378"/>
                      <a:pt x="20427" y="31004"/>
                    </a:cubicBezTo>
                    <a:cubicBezTo>
                      <a:pt x="21339" y="17630"/>
                      <a:pt x="8663" y="4377"/>
                      <a:pt x="4408"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5"/>
              <p:cNvSpPr/>
              <p:nvPr/>
            </p:nvSpPr>
            <p:spPr>
              <a:xfrm>
                <a:off x="5202850" y="2864457"/>
                <a:ext cx="158903" cy="317786"/>
              </a:xfrm>
              <a:custGeom>
                <a:avLst/>
                <a:gdLst/>
                <a:ahLst/>
                <a:cxnLst/>
                <a:rect l="l" t="t" r="r" b="b"/>
                <a:pathLst>
                  <a:path w="8360" h="16719" fill="none" extrusionOk="0">
                    <a:moveTo>
                      <a:pt x="1" y="2129"/>
                    </a:moveTo>
                    <a:cubicBezTo>
                      <a:pt x="1" y="7114"/>
                      <a:pt x="7235" y="16719"/>
                      <a:pt x="7235" y="16719"/>
                    </a:cubicBezTo>
                    <a:cubicBezTo>
                      <a:pt x="7235" y="16719"/>
                      <a:pt x="8360" y="6870"/>
                      <a:pt x="5168"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5"/>
              <p:cNvSpPr/>
              <p:nvPr/>
            </p:nvSpPr>
            <p:spPr>
              <a:xfrm>
                <a:off x="5182645" y="3019292"/>
                <a:ext cx="260574" cy="292944"/>
              </a:xfrm>
              <a:custGeom>
                <a:avLst/>
                <a:gdLst/>
                <a:ahLst/>
                <a:cxnLst/>
                <a:rect l="l" t="t" r="r" b="b"/>
                <a:pathLst>
                  <a:path w="13709" h="15412" fill="none" extrusionOk="0">
                    <a:moveTo>
                      <a:pt x="0" y="2767"/>
                    </a:moveTo>
                    <a:cubicBezTo>
                      <a:pt x="2918" y="11369"/>
                      <a:pt x="9757" y="15412"/>
                      <a:pt x="9757" y="15412"/>
                    </a:cubicBezTo>
                    <a:cubicBezTo>
                      <a:pt x="9757" y="15412"/>
                      <a:pt x="13709" y="8846"/>
                      <a:pt x="12554"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5"/>
              <p:cNvSpPr/>
              <p:nvPr/>
            </p:nvSpPr>
            <p:spPr>
              <a:xfrm>
                <a:off x="5202850" y="3182224"/>
                <a:ext cx="303930" cy="291784"/>
              </a:xfrm>
              <a:custGeom>
                <a:avLst/>
                <a:gdLst/>
                <a:ahLst/>
                <a:cxnLst/>
                <a:rect l="l" t="t" r="r" b="b"/>
                <a:pathLst>
                  <a:path w="15990" h="15351" fill="none" extrusionOk="0">
                    <a:moveTo>
                      <a:pt x="1" y="6140"/>
                    </a:moveTo>
                    <a:cubicBezTo>
                      <a:pt x="4682" y="13162"/>
                      <a:pt x="9211" y="15350"/>
                      <a:pt x="9211" y="15350"/>
                    </a:cubicBezTo>
                    <a:cubicBezTo>
                      <a:pt x="9211" y="15350"/>
                      <a:pt x="15655" y="7265"/>
                      <a:pt x="15989" y="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5"/>
              <p:cNvSpPr/>
              <p:nvPr/>
            </p:nvSpPr>
            <p:spPr>
              <a:xfrm>
                <a:off x="5235220" y="3354394"/>
                <a:ext cx="307370" cy="268082"/>
              </a:xfrm>
              <a:custGeom>
                <a:avLst/>
                <a:gdLst/>
                <a:ahLst/>
                <a:cxnLst/>
                <a:rect l="l" t="t" r="r" b="b"/>
                <a:pathLst>
                  <a:path w="16171" h="14104" fill="none" extrusionOk="0">
                    <a:moveTo>
                      <a:pt x="0" y="3678"/>
                    </a:moveTo>
                    <a:cubicBezTo>
                      <a:pt x="5228" y="12797"/>
                      <a:pt x="7295" y="14104"/>
                      <a:pt x="7295" y="14104"/>
                    </a:cubicBezTo>
                    <a:cubicBezTo>
                      <a:pt x="7295" y="14104"/>
                      <a:pt x="14377" y="9575"/>
                      <a:pt x="16171" y="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5"/>
              <p:cNvSpPr/>
              <p:nvPr/>
            </p:nvSpPr>
            <p:spPr>
              <a:xfrm>
                <a:off x="5301072" y="3081697"/>
                <a:ext cx="133488" cy="1350100"/>
              </a:xfrm>
              <a:custGeom>
                <a:avLst/>
                <a:gdLst/>
                <a:ahLst/>
                <a:cxnLst/>
                <a:rect l="l" t="t" r="r" b="b"/>
                <a:pathLst>
                  <a:path w="7022" h="49668" extrusionOk="0">
                    <a:moveTo>
                      <a:pt x="0" y="1"/>
                    </a:moveTo>
                    <a:lnTo>
                      <a:pt x="0" y="1"/>
                    </a:lnTo>
                    <a:cubicBezTo>
                      <a:pt x="1" y="2"/>
                      <a:pt x="4104" y="12099"/>
                      <a:pt x="4073" y="22433"/>
                    </a:cubicBezTo>
                    <a:cubicBezTo>
                      <a:pt x="4043" y="32767"/>
                      <a:pt x="2219" y="37752"/>
                      <a:pt x="4286" y="47904"/>
                    </a:cubicBezTo>
                    <a:lnTo>
                      <a:pt x="7022" y="49667"/>
                    </a:lnTo>
                    <a:cubicBezTo>
                      <a:pt x="7022" y="49667"/>
                      <a:pt x="3921" y="41187"/>
                      <a:pt x="4985" y="26870"/>
                    </a:cubicBezTo>
                    <a:cubicBezTo>
                      <a:pt x="6049" y="12525"/>
                      <a:pt x="1" y="2"/>
                      <a:pt x="0"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6" name="Table 5">
            <a:extLst>
              <a:ext uri="{FF2B5EF4-FFF2-40B4-BE49-F238E27FC236}">
                <a16:creationId xmlns:a16="http://schemas.microsoft.com/office/drawing/2014/main" id="{0C6EC494-8A3B-C3D9-1BA8-4995CDB22816}"/>
              </a:ext>
            </a:extLst>
          </p:cNvPr>
          <p:cNvGraphicFramePr>
            <a:graphicFrameLocks noGrp="1"/>
          </p:cNvGraphicFramePr>
          <p:nvPr>
            <p:extLst>
              <p:ext uri="{D42A27DB-BD31-4B8C-83A1-F6EECF244321}">
                <p14:modId xmlns:p14="http://schemas.microsoft.com/office/powerpoint/2010/main" val="2693107993"/>
              </p:ext>
            </p:extLst>
          </p:nvPr>
        </p:nvGraphicFramePr>
        <p:xfrm>
          <a:off x="169341" y="1369309"/>
          <a:ext cx="3697800" cy="2656078"/>
        </p:xfrm>
        <a:graphic>
          <a:graphicData uri="http://schemas.openxmlformats.org/drawingml/2006/table">
            <a:tbl>
              <a:tblPr firstRow="1" firstCol="1" bandRow="1">
                <a:tableStyleId>{93296810-A885-4BE3-A3E7-6D5BEEA58F35}</a:tableStyleId>
              </a:tblPr>
              <a:tblGrid>
                <a:gridCol w="958370">
                  <a:extLst>
                    <a:ext uri="{9D8B030D-6E8A-4147-A177-3AD203B41FA5}">
                      <a16:colId xmlns:a16="http://schemas.microsoft.com/office/drawing/2014/main" val="1053136294"/>
                    </a:ext>
                  </a:extLst>
                </a:gridCol>
                <a:gridCol w="813876">
                  <a:extLst>
                    <a:ext uri="{9D8B030D-6E8A-4147-A177-3AD203B41FA5}">
                      <a16:colId xmlns:a16="http://schemas.microsoft.com/office/drawing/2014/main" val="348914492"/>
                    </a:ext>
                  </a:extLst>
                </a:gridCol>
                <a:gridCol w="993276">
                  <a:extLst>
                    <a:ext uri="{9D8B030D-6E8A-4147-A177-3AD203B41FA5}">
                      <a16:colId xmlns:a16="http://schemas.microsoft.com/office/drawing/2014/main" val="4025479831"/>
                    </a:ext>
                  </a:extLst>
                </a:gridCol>
                <a:gridCol w="932278">
                  <a:extLst>
                    <a:ext uri="{9D8B030D-6E8A-4147-A177-3AD203B41FA5}">
                      <a16:colId xmlns:a16="http://schemas.microsoft.com/office/drawing/2014/main" val="4187131899"/>
                    </a:ext>
                  </a:extLst>
                </a:gridCol>
              </a:tblGrid>
              <a:tr h="593725">
                <a:tc rowSpan="2">
                  <a:txBody>
                    <a:bodyPr/>
                    <a:lstStyle/>
                    <a:p>
                      <a:pPr marL="0" marR="0" algn="ctr">
                        <a:lnSpc>
                          <a:spcPct val="150000"/>
                        </a:lnSpc>
                        <a:spcBef>
                          <a:spcPts val="0"/>
                        </a:spcBef>
                        <a:spcAft>
                          <a:spcPts val="0"/>
                        </a:spcAft>
                      </a:pPr>
                      <a:r>
                        <a:rPr lang="en-US" sz="1350" b="1">
                          <a:solidFill>
                            <a:schemeClr val="tx1"/>
                          </a:solidFill>
                          <a:effectLst/>
                        </a:rPr>
                        <a:t>Tên </a:t>
                      </a:r>
                      <a:r>
                        <a:rPr lang="vi-VN" sz="1350" b="1">
                          <a:solidFill>
                            <a:schemeClr val="tx1"/>
                          </a:solidFill>
                          <a:effectLst/>
                        </a:rPr>
                        <a:t>base</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0" marR="0" algn="ctr">
                        <a:lnSpc>
                          <a:spcPct val="150000"/>
                        </a:lnSpc>
                        <a:spcBef>
                          <a:spcPts val="0"/>
                        </a:spcBef>
                        <a:spcAft>
                          <a:spcPts val="0"/>
                        </a:spcAft>
                      </a:pPr>
                      <a:r>
                        <a:rPr lang="en-US" sz="1350" b="1">
                          <a:solidFill>
                            <a:schemeClr val="tx1"/>
                          </a:solidFill>
                          <a:effectLst/>
                        </a:rPr>
                        <a:t>Công thức hóa học</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50000"/>
                        </a:lnSpc>
                        <a:spcBef>
                          <a:spcPts val="0"/>
                        </a:spcBef>
                        <a:spcAft>
                          <a:spcPts val="0"/>
                        </a:spcAft>
                      </a:pPr>
                      <a:r>
                        <a:rPr lang="en-US" sz="1350" b="1">
                          <a:solidFill>
                            <a:schemeClr val="tx1"/>
                          </a:solidFill>
                          <a:effectLst/>
                        </a:rPr>
                        <a:t>Dạng tồn tại trong dung dịch</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865168762"/>
                  </a:ext>
                </a:extLst>
              </a:tr>
              <a:tr h="593725">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en-US" sz="1350" b="1">
                          <a:solidFill>
                            <a:schemeClr val="tx1"/>
                          </a:solidFill>
                          <a:effectLst/>
                        </a:rPr>
                        <a:t>Ion dương</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350" b="1">
                          <a:solidFill>
                            <a:schemeClr val="tx1"/>
                          </a:solidFill>
                          <a:effectLst/>
                        </a:rPr>
                        <a:t>Ion âm (gốc acid)</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4473508"/>
                  </a:ext>
                </a:extLst>
              </a:tr>
              <a:tr h="593725">
                <a:tc>
                  <a:txBody>
                    <a:bodyPr/>
                    <a:lstStyle/>
                    <a:p>
                      <a:pPr marL="0" marR="0" algn="ctr">
                        <a:lnSpc>
                          <a:spcPct val="150000"/>
                        </a:lnSpc>
                        <a:spcBef>
                          <a:spcPts val="0"/>
                        </a:spcBef>
                        <a:spcAft>
                          <a:spcPts val="0"/>
                        </a:spcAft>
                      </a:pPr>
                      <a:r>
                        <a:rPr lang="vi-VN" sz="1350">
                          <a:solidFill>
                            <a:schemeClr val="tx1"/>
                          </a:solidFill>
                          <a:effectLst/>
                        </a:rPr>
                        <a:t>Sodium hydroxide</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vi-VN" sz="1350">
                          <a:solidFill>
                            <a:schemeClr val="tx1"/>
                          </a:solidFill>
                          <a:effectLst/>
                        </a:rPr>
                        <a:t>NaOH</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vi-VN" sz="1350">
                          <a:solidFill>
                            <a:schemeClr val="tx1"/>
                          </a:solidFill>
                          <a:effectLst/>
                        </a:rPr>
                        <a:t>Na</a:t>
                      </a:r>
                      <a:r>
                        <a:rPr lang="vi-VN" sz="1350" baseline="30000">
                          <a:solidFill>
                            <a:schemeClr val="tx1"/>
                          </a:solidFill>
                          <a:effectLst/>
                        </a:rPr>
                        <a:t>+</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vi-VN" sz="1350">
                          <a:solidFill>
                            <a:schemeClr val="tx1"/>
                          </a:solidFill>
                          <a:effectLst/>
                        </a:rPr>
                        <a:t>OH</a:t>
                      </a:r>
                      <a:r>
                        <a:rPr lang="vi-VN" sz="1350" baseline="30000">
                          <a:solidFill>
                            <a:schemeClr val="tx1"/>
                          </a:solidFill>
                          <a:effectLst/>
                        </a:rPr>
                        <a:t>-</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3978174"/>
                  </a:ext>
                </a:extLst>
              </a:tr>
              <a:tr h="299720">
                <a:tc>
                  <a:txBody>
                    <a:bodyPr/>
                    <a:lstStyle/>
                    <a:p>
                      <a:pPr marL="0" marR="0" algn="ctr">
                        <a:lnSpc>
                          <a:spcPct val="150000"/>
                        </a:lnSpc>
                        <a:spcBef>
                          <a:spcPts val="0"/>
                        </a:spcBef>
                        <a:spcAft>
                          <a:spcPts val="0"/>
                        </a:spcAft>
                      </a:pPr>
                      <a:r>
                        <a:rPr lang="vi-VN" sz="1350">
                          <a:solidFill>
                            <a:schemeClr val="tx1"/>
                          </a:solidFill>
                          <a:effectLst/>
                        </a:rPr>
                        <a:t>Barium hydroxide</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vi-VN" sz="1350">
                          <a:solidFill>
                            <a:schemeClr val="tx1"/>
                          </a:solidFill>
                          <a:effectLst/>
                        </a:rPr>
                        <a:t>Ba(OH)</a:t>
                      </a:r>
                      <a:r>
                        <a:rPr lang="vi-VN" sz="1350" baseline="-25000">
                          <a:solidFill>
                            <a:schemeClr val="tx1"/>
                          </a:solidFill>
                          <a:effectLst/>
                        </a:rPr>
                        <a:t>2</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vi-VN" sz="1350">
                          <a:solidFill>
                            <a:schemeClr val="tx1"/>
                          </a:solidFill>
                          <a:effectLst/>
                        </a:rPr>
                        <a:t>Ba</a:t>
                      </a:r>
                      <a:r>
                        <a:rPr lang="vi-VN" sz="1350" baseline="30000">
                          <a:solidFill>
                            <a:schemeClr val="tx1"/>
                          </a:solidFill>
                          <a:effectLst/>
                        </a:rPr>
                        <a:t>2+</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vi-VN" sz="1350">
                          <a:solidFill>
                            <a:schemeClr val="tx1"/>
                          </a:solidFill>
                          <a:effectLst/>
                        </a:rPr>
                        <a:t>OH</a:t>
                      </a:r>
                      <a:r>
                        <a:rPr lang="vi-VN" sz="1350" baseline="30000">
                          <a:solidFill>
                            <a:schemeClr val="tx1"/>
                          </a:solidFill>
                          <a:effectLst/>
                        </a:rPr>
                        <a:t>-</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9207695"/>
                  </a:ext>
                </a:extLst>
              </a:tr>
            </a:tbl>
          </a:graphicData>
        </a:graphic>
      </p:graphicFrame>
      <p:sp>
        <p:nvSpPr>
          <p:cNvPr id="7" name="Rectangle: Rounded Corners 6">
            <a:extLst>
              <a:ext uri="{FF2B5EF4-FFF2-40B4-BE49-F238E27FC236}">
                <a16:creationId xmlns:a16="http://schemas.microsoft.com/office/drawing/2014/main" id="{AB0E0909-C21F-81AF-A455-777E2581E940}"/>
              </a:ext>
            </a:extLst>
          </p:cNvPr>
          <p:cNvSpPr/>
          <p:nvPr/>
        </p:nvSpPr>
        <p:spPr>
          <a:xfrm>
            <a:off x="4723415" y="480102"/>
            <a:ext cx="3551774" cy="6498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a:t>THẢO LUẬN NHÓM</a:t>
            </a:r>
          </a:p>
        </p:txBody>
      </p:sp>
      <p:sp>
        <p:nvSpPr>
          <p:cNvPr id="8" name="Arrow: Pentagon 7">
            <a:extLst>
              <a:ext uri="{FF2B5EF4-FFF2-40B4-BE49-F238E27FC236}">
                <a16:creationId xmlns:a16="http://schemas.microsoft.com/office/drawing/2014/main" id="{A35E987C-3F69-EA3F-A763-3AAB3F2CAD85}"/>
              </a:ext>
            </a:extLst>
          </p:cNvPr>
          <p:cNvSpPr/>
          <p:nvPr/>
        </p:nvSpPr>
        <p:spPr>
          <a:xfrm>
            <a:off x="0" y="456177"/>
            <a:ext cx="1865672" cy="479029"/>
          </a:xfrm>
          <a:prstGeom prst="homePlate">
            <a:avLst/>
          </a:prstGeom>
          <a:solidFill>
            <a:schemeClr val="tx2">
              <a:lumMod val="60000"/>
              <a:lumOff val="4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BẢNG 9.1</a:t>
            </a:r>
          </a:p>
        </p:txBody>
      </p:sp>
      <p:sp>
        <p:nvSpPr>
          <p:cNvPr id="12" name="TextBox 11">
            <a:extLst>
              <a:ext uri="{FF2B5EF4-FFF2-40B4-BE49-F238E27FC236}">
                <a16:creationId xmlns:a16="http://schemas.microsoft.com/office/drawing/2014/main" id="{45BAC33F-232D-FFF8-24BF-143A671813A2}"/>
              </a:ext>
            </a:extLst>
          </p:cNvPr>
          <p:cNvSpPr txBox="1"/>
          <p:nvPr/>
        </p:nvSpPr>
        <p:spPr>
          <a:xfrm>
            <a:off x="4089149" y="1332017"/>
            <a:ext cx="4820306" cy="2632003"/>
          </a:xfrm>
          <a:prstGeom prst="rect">
            <a:avLst/>
          </a:prstGeom>
          <a:noFill/>
        </p:spPr>
        <p:txBody>
          <a:bodyPr wrap="square">
            <a:spAutoFit/>
          </a:bodyPr>
          <a:lstStyle/>
          <a:p>
            <a:pPr marL="0" marR="0" algn="l">
              <a:lnSpc>
                <a:spcPct val="150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Quan sát bảng </a:t>
            </a:r>
            <a:r>
              <a:rPr lang="vi-VN" sz="1600">
                <a:effectLst/>
                <a:latin typeface="Arial" panose="020B0604020202020204" pitchFamily="34" charset="0"/>
                <a:ea typeface="Calibri" panose="020F0502020204030204" pitchFamily="34" charset="0"/>
                <a:cs typeface="Arial" panose="020B0604020202020204" pitchFamily="34" charset="0"/>
              </a:rPr>
              <a:t>9.</a:t>
            </a:r>
            <a:r>
              <a:rPr lang="en-US" sz="1600">
                <a:effectLst/>
                <a:latin typeface="Arial" panose="020B0604020202020204" pitchFamily="34" charset="0"/>
                <a:ea typeface="Calibri" panose="020F0502020204030204" pitchFamily="34" charset="0"/>
                <a:cs typeface="Arial" panose="020B0604020202020204" pitchFamily="34" charset="0"/>
              </a:rPr>
              <a:t>1 và thực hiện các yêu cầu sau:</a:t>
            </a:r>
          </a:p>
          <a:p>
            <a:pPr marL="342900" marR="0" lvl="0" indent="-342900" algn="just">
              <a:lnSpc>
                <a:spcPct val="150000"/>
              </a:lnSpc>
              <a:spcBef>
                <a:spcPts val="0"/>
              </a:spcBef>
              <a:spcAft>
                <a:spcPts val="0"/>
              </a:spcAft>
              <a:buFont typeface="+mj-lt"/>
              <a:buAutoNum type="arabicPeriod"/>
            </a:pPr>
            <a:r>
              <a:rPr lang="vi-VN" sz="1600">
                <a:effectLst/>
                <a:latin typeface="Arial" panose="020B0604020202020204" pitchFamily="34" charset="0"/>
                <a:ea typeface="Calibri" panose="020F0502020204030204" pitchFamily="34" charset="0"/>
                <a:cs typeface="Arial" panose="020B0604020202020204" pitchFamily="34" charset="0"/>
              </a:rPr>
              <a:t>Công thức hóa học của các base có đặc điểm gì giống nhau?</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vi-VN" sz="1600">
                <a:effectLst/>
                <a:latin typeface="Arial" panose="020B0604020202020204" pitchFamily="34" charset="0"/>
                <a:ea typeface="Calibri" panose="020F0502020204030204" pitchFamily="34" charset="0"/>
                <a:cs typeface="Arial" panose="020B0604020202020204" pitchFamily="34" charset="0"/>
              </a:rPr>
              <a:t>Các dung dịch base có đặc điểm gì chung?</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vi-VN" sz="1600">
                <a:effectLst/>
                <a:latin typeface="Arial" panose="020B0604020202020204" pitchFamily="34" charset="0"/>
                <a:ea typeface="Calibri" panose="020F0502020204030204" pitchFamily="34" charset="0"/>
                <a:cs typeface="Arial" panose="020B0604020202020204" pitchFamily="34" charset="0"/>
              </a:rPr>
              <a:t>Thảo luận nhóm và đề xuất khái niệm base.</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vi-VN" sz="1600">
                <a:effectLst/>
                <a:latin typeface="Arial" panose="020B0604020202020204" pitchFamily="34" charset="0"/>
                <a:ea typeface="Calibri" panose="020F0502020204030204" pitchFamily="34" charset="0"/>
                <a:cs typeface="Arial" panose="020B0604020202020204" pitchFamily="34" charset="0"/>
              </a:rPr>
              <a:t>Em hãy nhận xét về cách gọi tên base và đọc tên base Ca(OH)</a:t>
            </a:r>
            <a:r>
              <a:rPr lang="vi-VN" sz="1600" baseline="-25000">
                <a:effectLst/>
                <a:latin typeface="Arial" panose="020B0604020202020204" pitchFamily="34" charset="0"/>
                <a:ea typeface="Calibri" panose="020F0502020204030204" pitchFamily="34" charset="0"/>
                <a:cs typeface="Arial" panose="020B0604020202020204" pitchFamily="34" charset="0"/>
              </a:rPr>
              <a:t>2</a:t>
            </a:r>
            <a:endParaRPr lang="en-US" sz="1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grpSp>
        <p:nvGrpSpPr>
          <p:cNvPr id="14" name="Group 13">
            <a:extLst>
              <a:ext uri="{FF2B5EF4-FFF2-40B4-BE49-F238E27FC236}">
                <a16:creationId xmlns:a16="http://schemas.microsoft.com/office/drawing/2014/main" id="{E13C6891-F46D-E019-B2A1-E81B2C2EC5A8}"/>
              </a:ext>
            </a:extLst>
          </p:cNvPr>
          <p:cNvGrpSpPr/>
          <p:nvPr/>
        </p:nvGrpSpPr>
        <p:grpSpPr>
          <a:xfrm>
            <a:off x="8251842" y="3134033"/>
            <a:ext cx="675982" cy="1709770"/>
            <a:chOff x="8388253" y="2345503"/>
            <a:chExt cx="561693" cy="2505673"/>
          </a:xfrm>
        </p:grpSpPr>
        <p:grpSp>
          <p:nvGrpSpPr>
            <p:cNvPr id="2013" name="Google Shape;2013;p47"/>
            <p:cNvGrpSpPr/>
            <p:nvPr/>
          </p:nvGrpSpPr>
          <p:grpSpPr>
            <a:xfrm>
              <a:off x="8388253" y="2345503"/>
              <a:ext cx="561693" cy="1609734"/>
              <a:chOff x="5522347" y="1956830"/>
              <a:chExt cx="634394" cy="1818086"/>
            </a:xfrm>
          </p:grpSpPr>
          <p:sp>
            <p:nvSpPr>
              <p:cNvPr id="2014" name="Google Shape;2014;p47"/>
              <p:cNvSpPr/>
              <p:nvPr/>
            </p:nvSpPr>
            <p:spPr>
              <a:xfrm>
                <a:off x="5522347" y="2109346"/>
                <a:ext cx="342059" cy="933667"/>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7"/>
              <p:cNvSpPr/>
              <p:nvPr/>
            </p:nvSpPr>
            <p:spPr>
              <a:xfrm>
                <a:off x="5548349" y="2178115"/>
                <a:ext cx="37578" cy="328164"/>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7"/>
              <p:cNvSpPr/>
              <p:nvPr/>
            </p:nvSpPr>
            <p:spPr>
              <a:xfrm>
                <a:off x="5584178" y="2375109"/>
                <a:ext cx="46815" cy="286595"/>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7"/>
              <p:cNvSpPr/>
              <p:nvPr/>
            </p:nvSpPr>
            <p:spPr>
              <a:xfrm>
                <a:off x="5628086" y="2491245"/>
                <a:ext cx="41607" cy="312578"/>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7"/>
              <p:cNvSpPr/>
              <p:nvPr/>
            </p:nvSpPr>
            <p:spPr>
              <a:xfrm>
                <a:off x="5696246" y="2632204"/>
                <a:ext cx="34118" cy="256544"/>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7"/>
              <p:cNvSpPr/>
              <p:nvPr/>
            </p:nvSpPr>
            <p:spPr>
              <a:xfrm>
                <a:off x="5730346" y="2741992"/>
                <a:ext cx="47386" cy="223604"/>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7"/>
              <p:cNvSpPr/>
              <p:nvPr/>
            </p:nvSpPr>
            <p:spPr>
              <a:xfrm>
                <a:off x="5522347" y="2109346"/>
                <a:ext cx="364013" cy="1394694"/>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7"/>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7"/>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7"/>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7"/>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7"/>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7"/>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7"/>
              <p:cNvSpPr/>
              <p:nvPr/>
            </p:nvSpPr>
            <p:spPr>
              <a:xfrm>
                <a:off x="5859179" y="2392444"/>
                <a:ext cx="225334" cy="1382472"/>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1" name="Google Shape;2031;p47"/>
            <p:cNvGrpSpPr/>
            <p:nvPr/>
          </p:nvGrpSpPr>
          <p:grpSpPr>
            <a:xfrm>
              <a:off x="8507468" y="3501544"/>
              <a:ext cx="414119" cy="1349632"/>
              <a:chOff x="5052025" y="1339225"/>
              <a:chExt cx="1014500" cy="3306300"/>
            </a:xfrm>
          </p:grpSpPr>
          <p:sp>
            <p:nvSpPr>
              <p:cNvPr id="2032" name="Google Shape;2032;p47"/>
              <p:cNvSpPr/>
              <p:nvPr/>
            </p:nvSpPr>
            <p:spPr>
              <a:xfrm>
                <a:off x="5052025" y="1339225"/>
                <a:ext cx="1013725" cy="3265250"/>
              </a:xfrm>
              <a:custGeom>
                <a:avLst/>
                <a:gdLst/>
                <a:ahLst/>
                <a:cxnLst/>
                <a:rect l="l" t="t" r="r" b="b"/>
                <a:pathLst>
                  <a:path w="40549" h="130610" extrusionOk="0">
                    <a:moveTo>
                      <a:pt x="2584" y="0"/>
                    </a:moveTo>
                    <a:cubicBezTo>
                      <a:pt x="1186" y="0"/>
                      <a:pt x="1" y="1125"/>
                      <a:pt x="1" y="2584"/>
                    </a:cubicBezTo>
                    <a:cubicBezTo>
                      <a:pt x="1" y="3982"/>
                      <a:pt x="1125" y="5167"/>
                      <a:pt x="2584" y="5167"/>
                    </a:cubicBezTo>
                    <a:lnTo>
                      <a:pt x="3375" y="5167"/>
                    </a:lnTo>
                    <a:lnTo>
                      <a:pt x="3375" y="125686"/>
                    </a:lnTo>
                    <a:cubicBezTo>
                      <a:pt x="3375" y="128969"/>
                      <a:pt x="11817" y="130610"/>
                      <a:pt x="20260" y="130610"/>
                    </a:cubicBezTo>
                    <a:cubicBezTo>
                      <a:pt x="28702" y="130610"/>
                      <a:pt x="37144" y="128969"/>
                      <a:pt x="37144" y="125686"/>
                    </a:cubicBezTo>
                    <a:lnTo>
                      <a:pt x="37144" y="5167"/>
                    </a:lnTo>
                    <a:lnTo>
                      <a:pt x="37965" y="5167"/>
                    </a:lnTo>
                    <a:cubicBezTo>
                      <a:pt x="39363" y="5167"/>
                      <a:pt x="40549" y="4012"/>
                      <a:pt x="40549" y="2584"/>
                    </a:cubicBezTo>
                    <a:cubicBezTo>
                      <a:pt x="40549" y="1155"/>
                      <a:pt x="39394" y="0"/>
                      <a:pt x="3799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7"/>
              <p:cNvSpPr/>
              <p:nvPr/>
            </p:nvSpPr>
            <p:spPr>
              <a:xfrm>
                <a:off x="5136375" y="1944100"/>
                <a:ext cx="845025" cy="2660375"/>
              </a:xfrm>
              <a:custGeom>
                <a:avLst/>
                <a:gdLst/>
                <a:ahLst/>
                <a:cxnLst/>
                <a:rect l="l" t="t" r="r" b="b"/>
                <a:pathLst>
                  <a:path w="33801" h="106415" extrusionOk="0">
                    <a:moveTo>
                      <a:pt x="1" y="0"/>
                    </a:moveTo>
                    <a:lnTo>
                      <a:pt x="1" y="101491"/>
                    </a:lnTo>
                    <a:cubicBezTo>
                      <a:pt x="1" y="104774"/>
                      <a:pt x="8451" y="106415"/>
                      <a:pt x="16901" y="106415"/>
                    </a:cubicBezTo>
                    <a:cubicBezTo>
                      <a:pt x="25351" y="106415"/>
                      <a:pt x="33801" y="104774"/>
                      <a:pt x="33801" y="101491"/>
                    </a:cubicBezTo>
                    <a:lnTo>
                      <a:pt x="338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7"/>
              <p:cNvSpPr/>
              <p:nvPr/>
            </p:nvSpPr>
            <p:spPr>
              <a:xfrm>
                <a:off x="5391700" y="2203175"/>
                <a:ext cx="68425" cy="68450"/>
              </a:xfrm>
              <a:custGeom>
                <a:avLst/>
                <a:gdLst/>
                <a:ahLst/>
                <a:cxnLst/>
                <a:rect l="l" t="t" r="r" b="b"/>
                <a:pathLst>
                  <a:path w="2737" h="2738" extrusionOk="0">
                    <a:moveTo>
                      <a:pt x="1423" y="1"/>
                    </a:moveTo>
                    <a:cubicBezTo>
                      <a:pt x="1405" y="1"/>
                      <a:pt x="1387" y="1"/>
                      <a:pt x="1368" y="2"/>
                    </a:cubicBezTo>
                    <a:cubicBezTo>
                      <a:pt x="609" y="2"/>
                      <a:pt x="1" y="610"/>
                      <a:pt x="1" y="1370"/>
                    </a:cubicBezTo>
                    <a:cubicBezTo>
                      <a:pt x="1" y="2130"/>
                      <a:pt x="609" y="2738"/>
                      <a:pt x="1368" y="2738"/>
                    </a:cubicBezTo>
                    <a:cubicBezTo>
                      <a:pt x="2128" y="2738"/>
                      <a:pt x="2736" y="2130"/>
                      <a:pt x="2736" y="1370"/>
                    </a:cubicBezTo>
                    <a:cubicBezTo>
                      <a:pt x="2736" y="627"/>
                      <a:pt x="2185" y="1"/>
                      <a:pt x="142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7"/>
              <p:cNvSpPr/>
              <p:nvPr/>
            </p:nvSpPr>
            <p:spPr>
              <a:xfrm>
                <a:off x="5507975" y="2631025"/>
                <a:ext cx="102600" cy="102625"/>
              </a:xfrm>
              <a:custGeom>
                <a:avLst/>
                <a:gdLst/>
                <a:ahLst/>
                <a:cxnLst/>
                <a:rect l="l" t="t" r="r" b="b"/>
                <a:pathLst>
                  <a:path w="4104" h="4105" extrusionOk="0">
                    <a:moveTo>
                      <a:pt x="2067" y="1"/>
                    </a:moveTo>
                    <a:cubicBezTo>
                      <a:pt x="912" y="1"/>
                      <a:pt x="0" y="912"/>
                      <a:pt x="0" y="2037"/>
                    </a:cubicBezTo>
                    <a:cubicBezTo>
                      <a:pt x="0" y="3192"/>
                      <a:pt x="912" y="4104"/>
                      <a:pt x="2067" y="4104"/>
                    </a:cubicBezTo>
                    <a:cubicBezTo>
                      <a:pt x="3192" y="4104"/>
                      <a:pt x="4104" y="3192"/>
                      <a:pt x="4104" y="2037"/>
                    </a:cubicBezTo>
                    <a:cubicBezTo>
                      <a:pt x="4104" y="912"/>
                      <a:pt x="3192" y="1"/>
                      <a:pt x="2067"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7"/>
              <p:cNvSpPr/>
              <p:nvPr/>
            </p:nvSpPr>
            <p:spPr>
              <a:xfrm>
                <a:off x="5248075" y="2889400"/>
                <a:ext cx="57025" cy="57000"/>
              </a:xfrm>
              <a:custGeom>
                <a:avLst/>
                <a:gdLst/>
                <a:ahLst/>
                <a:cxnLst/>
                <a:rect l="l" t="t" r="r" b="b"/>
                <a:pathLst>
                  <a:path w="2281" h="2280" extrusionOk="0">
                    <a:moveTo>
                      <a:pt x="1126" y="0"/>
                    </a:moveTo>
                    <a:cubicBezTo>
                      <a:pt x="518" y="0"/>
                      <a:pt x="1" y="486"/>
                      <a:pt x="1" y="1125"/>
                    </a:cubicBezTo>
                    <a:cubicBezTo>
                      <a:pt x="1" y="1733"/>
                      <a:pt x="487" y="2280"/>
                      <a:pt x="1126" y="2280"/>
                    </a:cubicBezTo>
                    <a:cubicBezTo>
                      <a:pt x="1733" y="2280"/>
                      <a:pt x="2281" y="1763"/>
                      <a:pt x="2281" y="1125"/>
                    </a:cubicBezTo>
                    <a:cubicBezTo>
                      <a:pt x="2281" y="486"/>
                      <a:pt x="1764" y="0"/>
                      <a:pt x="112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7"/>
              <p:cNvSpPr/>
              <p:nvPr/>
            </p:nvSpPr>
            <p:spPr>
              <a:xfrm>
                <a:off x="5358275" y="3654600"/>
                <a:ext cx="68400" cy="68425"/>
              </a:xfrm>
              <a:custGeom>
                <a:avLst/>
                <a:gdLst/>
                <a:ahLst/>
                <a:cxnLst/>
                <a:rect l="l" t="t" r="r" b="b"/>
                <a:pathLst>
                  <a:path w="2736" h="2737"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7"/>
              <p:cNvSpPr/>
              <p:nvPr/>
            </p:nvSpPr>
            <p:spPr>
              <a:xfrm>
                <a:off x="5280000" y="4086225"/>
                <a:ext cx="49425" cy="49400"/>
              </a:xfrm>
              <a:custGeom>
                <a:avLst/>
                <a:gdLst/>
                <a:ahLst/>
                <a:cxnLst/>
                <a:rect l="l" t="t" r="r" b="b"/>
                <a:pathLst>
                  <a:path w="1977" h="1976" extrusionOk="0">
                    <a:moveTo>
                      <a:pt x="1004" y="0"/>
                    </a:moveTo>
                    <a:cubicBezTo>
                      <a:pt x="456" y="0"/>
                      <a:pt x="0" y="456"/>
                      <a:pt x="0" y="973"/>
                    </a:cubicBezTo>
                    <a:cubicBezTo>
                      <a:pt x="0" y="1520"/>
                      <a:pt x="456" y="1976"/>
                      <a:pt x="1004" y="1976"/>
                    </a:cubicBezTo>
                    <a:cubicBezTo>
                      <a:pt x="1520" y="1976"/>
                      <a:pt x="1976" y="1520"/>
                      <a:pt x="1976" y="973"/>
                    </a:cubicBezTo>
                    <a:cubicBezTo>
                      <a:pt x="1976" y="456"/>
                      <a:pt x="1551" y="0"/>
                      <a:pt x="1004"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7"/>
              <p:cNvSpPr/>
              <p:nvPr/>
            </p:nvSpPr>
            <p:spPr>
              <a:xfrm>
                <a:off x="5219200" y="2042125"/>
                <a:ext cx="57025" cy="57000"/>
              </a:xfrm>
              <a:custGeom>
                <a:avLst/>
                <a:gdLst/>
                <a:ahLst/>
                <a:cxnLst/>
                <a:rect l="l" t="t" r="r" b="b"/>
                <a:pathLst>
                  <a:path w="2281" h="2280" extrusionOk="0">
                    <a:moveTo>
                      <a:pt x="1156" y="0"/>
                    </a:moveTo>
                    <a:cubicBezTo>
                      <a:pt x="518" y="0"/>
                      <a:pt x="1" y="517"/>
                      <a:pt x="1" y="1125"/>
                    </a:cubicBezTo>
                    <a:cubicBezTo>
                      <a:pt x="1" y="1733"/>
                      <a:pt x="487" y="2280"/>
                      <a:pt x="1156" y="2280"/>
                    </a:cubicBezTo>
                    <a:cubicBezTo>
                      <a:pt x="1764" y="2280"/>
                      <a:pt x="2281" y="1763"/>
                      <a:pt x="2281" y="1125"/>
                    </a:cubicBezTo>
                    <a:cubicBezTo>
                      <a:pt x="2281" y="486"/>
                      <a:pt x="1764" y="0"/>
                      <a:pt x="1156"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7"/>
              <p:cNvSpPr/>
              <p:nvPr/>
            </p:nvSpPr>
            <p:spPr>
              <a:xfrm>
                <a:off x="5136375" y="1468400"/>
                <a:ext cx="845025" cy="3136075"/>
              </a:xfrm>
              <a:custGeom>
                <a:avLst/>
                <a:gdLst/>
                <a:ahLst/>
                <a:cxnLst/>
                <a:rect l="l" t="t" r="r" b="b"/>
                <a:pathLst>
                  <a:path w="33801" h="125443" extrusionOk="0">
                    <a:moveTo>
                      <a:pt x="22007" y="0"/>
                    </a:moveTo>
                    <a:cubicBezTo>
                      <a:pt x="21642" y="33952"/>
                      <a:pt x="18360" y="88907"/>
                      <a:pt x="1" y="104713"/>
                    </a:cubicBezTo>
                    <a:lnTo>
                      <a:pt x="1" y="120519"/>
                    </a:lnTo>
                    <a:cubicBezTo>
                      <a:pt x="1" y="123802"/>
                      <a:pt x="8451" y="125443"/>
                      <a:pt x="16901" y="125443"/>
                    </a:cubicBezTo>
                    <a:cubicBezTo>
                      <a:pt x="25351" y="125443"/>
                      <a:pt x="33801" y="123802"/>
                      <a:pt x="33801" y="120519"/>
                    </a:cubicBezTo>
                    <a:lnTo>
                      <a:pt x="33801" y="0"/>
                    </a:ln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7"/>
              <p:cNvSpPr/>
              <p:nvPr/>
            </p:nvSpPr>
            <p:spPr>
              <a:xfrm>
                <a:off x="5136375" y="1468400"/>
                <a:ext cx="25" cy="228000"/>
              </a:xfrm>
              <a:custGeom>
                <a:avLst/>
                <a:gdLst/>
                <a:ahLst/>
                <a:cxnLst/>
                <a:rect l="l" t="t" r="r" b="b"/>
                <a:pathLst>
                  <a:path w="1" h="9120" fill="none" extrusionOk="0">
                    <a:moveTo>
                      <a:pt x="1" y="9119"/>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7"/>
              <p:cNvSpPr/>
              <p:nvPr/>
            </p:nvSpPr>
            <p:spPr>
              <a:xfrm>
                <a:off x="5136375" y="2119625"/>
                <a:ext cx="25" cy="1273600"/>
              </a:xfrm>
              <a:custGeom>
                <a:avLst/>
                <a:gdLst/>
                <a:ahLst/>
                <a:cxnLst/>
                <a:rect l="l" t="t" r="r" b="b"/>
                <a:pathLst>
                  <a:path w="1" h="50944" fill="none" extrusionOk="0">
                    <a:moveTo>
                      <a:pt x="1" y="50943"/>
                    </a:moveTo>
                    <a:lnTo>
                      <a:pt x="1"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7"/>
              <p:cNvSpPr/>
              <p:nvPr/>
            </p:nvSpPr>
            <p:spPr>
              <a:xfrm>
                <a:off x="5136375" y="1468400"/>
                <a:ext cx="845025" cy="3177125"/>
              </a:xfrm>
              <a:custGeom>
                <a:avLst/>
                <a:gdLst/>
                <a:ahLst/>
                <a:cxnLst/>
                <a:rect l="l" t="t" r="r" b="b"/>
                <a:pathLst>
                  <a:path w="33801" h="127085" fill="none" extrusionOk="0">
                    <a:moveTo>
                      <a:pt x="33801" y="0"/>
                    </a:moveTo>
                    <a:lnTo>
                      <a:pt x="33801" y="120519"/>
                    </a:lnTo>
                    <a:cubicBezTo>
                      <a:pt x="33801" y="127084"/>
                      <a:pt x="1" y="127084"/>
                      <a:pt x="1" y="120519"/>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7"/>
              <p:cNvSpPr/>
              <p:nvPr/>
            </p:nvSpPr>
            <p:spPr>
              <a:xfrm>
                <a:off x="5052025" y="1339225"/>
                <a:ext cx="1014500" cy="129200"/>
              </a:xfrm>
              <a:custGeom>
                <a:avLst/>
                <a:gdLst/>
                <a:ahLst/>
                <a:cxnLst/>
                <a:rect l="l" t="t" r="r" b="b"/>
                <a:pathLst>
                  <a:path w="40580" h="5168" fill="none" extrusionOk="0">
                    <a:moveTo>
                      <a:pt x="10123" y="5167"/>
                    </a:moveTo>
                    <a:lnTo>
                      <a:pt x="2584" y="5167"/>
                    </a:lnTo>
                    <a:cubicBezTo>
                      <a:pt x="1186" y="5167"/>
                      <a:pt x="1" y="4012"/>
                      <a:pt x="1" y="2584"/>
                    </a:cubicBezTo>
                    <a:lnTo>
                      <a:pt x="1" y="2584"/>
                    </a:lnTo>
                    <a:cubicBezTo>
                      <a:pt x="1" y="1155"/>
                      <a:pt x="1156" y="0"/>
                      <a:pt x="2584" y="0"/>
                    </a:cubicBezTo>
                    <a:lnTo>
                      <a:pt x="37995" y="0"/>
                    </a:lnTo>
                    <a:cubicBezTo>
                      <a:pt x="39394" y="0"/>
                      <a:pt x="40579" y="1125"/>
                      <a:pt x="40579" y="2584"/>
                    </a:cubicBezTo>
                    <a:lnTo>
                      <a:pt x="40579" y="2584"/>
                    </a:lnTo>
                    <a:cubicBezTo>
                      <a:pt x="40579" y="3982"/>
                      <a:pt x="39454" y="5167"/>
                      <a:pt x="37995" y="5167"/>
                    </a:cubicBezTo>
                    <a:lnTo>
                      <a:pt x="20974" y="5167"/>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7"/>
              <p:cNvSpPr/>
              <p:nvPr/>
            </p:nvSpPr>
            <p:spPr>
              <a:xfrm>
                <a:off x="5653875" y="3254125"/>
                <a:ext cx="88175" cy="87425"/>
              </a:xfrm>
              <a:custGeom>
                <a:avLst/>
                <a:gdLst/>
                <a:ahLst/>
                <a:cxnLst/>
                <a:rect l="l" t="t" r="r" b="b"/>
                <a:pathLst>
                  <a:path w="3527" h="3497" extrusionOk="0">
                    <a:moveTo>
                      <a:pt x="1763" y="1"/>
                    </a:moveTo>
                    <a:cubicBezTo>
                      <a:pt x="821" y="1"/>
                      <a:pt x="0" y="791"/>
                      <a:pt x="0" y="1734"/>
                    </a:cubicBezTo>
                    <a:cubicBezTo>
                      <a:pt x="0" y="2676"/>
                      <a:pt x="821" y="3496"/>
                      <a:pt x="1763" y="3496"/>
                    </a:cubicBezTo>
                    <a:cubicBezTo>
                      <a:pt x="2705" y="3496"/>
                      <a:pt x="3526" y="2737"/>
                      <a:pt x="3526" y="1734"/>
                    </a:cubicBezTo>
                    <a:cubicBezTo>
                      <a:pt x="3526" y="761"/>
                      <a:pt x="2705" y="1"/>
                      <a:pt x="176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7"/>
              <p:cNvSpPr/>
              <p:nvPr/>
            </p:nvSpPr>
            <p:spPr>
              <a:xfrm>
                <a:off x="5506450" y="3939550"/>
                <a:ext cx="106400" cy="106425"/>
              </a:xfrm>
              <a:custGeom>
                <a:avLst/>
                <a:gdLst/>
                <a:ahLst/>
                <a:cxnLst/>
                <a:rect l="l" t="t" r="r" b="b"/>
                <a:pathLst>
                  <a:path w="4256" h="4257" extrusionOk="0">
                    <a:moveTo>
                      <a:pt x="2128" y="1"/>
                    </a:moveTo>
                    <a:cubicBezTo>
                      <a:pt x="943" y="1"/>
                      <a:pt x="0" y="943"/>
                      <a:pt x="0" y="2128"/>
                    </a:cubicBezTo>
                    <a:cubicBezTo>
                      <a:pt x="0" y="3314"/>
                      <a:pt x="943" y="4256"/>
                      <a:pt x="2128" y="4256"/>
                    </a:cubicBezTo>
                    <a:cubicBezTo>
                      <a:pt x="3283" y="4256"/>
                      <a:pt x="4256" y="3314"/>
                      <a:pt x="4256" y="2128"/>
                    </a:cubicBezTo>
                    <a:cubicBezTo>
                      <a:pt x="4256" y="943"/>
                      <a:pt x="3283" y="1"/>
                      <a:pt x="2128"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7"/>
              <p:cNvSpPr/>
              <p:nvPr/>
            </p:nvSpPr>
            <p:spPr>
              <a:xfrm>
                <a:off x="5755700" y="3574800"/>
                <a:ext cx="79800" cy="79825"/>
              </a:xfrm>
              <a:custGeom>
                <a:avLst/>
                <a:gdLst/>
                <a:ahLst/>
                <a:cxnLst/>
                <a:rect l="l" t="t" r="r" b="b"/>
                <a:pathLst>
                  <a:path w="3192" h="3193" extrusionOk="0">
                    <a:moveTo>
                      <a:pt x="1611" y="1"/>
                    </a:moveTo>
                    <a:cubicBezTo>
                      <a:pt x="730" y="1"/>
                      <a:pt x="0" y="730"/>
                      <a:pt x="0" y="1612"/>
                    </a:cubicBezTo>
                    <a:cubicBezTo>
                      <a:pt x="0" y="2463"/>
                      <a:pt x="730" y="3192"/>
                      <a:pt x="1611" y="3192"/>
                    </a:cubicBezTo>
                    <a:cubicBezTo>
                      <a:pt x="2493" y="3192"/>
                      <a:pt x="3192" y="2463"/>
                      <a:pt x="3192" y="1612"/>
                    </a:cubicBezTo>
                    <a:cubicBezTo>
                      <a:pt x="3192" y="730"/>
                      <a:pt x="2493" y="31"/>
                      <a:pt x="1611"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7"/>
              <p:cNvSpPr/>
              <p:nvPr/>
            </p:nvSpPr>
            <p:spPr>
              <a:xfrm>
                <a:off x="5762525" y="2168250"/>
                <a:ext cx="68425" cy="68425"/>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8" y="2736"/>
                      <a:pt x="2736" y="2128"/>
                      <a:pt x="2736" y="1369"/>
                    </a:cubicBezTo>
                    <a:cubicBezTo>
                      <a:pt x="2736" y="609"/>
                      <a:pt x="2128" y="1"/>
                      <a:pt x="1369" y="1"/>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15">
            <a:extLst>
              <a:ext uri="{FF2B5EF4-FFF2-40B4-BE49-F238E27FC236}">
                <a16:creationId xmlns:a16="http://schemas.microsoft.com/office/drawing/2014/main" id="{7ED3CB74-7BA2-6C13-95AF-5197FB5FC41F}"/>
              </a:ext>
            </a:extLst>
          </p:cNvPr>
          <p:cNvSpPr txBox="1"/>
          <p:nvPr/>
        </p:nvSpPr>
        <p:spPr>
          <a:xfrm>
            <a:off x="892158" y="798347"/>
            <a:ext cx="7640796" cy="3546805"/>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rabicPeriod"/>
            </a:pPr>
            <a:r>
              <a:rPr lang="vi-VN" sz="1900">
                <a:effectLst/>
                <a:latin typeface="+mn-lt"/>
                <a:ea typeface="Calibri" panose="020F0502020204030204" pitchFamily="34" charset="0"/>
                <a:cs typeface="Times New Roman" panose="02020603050405020304" pitchFamily="18" charset="0"/>
              </a:rPr>
              <a:t>Công thức hóa học của các base đều có nhóm OH.</a:t>
            </a:r>
            <a:endParaRPr lang="en-US" sz="1900">
              <a:effectLst/>
              <a:latin typeface="+mn-lt"/>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vi-VN" sz="1900">
                <a:effectLst/>
                <a:latin typeface="+mn-lt"/>
                <a:ea typeface="Calibri" panose="020F0502020204030204" pitchFamily="34" charset="0"/>
                <a:cs typeface="Times New Roman" panose="02020603050405020304" pitchFamily="18" charset="0"/>
              </a:rPr>
              <a:t>Dạng tồn tại của các base trong dung dịch có chứa anion OH- và cation kim loại.</a:t>
            </a:r>
            <a:endParaRPr lang="en-US" sz="1900">
              <a:effectLst/>
              <a:latin typeface="+mn-lt"/>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vi-VN" sz="1900">
                <a:effectLst/>
                <a:latin typeface="+mn-lt"/>
                <a:ea typeface="Calibri" panose="020F0502020204030204" pitchFamily="34" charset="0"/>
                <a:cs typeface="Times New Roman" panose="02020603050405020304" pitchFamily="18" charset="0"/>
              </a:rPr>
              <a:t>Base là những hợp chất trong phân tử có nguyên tử kim loại liên kết với nhóm hydroxide. Khi tan trong nước, base tạo ion OH-.</a:t>
            </a:r>
            <a:endParaRPr lang="en-US" sz="1900">
              <a:effectLst/>
              <a:latin typeface="+mn-lt"/>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vi-VN" sz="1900">
                <a:effectLst/>
                <a:latin typeface="+mn-lt"/>
                <a:ea typeface="Calibri" panose="020F0502020204030204" pitchFamily="34" charset="0"/>
                <a:cs typeface="Times New Roman" panose="02020603050405020304" pitchFamily="18" charset="0"/>
              </a:rPr>
              <a:t>Cách gọi tên: </a:t>
            </a:r>
            <a:endParaRPr lang="en-US" sz="19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1900">
                <a:effectLst/>
                <a:latin typeface="+mn-lt"/>
                <a:ea typeface="Calibri" panose="020F0502020204030204" pitchFamily="34" charset="0"/>
                <a:cs typeface="Times New Roman" panose="02020603050405020304" pitchFamily="18" charset="0"/>
              </a:rPr>
              <a:t>tên kim loại (kèm hóa trị đối với kim loại nhiều hóa trị) + hydroxide.</a:t>
            </a:r>
            <a:endParaRPr lang="en-US" sz="19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1900">
                <a:effectLst/>
                <a:latin typeface="+mn-lt"/>
                <a:ea typeface="Calibri" panose="020F0502020204030204" pitchFamily="34" charset="0"/>
                <a:cs typeface="Times New Roman" panose="02020603050405020304" pitchFamily="18" charset="0"/>
              </a:rPr>
              <a:t>Ca(OH)</a:t>
            </a:r>
            <a:r>
              <a:rPr lang="vi-VN" sz="1900" baseline="-25000">
                <a:effectLst/>
                <a:latin typeface="+mn-lt"/>
                <a:ea typeface="Calibri" panose="020F0502020204030204" pitchFamily="34" charset="0"/>
                <a:cs typeface="Times New Roman" panose="02020603050405020304" pitchFamily="18" charset="0"/>
              </a:rPr>
              <a:t>2</a:t>
            </a:r>
            <a:r>
              <a:rPr lang="vi-VN" sz="1900">
                <a:effectLst/>
                <a:latin typeface="+mn-lt"/>
                <a:ea typeface="Calibri" panose="020F0502020204030204" pitchFamily="34" charset="0"/>
                <a:cs typeface="Times New Roman" panose="02020603050405020304" pitchFamily="18" charset="0"/>
              </a:rPr>
              <a:t>: calcium hydroxide.</a:t>
            </a:r>
            <a:endParaRPr lang="en-US" sz="1900">
              <a:effectLst/>
              <a:latin typeface="+mn-l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70C4AC98-61EF-BF6D-CD8F-827F69D1864C}"/>
              </a:ext>
            </a:extLst>
          </p:cNvPr>
          <p:cNvSpPr txBox="1"/>
          <p:nvPr/>
        </p:nvSpPr>
        <p:spPr>
          <a:xfrm>
            <a:off x="3355256" y="200170"/>
            <a:ext cx="2227007" cy="598177"/>
          </a:xfrm>
          <a:prstGeom prst="rect">
            <a:avLst/>
          </a:prstGeom>
          <a:noFill/>
        </p:spPr>
        <p:txBody>
          <a:bodyPr wrap="square" rtlCol="0">
            <a:spAutoFit/>
          </a:bodyPr>
          <a:lstStyle/>
          <a:p>
            <a:pPr algn="ctr">
              <a:lnSpc>
                <a:spcPct val="150000"/>
              </a:lnSpc>
            </a:pPr>
            <a:r>
              <a:rPr lang="en-US" sz="2500" b="1">
                <a:solidFill>
                  <a:srgbClr val="FF0000"/>
                </a:solidFill>
              </a:rPr>
              <a:t>TRẢ LỜI</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barn(inVertical)">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barn(inVertical)">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barn(inVertical)">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grpSp>
        <p:nvGrpSpPr>
          <p:cNvPr id="6" name="Group 5">
            <a:extLst>
              <a:ext uri="{FF2B5EF4-FFF2-40B4-BE49-F238E27FC236}">
                <a16:creationId xmlns:a16="http://schemas.microsoft.com/office/drawing/2014/main" id="{8FC54F90-03EF-086A-5708-1522D6C4D989}"/>
              </a:ext>
            </a:extLst>
          </p:cNvPr>
          <p:cNvGrpSpPr/>
          <p:nvPr/>
        </p:nvGrpSpPr>
        <p:grpSpPr>
          <a:xfrm>
            <a:off x="107837" y="3318387"/>
            <a:ext cx="905833" cy="1599023"/>
            <a:chOff x="918998" y="204394"/>
            <a:chExt cx="2640642" cy="4661397"/>
          </a:xfrm>
        </p:grpSpPr>
        <p:grpSp>
          <p:nvGrpSpPr>
            <p:cNvPr id="2080" name="Google Shape;2080;p48"/>
            <p:cNvGrpSpPr/>
            <p:nvPr/>
          </p:nvGrpSpPr>
          <p:grpSpPr>
            <a:xfrm>
              <a:off x="1390066" y="204394"/>
              <a:ext cx="1024700" cy="3518723"/>
              <a:chOff x="5448684" y="1956830"/>
              <a:chExt cx="708057" cy="2431401"/>
            </a:xfrm>
          </p:grpSpPr>
          <p:sp>
            <p:nvSpPr>
              <p:cNvPr id="2081" name="Google Shape;2081;p48"/>
              <p:cNvSpPr/>
              <p:nvPr/>
            </p:nvSpPr>
            <p:spPr>
              <a:xfrm rot="246231">
                <a:off x="5481596" y="2112887"/>
                <a:ext cx="382857" cy="933727"/>
              </a:xfrm>
              <a:custGeom>
                <a:avLst/>
                <a:gdLst/>
                <a:ahLst/>
                <a:cxnLst/>
                <a:rect l="l" t="t" r="r" b="b"/>
                <a:pathLst>
                  <a:path w="17996" h="49121" extrusionOk="0">
                    <a:moveTo>
                      <a:pt x="2797" y="1"/>
                    </a:moveTo>
                    <a:cubicBezTo>
                      <a:pt x="2797" y="1"/>
                      <a:pt x="1" y="4408"/>
                      <a:pt x="2068" y="19485"/>
                    </a:cubicBezTo>
                    <a:cubicBezTo>
                      <a:pt x="3557" y="30093"/>
                      <a:pt x="8420" y="38877"/>
                      <a:pt x="12676" y="49120"/>
                    </a:cubicBezTo>
                    <a:cubicBezTo>
                      <a:pt x="12676" y="49120"/>
                      <a:pt x="17995" y="41278"/>
                      <a:pt x="11490" y="28634"/>
                    </a:cubicBezTo>
                    <a:cubicBezTo>
                      <a:pt x="4165" y="14348"/>
                      <a:pt x="2797" y="1"/>
                      <a:pt x="2797"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8"/>
              <p:cNvSpPr/>
              <p:nvPr/>
            </p:nvSpPr>
            <p:spPr>
              <a:xfrm>
                <a:off x="5548349" y="2178115"/>
                <a:ext cx="37578" cy="328164"/>
              </a:xfrm>
              <a:custGeom>
                <a:avLst/>
                <a:gdLst/>
                <a:ahLst/>
                <a:cxnLst/>
                <a:rect l="l" t="t" r="r" b="b"/>
                <a:pathLst>
                  <a:path w="1977" h="17265" fill="none" extrusionOk="0">
                    <a:moveTo>
                      <a:pt x="1976" y="0"/>
                    </a:moveTo>
                    <a:cubicBezTo>
                      <a:pt x="1" y="7933"/>
                      <a:pt x="943" y="17265"/>
                      <a:pt x="943" y="17265"/>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8"/>
              <p:cNvSpPr/>
              <p:nvPr/>
            </p:nvSpPr>
            <p:spPr>
              <a:xfrm>
                <a:off x="5584178" y="2375109"/>
                <a:ext cx="46815" cy="286595"/>
              </a:xfrm>
              <a:custGeom>
                <a:avLst/>
                <a:gdLst/>
                <a:ahLst/>
                <a:cxnLst/>
                <a:rect l="l" t="t" r="r" b="b"/>
                <a:pathLst>
                  <a:path w="2463" h="15078" fill="none" extrusionOk="0">
                    <a:moveTo>
                      <a:pt x="2462" y="1"/>
                    </a:moveTo>
                    <a:cubicBezTo>
                      <a:pt x="0" y="3679"/>
                      <a:pt x="1094" y="15077"/>
                      <a:pt x="1094" y="1507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8"/>
              <p:cNvSpPr/>
              <p:nvPr/>
            </p:nvSpPr>
            <p:spPr>
              <a:xfrm>
                <a:off x="5618151" y="2540919"/>
                <a:ext cx="41607" cy="312578"/>
              </a:xfrm>
              <a:custGeom>
                <a:avLst/>
                <a:gdLst/>
                <a:ahLst/>
                <a:cxnLst/>
                <a:rect l="l" t="t" r="r" b="b"/>
                <a:pathLst>
                  <a:path w="2189" h="16445" fill="none" extrusionOk="0">
                    <a:moveTo>
                      <a:pt x="2189" y="0"/>
                    </a:moveTo>
                    <a:cubicBezTo>
                      <a:pt x="0" y="4864"/>
                      <a:pt x="1642" y="16444"/>
                      <a:pt x="1642" y="16444"/>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8"/>
              <p:cNvSpPr/>
              <p:nvPr/>
            </p:nvSpPr>
            <p:spPr>
              <a:xfrm>
                <a:off x="5686312" y="2681879"/>
                <a:ext cx="34118" cy="256544"/>
              </a:xfrm>
              <a:custGeom>
                <a:avLst/>
                <a:gdLst/>
                <a:ahLst/>
                <a:cxnLst/>
                <a:rect l="l" t="t" r="r" b="b"/>
                <a:pathLst>
                  <a:path w="1795" h="13497" fill="none" extrusionOk="0">
                    <a:moveTo>
                      <a:pt x="1794" y="1"/>
                    </a:moveTo>
                    <a:cubicBezTo>
                      <a:pt x="882" y="5320"/>
                      <a:pt x="1" y="13497"/>
                      <a:pt x="1" y="1349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8"/>
              <p:cNvSpPr/>
              <p:nvPr/>
            </p:nvSpPr>
            <p:spPr>
              <a:xfrm>
                <a:off x="5720411" y="2791666"/>
                <a:ext cx="47386" cy="223604"/>
              </a:xfrm>
              <a:custGeom>
                <a:avLst/>
                <a:gdLst/>
                <a:ahLst/>
                <a:cxnLst/>
                <a:rect l="l" t="t" r="r" b="b"/>
                <a:pathLst>
                  <a:path w="2493" h="11764" fill="none" extrusionOk="0">
                    <a:moveTo>
                      <a:pt x="2493" y="0"/>
                    </a:moveTo>
                    <a:cubicBezTo>
                      <a:pt x="2219" y="6687"/>
                      <a:pt x="0" y="11763"/>
                      <a:pt x="0" y="117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8"/>
              <p:cNvSpPr/>
              <p:nvPr/>
            </p:nvSpPr>
            <p:spPr>
              <a:xfrm rot="-371924">
                <a:off x="5611957" y="2103153"/>
                <a:ext cx="364034" cy="2022866"/>
              </a:xfrm>
              <a:custGeom>
                <a:avLst/>
                <a:gdLst/>
                <a:ahLst/>
                <a:cxnLst/>
                <a:rect l="l" t="t" r="r" b="b"/>
                <a:pathLst>
                  <a:path w="19151" h="73376" fill="none" extrusionOk="0">
                    <a:moveTo>
                      <a:pt x="19150" y="73376"/>
                    </a:moveTo>
                    <a:cubicBezTo>
                      <a:pt x="16658" y="49971"/>
                      <a:pt x="4591" y="37357"/>
                      <a:pt x="2068" y="19485"/>
                    </a:cubicBezTo>
                    <a:cubicBezTo>
                      <a:pt x="1" y="4408"/>
                      <a:pt x="2797" y="1"/>
                      <a:pt x="2797" y="1"/>
                    </a:cubicBez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8"/>
              <p:cNvSpPr/>
              <p:nvPr/>
            </p:nvSpPr>
            <p:spPr>
              <a:xfrm>
                <a:off x="5777142" y="1956830"/>
                <a:ext cx="379599" cy="1195363"/>
              </a:xfrm>
              <a:custGeom>
                <a:avLst/>
                <a:gdLst/>
                <a:ahLst/>
                <a:cxnLst/>
                <a:rect l="l" t="t" r="r" b="b"/>
                <a:pathLst>
                  <a:path w="19971" h="62889" extrusionOk="0">
                    <a:moveTo>
                      <a:pt x="14438" y="1"/>
                    </a:moveTo>
                    <a:lnTo>
                      <a:pt x="14438" y="1"/>
                    </a:lnTo>
                    <a:cubicBezTo>
                      <a:pt x="14438" y="1"/>
                      <a:pt x="12766" y="8694"/>
                      <a:pt x="8845" y="19332"/>
                    </a:cubicBezTo>
                    <a:cubicBezTo>
                      <a:pt x="4894" y="29971"/>
                      <a:pt x="0" y="47661"/>
                      <a:pt x="7478" y="62889"/>
                    </a:cubicBezTo>
                    <a:cubicBezTo>
                      <a:pt x="7478" y="62889"/>
                      <a:pt x="8177" y="59819"/>
                      <a:pt x="14104" y="37539"/>
                    </a:cubicBezTo>
                    <a:cubicBezTo>
                      <a:pt x="19970" y="15229"/>
                      <a:pt x="14439" y="1"/>
                      <a:pt x="14438" y="1"/>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8"/>
              <p:cNvSpPr/>
              <p:nvPr/>
            </p:nvSpPr>
            <p:spPr>
              <a:xfrm>
                <a:off x="5844733" y="2604472"/>
                <a:ext cx="99979" cy="441430"/>
              </a:xfrm>
              <a:custGeom>
                <a:avLst/>
                <a:gdLst/>
                <a:ahLst/>
                <a:cxnLst/>
                <a:rect l="l" t="t" r="r" b="b"/>
                <a:pathLst>
                  <a:path w="5260" h="23224" fill="none" extrusionOk="0">
                    <a:moveTo>
                      <a:pt x="1064" y="1"/>
                    </a:moveTo>
                    <a:cubicBezTo>
                      <a:pt x="1" y="10700"/>
                      <a:pt x="5259" y="23223"/>
                      <a:pt x="5259" y="2322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8"/>
              <p:cNvSpPr/>
              <p:nvPr/>
            </p:nvSpPr>
            <p:spPr>
              <a:xfrm>
                <a:off x="5866117" y="2436940"/>
                <a:ext cx="122503" cy="439092"/>
              </a:xfrm>
              <a:custGeom>
                <a:avLst/>
                <a:gdLst/>
                <a:ahLst/>
                <a:cxnLst/>
                <a:rect l="l" t="t" r="r" b="b"/>
                <a:pathLst>
                  <a:path w="6445" h="23101" fill="none" extrusionOk="0">
                    <a:moveTo>
                      <a:pt x="2158" y="0"/>
                    </a:moveTo>
                    <a:cubicBezTo>
                      <a:pt x="0" y="8845"/>
                      <a:pt x="6444" y="23101"/>
                      <a:pt x="6444" y="23101"/>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8"/>
              <p:cNvSpPr/>
              <p:nvPr/>
            </p:nvSpPr>
            <p:spPr>
              <a:xfrm>
                <a:off x="5934277" y="2278057"/>
                <a:ext cx="101139" cy="426965"/>
              </a:xfrm>
              <a:custGeom>
                <a:avLst/>
                <a:gdLst/>
                <a:ahLst/>
                <a:cxnLst/>
                <a:rect l="l" t="t" r="r" b="b"/>
                <a:pathLst>
                  <a:path w="5321" h="22463" fill="none" extrusionOk="0">
                    <a:moveTo>
                      <a:pt x="1460" y="0"/>
                    </a:moveTo>
                    <a:cubicBezTo>
                      <a:pt x="1" y="9484"/>
                      <a:pt x="5320" y="22463"/>
                      <a:pt x="5320" y="22463"/>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8"/>
              <p:cNvSpPr/>
              <p:nvPr/>
            </p:nvSpPr>
            <p:spPr>
              <a:xfrm>
                <a:off x="5976455" y="2133048"/>
                <a:ext cx="87834" cy="403852"/>
              </a:xfrm>
              <a:custGeom>
                <a:avLst/>
                <a:gdLst/>
                <a:ahLst/>
                <a:cxnLst/>
                <a:rect l="l" t="t" r="r" b="b"/>
                <a:pathLst>
                  <a:path w="4621" h="21247" fill="none" extrusionOk="0">
                    <a:moveTo>
                      <a:pt x="1642" y="0"/>
                    </a:moveTo>
                    <a:cubicBezTo>
                      <a:pt x="1" y="11095"/>
                      <a:pt x="4621" y="21247"/>
                      <a:pt x="4621" y="21247"/>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8"/>
              <p:cNvSpPr/>
              <p:nvPr/>
            </p:nvSpPr>
            <p:spPr>
              <a:xfrm>
                <a:off x="6029030" y="2053882"/>
                <a:ext cx="48564" cy="393474"/>
              </a:xfrm>
              <a:custGeom>
                <a:avLst/>
                <a:gdLst/>
                <a:ahLst/>
                <a:cxnLst/>
                <a:rect l="l" t="t" r="r" b="b"/>
                <a:pathLst>
                  <a:path w="2555" h="20701" fill="none" extrusionOk="0">
                    <a:moveTo>
                      <a:pt x="1" y="1"/>
                    </a:moveTo>
                    <a:cubicBezTo>
                      <a:pt x="2402" y="5411"/>
                      <a:pt x="2554" y="20700"/>
                      <a:pt x="2554" y="20700"/>
                    </a:cubicBezTo>
                  </a:path>
                </a:pathLst>
              </a:custGeom>
              <a:noFill/>
              <a:ln w="6850" cap="rnd" cmpd="sng">
                <a:solidFill>
                  <a:srgbClr val="70BD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8"/>
              <p:cNvSpPr/>
              <p:nvPr/>
            </p:nvSpPr>
            <p:spPr>
              <a:xfrm>
                <a:off x="5742479" y="2392437"/>
                <a:ext cx="342046" cy="1995794"/>
              </a:xfrm>
              <a:custGeom>
                <a:avLst/>
                <a:gdLst/>
                <a:ahLst/>
                <a:cxnLst/>
                <a:rect l="l" t="t" r="r" b="b"/>
                <a:pathLst>
                  <a:path w="11855" h="72733" extrusionOk="0">
                    <a:moveTo>
                      <a:pt x="11855" y="1"/>
                    </a:moveTo>
                    <a:cubicBezTo>
                      <a:pt x="11854" y="5"/>
                      <a:pt x="8237" y="21127"/>
                      <a:pt x="4499" y="34378"/>
                    </a:cubicBezTo>
                    <a:cubicBezTo>
                      <a:pt x="730" y="47631"/>
                      <a:pt x="0" y="64865"/>
                      <a:pt x="0" y="70579"/>
                    </a:cubicBezTo>
                    <a:cubicBezTo>
                      <a:pt x="17" y="72160"/>
                      <a:pt x="229" y="72733"/>
                      <a:pt x="528" y="72733"/>
                    </a:cubicBezTo>
                    <a:cubicBezTo>
                      <a:pt x="1316" y="72733"/>
                      <a:pt x="2706" y="68756"/>
                      <a:pt x="2706" y="68756"/>
                    </a:cubicBezTo>
                    <a:cubicBezTo>
                      <a:pt x="2371" y="52555"/>
                      <a:pt x="4773" y="39029"/>
                      <a:pt x="6627" y="31035"/>
                    </a:cubicBezTo>
                    <a:cubicBezTo>
                      <a:pt x="9271" y="19637"/>
                      <a:pt x="11854" y="5"/>
                      <a:pt x="11855" y="1"/>
                    </a:cubicBezTo>
                    <a:close/>
                  </a:path>
                </a:pathLst>
              </a:custGeom>
              <a:solidFill>
                <a:srgbClr val="70B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7" name="Google Shape;2097;p48"/>
            <p:cNvGrpSpPr/>
            <p:nvPr/>
          </p:nvGrpSpPr>
          <p:grpSpPr>
            <a:xfrm>
              <a:off x="918998" y="2014272"/>
              <a:ext cx="2640642" cy="2851519"/>
              <a:chOff x="1450922" y="1556550"/>
              <a:chExt cx="2892903" cy="3123925"/>
            </a:xfrm>
          </p:grpSpPr>
          <p:sp>
            <p:nvSpPr>
              <p:cNvPr id="2098" name="Google Shape;2098;p48"/>
              <p:cNvSpPr/>
              <p:nvPr/>
            </p:nvSpPr>
            <p:spPr>
              <a:xfrm>
                <a:off x="1553475" y="3257175"/>
                <a:ext cx="2036550" cy="1391375"/>
              </a:xfrm>
              <a:custGeom>
                <a:avLst/>
                <a:gdLst/>
                <a:ahLst/>
                <a:cxnLst/>
                <a:rect l="l" t="t" r="r" b="b"/>
                <a:pathLst>
                  <a:path w="81462" h="55655" extrusionOk="0">
                    <a:moveTo>
                      <a:pt x="16171" y="1"/>
                    </a:moveTo>
                    <a:lnTo>
                      <a:pt x="1" y="47357"/>
                    </a:lnTo>
                    <a:cubicBezTo>
                      <a:pt x="1" y="52889"/>
                      <a:pt x="20366" y="55655"/>
                      <a:pt x="40731" y="55655"/>
                    </a:cubicBezTo>
                    <a:cubicBezTo>
                      <a:pt x="61096" y="55655"/>
                      <a:pt x="81461" y="52889"/>
                      <a:pt x="81461" y="47357"/>
                    </a:cubicBezTo>
                    <a:lnTo>
                      <a:pt x="65321" y="1"/>
                    </a:ln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8"/>
              <p:cNvSpPr/>
              <p:nvPr/>
            </p:nvSpPr>
            <p:spPr>
              <a:xfrm>
                <a:off x="2271575" y="1713850"/>
                <a:ext cx="25" cy="25"/>
              </a:xfrm>
              <a:custGeom>
                <a:avLst/>
                <a:gdLst/>
                <a:ahLst/>
                <a:cxnLst/>
                <a:rect l="l" t="t" r="r" b="b"/>
                <a:pathLst>
                  <a:path w="1" h="1" fill="none" extrusionOk="0">
                    <a:moveTo>
                      <a:pt x="1" y="0"/>
                    </a:move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8"/>
              <p:cNvSpPr/>
              <p:nvPr/>
            </p:nvSpPr>
            <p:spPr>
              <a:xfrm>
                <a:off x="1553475" y="1602900"/>
                <a:ext cx="2036550" cy="3045650"/>
              </a:xfrm>
              <a:custGeom>
                <a:avLst/>
                <a:gdLst/>
                <a:ahLst/>
                <a:cxnLst/>
                <a:rect l="l" t="t" r="r" b="b"/>
                <a:pathLst>
                  <a:path w="81462" h="121826" extrusionOk="0">
                    <a:moveTo>
                      <a:pt x="28056" y="0"/>
                    </a:moveTo>
                    <a:cubicBezTo>
                      <a:pt x="26840" y="0"/>
                      <a:pt x="25837" y="1003"/>
                      <a:pt x="25837" y="2219"/>
                    </a:cubicBezTo>
                    <a:cubicBezTo>
                      <a:pt x="25837" y="3435"/>
                      <a:pt x="26840" y="4408"/>
                      <a:pt x="28056" y="4408"/>
                    </a:cubicBezTo>
                    <a:lnTo>
                      <a:pt x="28725" y="4438"/>
                    </a:lnTo>
                    <a:lnTo>
                      <a:pt x="28725" y="4894"/>
                    </a:lnTo>
                    <a:lnTo>
                      <a:pt x="28725" y="29332"/>
                    </a:lnTo>
                    <a:lnTo>
                      <a:pt x="1" y="113528"/>
                    </a:lnTo>
                    <a:cubicBezTo>
                      <a:pt x="1" y="119060"/>
                      <a:pt x="20366" y="121826"/>
                      <a:pt x="40731" y="121826"/>
                    </a:cubicBezTo>
                    <a:cubicBezTo>
                      <a:pt x="61096" y="121826"/>
                      <a:pt x="81461" y="119060"/>
                      <a:pt x="81461" y="113528"/>
                    </a:cubicBezTo>
                    <a:lnTo>
                      <a:pt x="52738" y="29302"/>
                    </a:lnTo>
                    <a:lnTo>
                      <a:pt x="52738" y="4438"/>
                    </a:lnTo>
                    <a:lnTo>
                      <a:pt x="53437" y="4408"/>
                    </a:lnTo>
                    <a:cubicBezTo>
                      <a:pt x="54652" y="4408"/>
                      <a:pt x="55625" y="3435"/>
                      <a:pt x="55625" y="2219"/>
                    </a:cubicBezTo>
                    <a:cubicBezTo>
                      <a:pt x="55625" y="1003"/>
                      <a:pt x="54652" y="0"/>
                      <a:pt x="53437"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8"/>
              <p:cNvSpPr/>
              <p:nvPr/>
            </p:nvSpPr>
            <p:spPr>
              <a:xfrm>
                <a:off x="2298950" y="3417875"/>
                <a:ext cx="188475" cy="171025"/>
              </a:xfrm>
              <a:custGeom>
                <a:avLst/>
                <a:gdLst/>
                <a:ahLst/>
                <a:cxnLst/>
                <a:rect l="l" t="t" r="r" b="b"/>
                <a:pathLst>
                  <a:path w="7539" h="6841" extrusionOk="0">
                    <a:moveTo>
                      <a:pt x="3760" y="1"/>
                    </a:moveTo>
                    <a:cubicBezTo>
                      <a:pt x="2866" y="1"/>
                      <a:pt x="1976" y="350"/>
                      <a:pt x="1307" y="1050"/>
                    </a:cubicBezTo>
                    <a:cubicBezTo>
                      <a:pt x="0" y="2418"/>
                      <a:pt x="31" y="4576"/>
                      <a:pt x="1398" y="5883"/>
                    </a:cubicBezTo>
                    <a:cubicBezTo>
                      <a:pt x="2067" y="6521"/>
                      <a:pt x="2924" y="6841"/>
                      <a:pt x="3778" y="6841"/>
                    </a:cubicBezTo>
                    <a:cubicBezTo>
                      <a:pt x="4672" y="6841"/>
                      <a:pt x="5563" y="6491"/>
                      <a:pt x="6231" y="5792"/>
                    </a:cubicBezTo>
                    <a:cubicBezTo>
                      <a:pt x="7538" y="4424"/>
                      <a:pt x="7508" y="2266"/>
                      <a:pt x="6140" y="959"/>
                    </a:cubicBezTo>
                    <a:cubicBezTo>
                      <a:pt x="5472" y="320"/>
                      <a:pt x="4615" y="1"/>
                      <a:pt x="376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8"/>
              <p:cNvSpPr/>
              <p:nvPr/>
            </p:nvSpPr>
            <p:spPr>
              <a:xfrm>
                <a:off x="2514750" y="3634075"/>
                <a:ext cx="114000" cy="114025"/>
              </a:xfrm>
              <a:custGeom>
                <a:avLst/>
                <a:gdLst/>
                <a:ahLst/>
                <a:cxnLst/>
                <a:rect l="l" t="t" r="r" b="b"/>
                <a:pathLst>
                  <a:path w="4560" h="4561" extrusionOk="0">
                    <a:moveTo>
                      <a:pt x="2280" y="1"/>
                    </a:moveTo>
                    <a:cubicBezTo>
                      <a:pt x="1034" y="1"/>
                      <a:pt x="1" y="1004"/>
                      <a:pt x="1" y="2280"/>
                    </a:cubicBezTo>
                    <a:cubicBezTo>
                      <a:pt x="1" y="3527"/>
                      <a:pt x="1034" y="4560"/>
                      <a:pt x="2280" y="4560"/>
                    </a:cubicBezTo>
                    <a:cubicBezTo>
                      <a:pt x="3557" y="4560"/>
                      <a:pt x="4560" y="3527"/>
                      <a:pt x="4560" y="2280"/>
                    </a:cubicBezTo>
                    <a:cubicBezTo>
                      <a:pt x="4560" y="1004"/>
                      <a:pt x="3557" y="31"/>
                      <a:pt x="228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8"/>
              <p:cNvSpPr/>
              <p:nvPr/>
            </p:nvSpPr>
            <p:spPr>
              <a:xfrm>
                <a:off x="2190275" y="4080900"/>
                <a:ext cx="191525" cy="192275"/>
              </a:xfrm>
              <a:custGeom>
                <a:avLst/>
                <a:gdLst/>
                <a:ahLst/>
                <a:cxnLst/>
                <a:rect l="l" t="t" r="r" b="b"/>
                <a:pathLst>
                  <a:path w="7661" h="7691" extrusionOk="0">
                    <a:moveTo>
                      <a:pt x="3830" y="0"/>
                    </a:moveTo>
                    <a:cubicBezTo>
                      <a:pt x="1703" y="0"/>
                      <a:pt x="1" y="1733"/>
                      <a:pt x="1" y="3861"/>
                    </a:cubicBezTo>
                    <a:cubicBezTo>
                      <a:pt x="1" y="5958"/>
                      <a:pt x="1703" y="7690"/>
                      <a:pt x="3830" y="7690"/>
                    </a:cubicBezTo>
                    <a:cubicBezTo>
                      <a:pt x="5958" y="7690"/>
                      <a:pt x="7660" y="5958"/>
                      <a:pt x="7660" y="3861"/>
                    </a:cubicBezTo>
                    <a:cubicBezTo>
                      <a:pt x="7660" y="1733"/>
                      <a:pt x="5958" y="0"/>
                      <a:pt x="3830"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8"/>
              <p:cNvSpPr/>
              <p:nvPr/>
            </p:nvSpPr>
            <p:spPr>
              <a:xfrm>
                <a:off x="2945600" y="3517825"/>
                <a:ext cx="172525" cy="172525"/>
              </a:xfrm>
              <a:custGeom>
                <a:avLst/>
                <a:gdLst/>
                <a:ahLst/>
                <a:cxnLst/>
                <a:rect l="l" t="t" r="r" b="b"/>
                <a:pathLst>
                  <a:path w="6901" h="6901" extrusionOk="0">
                    <a:moveTo>
                      <a:pt x="3436" y="0"/>
                    </a:moveTo>
                    <a:cubicBezTo>
                      <a:pt x="1521" y="0"/>
                      <a:pt x="1" y="1550"/>
                      <a:pt x="1" y="3465"/>
                    </a:cubicBezTo>
                    <a:cubicBezTo>
                      <a:pt x="1" y="5380"/>
                      <a:pt x="1521" y="6900"/>
                      <a:pt x="3436" y="6900"/>
                    </a:cubicBezTo>
                    <a:cubicBezTo>
                      <a:pt x="5351" y="6900"/>
                      <a:pt x="6901" y="5380"/>
                      <a:pt x="6901" y="3465"/>
                    </a:cubicBezTo>
                    <a:cubicBezTo>
                      <a:pt x="6901" y="1550"/>
                      <a:pt x="5351" y="0"/>
                      <a:pt x="3436"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8"/>
              <p:cNvSpPr/>
              <p:nvPr/>
            </p:nvSpPr>
            <p:spPr>
              <a:xfrm>
                <a:off x="2862025" y="3912175"/>
                <a:ext cx="83600" cy="83650"/>
              </a:xfrm>
              <a:custGeom>
                <a:avLst/>
                <a:gdLst/>
                <a:ahLst/>
                <a:cxnLst/>
                <a:rect l="l" t="t" r="r" b="b"/>
                <a:pathLst>
                  <a:path w="3344" h="3346" extrusionOk="0">
                    <a:moveTo>
                      <a:pt x="1725" y="1"/>
                    </a:moveTo>
                    <a:cubicBezTo>
                      <a:pt x="1707" y="1"/>
                      <a:pt x="1690" y="1"/>
                      <a:pt x="1672" y="2"/>
                    </a:cubicBezTo>
                    <a:cubicBezTo>
                      <a:pt x="760" y="2"/>
                      <a:pt x="0" y="761"/>
                      <a:pt x="0" y="1673"/>
                    </a:cubicBezTo>
                    <a:cubicBezTo>
                      <a:pt x="0" y="2585"/>
                      <a:pt x="760" y="3345"/>
                      <a:pt x="1672" y="3345"/>
                    </a:cubicBezTo>
                    <a:cubicBezTo>
                      <a:pt x="2584" y="3345"/>
                      <a:pt x="3344" y="2585"/>
                      <a:pt x="3344" y="1673"/>
                    </a:cubicBezTo>
                    <a:cubicBezTo>
                      <a:pt x="3344" y="749"/>
                      <a:pt x="2613" y="1"/>
                      <a:pt x="1725"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8"/>
              <p:cNvSpPr/>
              <p:nvPr/>
            </p:nvSpPr>
            <p:spPr>
              <a:xfrm>
                <a:off x="1953950" y="3767825"/>
                <a:ext cx="83625" cy="83600"/>
              </a:xfrm>
              <a:custGeom>
                <a:avLst/>
                <a:gdLst/>
                <a:ahLst/>
                <a:cxnLst/>
                <a:rect l="l" t="t" r="r" b="b"/>
                <a:pathLst>
                  <a:path w="3345" h="3344" extrusionOk="0">
                    <a:moveTo>
                      <a:pt x="1672" y="0"/>
                    </a:moveTo>
                    <a:cubicBezTo>
                      <a:pt x="760" y="0"/>
                      <a:pt x="1" y="760"/>
                      <a:pt x="1" y="1672"/>
                    </a:cubicBezTo>
                    <a:cubicBezTo>
                      <a:pt x="1" y="2584"/>
                      <a:pt x="760" y="3344"/>
                      <a:pt x="1672" y="3344"/>
                    </a:cubicBezTo>
                    <a:cubicBezTo>
                      <a:pt x="2584" y="3344"/>
                      <a:pt x="3344" y="2584"/>
                      <a:pt x="3344" y="1672"/>
                    </a:cubicBezTo>
                    <a:cubicBezTo>
                      <a:pt x="3344" y="760"/>
                      <a:pt x="2584" y="0"/>
                      <a:pt x="1672" y="0"/>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8"/>
              <p:cNvSpPr/>
              <p:nvPr/>
            </p:nvSpPr>
            <p:spPr>
              <a:xfrm>
                <a:off x="2761725" y="4162775"/>
                <a:ext cx="233300" cy="212600"/>
              </a:xfrm>
              <a:custGeom>
                <a:avLst/>
                <a:gdLst/>
                <a:ahLst/>
                <a:cxnLst/>
                <a:rect l="l" t="t" r="r" b="b"/>
                <a:pathLst>
                  <a:path w="9332" h="8504" extrusionOk="0">
                    <a:moveTo>
                      <a:pt x="4670" y="1"/>
                    </a:moveTo>
                    <a:cubicBezTo>
                      <a:pt x="3579" y="1"/>
                      <a:pt x="2493" y="418"/>
                      <a:pt x="1672" y="1254"/>
                    </a:cubicBezTo>
                    <a:cubicBezTo>
                      <a:pt x="0" y="2896"/>
                      <a:pt x="0" y="5601"/>
                      <a:pt x="1672" y="7273"/>
                    </a:cubicBezTo>
                    <a:cubicBezTo>
                      <a:pt x="2493" y="8093"/>
                      <a:pt x="3579" y="8504"/>
                      <a:pt x="4670" y="8504"/>
                    </a:cubicBezTo>
                    <a:cubicBezTo>
                      <a:pt x="5760" y="8504"/>
                      <a:pt x="6854" y="8093"/>
                      <a:pt x="7690" y="7273"/>
                    </a:cubicBezTo>
                    <a:cubicBezTo>
                      <a:pt x="9332" y="5601"/>
                      <a:pt x="9332" y="2896"/>
                      <a:pt x="7690" y="1254"/>
                    </a:cubicBezTo>
                    <a:cubicBezTo>
                      <a:pt x="6854" y="418"/>
                      <a:pt x="5760" y="1"/>
                      <a:pt x="4670" y="1"/>
                    </a:cubicBezTo>
                    <a:close/>
                  </a:path>
                </a:pathLst>
              </a:custGeom>
              <a:solidFill>
                <a:srgbClr val="70B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8"/>
              <p:cNvSpPr/>
              <p:nvPr/>
            </p:nvSpPr>
            <p:spPr>
              <a:xfrm>
                <a:off x="1553475" y="2390150"/>
                <a:ext cx="2036550" cy="2258400"/>
              </a:xfrm>
              <a:custGeom>
                <a:avLst/>
                <a:gdLst/>
                <a:ahLst/>
                <a:cxnLst/>
                <a:rect l="l" t="t" r="r" b="b"/>
                <a:pathLst>
                  <a:path w="81462" h="90336" extrusionOk="0">
                    <a:moveTo>
                      <a:pt x="27965" y="0"/>
                    </a:moveTo>
                    <a:lnTo>
                      <a:pt x="1" y="82038"/>
                    </a:lnTo>
                    <a:cubicBezTo>
                      <a:pt x="1" y="87570"/>
                      <a:pt x="20366" y="90336"/>
                      <a:pt x="40731" y="90336"/>
                    </a:cubicBezTo>
                    <a:cubicBezTo>
                      <a:pt x="61096" y="90336"/>
                      <a:pt x="81461" y="87570"/>
                      <a:pt x="81461" y="82038"/>
                    </a:cubicBezTo>
                    <a:lnTo>
                      <a:pt x="72434" y="55533"/>
                    </a:lnTo>
                    <a:cubicBezTo>
                      <a:pt x="68109" y="60282"/>
                      <a:pt x="63657" y="62435"/>
                      <a:pt x="59316" y="62435"/>
                    </a:cubicBezTo>
                    <a:cubicBezTo>
                      <a:pt x="43767" y="62435"/>
                      <a:pt x="29652" y="34812"/>
                      <a:pt x="27965" y="0"/>
                    </a:cubicBezTo>
                    <a:close/>
                  </a:path>
                </a:pathLst>
              </a:custGeom>
              <a:solidFill>
                <a:srgbClr val="C8EEE9">
                  <a:alpha val="303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8"/>
              <p:cNvSpPr/>
              <p:nvPr/>
            </p:nvSpPr>
            <p:spPr>
              <a:xfrm>
                <a:off x="2184200" y="1713850"/>
                <a:ext cx="87400" cy="879200"/>
              </a:xfrm>
              <a:custGeom>
                <a:avLst/>
                <a:gdLst/>
                <a:ahLst/>
                <a:cxnLst/>
                <a:rect l="l" t="t" r="r" b="b"/>
                <a:pathLst>
                  <a:path w="3496" h="35168" fill="none" extrusionOk="0">
                    <a:moveTo>
                      <a:pt x="0" y="35168"/>
                    </a:moveTo>
                    <a:lnTo>
                      <a:pt x="3496" y="24894"/>
                    </a:lnTo>
                    <a:lnTo>
                      <a:pt x="3496"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8"/>
              <p:cNvSpPr/>
              <p:nvPr/>
            </p:nvSpPr>
            <p:spPr>
              <a:xfrm>
                <a:off x="1553475" y="3137125"/>
                <a:ext cx="598825" cy="1494725"/>
              </a:xfrm>
              <a:custGeom>
                <a:avLst/>
                <a:gdLst/>
                <a:ahLst/>
                <a:cxnLst/>
                <a:rect l="l" t="t" r="r" b="b"/>
                <a:pathLst>
                  <a:path w="23953" h="59789" fill="none" extrusionOk="0">
                    <a:moveTo>
                      <a:pt x="23953" y="59788"/>
                    </a:moveTo>
                    <a:cubicBezTo>
                      <a:pt x="10487" y="58694"/>
                      <a:pt x="1" y="56141"/>
                      <a:pt x="1" y="52159"/>
                    </a:cubicBezTo>
                    <a:lnTo>
                      <a:pt x="17782" y="0"/>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8"/>
              <p:cNvSpPr/>
              <p:nvPr/>
            </p:nvSpPr>
            <p:spPr>
              <a:xfrm>
                <a:off x="2871900" y="1713850"/>
                <a:ext cx="221925" cy="1270550"/>
              </a:xfrm>
              <a:custGeom>
                <a:avLst/>
                <a:gdLst/>
                <a:ahLst/>
                <a:cxnLst/>
                <a:rect l="l" t="t" r="r" b="b"/>
                <a:pathLst>
                  <a:path w="8877" h="50822" fill="none" extrusionOk="0">
                    <a:moveTo>
                      <a:pt x="1" y="0"/>
                    </a:moveTo>
                    <a:lnTo>
                      <a:pt x="1" y="24894"/>
                    </a:lnTo>
                    <a:lnTo>
                      <a:pt x="8876" y="508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8"/>
              <p:cNvSpPr/>
              <p:nvPr/>
            </p:nvSpPr>
            <p:spPr>
              <a:xfrm>
                <a:off x="2199400" y="1602900"/>
                <a:ext cx="744725" cy="110200"/>
              </a:xfrm>
              <a:custGeom>
                <a:avLst/>
                <a:gdLst/>
                <a:ahLst/>
                <a:cxnLst/>
                <a:rect l="l" t="t" r="r" b="b"/>
                <a:pathLst>
                  <a:path w="29789" h="4408" fill="none" extrusionOk="0">
                    <a:moveTo>
                      <a:pt x="6535" y="4408"/>
                    </a:moveTo>
                    <a:lnTo>
                      <a:pt x="2219" y="4408"/>
                    </a:lnTo>
                    <a:cubicBezTo>
                      <a:pt x="1003" y="4408"/>
                      <a:pt x="0" y="3435"/>
                      <a:pt x="0" y="2219"/>
                    </a:cubicBezTo>
                    <a:lnTo>
                      <a:pt x="0" y="2219"/>
                    </a:lnTo>
                    <a:cubicBezTo>
                      <a:pt x="0" y="1003"/>
                      <a:pt x="1003" y="0"/>
                      <a:pt x="2219" y="0"/>
                    </a:cubicBezTo>
                    <a:lnTo>
                      <a:pt x="27600" y="0"/>
                    </a:lnTo>
                    <a:cubicBezTo>
                      <a:pt x="28815" y="0"/>
                      <a:pt x="29788" y="1003"/>
                      <a:pt x="29788" y="2219"/>
                    </a:cubicBezTo>
                    <a:lnTo>
                      <a:pt x="29788" y="2219"/>
                    </a:lnTo>
                    <a:cubicBezTo>
                      <a:pt x="29788" y="3435"/>
                      <a:pt x="28815" y="4408"/>
                      <a:pt x="27600" y="4408"/>
                    </a:cubicBezTo>
                    <a:lnTo>
                      <a:pt x="15229" y="4408"/>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8"/>
              <p:cNvSpPr/>
              <p:nvPr/>
            </p:nvSpPr>
            <p:spPr>
              <a:xfrm>
                <a:off x="2434200" y="2845325"/>
                <a:ext cx="25" cy="1629975"/>
              </a:xfrm>
              <a:custGeom>
                <a:avLst/>
                <a:gdLst/>
                <a:ahLst/>
                <a:cxnLst/>
                <a:rect l="l" t="t" r="r" b="b"/>
                <a:pathLst>
                  <a:path w="1" h="65199" fill="none" extrusionOk="0">
                    <a:moveTo>
                      <a:pt x="1" y="0"/>
                    </a:moveTo>
                    <a:lnTo>
                      <a:pt x="1" y="65199"/>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8"/>
              <p:cNvSpPr/>
              <p:nvPr/>
            </p:nvSpPr>
            <p:spPr>
              <a:xfrm>
                <a:off x="2434200" y="3218425"/>
                <a:ext cx="186950" cy="25"/>
              </a:xfrm>
              <a:custGeom>
                <a:avLst/>
                <a:gdLst/>
                <a:ahLst/>
                <a:cxnLst/>
                <a:rect l="l" t="t" r="r" b="b"/>
                <a:pathLst>
                  <a:path w="7478"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8"/>
              <p:cNvSpPr/>
              <p:nvPr/>
            </p:nvSpPr>
            <p:spPr>
              <a:xfrm>
                <a:off x="2434200" y="3719950"/>
                <a:ext cx="186950" cy="25"/>
              </a:xfrm>
              <a:custGeom>
                <a:avLst/>
                <a:gdLst/>
                <a:ahLst/>
                <a:cxnLst/>
                <a:rect l="l" t="t" r="r" b="b"/>
                <a:pathLst>
                  <a:path w="7478" h="1" fill="none" extrusionOk="0">
                    <a:moveTo>
                      <a:pt x="7478" y="0"/>
                    </a:moveTo>
                    <a:lnTo>
                      <a:pt x="1"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8"/>
              <p:cNvSpPr/>
              <p:nvPr/>
            </p:nvSpPr>
            <p:spPr>
              <a:xfrm>
                <a:off x="2434200" y="4221475"/>
                <a:ext cx="186950" cy="25"/>
              </a:xfrm>
              <a:custGeom>
                <a:avLst/>
                <a:gdLst/>
                <a:ahLst/>
                <a:cxnLst/>
                <a:rect l="l" t="t" r="r" b="b"/>
                <a:pathLst>
                  <a:path w="7478" h="1" fill="none" extrusionOk="0">
                    <a:moveTo>
                      <a:pt x="7478" y="1"/>
                    </a:moveTo>
                    <a:lnTo>
                      <a:pt x="1"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8"/>
              <p:cNvSpPr/>
              <p:nvPr/>
            </p:nvSpPr>
            <p:spPr>
              <a:xfrm>
                <a:off x="2443325" y="333697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8"/>
              <p:cNvSpPr/>
              <p:nvPr/>
            </p:nvSpPr>
            <p:spPr>
              <a:xfrm>
                <a:off x="2443325" y="346917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8"/>
              <p:cNvSpPr/>
              <p:nvPr/>
            </p:nvSpPr>
            <p:spPr>
              <a:xfrm>
                <a:off x="2443325" y="360217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8"/>
              <p:cNvSpPr/>
              <p:nvPr/>
            </p:nvSpPr>
            <p:spPr>
              <a:xfrm>
                <a:off x="2443325" y="383772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8"/>
              <p:cNvSpPr/>
              <p:nvPr/>
            </p:nvSpPr>
            <p:spPr>
              <a:xfrm>
                <a:off x="2443325" y="3970725"/>
                <a:ext cx="85125" cy="25"/>
              </a:xfrm>
              <a:custGeom>
                <a:avLst/>
                <a:gdLst/>
                <a:ahLst/>
                <a:cxnLst/>
                <a:rect l="l" t="t" r="r" b="b"/>
                <a:pathLst>
                  <a:path w="3405" h="1" fill="none" extrusionOk="0">
                    <a:moveTo>
                      <a:pt x="3405" y="0"/>
                    </a:moveTo>
                    <a:lnTo>
                      <a:pt x="0" y="0"/>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8"/>
              <p:cNvSpPr/>
              <p:nvPr/>
            </p:nvSpPr>
            <p:spPr>
              <a:xfrm>
                <a:off x="2443325" y="4102925"/>
                <a:ext cx="85125" cy="25"/>
              </a:xfrm>
              <a:custGeom>
                <a:avLst/>
                <a:gdLst/>
                <a:ahLst/>
                <a:cxnLst/>
                <a:rect l="l" t="t" r="r" b="b"/>
                <a:pathLst>
                  <a:path w="3405" h="1" fill="none" extrusionOk="0">
                    <a:moveTo>
                      <a:pt x="3405" y="1"/>
                    </a:moveTo>
                    <a:lnTo>
                      <a:pt x="0" y="1"/>
                    </a:lnTo>
                  </a:path>
                </a:pathLst>
              </a:custGeom>
              <a:noFill/>
              <a:ln w="9875" cap="rnd" cmpd="sng">
                <a:solidFill>
                  <a:srgbClr val="545A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8"/>
              <p:cNvSpPr/>
              <p:nvPr/>
            </p:nvSpPr>
            <p:spPr>
              <a:xfrm>
                <a:off x="2358975" y="2938025"/>
                <a:ext cx="154275" cy="154275"/>
              </a:xfrm>
              <a:custGeom>
                <a:avLst/>
                <a:gdLst/>
                <a:ahLst/>
                <a:cxnLst/>
                <a:rect l="l" t="t" r="r" b="b"/>
                <a:pathLst>
                  <a:path w="6171" h="6171" fill="none" extrusionOk="0">
                    <a:moveTo>
                      <a:pt x="6171" y="3101"/>
                    </a:moveTo>
                    <a:cubicBezTo>
                      <a:pt x="6171" y="4803"/>
                      <a:pt x="4773" y="6171"/>
                      <a:pt x="3070" y="6171"/>
                    </a:cubicBezTo>
                    <a:cubicBezTo>
                      <a:pt x="1399" y="6171"/>
                      <a:pt x="0" y="4803"/>
                      <a:pt x="0" y="3101"/>
                    </a:cubicBezTo>
                    <a:cubicBezTo>
                      <a:pt x="0" y="1399"/>
                      <a:pt x="1399" y="0"/>
                      <a:pt x="3070" y="0"/>
                    </a:cubicBezTo>
                    <a:cubicBezTo>
                      <a:pt x="4773" y="0"/>
                      <a:pt x="6171" y="1399"/>
                      <a:pt x="6171" y="3101"/>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8"/>
              <p:cNvSpPr/>
              <p:nvPr/>
            </p:nvSpPr>
            <p:spPr>
              <a:xfrm>
                <a:off x="2771600" y="3184225"/>
                <a:ext cx="130725" cy="131500"/>
              </a:xfrm>
              <a:custGeom>
                <a:avLst/>
                <a:gdLst/>
                <a:ahLst/>
                <a:cxnLst/>
                <a:rect l="l" t="t" r="r" b="b"/>
                <a:pathLst>
                  <a:path w="5229" h="5260" fill="none" extrusionOk="0">
                    <a:moveTo>
                      <a:pt x="5228" y="2645"/>
                    </a:moveTo>
                    <a:cubicBezTo>
                      <a:pt x="5228" y="4074"/>
                      <a:pt x="4043" y="5259"/>
                      <a:pt x="2614" y="5259"/>
                    </a:cubicBezTo>
                    <a:cubicBezTo>
                      <a:pt x="1186" y="5259"/>
                      <a:pt x="0" y="4074"/>
                      <a:pt x="0" y="2645"/>
                    </a:cubicBezTo>
                    <a:cubicBezTo>
                      <a:pt x="0" y="1186"/>
                      <a:pt x="1186" y="1"/>
                      <a:pt x="2614" y="1"/>
                    </a:cubicBezTo>
                    <a:cubicBezTo>
                      <a:pt x="4043" y="1"/>
                      <a:pt x="5228" y="1186"/>
                      <a:pt x="5228" y="2645"/>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8"/>
              <p:cNvSpPr/>
              <p:nvPr/>
            </p:nvSpPr>
            <p:spPr>
              <a:xfrm>
                <a:off x="2658375" y="2374950"/>
                <a:ext cx="70700" cy="70700"/>
              </a:xfrm>
              <a:custGeom>
                <a:avLst/>
                <a:gdLst/>
                <a:ahLst/>
                <a:cxnLst/>
                <a:rect l="l" t="t" r="r" b="b"/>
                <a:pathLst>
                  <a:path w="2828" h="2828" fill="none" extrusionOk="0">
                    <a:moveTo>
                      <a:pt x="2827" y="1399"/>
                    </a:moveTo>
                    <a:cubicBezTo>
                      <a:pt x="2827" y="2189"/>
                      <a:pt x="2189" y="2827"/>
                      <a:pt x="1399" y="2827"/>
                    </a:cubicBezTo>
                    <a:cubicBezTo>
                      <a:pt x="639" y="2827"/>
                      <a:pt x="0" y="2189"/>
                      <a:pt x="0" y="1399"/>
                    </a:cubicBezTo>
                    <a:cubicBezTo>
                      <a:pt x="0" y="639"/>
                      <a:pt x="639" y="0"/>
                      <a:pt x="1399" y="0"/>
                    </a:cubicBezTo>
                    <a:cubicBezTo>
                      <a:pt x="2189" y="0"/>
                      <a:pt x="2827" y="639"/>
                      <a:pt x="2827" y="1399"/>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8"/>
              <p:cNvSpPr/>
              <p:nvPr/>
            </p:nvSpPr>
            <p:spPr>
              <a:xfrm>
                <a:off x="2517800" y="2523875"/>
                <a:ext cx="107925" cy="108700"/>
              </a:xfrm>
              <a:custGeom>
                <a:avLst/>
                <a:gdLst/>
                <a:ahLst/>
                <a:cxnLst/>
                <a:rect l="l" t="t" r="r" b="b"/>
                <a:pathLst>
                  <a:path w="4317" h="4348" fill="none" extrusionOk="0">
                    <a:moveTo>
                      <a:pt x="4316" y="2189"/>
                    </a:moveTo>
                    <a:cubicBezTo>
                      <a:pt x="4316" y="3375"/>
                      <a:pt x="3374" y="4347"/>
                      <a:pt x="2158" y="4347"/>
                    </a:cubicBezTo>
                    <a:cubicBezTo>
                      <a:pt x="973" y="4347"/>
                      <a:pt x="0" y="3375"/>
                      <a:pt x="0" y="2189"/>
                    </a:cubicBezTo>
                    <a:cubicBezTo>
                      <a:pt x="0" y="974"/>
                      <a:pt x="973" y="1"/>
                      <a:pt x="2158" y="1"/>
                    </a:cubicBezTo>
                    <a:cubicBezTo>
                      <a:pt x="3374" y="1"/>
                      <a:pt x="4316" y="974"/>
                      <a:pt x="4316" y="2189"/>
                    </a:cubicBezTo>
                    <a:close/>
                  </a:path>
                </a:pathLst>
              </a:custGeom>
              <a:noFill/>
              <a:ln w="9875" cap="rnd" cmpd="sng">
                <a:solidFill>
                  <a:srgbClr val="53AA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8"/>
              <p:cNvSpPr/>
              <p:nvPr/>
            </p:nvSpPr>
            <p:spPr>
              <a:xfrm>
                <a:off x="2320650" y="4070775"/>
                <a:ext cx="2023175" cy="609700"/>
              </a:xfrm>
              <a:custGeom>
                <a:avLst/>
                <a:gdLst/>
                <a:ahLst/>
                <a:cxnLst/>
                <a:rect l="l" t="t" r="r" b="b"/>
                <a:pathLst>
                  <a:path w="80927" h="24388" extrusionOk="0">
                    <a:moveTo>
                      <a:pt x="47349" y="1"/>
                    </a:moveTo>
                    <a:cubicBezTo>
                      <a:pt x="44062" y="1"/>
                      <a:pt x="40874" y="2159"/>
                      <a:pt x="39376" y="7670"/>
                    </a:cubicBezTo>
                    <a:cubicBezTo>
                      <a:pt x="36854" y="5676"/>
                      <a:pt x="34011" y="4565"/>
                      <a:pt x="31409" y="4565"/>
                    </a:cubicBezTo>
                    <a:cubicBezTo>
                      <a:pt x="27268" y="4565"/>
                      <a:pt x="23737" y="7379"/>
                      <a:pt x="23084" y="13931"/>
                    </a:cubicBezTo>
                    <a:cubicBezTo>
                      <a:pt x="21734" y="11945"/>
                      <a:pt x="19781" y="10977"/>
                      <a:pt x="17890" y="10977"/>
                    </a:cubicBezTo>
                    <a:cubicBezTo>
                      <a:pt x="15266" y="10977"/>
                      <a:pt x="12760" y="12839"/>
                      <a:pt x="12142" y="16424"/>
                    </a:cubicBezTo>
                    <a:cubicBezTo>
                      <a:pt x="10787" y="15595"/>
                      <a:pt x="9295" y="15191"/>
                      <a:pt x="7844" y="15191"/>
                    </a:cubicBezTo>
                    <a:cubicBezTo>
                      <a:pt x="3759" y="15191"/>
                      <a:pt x="0" y="18399"/>
                      <a:pt x="561" y="24387"/>
                    </a:cubicBezTo>
                    <a:lnTo>
                      <a:pt x="80927" y="24387"/>
                    </a:lnTo>
                    <a:cubicBezTo>
                      <a:pt x="80510" y="19356"/>
                      <a:pt x="78135" y="16282"/>
                      <a:pt x="72733" y="16282"/>
                    </a:cubicBezTo>
                    <a:cubicBezTo>
                      <a:pt x="72229" y="16282"/>
                      <a:pt x="71698" y="16309"/>
                      <a:pt x="71140" y="16363"/>
                    </a:cubicBezTo>
                    <a:cubicBezTo>
                      <a:pt x="72387" y="8549"/>
                      <a:pt x="67582" y="4029"/>
                      <a:pt x="62355" y="4029"/>
                    </a:cubicBezTo>
                    <a:cubicBezTo>
                      <a:pt x="60323" y="4029"/>
                      <a:pt x="58227" y="4712"/>
                      <a:pt x="56398" y="6150"/>
                    </a:cubicBezTo>
                    <a:cubicBezTo>
                      <a:pt x="54638" y="2567"/>
                      <a:pt x="50934" y="1"/>
                      <a:pt x="47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8" name="Google Shape;2128;p48"/>
              <p:cNvGrpSpPr/>
              <p:nvPr/>
            </p:nvGrpSpPr>
            <p:grpSpPr>
              <a:xfrm>
                <a:off x="1450922" y="1674217"/>
                <a:ext cx="598809" cy="968233"/>
                <a:chOff x="1450922" y="1674217"/>
                <a:chExt cx="598809" cy="968233"/>
              </a:xfrm>
            </p:grpSpPr>
            <p:sp>
              <p:nvSpPr>
                <p:cNvPr id="2129" name="Google Shape;2129;p48"/>
                <p:cNvSpPr/>
                <p:nvPr/>
              </p:nvSpPr>
              <p:spPr>
                <a:xfrm>
                  <a:off x="1450922" y="1674217"/>
                  <a:ext cx="598809" cy="517639"/>
                </a:xfrm>
                <a:custGeom>
                  <a:avLst/>
                  <a:gdLst/>
                  <a:ahLst/>
                  <a:cxnLst/>
                  <a:rect l="l" t="t" r="r" b="b"/>
                  <a:pathLst>
                    <a:path w="20184" h="17448" extrusionOk="0">
                      <a:moveTo>
                        <a:pt x="5046" y="1"/>
                      </a:moveTo>
                      <a:lnTo>
                        <a:pt x="1" y="8755"/>
                      </a:lnTo>
                      <a:lnTo>
                        <a:pt x="5046" y="17448"/>
                      </a:lnTo>
                      <a:lnTo>
                        <a:pt x="15168" y="17448"/>
                      </a:lnTo>
                      <a:lnTo>
                        <a:pt x="20183" y="8755"/>
                      </a:lnTo>
                      <a:lnTo>
                        <a:pt x="15168" y="1"/>
                      </a:lnTo>
                      <a:close/>
                    </a:path>
                  </a:pathLst>
                </a:custGeom>
                <a:solidFill>
                  <a:srgbClr val="F3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8"/>
                <p:cNvSpPr/>
                <p:nvPr/>
              </p:nvSpPr>
              <p:spPr>
                <a:xfrm>
                  <a:off x="1879475" y="2542875"/>
                  <a:ext cx="25" cy="99575"/>
                </a:xfrm>
                <a:custGeom>
                  <a:avLst/>
                  <a:gdLst/>
                  <a:ahLst/>
                  <a:cxnLst/>
                  <a:rect l="l" t="t" r="r" b="b"/>
                  <a:pathLst>
                    <a:path w="1" h="3983" fill="none" extrusionOk="0">
                      <a:moveTo>
                        <a:pt x="1" y="1"/>
                      </a:moveTo>
                      <a:lnTo>
                        <a:pt x="1" y="3983"/>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8"/>
                <p:cNvSpPr/>
                <p:nvPr/>
              </p:nvSpPr>
              <p:spPr>
                <a:xfrm>
                  <a:off x="1879475" y="2390900"/>
                  <a:ext cx="25" cy="98050"/>
                </a:xfrm>
                <a:custGeom>
                  <a:avLst/>
                  <a:gdLst/>
                  <a:ahLst/>
                  <a:cxnLst/>
                  <a:rect l="l" t="t" r="r" b="b"/>
                  <a:pathLst>
                    <a:path w="1" h="3922" fill="none" extrusionOk="0">
                      <a:moveTo>
                        <a:pt x="1" y="1"/>
                      </a:moveTo>
                      <a:lnTo>
                        <a:pt x="1" y="3922"/>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8"/>
                <p:cNvSpPr/>
                <p:nvPr/>
              </p:nvSpPr>
              <p:spPr>
                <a:xfrm>
                  <a:off x="1901525" y="2516275"/>
                  <a:ext cx="82850" cy="25"/>
                </a:xfrm>
                <a:custGeom>
                  <a:avLst/>
                  <a:gdLst/>
                  <a:ahLst/>
                  <a:cxnLst/>
                  <a:rect l="l" t="t" r="r" b="b"/>
                  <a:pathLst>
                    <a:path w="3314" h="1" fill="none" extrusionOk="0">
                      <a:moveTo>
                        <a:pt x="0" y="1"/>
                      </a:moveTo>
                      <a:lnTo>
                        <a:pt x="3313"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8"/>
                <p:cNvSpPr/>
                <p:nvPr/>
              </p:nvSpPr>
              <p:spPr>
                <a:xfrm>
                  <a:off x="1773850" y="2516275"/>
                  <a:ext cx="82850" cy="25"/>
                </a:xfrm>
                <a:custGeom>
                  <a:avLst/>
                  <a:gdLst/>
                  <a:ahLst/>
                  <a:cxnLst/>
                  <a:rect l="l" t="t" r="r" b="b"/>
                  <a:pathLst>
                    <a:path w="3314" h="1" fill="none" extrusionOk="0">
                      <a:moveTo>
                        <a:pt x="1" y="1"/>
                      </a:moveTo>
                      <a:lnTo>
                        <a:pt x="3314" y="1"/>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8"/>
                <p:cNvSpPr/>
                <p:nvPr/>
              </p:nvSpPr>
              <p:spPr>
                <a:xfrm>
                  <a:off x="1529925" y="2040600"/>
                  <a:ext cx="163400" cy="264450"/>
                </a:xfrm>
                <a:custGeom>
                  <a:avLst/>
                  <a:gdLst/>
                  <a:ahLst/>
                  <a:cxnLst/>
                  <a:rect l="l" t="t" r="r" b="b"/>
                  <a:pathLst>
                    <a:path w="6536" h="10578" fill="none" extrusionOk="0">
                      <a:moveTo>
                        <a:pt x="3283" y="0"/>
                      </a:moveTo>
                      <a:lnTo>
                        <a:pt x="1" y="5289"/>
                      </a:lnTo>
                      <a:lnTo>
                        <a:pt x="3283" y="10578"/>
                      </a:lnTo>
                      <a:lnTo>
                        <a:pt x="6536" y="5289"/>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5" name="Google Shape;2135;p48"/>
              <p:cNvSpPr/>
              <p:nvPr/>
            </p:nvSpPr>
            <p:spPr>
              <a:xfrm>
                <a:off x="3213100" y="1822500"/>
                <a:ext cx="511425" cy="443800"/>
              </a:xfrm>
              <a:custGeom>
                <a:avLst/>
                <a:gdLst/>
                <a:ahLst/>
                <a:cxnLst/>
                <a:rect l="l" t="t" r="r" b="b"/>
                <a:pathLst>
                  <a:path w="20457" h="17752" fill="none" extrusionOk="0">
                    <a:moveTo>
                      <a:pt x="15350" y="1"/>
                    </a:moveTo>
                    <a:lnTo>
                      <a:pt x="5107" y="1"/>
                    </a:lnTo>
                    <a:lnTo>
                      <a:pt x="0" y="8846"/>
                    </a:lnTo>
                    <a:lnTo>
                      <a:pt x="5107" y="17752"/>
                    </a:lnTo>
                    <a:lnTo>
                      <a:pt x="15350" y="17752"/>
                    </a:lnTo>
                    <a:lnTo>
                      <a:pt x="20456" y="8846"/>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8"/>
              <p:cNvSpPr/>
              <p:nvPr/>
            </p:nvSpPr>
            <p:spPr>
              <a:xfrm>
                <a:off x="3600625" y="2042125"/>
                <a:ext cx="512200" cy="443025"/>
              </a:xfrm>
              <a:custGeom>
                <a:avLst/>
                <a:gdLst/>
                <a:ahLst/>
                <a:cxnLst/>
                <a:rect l="l" t="t" r="r" b="b"/>
                <a:pathLst>
                  <a:path w="20488" h="17721" fill="none" extrusionOk="0">
                    <a:moveTo>
                      <a:pt x="15351" y="0"/>
                    </a:moveTo>
                    <a:lnTo>
                      <a:pt x="5138" y="0"/>
                    </a:lnTo>
                    <a:lnTo>
                      <a:pt x="1" y="8876"/>
                    </a:lnTo>
                    <a:lnTo>
                      <a:pt x="5138" y="17721"/>
                    </a:lnTo>
                    <a:lnTo>
                      <a:pt x="15351" y="17721"/>
                    </a:lnTo>
                    <a:lnTo>
                      <a:pt x="20488" y="8876"/>
                    </a:lnTo>
                    <a:close/>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8"/>
              <p:cNvSpPr/>
              <p:nvPr/>
            </p:nvSpPr>
            <p:spPr>
              <a:xfrm>
                <a:off x="3211575" y="1599100"/>
                <a:ext cx="127675" cy="221900"/>
              </a:xfrm>
              <a:custGeom>
                <a:avLst/>
                <a:gdLst/>
                <a:ahLst/>
                <a:cxnLst/>
                <a:rect l="l" t="t" r="r" b="b"/>
                <a:pathLst>
                  <a:path w="5107" h="8876" fill="none" extrusionOk="0">
                    <a:moveTo>
                      <a:pt x="0" y="0"/>
                    </a:moveTo>
                    <a:lnTo>
                      <a:pt x="5107" y="8876"/>
                    </a:lnTo>
                  </a:path>
                </a:pathLst>
              </a:custGeom>
              <a:noFill/>
              <a:ln w="9875" cap="rnd" cmpd="sng">
                <a:solidFill>
                  <a:srgbClr val="3F45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8"/>
              <p:cNvSpPr/>
              <p:nvPr/>
            </p:nvSpPr>
            <p:spPr>
              <a:xfrm>
                <a:off x="3301250" y="1779950"/>
                <a:ext cx="87400" cy="87425"/>
              </a:xfrm>
              <a:custGeom>
                <a:avLst/>
                <a:gdLst/>
                <a:ahLst/>
                <a:cxnLst/>
                <a:rect l="l" t="t" r="r" b="b"/>
                <a:pathLst>
                  <a:path w="3496" h="3497" extrusionOk="0">
                    <a:moveTo>
                      <a:pt x="1763" y="1"/>
                    </a:moveTo>
                    <a:cubicBezTo>
                      <a:pt x="821" y="1"/>
                      <a:pt x="0" y="760"/>
                      <a:pt x="0" y="1733"/>
                    </a:cubicBezTo>
                    <a:cubicBezTo>
                      <a:pt x="0" y="2675"/>
                      <a:pt x="760" y="3496"/>
                      <a:pt x="1763" y="3496"/>
                    </a:cubicBezTo>
                    <a:cubicBezTo>
                      <a:pt x="2736" y="3496"/>
                      <a:pt x="3496" y="2736"/>
                      <a:pt x="3496" y="1733"/>
                    </a:cubicBezTo>
                    <a:cubicBezTo>
                      <a:pt x="3496" y="791"/>
                      <a:pt x="2736" y="1"/>
                      <a:pt x="1763" y="1"/>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8"/>
              <p:cNvSpPr/>
              <p:nvPr/>
            </p:nvSpPr>
            <p:spPr>
              <a:xfrm>
                <a:off x="3169775" y="1998800"/>
                <a:ext cx="87425" cy="87400"/>
              </a:xfrm>
              <a:custGeom>
                <a:avLst/>
                <a:gdLst/>
                <a:ahLst/>
                <a:cxnLst/>
                <a:rect l="l" t="t" r="r" b="b"/>
                <a:pathLst>
                  <a:path w="3497" h="3496" extrusionOk="0">
                    <a:moveTo>
                      <a:pt x="1733" y="1"/>
                    </a:moveTo>
                    <a:cubicBezTo>
                      <a:pt x="761" y="1"/>
                      <a:pt x="1" y="791"/>
                      <a:pt x="1" y="1763"/>
                    </a:cubicBezTo>
                    <a:cubicBezTo>
                      <a:pt x="1" y="2736"/>
                      <a:pt x="761" y="3496"/>
                      <a:pt x="1733" y="3496"/>
                    </a:cubicBezTo>
                    <a:cubicBezTo>
                      <a:pt x="2706" y="3496"/>
                      <a:pt x="3496" y="2736"/>
                      <a:pt x="3496" y="1763"/>
                    </a:cubicBezTo>
                    <a:cubicBezTo>
                      <a:pt x="3496" y="791"/>
                      <a:pt x="2706" y="1"/>
                      <a:pt x="1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8"/>
              <p:cNvSpPr/>
              <p:nvPr/>
            </p:nvSpPr>
            <p:spPr>
              <a:xfrm>
                <a:off x="3301250" y="2219175"/>
                <a:ext cx="87400" cy="87400"/>
              </a:xfrm>
              <a:custGeom>
                <a:avLst/>
                <a:gdLst/>
                <a:ahLst/>
                <a:cxnLst/>
                <a:rect l="l" t="t" r="r" b="b"/>
                <a:pathLst>
                  <a:path w="3496" h="3496" extrusionOk="0">
                    <a:moveTo>
                      <a:pt x="1763" y="0"/>
                    </a:moveTo>
                    <a:cubicBezTo>
                      <a:pt x="821" y="0"/>
                      <a:pt x="0" y="760"/>
                      <a:pt x="0" y="1763"/>
                    </a:cubicBezTo>
                    <a:cubicBezTo>
                      <a:pt x="0" y="2705"/>
                      <a:pt x="760" y="3496"/>
                      <a:pt x="1763" y="3496"/>
                    </a:cubicBezTo>
                    <a:cubicBezTo>
                      <a:pt x="2736" y="3496"/>
                      <a:pt x="3496" y="2705"/>
                      <a:pt x="3496" y="1763"/>
                    </a:cubicBezTo>
                    <a:cubicBezTo>
                      <a:pt x="3496" y="821"/>
                      <a:pt x="2736" y="0"/>
                      <a:pt x="1763"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8"/>
              <p:cNvSpPr/>
              <p:nvPr/>
            </p:nvSpPr>
            <p:spPr>
              <a:xfrm>
                <a:off x="3558075" y="1779950"/>
                <a:ext cx="87425" cy="87425"/>
              </a:xfrm>
              <a:custGeom>
                <a:avLst/>
                <a:gdLst/>
                <a:ahLst/>
                <a:cxnLst/>
                <a:rect l="l" t="t" r="r" b="b"/>
                <a:pathLst>
                  <a:path w="3497" h="3497" extrusionOk="0">
                    <a:moveTo>
                      <a:pt x="1733" y="1"/>
                    </a:moveTo>
                    <a:cubicBezTo>
                      <a:pt x="791" y="1"/>
                      <a:pt x="1" y="760"/>
                      <a:pt x="1" y="1733"/>
                    </a:cubicBezTo>
                    <a:cubicBezTo>
                      <a:pt x="1" y="2675"/>
                      <a:pt x="761" y="3496"/>
                      <a:pt x="1733" y="3496"/>
                    </a:cubicBezTo>
                    <a:cubicBezTo>
                      <a:pt x="2706" y="3496"/>
                      <a:pt x="3496" y="2736"/>
                      <a:pt x="3496" y="1733"/>
                    </a:cubicBezTo>
                    <a:cubicBezTo>
                      <a:pt x="3496" y="791"/>
                      <a:pt x="2736" y="1"/>
                      <a:pt x="1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8"/>
              <p:cNvSpPr/>
              <p:nvPr/>
            </p:nvSpPr>
            <p:spPr>
              <a:xfrm>
                <a:off x="3682700" y="2000325"/>
                <a:ext cx="87425" cy="87400"/>
              </a:xfrm>
              <a:custGeom>
                <a:avLst/>
                <a:gdLst/>
                <a:ahLst/>
                <a:cxnLst/>
                <a:rect l="l" t="t" r="r" b="b"/>
                <a:pathLst>
                  <a:path w="3497" h="3496" extrusionOk="0">
                    <a:moveTo>
                      <a:pt x="1733" y="0"/>
                    </a:moveTo>
                    <a:cubicBezTo>
                      <a:pt x="791" y="0"/>
                      <a:pt x="1" y="760"/>
                      <a:pt x="1" y="1733"/>
                    </a:cubicBezTo>
                    <a:cubicBezTo>
                      <a:pt x="1" y="2675"/>
                      <a:pt x="761" y="3496"/>
                      <a:pt x="1733" y="3496"/>
                    </a:cubicBezTo>
                    <a:cubicBezTo>
                      <a:pt x="2676" y="3496"/>
                      <a:pt x="3496" y="2675"/>
                      <a:pt x="3496" y="1733"/>
                    </a:cubicBezTo>
                    <a:cubicBezTo>
                      <a:pt x="3496" y="791"/>
                      <a:pt x="2736" y="0"/>
                      <a:pt x="1733"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8"/>
              <p:cNvSpPr/>
              <p:nvPr/>
            </p:nvSpPr>
            <p:spPr>
              <a:xfrm>
                <a:off x="3558075" y="2219175"/>
                <a:ext cx="87425" cy="87400"/>
              </a:xfrm>
              <a:custGeom>
                <a:avLst/>
                <a:gdLst/>
                <a:ahLst/>
                <a:cxnLst/>
                <a:rect l="l" t="t" r="r" b="b"/>
                <a:pathLst>
                  <a:path w="3497" h="3496" extrusionOk="0">
                    <a:moveTo>
                      <a:pt x="1733" y="0"/>
                    </a:moveTo>
                    <a:cubicBezTo>
                      <a:pt x="791" y="0"/>
                      <a:pt x="1" y="760"/>
                      <a:pt x="1" y="1763"/>
                    </a:cubicBezTo>
                    <a:cubicBezTo>
                      <a:pt x="1" y="2705"/>
                      <a:pt x="761" y="3496"/>
                      <a:pt x="1733" y="3496"/>
                    </a:cubicBezTo>
                    <a:cubicBezTo>
                      <a:pt x="2706" y="3496"/>
                      <a:pt x="3496" y="2705"/>
                      <a:pt x="3496" y="1763"/>
                    </a:cubicBezTo>
                    <a:cubicBezTo>
                      <a:pt x="3496" y="821"/>
                      <a:pt x="2736" y="0"/>
                      <a:pt x="1733" y="0"/>
                    </a:cubicBezTo>
                    <a:close/>
                  </a:path>
                </a:pathLst>
              </a:custGeom>
              <a:solidFill>
                <a:srgbClr val="53AA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8"/>
              <p:cNvSpPr/>
              <p:nvPr/>
            </p:nvSpPr>
            <p:spPr>
              <a:xfrm>
                <a:off x="3165975" y="1556550"/>
                <a:ext cx="87425" cy="87400"/>
              </a:xfrm>
              <a:custGeom>
                <a:avLst/>
                <a:gdLst/>
                <a:ahLst/>
                <a:cxnLst/>
                <a:rect l="l" t="t" r="r" b="b"/>
                <a:pathLst>
                  <a:path w="3497" h="3496" extrusionOk="0">
                    <a:moveTo>
                      <a:pt x="1733" y="0"/>
                    </a:moveTo>
                    <a:cubicBezTo>
                      <a:pt x="791" y="0"/>
                      <a:pt x="1" y="791"/>
                      <a:pt x="1" y="1733"/>
                    </a:cubicBezTo>
                    <a:cubicBezTo>
                      <a:pt x="1" y="2705"/>
                      <a:pt x="791" y="3496"/>
                      <a:pt x="1733" y="3496"/>
                    </a:cubicBezTo>
                    <a:cubicBezTo>
                      <a:pt x="2675" y="3496"/>
                      <a:pt x="3496" y="2736"/>
                      <a:pt x="3496" y="1733"/>
                    </a:cubicBezTo>
                    <a:cubicBezTo>
                      <a:pt x="3496" y="791"/>
                      <a:pt x="2736" y="0"/>
                      <a:pt x="1733" y="0"/>
                    </a:cubicBezTo>
                    <a:close/>
                  </a:path>
                </a:pathLst>
              </a:custGeom>
              <a:solidFill>
                <a:srgbClr val="F7D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8"/>
              <p:cNvSpPr/>
              <p:nvPr/>
            </p:nvSpPr>
            <p:spPr>
              <a:xfrm>
                <a:off x="3682700" y="2438775"/>
                <a:ext cx="87425" cy="87425"/>
              </a:xfrm>
              <a:custGeom>
                <a:avLst/>
                <a:gdLst/>
                <a:ahLst/>
                <a:cxnLst/>
                <a:rect l="l" t="t" r="r" b="b"/>
                <a:pathLst>
                  <a:path w="3497" h="3497" extrusionOk="0">
                    <a:moveTo>
                      <a:pt x="1733" y="1"/>
                    </a:moveTo>
                    <a:cubicBezTo>
                      <a:pt x="791" y="1"/>
                      <a:pt x="1" y="760"/>
                      <a:pt x="1" y="1763"/>
                    </a:cubicBezTo>
                    <a:cubicBezTo>
                      <a:pt x="1" y="2706"/>
                      <a:pt x="761" y="3496"/>
                      <a:pt x="1733" y="3496"/>
                    </a:cubicBezTo>
                    <a:cubicBezTo>
                      <a:pt x="2676" y="3496"/>
                      <a:pt x="3496" y="2706"/>
                      <a:pt x="3496" y="1763"/>
                    </a:cubicBezTo>
                    <a:cubicBezTo>
                      <a:pt x="3496" y="791"/>
                      <a:pt x="2736" y="1"/>
                      <a:pt x="1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8D09DEC6-74A2-9747-6139-5A6CFBD9791A}"/>
              </a:ext>
            </a:extLst>
          </p:cNvPr>
          <p:cNvSpPr txBox="1"/>
          <p:nvPr/>
        </p:nvSpPr>
        <p:spPr>
          <a:xfrm>
            <a:off x="1828800" y="49776"/>
            <a:ext cx="6363100" cy="1420325"/>
          </a:xfrm>
          <a:prstGeom prst="rect">
            <a:avLst/>
          </a:prstGeom>
          <a:noFill/>
        </p:spPr>
        <p:txBody>
          <a:bodyPr wrap="square" rtlCol="0">
            <a:spAutoFit/>
          </a:bodyPr>
          <a:lstStyle/>
          <a:p>
            <a:pPr algn="just">
              <a:lnSpc>
                <a:spcPct val="150000"/>
              </a:lnSpc>
            </a:pPr>
            <a:r>
              <a:rPr lang="en-US" sz="2000"/>
              <a:t>Dựa vào bảng tính tan dưới đây, hãy cho biết những base không tan và base nào là base kiềm? Viết công thức hóa học và đọc tên các base có trong bảng:</a:t>
            </a:r>
          </a:p>
        </p:txBody>
      </p:sp>
      <p:graphicFrame>
        <p:nvGraphicFramePr>
          <p:cNvPr id="8" name="Table 8">
            <a:extLst>
              <a:ext uri="{FF2B5EF4-FFF2-40B4-BE49-F238E27FC236}">
                <a16:creationId xmlns:a16="http://schemas.microsoft.com/office/drawing/2014/main" id="{B575796E-5B18-6A31-0D54-5463E017C531}"/>
              </a:ext>
            </a:extLst>
          </p:cNvPr>
          <p:cNvGraphicFramePr>
            <a:graphicFrameLocks noGrp="1"/>
          </p:cNvGraphicFramePr>
          <p:nvPr>
            <p:extLst>
              <p:ext uri="{D42A27DB-BD31-4B8C-83A1-F6EECF244321}">
                <p14:modId xmlns:p14="http://schemas.microsoft.com/office/powerpoint/2010/main" val="3562215364"/>
              </p:ext>
            </p:extLst>
          </p:nvPr>
        </p:nvGraphicFramePr>
        <p:xfrm>
          <a:off x="941338" y="1581014"/>
          <a:ext cx="7950296" cy="2390967"/>
        </p:xfrm>
        <a:graphic>
          <a:graphicData uri="http://schemas.openxmlformats.org/drawingml/2006/table">
            <a:tbl>
              <a:tblPr firstRow="1" bandRow="1">
                <a:tableStyleId>{5C22544A-7EE6-4342-B048-85BDC9FD1C3A}</a:tableStyleId>
              </a:tblPr>
              <a:tblGrid>
                <a:gridCol w="993787">
                  <a:extLst>
                    <a:ext uri="{9D8B030D-6E8A-4147-A177-3AD203B41FA5}">
                      <a16:colId xmlns:a16="http://schemas.microsoft.com/office/drawing/2014/main" val="37149887"/>
                    </a:ext>
                  </a:extLst>
                </a:gridCol>
                <a:gridCol w="993787">
                  <a:extLst>
                    <a:ext uri="{9D8B030D-6E8A-4147-A177-3AD203B41FA5}">
                      <a16:colId xmlns:a16="http://schemas.microsoft.com/office/drawing/2014/main" val="3195224155"/>
                    </a:ext>
                  </a:extLst>
                </a:gridCol>
                <a:gridCol w="993787">
                  <a:extLst>
                    <a:ext uri="{9D8B030D-6E8A-4147-A177-3AD203B41FA5}">
                      <a16:colId xmlns:a16="http://schemas.microsoft.com/office/drawing/2014/main" val="3785192397"/>
                    </a:ext>
                  </a:extLst>
                </a:gridCol>
                <a:gridCol w="993787">
                  <a:extLst>
                    <a:ext uri="{9D8B030D-6E8A-4147-A177-3AD203B41FA5}">
                      <a16:colId xmlns:a16="http://schemas.microsoft.com/office/drawing/2014/main" val="3950436953"/>
                    </a:ext>
                  </a:extLst>
                </a:gridCol>
                <a:gridCol w="993787">
                  <a:extLst>
                    <a:ext uri="{9D8B030D-6E8A-4147-A177-3AD203B41FA5}">
                      <a16:colId xmlns:a16="http://schemas.microsoft.com/office/drawing/2014/main" val="430113552"/>
                    </a:ext>
                  </a:extLst>
                </a:gridCol>
                <a:gridCol w="993787">
                  <a:extLst>
                    <a:ext uri="{9D8B030D-6E8A-4147-A177-3AD203B41FA5}">
                      <a16:colId xmlns:a16="http://schemas.microsoft.com/office/drawing/2014/main" val="741727020"/>
                    </a:ext>
                  </a:extLst>
                </a:gridCol>
                <a:gridCol w="993787">
                  <a:extLst>
                    <a:ext uri="{9D8B030D-6E8A-4147-A177-3AD203B41FA5}">
                      <a16:colId xmlns:a16="http://schemas.microsoft.com/office/drawing/2014/main" val="3346730175"/>
                    </a:ext>
                  </a:extLst>
                </a:gridCol>
                <a:gridCol w="993787">
                  <a:extLst>
                    <a:ext uri="{9D8B030D-6E8A-4147-A177-3AD203B41FA5}">
                      <a16:colId xmlns:a16="http://schemas.microsoft.com/office/drawing/2014/main" val="2144712938"/>
                    </a:ext>
                  </a:extLst>
                </a:gridCol>
              </a:tblGrid>
              <a:tr h="878051">
                <a:tc>
                  <a:txBody>
                    <a:bodyPr/>
                    <a:lstStyle/>
                    <a:p>
                      <a:pPr algn="ctr">
                        <a:lnSpc>
                          <a:spcPct val="150000"/>
                        </a:lnSpc>
                      </a:pPr>
                      <a:r>
                        <a:rPr lang="en-US" sz="2000"/>
                        <a:t>Kim loại</a:t>
                      </a:r>
                    </a:p>
                  </a:txBody>
                  <a:tcPr anchor="ctr"/>
                </a:tc>
                <a:tc>
                  <a:txBody>
                    <a:bodyPr/>
                    <a:lstStyle/>
                    <a:p>
                      <a:pPr algn="ctr">
                        <a:lnSpc>
                          <a:spcPct val="150000"/>
                        </a:lnSpc>
                      </a:pPr>
                      <a:r>
                        <a:rPr lang="en-US" sz="2000"/>
                        <a:t>K</a:t>
                      </a:r>
                    </a:p>
                  </a:txBody>
                  <a:tcPr anchor="ctr"/>
                </a:tc>
                <a:tc>
                  <a:txBody>
                    <a:bodyPr/>
                    <a:lstStyle/>
                    <a:p>
                      <a:pPr algn="ctr">
                        <a:lnSpc>
                          <a:spcPct val="150000"/>
                        </a:lnSpc>
                      </a:pPr>
                      <a:r>
                        <a:rPr lang="en-US" sz="2000"/>
                        <a:t>Na</a:t>
                      </a:r>
                    </a:p>
                  </a:txBody>
                  <a:tcPr anchor="ctr"/>
                </a:tc>
                <a:tc>
                  <a:txBody>
                    <a:bodyPr/>
                    <a:lstStyle/>
                    <a:p>
                      <a:pPr algn="ctr">
                        <a:lnSpc>
                          <a:spcPct val="150000"/>
                        </a:lnSpc>
                      </a:pPr>
                      <a:r>
                        <a:rPr lang="en-US" sz="2000"/>
                        <a:t>Mg</a:t>
                      </a:r>
                    </a:p>
                  </a:txBody>
                  <a:tcPr anchor="ctr"/>
                </a:tc>
                <a:tc>
                  <a:txBody>
                    <a:bodyPr/>
                    <a:lstStyle/>
                    <a:p>
                      <a:pPr algn="ctr">
                        <a:lnSpc>
                          <a:spcPct val="150000"/>
                        </a:lnSpc>
                      </a:pPr>
                      <a:r>
                        <a:rPr lang="en-US" sz="2000"/>
                        <a:t>Ba</a:t>
                      </a:r>
                    </a:p>
                  </a:txBody>
                  <a:tcPr anchor="ctr"/>
                </a:tc>
                <a:tc>
                  <a:txBody>
                    <a:bodyPr/>
                    <a:lstStyle/>
                    <a:p>
                      <a:pPr algn="ctr">
                        <a:lnSpc>
                          <a:spcPct val="150000"/>
                        </a:lnSpc>
                      </a:pPr>
                      <a:r>
                        <a:rPr lang="en-US" sz="2000"/>
                        <a:t>Cu</a:t>
                      </a:r>
                    </a:p>
                  </a:txBody>
                  <a:tcPr anchor="ctr"/>
                </a:tc>
                <a:tc>
                  <a:txBody>
                    <a:bodyPr/>
                    <a:lstStyle/>
                    <a:p>
                      <a:pPr algn="ctr">
                        <a:lnSpc>
                          <a:spcPct val="150000"/>
                        </a:lnSpc>
                      </a:pPr>
                      <a:r>
                        <a:rPr lang="en-US" sz="2000"/>
                        <a:t>Fe</a:t>
                      </a:r>
                    </a:p>
                  </a:txBody>
                  <a:tcPr anchor="ctr"/>
                </a:tc>
                <a:tc>
                  <a:txBody>
                    <a:bodyPr/>
                    <a:lstStyle/>
                    <a:p>
                      <a:pPr algn="ctr">
                        <a:lnSpc>
                          <a:spcPct val="150000"/>
                        </a:lnSpc>
                      </a:pPr>
                      <a:r>
                        <a:rPr lang="en-US" sz="2000"/>
                        <a:t>Fe</a:t>
                      </a:r>
                    </a:p>
                  </a:txBody>
                  <a:tcPr anchor="ctr"/>
                </a:tc>
                <a:extLst>
                  <a:ext uri="{0D108BD9-81ED-4DB2-BD59-A6C34878D82A}">
                    <a16:rowId xmlns:a16="http://schemas.microsoft.com/office/drawing/2014/main" val="1559269063"/>
                  </a:ext>
                </a:extLst>
              </a:tr>
              <a:tr h="455205">
                <a:tc>
                  <a:txBody>
                    <a:bodyPr/>
                    <a:lstStyle/>
                    <a:p>
                      <a:pPr algn="ctr">
                        <a:lnSpc>
                          <a:spcPct val="150000"/>
                        </a:lnSpc>
                      </a:pPr>
                      <a:r>
                        <a:rPr lang="en-US" sz="2000"/>
                        <a:t>Hóa trị</a:t>
                      </a:r>
                    </a:p>
                  </a:txBody>
                  <a:tcPr anchor="ctr"/>
                </a:tc>
                <a:tc>
                  <a:txBody>
                    <a:bodyPr/>
                    <a:lstStyle/>
                    <a:p>
                      <a:pPr algn="ctr">
                        <a:lnSpc>
                          <a:spcPct val="150000"/>
                        </a:lnSpc>
                      </a:pPr>
                      <a:r>
                        <a:rPr lang="en-US" sz="2000"/>
                        <a:t>I</a:t>
                      </a:r>
                    </a:p>
                  </a:txBody>
                  <a:tcPr anchor="ctr"/>
                </a:tc>
                <a:tc>
                  <a:txBody>
                    <a:bodyPr/>
                    <a:lstStyle/>
                    <a:p>
                      <a:pPr algn="ctr">
                        <a:lnSpc>
                          <a:spcPct val="150000"/>
                        </a:lnSpc>
                      </a:pPr>
                      <a:r>
                        <a:rPr lang="en-US" sz="2000"/>
                        <a:t>I</a:t>
                      </a:r>
                    </a:p>
                  </a:txBody>
                  <a:tcPr anchor="ctr"/>
                </a:tc>
                <a:tc>
                  <a:txBody>
                    <a:bodyPr/>
                    <a:lstStyle/>
                    <a:p>
                      <a:pPr algn="ctr">
                        <a:lnSpc>
                          <a:spcPct val="150000"/>
                        </a:lnSpc>
                      </a:pPr>
                      <a:r>
                        <a:rPr lang="en-US" sz="2000"/>
                        <a:t>II</a:t>
                      </a:r>
                    </a:p>
                  </a:txBody>
                  <a:tcPr anchor="ctr"/>
                </a:tc>
                <a:tc>
                  <a:txBody>
                    <a:bodyPr/>
                    <a:lstStyle/>
                    <a:p>
                      <a:pPr algn="ctr">
                        <a:lnSpc>
                          <a:spcPct val="150000"/>
                        </a:lnSpc>
                      </a:pPr>
                      <a:r>
                        <a:rPr lang="en-US" sz="2000"/>
                        <a:t>II</a:t>
                      </a:r>
                    </a:p>
                  </a:txBody>
                  <a:tcPr anchor="ctr"/>
                </a:tc>
                <a:tc>
                  <a:txBody>
                    <a:bodyPr/>
                    <a:lstStyle/>
                    <a:p>
                      <a:pPr algn="ctr">
                        <a:lnSpc>
                          <a:spcPct val="150000"/>
                        </a:lnSpc>
                      </a:pPr>
                      <a:r>
                        <a:rPr lang="en-US" sz="2000"/>
                        <a:t>II</a:t>
                      </a:r>
                    </a:p>
                  </a:txBody>
                  <a:tcPr anchor="ctr"/>
                </a:tc>
                <a:tc>
                  <a:txBody>
                    <a:bodyPr/>
                    <a:lstStyle/>
                    <a:p>
                      <a:pPr algn="ctr">
                        <a:lnSpc>
                          <a:spcPct val="150000"/>
                        </a:lnSpc>
                      </a:pPr>
                      <a:r>
                        <a:rPr lang="en-US" sz="2000"/>
                        <a:t>II</a:t>
                      </a:r>
                    </a:p>
                  </a:txBody>
                  <a:tcPr anchor="ctr"/>
                </a:tc>
                <a:tc>
                  <a:txBody>
                    <a:bodyPr/>
                    <a:lstStyle/>
                    <a:p>
                      <a:pPr algn="ctr">
                        <a:lnSpc>
                          <a:spcPct val="150000"/>
                        </a:lnSpc>
                      </a:pPr>
                      <a:r>
                        <a:rPr lang="en-US" sz="2000"/>
                        <a:t>III</a:t>
                      </a:r>
                    </a:p>
                  </a:txBody>
                  <a:tcPr anchor="ctr"/>
                </a:tc>
                <a:extLst>
                  <a:ext uri="{0D108BD9-81ED-4DB2-BD59-A6C34878D82A}">
                    <a16:rowId xmlns:a16="http://schemas.microsoft.com/office/drawing/2014/main" val="3831217507"/>
                  </a:ext>
                </a:extLst>
              </a:tr>
              <a:tr h="878051">
                <a:tc>
                  <a:txBody>
                    <a:bodyPr/>
                    <a:lstStyle/>
                    <a:p>
                      <a:pPr algn="ctr">
                        <a:lnSpc>
                          <a:spcPct val="150000"/>
                        </a:lnSpc>
                      </a:pPr>
                      <a:r>
                        <a:rPr lang="en-US" sz="2000"/>
                        <a:t>Nhóm - OH</a:t>
                      </a:r>
                    </a:p>
                  </a:txBody>
                  <a:tcPr anchor="ctr"/>
                </a:tc>
                <a:tc>
                  <a:txBody>
                    <a:bodyPr/>
                    <a:lstStyle/>
                    <a:p>
                      <a:pPr algn="ctr">
                        <a:lnSpc>
                          <a:spcPct val="150000"/>
                        </a:lnSpc>
                      </a:pPr>
                      <a:r>
                        <a:rPr lang="en-US" sz="2000"/>
                        <a:t>t</a:t>
                      </a:r>
                    </a:p>
                  </a:txBody>
                  <a:tcPr anchor="ctr"/>
                </a:tc>
                <a:tc>
                  <a:txBody>
                    <a:bodyPr/>
                    <a:lstStyle/>
                    <a:p>
                      <a:pPr algn="ctr">
                        <a:lnSpc>
                          <a:spcPct val="150000"/>
                        </a:lnSpc>
                      </a:pPr>
                      <a:r>
                        <a:rPr lang="en-US" sz="2000"/>
                        <a:t>t</a:t>
                      </a:r>
                    </a:p>
                  </a:txBody>
                  <a:tcPr anchor="ctr"/>
                </a:tc>
                <a:tc>
                  <a:txBody>
                    <a:bodyPr/>
                    <a:lstStyle/>
                    <a:p>
                      <a:pPr algn="ctr">
                        <a:lnSpc>
                          <a:spcPct val="150000"/>
                        </a:lnSpc>
                      </a:pPr>
                      <a:r>
                        <a:rPr lang="en-US" sz="2000"/>
                        <a:t>k</a:t>
                      </a:r>
                    </a:p>
                  </a:txBody>
                  <a:tcPr anchor="ctr"/>
                </a:tc>
                <a:tc>
                  <a:txBody>
                    <a:bodyPr/>
                    <a:lstStyle/>
                    <a:p>
                      <a:pPr algn="ctr">
                        <a:lnSpc>
                          <a:spcPct val="150000"/>
                        </a:lnSpc>
                      </a:pPr>
                      <a:r>
                        <a:rPr lang="en-US" sz="2000"/>
                        <a:t>t</a:t>
                      </a:r>
                    </a:p>
                  </a:txBody>
                  <a:tcPr anchor="ctr"/>
                </a:tc>
                <a:tc>
                  <a:txBody>
                    <a:bodyPr/>
                    <a:lstStyle/>
                    <a:p>
                      <a:pPr algn="ctr">
                        <a:lnSpc>
                          <a:spcPct val="150000"/>
                        </a:lnSpc>
                      </a:pPr>
                      <a:r>
                        <a:rPr lang="en-US" sz="2000"/>
                        <a:t>k</a:t>
                      </a:r>
                    </a:p>
                  </a:txBody>
                  <a:tcPr anchor="ctr"/>
                </a:tc>
                <a:tc>
                  <a:txBody>
                    <a:bodyPr/>
                    <a:lstStyle/>
                    <a:p>
                      <a:pPr algn="ctr">
                        <a:lnSpc>
                          <a:spcPct val="150000"/>
                        </a:lnSpc>
                      </a:pPr>
                      <a:r>
                        <a:rPr lang="en-US" sz="2000"/>
                        <a:t>k</a:t>
                      </a:r>
                    </a:p>
                  </a:txBody>
                  <a:tcPr anchor="ctr"/>
                </a:tc>
                <a:tc>
                  <a:txBody>
                    <a:bodyPr/>
                    <a:lstStyle/>
                    <a:p>
                      <a:pPr algn="ctr">
                        <a:lnSpc>
                          <a:spcPct val="150000"/>
                        </a:lnSpc>
                      </a:pPr>
                      <a:r>
                        <a:rPr lang="en-US" sz="2000"/>
                        <a:t>k</a:t>
                      </a:r>
                    </a:p>
                  </a:txBody>
                  <a:tcPr anchor="ctr"/>
                </a:tc>
                <a:extLst>
                  <a:ext uri="{0D108BD9-81ED-4DB2-BD59-A6C34878D82A}">
                    <a16:rowId xmlns:a16="http://schemas.microsoft.com/office/drawing/2014/main" val="1392484082"/>
                  </a:ext>
                </a:extLst>
              </a:tr>
            </a:tbl>
          </a:graphicData>
        </a:graphic>
      </p:graphicFrame>
      <p:pic>
        <p:nvPicPr>
          <p:cNvPr id="9" name="Picture 36">
            <a:extLst>
              <a:ext uri="{FF2B5EF4-FFF2-40B4-BE49-F238E27FC236}">
                <a16:creationId xmlns:a16="http://schemas.microsoft.com/office/drawing/2014/main" id="{2E8AF99F-1793-B5EC-2D8B-E5B52273F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7639" y="172914"/>
            <a:ext cx="1017886" cy="127235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grpSp>
        <p:nvGrpSpPr>
          <p:cNvPr id="6" name="Group 5">
            <a:extLst>
              <a:ext uri="{FF2B5EF4-FFF2-40B4-BE49-F238E27FC236}">
                <a16:creationId xmlns:a16="http://schemas.microsoft.com/office/drawing/2014/main" id="{6F1C4F60-8B63-BD51-CD5C-8A1E14911738}"/>
              </a:ext>
            </a:extLst>
          </p:cNvPr>
          <p:cNvGrpSpPr/>
          <p:nvPr/>
        </p:nvGrpSpPr>
        <p:grpSpPr>
          <a:xfrm>
            <a:off x="1347019" y="2571750"/>
            <a:ext cx="7266039" cy="1822654"/>
            <a:chOff x="280219" y="457200"/>
            <a:chExt cx="8846575" cy="1184787"/>
          </a:xfrm>
        </p:grpSpPr>
        <p:sp>
          <p:nvSpPr>
            <p:cNvPr id="4" name="Rectangle 3">
              <a:extLst>
                <a:ext uri="{FF2B5EF4-FFF2-40B4-BE49-F238E27FC236}">
                  <a16:creationId xmlns:a16="http://schemas.microsoft.com/office/drawing/2014/main" id="{A7DD06E3-DF82-336D-1F09-33291B9EF56D}"/>
                </a:ext>
              </a:extLst>
            </p:cNvPr>
            <p:cNvSpPr/>
            <p:nvPr/>
          </p:nvSpPr>
          <p:spPr>
            <a:xfrm>
              <a:off x="280219" y="457200"/>
              <a:ext cx="8694175" cy="103238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30517C-85C0-58A3-9683-410A33E851C1}"/>
                </a:ext>
              </a:extLst>
            </p:cNvPr>
            <p:cNvSpPr/>
            <p:nvPr/>
          </p:nvSpPr>
          <p:spPr>
            <a:xfrm>
              <a:off x="432619" y="609600"/>
              <a:ext cx="8694175" cy="103238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bg2"/>
                  </a:solidFill>
                  <a:effectLst/>
                  <a:ea typeface="Calibri" panose="020F0502020204030204" pitchFamily="34" charset="0"/>
                </a:rPr>
                <a:t>Base tan (base kiềm): potassium hydroxide (KOH), sodium hydroxide (NaOH), barium hydroxide (Ba(OH)</a:t>
              </a:r>
              <a:r>
                <a:rPr lang="vi-VN" sz="2000" baseline="-25000">
                  <a:solidFill>
                    <a:schemeClr val="bg2"/>
                  </a:solidFill>
                  <a:effectLst/>
                  <a:ea typeface="Calibri" panose="020F0502020204030204" pitchFamily="34" charset="0"/>
                </a:rPr>
                <a:t>2</a:t>
              </a:r>
              <a:r>
                <a:rPr lang="vi-VN" sz="2000">
                  <a:solidFill>
                    <a:schemeClr val="bg2"/>
                  </a:solidFill>
                  <a:effectLst/>
                  <a:ea typeface="Calibri" panose="020F0502020204030204" pitchFamily="34" charset="0"/>
                </a:rPr>
                <a:t>).</a:t>
              </a:r>
              <a:endParaRPr lang="en-US" sz="2000">
                <a:solidFill>
                  <a:schemeClr val="bg2"/>
                </a:solidFill>
              </a:endParaRPr>
            </a:p>
          </p:txBody>
        </p:sp>
      </p:grpSp>
      <p:grpSp>
        <p:nvGrpSpPr>
          <p:cNvPr id="8" name="Group 7">
            <a:extLst>
              <a:ext uri="{FF2B5EF4-FFF2-40B4-BE49-F238E27FC236}">
                <a16:creationId xmlns:a16="http://schemas.microsoft.com/office/drawing/2014/main" id="{8B2AD6BA-8336-6E51-1246-2A6EFA5556D5}"/>
              </a:ext>
            </a:extLst>
          </p:cNvPr>
          <p:cNvGrpSpPr/>
          <p:nvPr/>
        </p:nvGrpSpPr>
        <p:grpSpPr>
          <a:xfrm>
            <a:off x="1347019" y="465803"/>
            <a:ext cx="7266039" cy="1777180"/>
            <a:chOff x="280219" y="457200"/>
            <a:chExt cx="8846575" cy="1184787"/>
          </a:xfrm>
        </p:grpSpPr>
        <p:sp>
          <p:nvSpPr>
            <p:cNvPr id="9" name="Rectangle 8">
              <a:extLst>
                <a:ext uri="{FF2B5EF4-FFF2-40B4-BE49-F238E27FC236}">
                  <a16:creationId xmlns:a16="http://schemas.microsoft.com/office/drawing/2014/main" id="{64FE39BF-2FE8-A5BD-4952-0EBF2267F49D}"/>
                </a:ext>
              </a:extLst>
            </p:cNvPr>
            <p:cNvSpPr/>
            <p:nvPr/>
          </p:nvSpPr>
          <p:spPr>
            <a:xfrm>
              <a:off x="280219" y="457200"/>
              <a:ext cx="8694175" cy="103238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D27C6A-F537-C1FE-9293-1A6796FA607F}"/>
                </a:ext>
              </a:extLst>
            </p:cNvPr>
            <p:cNvSpPr/>
            <p:nvPr/>
          </p:nvSpPr>
          <p:spPr>
            <a:xfrm>
              <a:off x="432619" y="609600"/>
              <a:ext cx="8694175" cy="103238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bg2"/>
                  </a:solidFill>
                  <a:effectLst/>
                  <a:ea typeface="Calibri" panose="020F0502020204030204" pitchFamily="34" charset="0"/>
                </a:rPr>
                <a:t>Base không tan: magnesium hydroxide (Mg(OH)</a:t>
              </a:r>
              <a:r>
                <a:rPr lang="vi-VN" sz="2000" baseline="-25000">
                  <a:solidFill>
                    <a:schemeClr val="bg2"/>
                  </a:solidFill>
                  <a:effectLst/>
                  <a:ea typeface="Calibri" panose="020F0502020204030204" pitchFamily="34" charset="0"/>
                </a:rPr>
                <a:t>2</a:t>
              </a:r>
              <a:r>
                <a:rPr lang="vi-VN" sz="2000">
                  <a:solidFill>
                    <a:schemeClr val="bg2"/>
                  </a:solidFill>
                  <a:effectLst/>
                  <a:ea typeface="Calibri" panose="020F0502020204030204" pitchFamily="34" charset="0"/>
                </a:rPr>
                <a:t>), copper (II) hydroxide (Cu(OH)</a:t>
              </a:r>
              <a:r>
                <a:rPr lang="vi-VN" sz="2000" baseline="-25000">
                  <a:solidFill>
                    <a:schemeClr val="bg2"/>
                  </a:solidFill>
                  <a:effectLst/>
                  <a:ea typeface="Calibri" panose="020F0502020204030204" pitchFamily="34" charset="0"/>
                </a:rPr>
                <a:t>2</a:t>
              </a:r>
              <a:r>
                <a:rPr lang="vi-VN" sz="2000">
                  <a:solidFill>
                    <a:schemeClr val="bg2"/>
                  </a:solidFill>
                  <a:effectLst/>
                  <a:ea typeface="Calibri" panose="020F0502020204030204" pitchFamily="34" charset="0"/>
                </a:rPr>
                <a:t>); iron (II) hydroxide (Fe(OH)</a:t>
              </a:r>
              <a:r>
                <a:rPr lang="vi-VN" sz="2000" baseline="-25000">
                  <a:solidFill>
                    <a:schemeClr val="bg2"/>
                  </a:solidFill>
                  <a:effectLst/>
                  <a:ea typeface="Calibri" panose="020F0502020204030204" pitchFamily="34" charset="0"/>
                </a:rPr>
                <a:t>2</a:t>
              </a:r>
              <a:r>
                <a:rPr lang="vi-VN" sz="2000">
                  <a:solidFill>
                    <a:schemeClr val="bg2"/>
                  </a:solidFill>
                  <a:effectLst/>
                  <a:ea typeface="Calibri" panose="020F0502020204030204" pitchFamily="34" charset="0"/>
                </a:rPr>
                <a:t>); iron (III) hydroxide (Fe(OH)</a:t>
              </a:r>
              <a:r>
                <a:rPr lang="vi-VN" sz="2000" baseline="-25000">
                  <a:solidFill>
                    <a:schemeClr val="bg2"/>
                  </a:solidFill>
                  <a:effectLst/>
                  <a:ea typeface="Calibri" panose="020F0502020204030204" pitchFamily="34" charset="0"/>
                </a:rPr>
                <a:t>3</a:t>
              </a:r>
              <a:r>
                <a:rPr lang="vi-VN" sz="2000">
                  <a:solidFill>
                    <a:schemeClr val="bg2"/>
                  </a:solidFill>
                  <a:effectLst/>
                  <a:ea typeface="Calibri" panose="020F0502020204030204" pitchFamily="34" charset="0"/>
                </a:rPr>
                <a:t>).</a:t>
              </a:r>
              <a:endParaRPr lang="en-US" sz="2000">
                <a:solidFill>
                  <a:schemeClr val="bg2"/>
                </a:solidFill>
              </a:endParaRPr>
            </a:p>
          </p:txBody>
        </p:sp>
      </p:grpSp>
      <p:pic>
        <p:nvPicPr>
          <p:cNvPr id="12" name="Picture 10">
            <a:extLst>
              <a:ext uri="{FF2B5EF4-FFF2-40B4-BE49-F238E27FC236}">
                <a16:creationId xmlns:a16="http://schemas.microsoft.com/office/drawing/2014/main" id="{E7FCCE3E-3511-5BCE-99C6-38233856D6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4199" y="922281"/>
            <a:ext cx="855406" cy="866234"/>
          </a:xfrm>
          <a:prstGeom prst="rect">
            <a:avLst/>
          </a:prstGeom>
        </p:spPr>
      </p:pic>
      <p:pic>
        <p:nvPicPr>
          <p:cNvPr id="13" name="Picture 10">
            <a:extLst>
              <a:ext uri="{FF2B5EF4-FFF2-40B4-BE49-F238E27FC236}">
                <a16:creationId xmlns:a16="http://schemas.microsoft.com/office/drawing/2014/main" id="{CD05C1EA-1FC2-3334-D7ED-36C3418801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4199" y="3167184"/>
            <a:ext cx="855406" cy="866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iostatistics Master’s Degree by Slidesgo">
  <a:themeElements>
    <a:clrScheme name="Simple Light">
      <a:dk1>
        <a:srgbClr val="3F456E"/>
      </a:dk1>
      <a:lt1>
        <a:srgbClr val="F3F0E6"/>
      </a:lt1>
      <a:dk2>
        <a:srgbClr val="2B3055"/>
      </a:dk2>
      <a:lt2>
        <a:srgbClr val="F7D154"/>
      </a:lt2>
      <a:accent1>
        <a:srgbClr val="DA6538"/>
      </a:accent1>
      <a:accent2>
        <a:srgbClr val="99ECE0"/>
      </a:accent2>
      <a:accent3>
        <a:srgbClr val="70BFB3"/>
      </a:accent3>
      <a:accent4>
        <a:srgbClr val="53AA9D"/>
      </a:accent4>
      <a:accent5>
        <a:srgbClr val="A78064"/>
      </a:accent5>
      <a:accent6>
        <a:srgbClr val="FFFFFF"/>
      </a:accent6>
      <a:hlink>
        <a:srgbClr val="0616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1999</Words>
  <PresentationFormat>On-screen Show (16:9)</PresentationFormat>
  <Paragraphs>205</Paragraphs>
  <Slides>38</Slides>
  <Notes>31</Notes>
  <HiddenSlides>0</HiddenSlides>
  <MMClips>10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Calibri</vt:lpstr>
      <vt:lpstr>Gilda Display</vt:lpstr>
      <vt:lpstr>Anaheim</vt:lpstr>
      <vt:lpstr>Passion One</vt:lpstr>
      <vt:lpstr>Roboto Condensed Light</vt:lpstr>
      <vt:lpstr>Times New Roman</vt:lpstr>
      <vt:lpstr>Wingdings</vt:lpstr>
      <vt:lpstr>Calibri Light</vt:lpstr>
      <vt:lpstr>Arial</vt:lpstr>
      <vt:lpstr>Actor</vt:lpstr>
      <vt:lpstr>Biostatistics Master’s Degree by Slidesgo</vt:lpstr>
      <vt:lpstr>Office Theme</vt:lpstr>
      <vt:lpstr>PowerPoint Presentation</vt:lpstr>
      <vt:lpstr>PowerPoint Presentation</vt:lpstr>
      <vt:lpstr>PowerPoint Presentation</vt:lpstr>
      <vt:lpstr>PowerPoint Presentation</vt:lpstr>
      <vt:lpstr>KHÁI NIỆM</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2023-09-18T17:59:17Z</dcterms:modified>
</cp:coreProperties>
</file>