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1" r:id="rId1"/>
    <p:sldMasterId id="2147483693" r:id="rId2"/>
    <p:sldMasterId id="2147483705" r:id="rId3"/>
  </p:sldMasterIdLst>
  <p:notesMasterIdLst>
    <p:notesMasterId r:id="rId36"/>
  </p:notesMasterIdLst>
  <p:sldIdLst>
    <p:sldId id="256" r:id="rId4"/>
    <p:sldId id="257" r:id="rId5"/>
    <p:sldId id="259" r:id="rId6"/>
    <p:sldId id="258" r:id="rId7"/>
    <p:sldId id="260" r:id="rId8"/>
    <p:sldId id="261" r:id="rId9"/>
    <p:sldId id="262" r:id="rId10"/>
    <p:sldId id="263" r:id="rId11"/>
    <p:sldId id="268" r:id="rId12"/>
    <p:sldId id="272" r:id="rId13"/>
    <p:sldId id="288" r:id="rId14"/>
    <p:sldId id="312" r:id="rId15"/>
    <p:sldId id="313" r:id="rId16"/>
    <p:sldId id="314" r:id="rId17"/>
    <p:sldId id="264" r:id="rId18"/>
    <p:sldId id="315" r:id="rId19"/>
    <p:sldId id="316" r:id="rId20"/>
    <p:sldId id="317" r:id="rId21"/>
    <p:sldId id="265" r:id="rId22"/>
    <p:sldId id="267" r:id="rId23"/>
    <p:sldId id="266" r:id="rId24"/>
    <p:sldId id="319" r:id="rId25"/>
    <p:sldId id="320" r:id="rId26"/>
    <p:sldId id="321" r:id="rId27"/>
    <p:sldId id="322" r:id="rId28"/>
    <p:sldId id="323" r:id="rId29"/>
    <p:sldId id="324" r:id="rId30"/>
    <p:sldId id="325" r:id="rId31"/>
    <p:sldId id="318" r:id="rId32"/>
    <p:sldId id="269" r:id="rId33"/>
    <p:sldId id="280" r:id="rId34"/>
    <p:sldId id="274" r:id="rId35"/>
  </p:sldIdLst>
  <p:sldSz cx="9144000" cy="5143500" type="screen16x9"/>
  <p:notesSz cx="6858000" cy="9144000"/>
  <p:embeddedFontLst>
    <p:embeddedFont>
      <p:font typeface="Bebas Neue" panose="020B0606020202050201" pitchFamily="34" charset="0"/>
      <p:regular r:id="rId37"/>
    </p:embeddedFont>
    <p:embeddedFont>
      <p:font typeface="Calibri" panose="020F0502020204030204" pitchFamily="34" charset="0"/>
      <p:regular r:id="rId38"/>
      <p:bold r:id="rId39"/>
      <p:italic r:id="rId40"/>
      <p:boldItalic r:id="rId41"/>
    </p:embeddedFont>
    <p:embeddedFont>
      <p:font typeface="Calibri Light" panose="020F0302020204030204" pitchFamily="34" charset="0"/>
      <p:regular r:id="rId42"/>
      <p:italic r:id="rId43"/>
    </p:embeddedFont>
    <p:embeddedFont>
      <p:font typeface="Hepta Slab" panose="020B0604020202020204" charset="0"/>
      <p:regular r:id="rId44"/>
      <p:bold r:id="rId45"/>
    </p:embeddedFont>
    <p:embeddedFont>
      <p:font typeface="Inter" panose="020B0604020202020204" charset="0"/>
      <p:regular r:id="rId46"/>
      <p:bold r:id="rId47"/>
    </p:embeddedFont>
    <p:embeddedFont>
      <p:font typeface="PT Sans" panose="020B0503020203020204" pitchFamily="34" charset="0"/>
      <p:regular r:id="rId48"/>
      <p:bold r:id="rId49"/>
      <p:italic r:id="rId50"/>
      <p:boldItalic r:id="rId51"/>
    </p:embeddedFont>
    <p:embeddedFont>
      <p:font typeface="Tahoma" panose="020B0604030504040204" pitchFamily="34" charset="0"/>
      <p:regular r:id="rId52"/>
      <p:bold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FEDE2F1-6597-45E5-AEED-92FF6817836A}">
  <a:tblStyle styleId="{6FEDE2F1-6597-45E5-AEED-92FF6817836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9" autoAdjust="0"/>
    <p:restoredTop sz="94660"/>
  </p:normalViewPr>
  <p:slideViewPr>
    <p:cSldViewPr snapToGrid="0">
      <p:cViewPr varScale="1">
        <p:scale>
          <a:sx n="109" d="100"/>
          <a:sy n="109" d="100"/>
        </p:scale>
        <p:origin x="101"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3.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15.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7.xml"/><Relationship Id="rId41" Type="http://schemas.openxmlformats.org/officeDocument/2006/relationships/font" Target="fonts/font5.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8.fntdata"/><Relationship Id="rId52"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g194ac7f5f1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6" name="Google Shape;1096;g194ac7f5f1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2"/>
        <p:cNvGrpSpPr/>
        <p:nvPr/>
      </p:nvGrpSpPr>
      <p:grpSpPr>
        <a:xfrm>
          <a:off x="0" y="0"/>
          <a:ext cx="0" cy="0"/>
          <a:chOff x="0" y="0"/>
          <a:chExt cx="0" cy="0"/>
        </a:xfrm>
      </p:grpSpPr>
      <p:sp>
        <p:nvSpPr>
          <p:cNvPr id="2233" name="Google Shape;2233;g19593bb4faa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4" name="Google Shape;2234;g19593bb4faa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5"/>
        <p:cNvGrpSpPr/>
        <p:nvPr/>
      </p:nvGrpSpPr>
      <p:grpSpPr>
        <a:xfrm>
          <a:off x="0" y="0"/>
          <a:ext cx="0" cy="0"/>
          <a:chOff x="0" y="0"/>
          <a:chExt cx="0" cy="0"/>
        </a:xfrm>
      </p:grpSpPr>
      <p:sp>
        <p:nvSpPr>
          <p:cNvPr id="3376" name="Google Shape;3376;g19593bb4faa_0_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7" name="Google Shape;3377;g19593bb4faa_0_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5"/>
        <p:cNvGrpSpPr/>
        <p:nvPr/>
      </p:nvGrpSpPr>
      <p:grpSpPr>
        <a:xfrm>
          <a:off x="0" y="0"/>
          <a:ext cx="0" cy="0"/>
          <a:chOff x="0" y="0"/>
          <a:chExt cx="0" cy="0"/>
        </a:xfrm>
      </p:grpSpPr>
      <p:sp>
        <p:nvSpPr>
          <p:cNvPr id="3376" name="Google Shape;3376;g19593bb4faa_0_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7" name="Google Shape;3377;g19593bb4faa_0_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2132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5"/>
        <p:cNvGrpSpPr/>
        <p:nvPr/>
      </p:nvGrpSpPr>
      <p:grpSpPr>
        <a:xfrm>
          <a:off x="0" y="0"/>
          <a:ext cx="0" cy="0"/>
          <a:chOff x="0" y="0"/>
          <a:chExt cx="0" cy="0"/>
        </a:xfrm>
      </p:grpSpPr>
      <p:sp>
        <p:nvSpPr>
          <p:cNvPr id="3376" name="Google Shape;3376;g19593bb4faa_0_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7" name="Google Shape;3377;g19593bb4faa_0_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99699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5"/>
        <p:cNvGrpSpPr/>
        <p:nvPr/>
      </p:nvGrpSpPr>
      <p:grpSpPr>
        <a:xfrm>
          <a:off x="0" y="0"/>
          <a:ext cx="0" cy="0"/>
          <a:chOff x="0" y="0"/>
          <a:chExt cx="0" cy="0"/>
        </a:xfrm>
      </p:grpSpPr>
      <p:sp>
        <p:nvSpPr>
          <p:cNvPr id="3376" name="Google Shape;3376;g19593bb4faa_0_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7" name="Google Shape;3377;g19593bb4faa_0_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3285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7"/>
        <p:cNvGrpSpPr/>
        <p:nvPr/>
      </p:nvGrpSpPr>
      <p:grpSpPr>
        <a:xfrm>
          <a:off x="0" y="0"/>
          <a:ext cx="0" cy="0"/>
          <a:chOff x="0" y="0"/>
          <a:chExt cx="0" cy="0"/>
        </a:xfrm>
      </p:grpSpPr>
      <p:sp>
        <p:nvSpPr>
          <p:cNvPr id="1628" name="Google Shape;1628;g19593bb4faa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9" name="Google Shape;1629;g19593bb4faa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7"/>
        <p:cNvGrpSpPr/>
        <p:nvPr/>
      </p:nvGrpSpPr>
      <p:grpSpPr>
        <a:xfrm>
          <a:off x="0" y="0"/>
          <a:ext cx="0" cy="0"/>
          <a:chOff x="0" y="0"/>
          <a:chExt cx="0" cy="0"/>
        </a:xfrm>
      </p:grpSpPr>
      <p:sp>
        <p:nvSpPr>
          <p:cNvPr id="1628" name="Google Shape;1628;g19593bb4faa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9" name="Google Shape;1629;g19593bb4faa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89452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7"/>
        <p:cNvGrpSpPr/>
        <p:nvPr/>
      </p:nvGrpSpPr>
      <p:grpSpPr>
        <a:xfrm>
          <a:off x="0" y="0"/>
          <a:ext cx="0" cy="0"/>
          <a:chOff x="0" y="0"/>
          <a:chExt cx="0" cy="0"/>
        </a:xfrm>
      </p:grpSpPr>
      <p:sp>
        <p:nvSpPr>
          <p:cNvPr id="1628" name="Google Shape;1628;g19593bb4faa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9" name="Google Shape;1629;g19593bb4faa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18396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7"/>
        <p:cNvGrpSpPr/>
        <p:nvPr/>
      </p:nvGrpSpPr>
      <p:grpSpPr>
        <a:xfrm>
          <a:off x="0" y="0"/>
          <a:ext cx="0" cy="0"/>
          <a:chOff x="0" y="0"/>
          <a:chExt cx="0" cy="0"/>
        </a:xfrm>
      </p:grpSpPr>
      <p:sp>
        <p:nvSpPr>
          <p:cNvPr id="1628" name="Google Shape;1628;g19593bb4faa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9" name="Google Shape;1629;g19593bb4faa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76043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8"/>
        <p:cNvGrpSpPr/>
        <p:nvPr/>
      </p:nvGrpSpPr>
      <p:grpSpPr>
        <a:xfrm>
          <a:off x="0" y="0"/>
          <a:ext cx="0" cy="0"/>
          <a:chOff x="0" y="0"/>
          <a:chExt cx="0" cy="0"/>
        </a:xfrm>
      </p:grpSpPr>
      <p:sp>
        <p:nvSpPr>
          <p:cNvPr id="1699" name="Google Shape;1699;g19593bb4faa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0" name="Google Shape;1700;g19593bb4faa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126d6febbb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126d6febbb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2"/>
        <p:cNvGrpSpPr/>
        <p:nvPr/>
      </p:nvGrpSpPr>
      <p:grpSpPr>
        <a:xfrm>
          <a:off x="0" y="0"/>
          <a:ext cx="0" cy="0"/>
          <a:chOff x="0" y="0"/>
          <a:chExt cx="0" cy="0"/>
        </a:xfrm>
      </p:grpSpPr>
      <p:sp>
        <p:nvSpPr>
          <p:cNvPr id="1843" name="Google Shape;1843;g19593bb4f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4" name="Google Shape;1844;g19593bb4f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2"/>
        <p:cNvGrpSpPr/>
        <p:nvPr/>
      </p:nvGrpSpPr>
      <p:grpSpPr>
        <a:xfrm>
          <a:off x="0" y="0"/>
          <a:ext cx="0" cy="0"/>
          <a:chOff x="0" y="0"/>
          <a:chExt cx="0" cy="0"/>
        </a:xfrm>
      </p:grpSpPr>
      <p:sp>
        <p:nvSpPr>
          <p:cNvPr id="1783" name="Google Shape;1783;g19593bb4faa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4" name="Google Shape;1784;g19593bb4faa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2"/>
        <p:cNvGrpSpPr/>
        <p:nvPr/>
      </p:nvGrpSpPr>
      <p:grpSpPr>
        <a:xfrm>
          <a:off x="0" y="0"/>
          <a:ext cx="0" cy="0"/>
          <a:chOff x="0" y="0"/>
          <a:chExt cx="0" cy="0"/>
        </a:xfrm>
      </p:grpSpPr>
      <p:sp>
        <p:nvSpPr>
          <p:cNvPr id="1843" name="Google Shape;1843;g19593bb4f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4" name="Google Shape;1844;g19593bb4f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58514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19593bb4faa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19593bb4faa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2"/>
        <p:cNvGrpSpPr/>
        <p:nvPr/>
      </p:nvGrpSpPr>
      <p:grpSpPr>
        <a:xfrm>
          <a:off x="0" y="0"/>
          <a:ext cx="0" cy="0"/>
          <a:chOff x="0" y="0"/>
          <a:chExt cx="0" cy="0"/>
        </a:xfrm>
      </p:grpSpPr>
      <p:sp>
        <p:nvSpPr>
          <p:cNvPr id="2983" name="Google Shape;2983;g19593bb4faa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4" name="Google Shape;2984;g19593bb4faa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0"/>
        <p:cNvGrpSpPr/>
        <p:nvPr/>
      </p:nvGrpSpPr>
      <p:grpSpPr>
        <a:xfrm>
          <a:off x="0" y="0"/>
          <a:ext cx="0" cy="0"/>
          <a:chOff x="0" y="0"/>
          <a:chExt cx="0" cy="0"/>
        </a:xfrm>
      </p:grpSpPr>
      <p:sp>
        <p:nvSpPr>
          <p:cNvPr id="2471" name="Google Shape;2471;g19593bb4faa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2" name="Google Shape;2472;g19593bb4faa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0" name="Google Shape;1240;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9" name="Google Shape;1209;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8" name="Google Shape;1348;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1" name="Google Shape;1501;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8"/>
        <p:cNvGrpSpPr/>
        <p:nvPr/>
      </p:nvGrpSpPr>
      <p:grpSpPr>
        <a:xfrm>
          <a:off x="0" y="0"/>
          <a:ext cx="0" cy="0"/>
          <a:chOff x="0" y="0"/>
          <a:chExt cx="0" cy="0"/>
        </a:xfrm>
      </p:grpSpPr>
      <p:sp>
        <p:nvSpPr>
          <p:cNvPr id="1569" name="Google Shape;1569;g19593bb4faa_0_6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0" name="Google Shape;1570;g19593bb4faa_0_6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1"/>
        <p:cNvGrpSpPr/>
        <p:nvPr/>
      </p:nvGrpSpPr>
      <p:grpSpPr>
        <a:xfrm>
          <a:off x="0" y="0"/>
          <a:ext cx="0" cy="0"/>
          <a:chOff x="0" y="0"/>
          <a:chExt cx="0" cy="0"/>
        </a:xfrm>
      </p:grpSpPr>
      <p:sp>
        <p:nvSpPr>
          <p:cNvPr id="1592" name="Google Shape;1592;g19593bb4faa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3" name="Google Shape;1593;g19593bb4faa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2"/>
        <p:cNvGrpSpPr/>
        <p:nvPr/>
      </p:nvGrpSpPr>
      <p:grpSpPr>
        <a:xfrm>
          <a:off x="0" y="0"/>
          <a:ext cx="0" cy="0"/>
          <a:chOff x="0" y="0"/>
          <a:chExt cx="0" cy="0"/>
        </a:xfrm>
      </p:grpSpPr>
      <p:sp>
        <p:nvSpPr>
          <p:cNvPr id="1863" name="Google Shape;1863;g19593bb4faa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4" name="Google Shape;1864;g19593bb4faa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248100" y="539500"/>
            <a:ext cx="6647700" cy="15771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500" b="1"/>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1729350" y="2151388"/>
            <a:ext cx="56853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8343476" y="662266"/>
            <a:ext cx="495059" cy="553007"/>
            <a:chOff x="4543425" y="1438150"/>
            <a:chExt cx="420325" cy="469525"/>
          </a:xfrm>
        </p:grpSpPr>
        <p:sp>
          <p:nvSpPr>
            <p:cNvPr id="12" name="Google Shape;12;p2"/>
            <p:cNvSpPr/>
            <p:nvPr/>
          </p:nvSpPr>
          <p:spPr>
            <a:xfrm>
              <a:off x="4706875" y="1590750"/>
              <a:ext cx="137625" cy="95100"/>
            </a:xfrm>
            <a:custGeom>
              <a:avLst/>
              <a:gdLst/>
              <a:ahLst/>
              <a:cxnLst/>
              <a:rect l="l" t="t" r="r" b="b"/>
              <a:pathLst>
                <a:path w="5505" h="3804" extrusionOk="0">
                  <a:moveTo>
                    <a:pt x="234" y="0"/>
                  </a:moveTo>
                  <a:lnTo>
                    <a:pt x="0" y="367"/>
                  </a:lnTo>
                  <a:lnTo>
                    <a:pt x="5271" y="3803"/>
                  </a:lnTo>
                  <a:lnTo>
                    <a:pt x="5504" y="3436"/>
                  </a:lnTo>
                  <a:lnTo>
                    <a:pt x="23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706875" y="1541550"/>
              <a:ext cx="182650" cy="124275"/>
            </a:xfrm>
            <a:custGeom>
              <a:avLst/>
              <a:gdLst/>
              <a:ahLst/>
              <a:cxnLst/>
              <a:rect l="l" t="t" r="r" b="b"/>
              <a:pathLst>
                <a:path w="7306" h="4971" extrusionOk="0">
                  <a:moveTo>
                    <a:pt x="200" y="0"/>
                  </a:moveTo>
                  <a:lnTo>
                    <a:pt x="0" y="334"/>
                  </a:lnTo>
                  <a:lnTo>
                    <a:pt x="7105" y="4971"/>
                  </a:lnTo>
                  <a:lnTo>
                    <a:pt x="7305" y="4604"/>
                  </a:lnTo>
                  <a:lnTo>
                    <a:pt x="200"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723550" y="1502350"/>
              <a:ext cx="195150" cy="131775"/>
            </a:xfrm>
            <a:custGeom>
              <a:avLst/>
              <a:gdLst/>
              <a:ahLst/>
              <a:cxnLst/>
              <a:rect l="l" t="t" r="r" b="b"/>
              <a:pathLst>
                <a:path w="7806" h="5271" extrusionOk="0">
                  <a:moveTo>
                    <a:pt x="200" y="1"/>
                  </a:moveTo>
                  <a:lnTo>
                    <a:pt x="0" y="367"/>
                  </a:lnTo>
                  <a:lnTo>
                    <a:pt x="7572" y="5271"/>
                  </a:lnTo>
                  <a:lnTo>
                    <a:pt x="7806" y="4937"/>
                  </a:lnTo>
                  <a:lnTo>
                    <a:pt x="200"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746050" y="1468150"/>
              <a:ext cx="195175" cy="130950"/>
            </a:xfrm>
            <a:custGeom>
              <a:avLst/>
              <a:gdLst/>
              <a:ahLst/>
              <a:cxnLst/>
              <a:rect l="l" t="t" r="r" b="b"/>
              <a:pathLst>
                <a:path w="7807" h="5238" extrusionOk="0">
                  <a:moveTo>
                    <a:pt x="234" y="1"/>
                  </a:moveTo>
                  <a:lnTo>
                    <a:pt x="1" y="334"/>
                  </a:lnTo>
                  <a:lnTo>
                    <a:pt x="7573" y="5238"/>
                  </a:lnTo>
                  <a:lnTo>
                    <a:pt x="7806" y="4904"/>
                  </a:lnTo>
                  <a:lnTo>
                    <a:pt x="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661825" y="1659975"/>
              <a:ext cx="137625" cy="94250"/>
            </a:xfrm>
            <a:custGeom>
              <a:avLst/>
              <a:gdLst/>
              <a:ahLst/>
              <a:cxnLst/>
              <a:rect l="l" t="t" r="r" b="b"/>
              <a:pathLst>
                <a:path w="5505" h="3770" extrusionOk="0">
                  <a:moveTo>
                    <a:pt x="234" y="0"/>
                  </a:moveTo>
                  <a:lnTo>
                    <a:pt x="1" y="334"/>
                  </a:lnTo>
                  <a:lnTo>
                    <a:pt x="5305" y="3769"/>
                  </a:lnTo>
                  <a:lnTo>
                    <a:pt x="5505" y="3402"/>
                  </a:lnTo>
                  <a:lnTo>
                    <a:pt x="23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616800" y="1679975"/>
              <a:ext cx="183500" cy="124275"/>
            </a:xfrm>
            <a:custGeom>
              <a:avLst/>
              <a:gdLst/>
              <a:ahLst/>
              <a:cxnLst/>
              <a:rect l="l" t="t" r="r" b="b"/>
              <a:pathLst>
                <a:path w="7340" h="4971" extrusionOk="0">
                  <a:moveTo>
                    <a:pt x="234" y="1"/>
                  </a:moveTo>
                  <a:lnTo>
                    <a:pt x="1" y="334"/>
                  </a:lnTo>
                  <a:lnTo>
                    <a:pt x="7106" y="4971"/>
                  </a:lnTo>
                  <a:lnTo>
                    <a:pt x="7339" y="4604"/>
                  </a:lnTo>
                  <a:lnTo>
                    <a:pt x="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588450" y="1710825"/>
              <a:ext cx="195150" cy="131800"/>
            </a:xfrm>
            <a:custGeom>
              <a:avLst/>
              <a:gdLst/>
              <a:ahLst/>
              <a:cxnLst/>
              <a:rect l="l" t="t" r="r" b="b"/>
              <a:pathLst>
                <a:path w="7806" h="5272" extrusionOk="0">
                  <a:moveTo>
                    <a:pt x="201" y="1"/>
                  </a:moveTo>
                  <a:lnTo>
                    <a:pt x="0" y="334"/>
                  </a:lnTo>
                  <a:lnTo>
                    <a:pt x="7572" y="5271"/>
                  </a:lnTo>
                  <a:lnTo>
                    <a:pt x="7806" y="4904"/>
                  </a:lnTo>
                  <a:lnTo>
                    <a:pt x="201"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565100" y="1745850"/>
              <a:ext cx="195150" cy="131800"/>
            </a:xfrm>
            <a:custGeom>
              <a:avLst/>
              <a:gdLst/>
              <a:ahLst/>
              <a:cxnLst/>
              <a:rect l="l" t="t" r="r" b="b"/>
              <a:pathLst>
                <a:path w="7806" h="5272" extrusionOk="0">
                  <a:moveTo>
                    <a:pt x="234" y="1"/>
                  </a:moveTo>
                  <a:lnTo>
                    <a:pt x="0" y="334"/>
                  </a:lnTo>
                  <a:lnTo>
                    <a:pt x="7606" y="5271"/>
                  </a:lnTo>
                  <a:lnTo>
                    <a:pt x="7806" y="4904"/>
                  </a:lnTo>
                  <a:lnTo>
                    <a:pt x="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543425" y="1438150"/>
              <a:ext cx="420325" cy="469525"/>
            </a:xfrm>
            <a:custGeom>
              <a:avLst/>
              <a:gdLst/>
              <a:ahLst/>
              <a:cxnLst/>
              <a:rect l="l" t="t" r="r" b="b"/>
              <a:pathLst>
                <a:path w="16813" h="18781" extrusionOk="0">
                  <a:moveTo>
                    <a:pt x="8840" y="0"/>
                  </a:moveTo>
                  <a:cubicBezTo>
                    <a:pt x="8306" y="467"/>
                    <a:pt x="7839" y="1001"/>
                    <a:pt x="7439" y="1601"/>
                  </a:cubicBezTo>
                  <a:cubicBezTo>
                    <a:pt x="5904" y="3970"/>
                    <a:pt x="5871" y="6805"/>
                    <a:pt x="7172" y="8573"/>
                  </a:cubicBezTo>
                  <a:cubicBezTo>
                    <a:pt x="6862" y="8506"/>
                    <a:pt x="6543" y="8473"/>
                    <a:pt x="6221" y="8473"/>
                  </a:cubicBezTo>
                  <a:cubicBezTo>
                    <a:pt x="4290" y="8473"/>
                    <a:pt x="2216" y="9646"/>
                    <a:pt x="901" y="11675"/>
                  </a:cubicBezTo>
                  <a:cubicBezTo>
                    <a:pt x="500" y="12275"/>
                    <a:pt x="200" y="12909"/>
                    <a:pt x="0" y="13576"/>
                  </a:cubicBezTo>
                  <a:lnTo>
                    <a:pt x="801" y="13843"/>
                  </a:lnTo>
                  <a:cubicBezTo>
                    <a:pt x="967" y="13243"/>
                    <a:pt x="1234" y="12642"/>
                    <a:pt x="1601" y="12109"/>
                  </a:cubicBezTo>
                  <a:cubicBezTo>
                    <a:pt x="2761" y="10334"/>
                    <a:pt x="4558" y="9298"/>
                    <a:pt x="6207" y="9298"/>
                  </a:cubicBezTo>
                  <a:cubicBezTo>
                    <a:pt x="6883" y="9298"/>
                    <a:pt x="7534" y="9472"/>
                    <a:pt x="8106" y="9840"/>
                  </a:cubicBezTo>
                  <a:cubicBezTo>
                    <a:pt x="10041" y="11108"/>
                    <a:pt x="10307" y="14177"/>
                    <a:pt x="8673" y="16712"/>
                  </a:cubicBezTo>
                  <a:cubicBezTo>
                    <a:pt x="8339" y="17246"/>
                    <a:pt x="7906" y="17713"/>
                    <a:pt x="7439" y="18146"/>
                  </a:cubicBezTo>
                  <a:lnTo>
                    <a:pt x="7972" y="18780"/>
                  </a:lnTo>
                  <a:cubicBezTo>
                    <a:pt x="8506" y="18313"/>
                    <a:pt x="8973" y="17746"/>
                    <a:pt x="9373" y="17179"/>
                  </a:cubicBezTo>
                  <a:cubicBezTo>
                    <a:pt x="10908" y="14811"/>
                    <a:pt x="10941" y="11975"/>
                    <a:pt x="9640" y="10174"/>
                  </a:cubicBezTo>
                  <a:lnTo>
                    <a:pt x="9640" y="10174"/>
                  </a:lnTo>
                  <a:cubicBezTo>
                    <a:pt x="9956" y="10242"/>
                    <a:pt x="10280" y="10275"/>
                    <a:pt x="10607" y="10275"/>
                  </a:cubicBezTo>
                  <a:cubicBezTo>
                    <a:pt x="12534" y="10275"/>
                    <a:pt x="14600" y="9124"/>
                    <a:pt x="15911" y="7072"/>
                  </a:cubicBezTo>
                  <a:cubicBezTo>
                    <a:pt x="16312" y="6505"/>
                    <a:pt x="16612" y="5838"/>
                    <a:pt x="16812" y="5170"/>
                  </a:cubicBezTo>
                  <a:lnTo>
                    <a:pt x="16012" y="4904"/>
                  </a:lnTo>
                  <a:cubicBezTo>
                    <a:pt x="15811" y="5537"/>
                    <a:pt x="15545" y="6104"/>
                    <a:pt x="15211" y="6638"/>
                  </a:cubicBezTo>
                  <a:cubicBezTo>
                    <a:pt x="14052" y="8413"/>
                    <a:pt x="12238" y="9449"/>
                    <a:pt x="10591" y="9449"/>
                  </a:cubicBezTo>
                  <a:cubicBezTo>
                    <a:pt x="9916" y="9449"/>
                    <a:pt x="9269" y="9275"/>
                    <a:pt x="8706" y="8906"/>
                  </a:cubicBezTo>
                  <a:cubicBezTo>
                    <a:pt x="6772" y="7639"/>
                    <a:pt x="6505" y="4570"/>
                    <a:pt x="8139" y="2035"/>
                  </a:cubicBezTo>
                  <a:cubicBezTo>
                    <a:pt x="8473" y="1501"/>
                    <a:pt x="8906" y="1034"/>
                    <a:pt x="9373" y="600"/>
                  </a:cubicBezTo>
                  <a:lnTo>
                    <a:pt x="88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1;p2"/>
          <p:cNvGrpSpPr/>
          <p:nvPr/>
        </p:nvGrpSpPr>
        <p:grpSpPr>
          <a:xfrm>
            <a:off x="424820" y="1983398"/>
            <a:ext cx="288413" cy="230581"/>
            <a:chOff x="5243250" y="2506925"/>
            <a:chExt cx="192250" cy="153700"/>
          </a:xfrm>
        </p:grpSpPr>
        <p:sp>
          <p:nvSpPr>
            <p:cNvPr id="22" name="Google Shape;22;p2"/>
            <p:cNvSpPr/>
            <p:nvPr/>
          </p:nvSpPr>
          <p:spPr>
            <a:xfrm>
              <a:off x="5315525" y="2506925"/>
              <a:ext cx="119975" cy="107600"/>
            </a:xfrm>
            <a:custGeom>
              <a:avLst/>
              <a:gdLst/>
              <a:ahLst/>
              <a:cxnLst/>
              <a:rect l="l" t="t" r="r" b="b"/>
              <a:pathLst>
                <a:path w="4799" h="4304" extrusionOk="0">
                  <a:moveTo>
                    <a:pt x="3135" y="0"/>
                  </a:moveTo>
                  <a:cubicBezTo>
                    <a:pt x="2765" y="0"/>
                    <a:pt x="2380" y="121"/>
                    <a:pt x="2051" y="367"/>
                  </a:cubicBezTo>
                  <a:lnTo>
                    <a:pt x="1" y="1905"/>
                  </a:lnTo>
                  <a:lnTo>
                    <a:pt x="1825" y="4304"/>
                  </a:lnTo>
                  <a:lnTo>
                    <a:pt x="3855" y="2766"/>
                  </a:lnTo>
                  <a:cubicBezTo>
                    <a:pt x="4614" y="2213"/>
                    <a:pt x="4799" y="1208"/>
                    <a:pt x="4307" y="552"/>
                  </a:cubicBezTo>
                  <a:cubicBezTo>
                    <a:pt x="4033" y="188"/>
                    <a:pt x="3596" y="0"/>
                    <a:pt x="3135"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243250" y="2553000"/>
              <a:ext cx="119975" cy="107625"/>
            </a:xfrm>
            <a:custGeom>
              <a:avLst/>
              <a:gdLst/>
              <a:ahLst/>
              <a:cxnLst/>
              <a:rect l="l" t="t" r="r" b="b"/>
              <a:pathLst>
                <a:path w="4799" h="4305" extrusionOk="0">
                  <a:moveTo>
                    <a:pt x="2994" y="0"/>
                  </a:moveTo>
                  <a:lnTo>
                    <a:pt x="944" y="1538"/>
                  </a:lnTo>
                  <a:cubicBezTo>
                    <a:pt x="205" y="2092"/>
                    <a:pt x="0" y="3097"/>
                    <a:pt x="493" y="3753"/>
                  </a:cubicBezTo>
                  <a:cubicBezTo>
                    <a:pt x="766" y="4117"/>
                    <a:pt x="1203" y="4304"/>
                    <a:pt x="1664" y="4304"/>
                  </a:cubicBezTo>
                  <a:cubicBezTo>
                    <a:pt x="2034" y="4304"/>
                    <a:pt x="2420" y="4184"/>
                    <a:pt x="2748" y="3937"/>
                  </a:cubicBezTo>
                  <a:lnTo>
                    <a:pt x="4798" y="2399"/>
                  </a:lnTo>
                  <a:lnTo>
                    <a:pt x="2994"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282725" y="2527875"/>
              <a:ext cx="113300" cy="85625"/>
            </a:xfrm>
            <a:custGeom>
              <a:avLst/>
              <a:gdLst/>
              <a:ahLst/>
              <a:cxnLst/>
              <a:rect l="l" t="t" r="r" b="b"/>
              <a:pathLst>
                <a:path w="4532" h="3425" extrusionOk="0">
                  <a:moveTo>
                    <a:pt x="4532" y="1"/>
                  </a:moveTo>
                  <a:lnTo>
                    <a:pt x="4532" y="1"/>
                  </a:lnTo>
                  <a:cubicBezTo>
                    <a:pt x="4060" y="83"/>
                    <a:pt x="3589" y="247"/>
                    <a:pt x="3137" y="452"/>
                  </a:cubicBezTo>
                  <a:cubicBezTo>
                    <a:pt x="2707" y="657"/>
                    <a:pt x="2276" y="903"/>
                    <a:pt x="1887" y="1190"/>
                  </a:cubicBezTo>
                  <a:cubicBezTo>
                    <a:pt x="1497" y="1477"/>
                    <a:pt x="1128" y="1826"/>
                    <a:pt x="800" y="2195"/>
                  </a:cubicBezTo>
                  <a:cubicBezTo>
                    <a:pt x="472" y="2564"/>
                    <a:pt x="185" y="2974"/>
                    <a:pt x="0" y="3425"/>
                  </a:cubicBezTo>
                  <a:cubicBezTo>
                    <a:pt x="390" y="3117"/>
                    <a:pt x="738" y="2810"/>
                    <a:pt x="1128" y="2523"/>
                  </a:cubicBezTo>
                  <a:cubicBezTo>
                    <a:pt x="1497" y="2236"/>
                    <a:pt x="1866" y="1949"/>
                    <a:pt x="2235" y="1682"/>
                  </a:cubicBezTo>
                  <a:lnTo>
                    <a:pt x="3384" y="862"/>
                  </a:lnTo>
                  <a:cubicBezTo>
                    <a:pt x="3773" y="575"/>
                    <a:pt x="4142" y="308"/>
                    <a:pt x="4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5;p2"/>
          <p:cNvGrpSpPr/>
          <p:nvPr/>
        </p:nvGrpSpPr>
        <p:grpSpPr>
          <a:xfrm>
            <a:off x="310284" y="179228"/>
            <a:ext cx="8533400" cy="4245248"/>
            <a:chOff x="310284" y="179228"/>
            <a:chExt cx="8533400" cy="4245248"/>
          </a:xfrm>
        </p:grpSpPr>
        <p:sp>
          <p:nvSpPr>
            <p:cNvPr id="26" name="Google Shape;26;p2"/>
            <p:cNvSpPr/>
            <p:nvPr/>
          </p:nvSpPr>
          <p:spPr>
            <a:xfrm>
              <a:off x="2018823" y="199736"/>
              <a:ext cx="45710" cy="45710"/>
            </a:xfrm>
            <a:custGeom>
              <a:avLst/>
              <a:gdLst/>
              <a:ahLst/>
              <a:cxnLst/>
              <a:rect l="l" t="t" r="r" b="b"/>
              <a:pathLst>
                <a:path w="1302" h="1302" extrusionOk="0">
                  <a:moveTo>
                    <a:pt x="634" y="1"/>
                  </a:moveTo>
                  <a:cubicBezTo>
                    <a:pt x="301" y="1"/>
                    <a:pt x="0" y="301"/>
                    <a:pt x="0" y="668"/>
                  </a:cubicBezTo>
                  <a:cubicBezTo>
                    <a:pt x="0" y="1035"/>
                    <a:pt x="301" y="1302"/>
                    <a:pt x="634" y="1302"/>
                  </a:cubicBezTo>
                  <a:cubicBezTo>
                    <a:pt x="1001" y="1302"/>
                    <a:pt x="1301" y="1035"/>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93454" y="4350178"/>
              <a:ext cx="37336" cy="37366"/>
            </a:xfrm>
            <a:custGeom>
              <a:avLst/>
              <a:gdLst/>
              <a:ahLst/>
              <a:cxnLst/>
              <a:rect l="l" t="t" r="r" b="b"/>
              <a:pathLst>
                <a:path w="1268" h="1269" extrusionOk="0">
                  <a:moveTo>
                    <a:pt x="634" y="1"/>
                  </a:moveTo>
                  <a:cubicBezTo>
                    <a:pt x="267" y="1"/>
                    <a:pt x="0" y="267"/>
                    <a:pt x="0" y="634"/>
                  </a:cubicBezTo>
                  <a:cubicBezTo>
                    <a:pt x="0" y="1001"/>
                    <a:pt x="267" y="1268"/>
                    <a:pt x="634" y="1268"/>
                  </a:cubicBezTo>
                  <a:cubicBezTo>
                    <a:pt x="1001" y="1268"/>
                    <a:pt x="1268" y="1001"/>
                    <a:pt x="1268" y="634"/>
                  </a:cubicBezTo>
                  <a:cubicBezTo>
                    <a:pt x="1268" y="267"/>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30768" y="2834588"/>
              <a:ext cx="45710" cy="45710"/>
            </a:xfrm>
            <a:custGeom>
              <a:avLst/>
              <a:gdLst/>
              <a:ahLst/>
              <a:cxnLst/>
              <a:rect l="l" t="t" r="r" b="b"/>
              <a:pathLst>
                <a:path w="1302" h="1302" extrusionOk="0">
                  <a:moveTo>
                    <a:pt x="667" y="1"/>
                  </a:moveTo>
                  <a:cubicBezTo>
                    <a:pt x="300" y="1"/>
                    <a:pt x="0" y="301"/>
                    <a:pt x="0" y="668"/>
                  </a:cubicBezTo>
                  <a:cubicBezTo>
                    <a:pt x="0" y="1002"/>
                    <a:pt x="300" y="1302"/>
                    <a:pt x="667" y="1302"/>
                  </a:cubicBezTo>
                  <a:cubicBezTo>
                    <a:pt x="1001" y="1302"/>
                    <a:pt x="1301" y="1002"/>
                    <a:pt x="1301" y="668"/>
                  </a:cubicBezTo>
                  <a:cubicBezTo>
                    <a:pt x="1301" y="301"/>
                    <a:pt x="1001" y="1"/>
                    <a:pt x="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10284" y="1110904"/>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6132776" y="179228"/>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7800652" y="265941"/>
              <a:ext cx="45710" cy="45710"/>
            </a:xfrm>
            <a:custGeom>
              <a:avLst/>
              <a:gdLst/>
              <a:ahLst/>
              <a:cxnLst/>
              <a:rect l="l" t="t" r="r" b="b"/>
              <a:pathLst>
                <a:path w="1302" h="1302" extrusionOk="0">
                  <a:moveTo>
                    <a:pt x="634" y="1"/>
                  </a:moveTo>
                  <a:cubicBezTo>
                    <a:pt x="301" y="1"/>
                    <a:pt x="1" y="301"/>
                    <a:pt x="1" y="635"/>
                  </a:cubicBezTo>
                  <a:cubicBezTo>
                    <a:pt x="1" y="1002"/>
                    <a:pt x="301" y="1302"/>
                    <a:pt x="634" y="1302"/>
                  </a:cubicBezTo>
                  <a:cubicBezTo>
                    <a:pt x="1001" y="1302"/>
                    <a:pt x="1302" y="1002"/>
                    <a:pt x="1302" y="635"/>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8568150" y="1602130"/>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8552177" y="3324090"/>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34;p2"/>
            <p:cNvGrpSpPr/>
            <p:nvPr/>
          </p:nvGrpSpPr>
          <p:grpSpPr>
            <a:xfrm>
              <a:off x="462670" y="468764"/>
              <a:ext cx="8381014" cy="3955713"/>
              <a:chOff x="462670" y="468764"/>
              <a:chExt cx="8381014" cy="3955713"/>
            </a:xfrm>
          </p:grpSpPr>
          <p:sp>
            <p:nvSpPr>
              <p:cNvPr id="35" name="Google Shape;35;p2"/>
              <p:cNvSpPr/>
              <p:nvPr/>
            </p:nvSpPr>
            <p:spPr>
              <a:xfrm>
                <a:off x="8649170" y="423096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62670" y="46876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242"/>
        <p:cNvGrpSpPr/>
        <p:nvPr/>
      </p:nvGrpSpPr>
      <p:grpSpPr>
        <a:xfrm>
          <a:off x="0" y="0"/>
          <a:ext cx="0" cy="0"/>
          <a:chOff x="0" y="0"/>
          <a:chExt cx="0" cy="0"/>
        </a:xfrm>
      </p:grpSpPr>
      <p:sp>
        <p:nvSpPr>
          <p:cNvPr id="243" name="Google Shape;243;p14"/>
          <p:cNvSpPr txBox="1">
            <a:spLocks noGrp="1"/>
          </p:cNvSpPr>
          <p:nvPr>
            <p:ph type="title"/>
          </p:nvPr>
        </p:nvSpPr>
        <p:spPr>
          <a:xfrm>
            <a:off x="3796900" y="1954197"/>
            <a:ext cx="4633800" cy="531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000"/>
              <a:buFont typeface="Inter"/>
              <a:buNone/>
              <a:defRPr sz="2500" b="1"/>
            </a:lvl1pPr>
            <a:lvl2pPr lvl="1" algn="ctr" rtl="0">
              <a:spcBef>
                <a:spcPts val="0"/>
              </a:spcBef>
              <a:spcAft>
                <a:spcPts val="0"/>
              </a:spcAft>
              <a:buSzPts val="2000"/>
              <a:buFont typeface="Inter"/>
              <a:buNone/>
              <a:defRPr sz="2000" b="1">
                <a:latin typeface="Inter"/>
                <a:ea typeface="Inter"/>
                <a:cs typeface="Inter"/>
                <a:sym typeface="Inter"/>
              </a:defRPr>
            </a:lvl2pPr>
            <a:lvl3pPr lvl="2" algn="ctr" rtl="0">
              <a:spcBef>
                <a:spcPts val="0"/>
              </a:spcBef>
              <a:spcAft>
                <a:spcPts val="0"/>
              </a:spcAft>
              <a:buSzPts val="2000"/>
              <a:buFont typeface="Inter"/>
              <a:buNone/>
              <a:defRPr sz="2000" b="1">
                <a:latin typeface="Inter"/>
                <a:ea typeface="Inter"/>
                <a:cs typeface="Inter"/>
                <a:sym typeface="Inter"/>
              </a:defRPr>
            </a:lvl3pPr>
            <a:lvl4pPr lvl="3" algn="ctr" rtl="0">
              <a:spcBef>
                <a:spcPts val="0"/>
              </a:spcBef>
              <a:spcAft>
                <a:spcPts val="0"/>
              </a:spcAft>
              <a:buSzPts val="2000"/>
              <a:buFont typeface="Inter"/>
              <a:buNone/>
              <a:defRPr sz="2000" b="1">
                <a:latin typeface="Inter"/>
                <a:ea typeface="Inter"/>
                <a:cs typeface="Inter"/>
                <a:sym typeface="Inter"/>
              </a:defRPr>
            </a:lvl4pPr>
            <a:lvl5pPr lvl="4" algn="ctr" rtl="0">
              <a:spcBef>
                <a:spcPts val="0"/>
              </a:spcBef>
              <a:spcAft>
                <a:spcPts val="0"/>
              </a:spcAft>
              <a:buSzPts val="2000"/>
              <a:buFont typeface="Inter"/>
              <a:buNone/>
              <a:defRPr sz="2000" b="1">
                <a:latin typeface="Inter"/>
                <a:ea typeface="Inter"/>
                <a:cs typeface="Inter"/>
                <a:sym typeface="Inter"/>
              </a:defRPr>
            </a:lvl5pPr>
            <a:lvl6pPr lvl="5" algn="ctr" rtl="0">
              <a:spcBef>
                <a:spcPts val="0"/>
              </a:spcBef>
              <a:spcAft>
                <a:spcPts val="0"/>
              </a:spcAft>
              <a:buSzPts val="2000"/>
              <a:buFont typeface="Inter"/>
              <a:buNone/>
              <a:defRPr sz="2000" b="1">
                <a:latin typeface="Inter"/>
                <a:ea typeface="Inter"/>
                <a:cs typeface="Inter"/>
                <a:sym typeface="Inter"/>
              </a:defRPr>
            </a:lvl6pPr>
            <a:lvl7pPr lvl="6" algn="ctr" rtl="0">
              <a:spcBef>
                <a:spcPts val="0"/>
              </a:spcBef>
              <a:spcAft>
                <a:spcPts val="0"/>
              </a:spcAft>
              <a:buSzPts val="2000"/>
              <a:buFont typeface="Inter"/>
              <a:buNone/>
              <a:defRPr sz="2000" b="1">
                <a:latin typeface="Inter"/>
                <a:ea typeface="Inter"/>
                <a:cs typeface="Inter"/>
                <a:sym typeface="Inter"/>
              </a:defRPr>
            </a:lvl7pPr>
            <a:lvl8pPr lvl="7" algn="ctr" rtl="0">
              <a:spcBef>
                <a:spcPts val="0"/>
              </a:spcBef>
              <a:spcAft>
                <a:spcPts val="0"/>
              </a:spcAft>
              <a:buSzPts val="2000"/>
              <a:buFont typeface="Inter"/>
              <a:buNone/>
              <a:defRPr sz="2000" b="1">
                <a:latin typeface="Inter"/>
                <a:ea typeface="Inter"/>
                <a:cs typeface="Inter"/>
                <a:sym typeface="Inter"/>
              </a:defRPr>
            </a:lvl8pPr>
            <a:lvl9pPr lvl="8" algn="ctr" rtl="0">
              <a:spcBef>
                <a:spcPts val="0"/>
              </a:spcBef>
              <a:spcAft>
                <a:spcPts val="0"/>
              </a:spcAft>
              <a:buSzPts val="2000"/>
              <a:buFont typeface="Inter"/>
              <a:buNone/>
              <a:defRPr sz="2000" b="1">
                <a:latin typeface="Inter"/>
                <a:ea typeface="Inter"/>
                <a:cs typeface="Inter"/>
                <a:sym typeface="Inter"/>
              </a:defRPr>
            </a:lvl9pPr>
          </a:lstStyle>
          <a:p>
            <a:endParaRPr/>
          </a:p>
        </p:txBody>
      </p:sp>
      <p:sp>
        <p:nvSpPr>
          <p:cNvPr id="244" name="Google Shape;244;p14"/>
          <p:cNvSpPr txBox="1">
            <a:spLocks noGrp="1"/>
          </p:cNvSpPr>
          <p:nvPr>
            <p:ph type="subTitle" idx="1"/>
          </p:nvPr>
        </p:nvSpPr>
        <p:spPr>
          <a:xfrm>
            <a:off x="3042100" y="620425"/>
            <a:ext cx="5388600" cy="1212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3000"/>
              <a:buNone/>
              <a:defRPr sz="2300">
                <a:solidFill>
                  <a:schemeClr val="dk1"/>
                </a:solidFill>
              </a:defRPr>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grpSp>
        <p:nvGrpSpPr>
          <p:cNvPr id="245" name="Google Shape;245;p14"/>
          <p:cNvGrpSpPr/>
          <p:nvPr/>
        </p:nvGrpSpPr>
        <p:grpSpPr>
          <a:xfrm>
            <a:off x="226781" y="235053"/>
            <a:ext cx="8615004" cy="3724010"/>
            <a:chOff x="226781" y="235053"/>
            <a:chExt cx="8615004" cy="3724010"/>
          </a:xfrm>
        </p:grpSpPr>
        <p:sp>
          <p:nvSpPr>
            <p:cNvPr id="246" name="Google Shape;246;p14"/>
            <p:cNvSpPr/>
            <p:nvPr/>
          </p:nvSpPr>
          <p:spPr>
            <a:xfrm flipH="1">
              <a:off x="8803448" y="2335973"/>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4"/>
            <p:cNvSpPr/>
            <p:nvPr/>
          </p:nvSpPr>
          <p:spPr>
            <a:xfrm flipH="1">
              <a:off x="313457" y="2837200"/>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4"/>
            <p:cNvSpPr/>
            <p:nvPr/>
          </p:nvSpPr>
          <p:spPr>
            <a:xfrm flipH="1">
              <a:off x="226781" y="3872382"/>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4"/>
            <p:cNvSpPr/>
            <p:nvPr/>
          </p:nvSpPr>
          <p:spPr>
            <a:xfrm flipH="1">
              <a:off x="5885264" y="235053"/>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4"/>
            <p:cNvSpPr/>
            <p:nvPr/>
          </p:nvSpPr>
          <p:spPr>
            <a:xfrm flipH="1">
              <a:off x="367372" y="321714"/>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4"/>
            <p:cNvSpPr/>
            <p:nvPr/>
          </p:nvSpPr>
          <p:spPr>
            <a:xfrm flipH="1">
              <a:off x="8729128" y="763102"/>
              <a:ext cx="45710" cy="45710"/>
            </a:xfrm>
            <a:custGeom>
              <a:avLst/>
              <a:gdLst/>
              <a:ahLst/>
              <a:cxnLst/>
              <a:rect l="l" t="t" r="r" b="b"/>
              <a:pathLst>
                <a:path w="1302" h="1302" extrusionOk="0">
                  <a:moveTo>
                    <a:pt x="634" y="1"/>
                  </a:moveTo>
                  <a:cubicBezTo>
                    <a:pt x="301" y="1"/>
                    <a:pt x="1" y="301"/>
                    <a:pt x="1" y="635"/>
                  </a:cubicBezTo>
                  <a:cubicBezTo>
                    <a:pt x="1" y="1002"/>
                    <a:pt x="301" y="1302"/>
                    <a:pt x="634" y="1302"/>
                  </a:cubicBezTo>
                  <a:cubicBezTo>
                    <a:pt x="1001" y="1302"/>
                    <a:pt x="1302" y="1002"/>
                    <a:pt x="1302" y="635"/>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4"/>
            <p:cNvSpPr/>
            <p:nvPr/>
          </p:nvSpPr>
          <p:spPr>
            <a:xfrm flipH="1">
              <a:off x="313453" y="1751491"/>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CUSTOM_10">
    <p:spTree>
      <p:nvGrpSpPr>
        <p:cNvPr id="1" name="Shape 253"/>
        <p:cNvGrpSpPr/>
        <p:nvPr/>
      </p:nvGrpSpPr>
      <p:grpSpPr>
        <a:xfrm>
          <a:off x="0" y="0"/>
          <a:ext cx="0" cy="0"/>
          <a:chOff x="0" y="0"/>
          <a:chExt cx="0" cy="0"/>
        </a:xfrm>
      </p:grpSpPr>
      <p:sp>
        <p:nvSpPr>
          <p:cNvPr id="254" name="Google Shape;254;p15"/>
          <p:cNvSpPr txBox="1">
            <a:spLocks noGrp="1"/>
          </p:cNvSpPr>
          <p:nvPr>
            <p:ph type="title"/>
          </p:nvPr>
        </p:nvSpPr>
        <p:spPr>
          <a:xfrm>
            <a:off x="3751350" y="2104325"/>
            <a:ext cx="46893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b="1">
                <a:solidFill>
                  <a:schemeClr val="dk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55" name="Google Shape;255;p15"/>
          <p:cNvSpPr txBox="1">
            <a:spLocks noGrp="1"/>
          </p:cNvSpPr>
          <p:nvPr>
            <p:ph type="title" idx="2" hasCustomPrompt="1"/>
          </p:nvPr>
        </p:nvSpPr>
        <p:spPr>
          <a:xfrm>
            <a:off x="5394763" y="850150"/>
            <a:ext cx="1402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56" name="Google Shape;256;p15"/>
          <p:cNvSpPr txBox="1">
            <a:spLocks noGrp="1"/>
          </p:cNvSpPr>
          <p:nvPr>
            <p:ph type="subTitle" idx="1"/>
          </p:nvPr>
        </p:nvSpPr>
        <p:spPr>
          <a:xfrm>
            <a:off x="3751350" y="2893700"/>
            <a:ext cx="4689300" cy="49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grpSp>
        <p:nvGrpSpPr>
          <p:cNvPr id="257" name="Google Shape;257;p15"/>
          <p:cNvGrpSpPr/>
          <p:nvPr/>
        </p:nvGrpSpPr>
        <p:grpSpPr>
          <a:xfrm>
            <a:off x="382712" y="255943"/>
            <a:ext cx="8377657" cy="4173781"/>
            <a:chOff x="382712" y="255943"/>
            <a:chExt cx="8377657" cy="4173781"/>
          </a:xfrm>
        </p:grpSpPr>
        <p:sp>
          <p:nvSpPr>
            <p:cNvPr id="258" name="Google Shape;258;p15"/>
            <p:cNvSpPr/>
            <p:nvPr/>
          </p:nvSpPr>
          <p:spPr>
            <a:xfrm flipH="1">
              <a:off x="8294920" y="4391387"/>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5"/>
            <p:cNvSpPr/>
            <p:nvPr/>
          </p:nvSpPr>
          <p:spPr>
            <a:xfrm flipH="1">
              <a:off x="8279006" y="387741"/>
              <a:ext cx="303549" cy="303519"/>
            </a:xfrm>
            <a:custGeom>
              <a:avLst/>
              <a:gdLst/>
              <a:ahLst/>
              <a:cxnLst/>
              <a:rect l="l" t="t" r="r" b="b"/>
              <a:pathLst>
                <a:path w="10309" h="10308" extrusionOk="0">
                  <a:moveTo>
                    <a:pt x="4104" y="0"/>
                  </a:moveTo>
                  <a:lnTo>
                    <a:pt x="4104" y="4137"/>
                  </a:lnTo>
                  <a:lnTo>
                    <a:pt x="1" y="4137"/>
                  </a:lnTo>
                  <a:lnTo>
                    <a:pt x="1" y="6205"/>
                  </a:lnTo>
                  <a:lnTo>
                    <a:pt x="4104" y="6205"/>
                  </a:lnTo>
                  <a:lnTo>
                    <a:pt x="4104" y="10308"/>
                  </a:lnTo>
                  <a:lnTo>
                    <a:pt x="6172" y="10308"/>
                  </a:lnTo>
                  <a:lnTo>
                    <a:pt x="6172" y="6205"/>
                  </a:lnTo>
                  <a:lnTo>
                    <a:pt x="10308" y="6205"/>
                  </a:lnTo>
                  <a:lnTo>
                    <a:pt x="10308" y="4137"/>
                  </a:lnTo>
                  <a:lnTo>
                    <a:pt x="6172" y="4137"/>
                  </a:lnTo>
                  <a:lnTo>
                    <a:pt x="6172"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5"/>
            <p:cNvSpPr/>
            <p:nvPr/>
          </p:nvSpPr>
          <p:spPr>
            <a:xfrm flipH="1">
              <a:off x="576427" y="2571746"/>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5"/>
            <p:cNvSpPr/>
            <p:nvPr/>
          </p:nvSpPr>
          <p:spPr>
            <a:xfrm flipH="1">
              <a:off x="8714659" y="3310651"/>
              <a:ext cx="45710" cy="45710"/>
            </a:xfrm>
            <a:custGeom>
              <a:avLst/>
              <a:gdLst/>
              <a:ahLst/>
              <a:cxnLst/>
              <a:rect l="l" t="t" r="r" b="b"/>
              <a:pathLst>
                <a:path w="1302" h="1302" extrusionOk="0">
                  <a:moveTo>
                    <a:pt x="667" y="1"/>
                  </a:moveTo>
                  <a:cubicBezTo>
                    <a:pt x="300" y="1"/>
                    <a:pt x="0" y="301"/>
                    <a:pt x="0" y="668"/>
                  </a:cubicBezTo>
                  <a:cubicBezTo>
                    <a:pt x="0" y="1002"/>
                    <a:pt x="300" y="1302"/>
                    <a:pt x="667" y="1302"/>
                  </a:cubicBezTo>
                  <a:cubicBezTo>
                    <a:pt x="1001" y="1302"/>
                    <a:pt x="1301" y="1002"/>
                    <a:pt x="1301" y="668"/>
                  </a:cubicBezTo>
                  <a:cubicBezTo>
                    <a:pt x="1301" y="301"/>
                    <a:pt x="1001" y="1"/>
                    <a:pt x="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5"/>
            <p:cNvSpPr/>
            <p:nvPr/>
          </p:nvSpPr>
          <p:spPr>
            <a:xfrm flipH="1">
              <a:off x="4034481" y="301640"/>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5"/>
            <p:cNvSpPr/>
            <p:nvPr/>
          </p:nvSpPr>
          <p:spPr>
            <a:xfrm flipH="1">
              <a:off x="2402537" y="484541"/>
              <a:ext cx="45710" cy="45710"/>
            </a:xfrm>
            <a:custGeom>
              <a:avLst/>
              <a:gdLst/>
              <a:ahLst/>
              <a:cxnLst/>
              <a:rect l="l" t="t" r="r" b="b"/>
              <a:pathLst>
                <a:path w="1302" h="1302" extrusionOk="0">
                  <a:moveTo>
                    <a:pt x="634" y="1"/>
                  </a:moveTo>
                  <a:cubicBezTo>
                    <a:pt x="301" y="1"/>
                    <a:pt x="1" y="301"/>
                    <a:pt x="1" y="635"/>
                  </a:cubicBezTo>
                  <a:cubicBezTo>
                    <a:pt x="1" y="1002"/>
                    <a:pt x="301" y="1302"/>
                    <a:pt x="634" y="1302"/>
                  </a:cubicBezTo>
                  <a:cubicBezTo>
                    <a:pt x="1001" y="1302"/>
                    <a:pt x="1302" y="1002"/>
                    <a:pt x="1302" y="635"/>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5"/>
            <p:cNvSpPr/>
            <p:nvPr/>
          </p:nvSpPr>
          <p:spPr>
            <a:xfrm flipH="1">
              <a:off x="382712" y="1219342"/>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5"/>
            <p:cNvSpPr/>
            <p:nvPr/>
          </p:nvSpPr>
          <p:spPr>
            <a:xfrm flipH="1">
              <a:off x="6797277" y="255943"/>
              <a:ext cx="44516" cy="45710"/>
            </a:xfrm>
            <a:custGeom>
              <a:avLst/>
              <a:gdLst/>
              <a:ahLst/>
              <a:cxnLst/>
              <a:rect l="l" t="t" r="r" b="b"/>
              <a:pathLst>
                <a:path w="1268" h="1302" extrusionOk="0">
                  <a:moveTo>
                    <a:pt x="634" y="1"/>
                  </a:moveTo>
                  <a:cubicBezTo>
                    <a:pt x="267" y="1"/>
                    <a:pt x="0" y="301"/>
                    <a:pt x="0" y="668"/>
                  </a:cubicBezTo>
                  <a:cubicBezTo>
                    <a:pt x="0" y="1002"/>
                    <a:pt x="267" y="1302"/>
                    <a:pt x="634" y="1302"/>
                  </a:cubicBezTo>
                  <a:cubicBezTo>
                    <a:pt x="1001" y="1302"/>
                    <a:pt x="1268" y="1002"/>
                    <a:pt x="1268" y="668"/>
                  </a:cubicBezTo>
                  <a:cubicBezTo>
                    <a:pt x="1268"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5"/>
            <p:cNvSpPr/>
            <p:nvPr/>
          </p:nvSpPr>
          <p:spPr>
            <a:xfrm flipH="1">
              <a:off x="522516" y="442739"/>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
  <p:cSld name="CUSTOM">
    <p:spTree>
      <p:nvGrpSpPr>
        <p:cNvPr id="1" name="Shape 281"/>
        <p:cNvGrpSpPr/>
        <p:nvPr/>
      </p:nvGrpSpPr>
      <p:grpSpPr>
        <a:xfrm>
          <a:off x="0" y="0"/>
          <a:ext cx="0" cy="0"/>
          <a:chOff x="0" y="0"/>
          <a:chExt cx="0" cy="0"/>
        </a:xfrm>
      </p:grpSpPr>
      <p:sp>
        <p:nvSpPr>
          <p:cNvPr id="282" name="Google Shape;282;p17"/>
          <p:cNvSpPr txBox="1">
            <a:spLocks noGrp="1"/>
          </p:cNvSpPr>
          <p:nvPr>
            <p:ph type="title"/>
          </p:nvPr>
        </p:nvSpPr>
        <p:spPr>
          <a:xfrm>
            <a:off x="2938075" y="618665"/>
            <a:ext cx="5492700" cy="14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9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83" name="Google Shape;283;p17"/>
          <p:cNvSpPr txBox="1">
            <a:spLocks noGrp="1"/>
          </p:cNvSpPr>
          <p:nvPr>
            <p:ph type="subTitle" idx="1"/>
          </p:nvPr>
        </p:nvSpPr>
        <p:spPr>
          <a:xfrm>
            <a:off x="3328075" y="2027465"/>
            <a:ext cx="4712700" cy="71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grpSp>
        <p:nvGrpSpPr>
          <p:cNvPr id="284" name="Google Shape;284;p17"/>
          <p:cNvGrpSpPr/>
          <p:nvPr/>
        </p:nvGrpSpPr>
        <p:grpSpPr>
          <a:xfrm>
            <a:off x="250254" y="245440"/>
            <a:ext cx="8600043" cy="4419761"/>
            <a:chOff x="250254" y="245440"/>
            <a:chExt cx="8600043" cy="4419761"/>
          </a:xfrm>
        </p:grpSpPr>
        <p:sp>
          <p:nvSpPr>
            <p:cNvPr id="285" name="Google Shape;285;p17"/>
            <p:cNvSpPr/>
            <p:nvPr/>
          </p:nvSpPr>
          <p:spPr>
            <a:xfrm>
              <a:off x="8411602" y="4052362"/>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7"/>
            <p:cNvSpPr/>
            <p:nvPr/>
          </p:nvSpPr>
          <p:spPr>
            <a:xfrm>
              <a:off x="2083466" y="387741"/>
              <a:ext cx="303549" cy="303519"/>
            </a:xfrm>
            <a:custGeom>
              <a:avLst/>
              <a:gdLst/>
              <a:ahLst/>
              <a:cxnLst/>
              <a:rect l="l" t="t" r="r" b="b"/>
              <a:pathLst>
                <a:path w="10309" h="10308" extrusionOk="0">
                  <a:moveTo>
                    <a:pt x="4104" y="0"/>
                  </a:moveTo>
                  <a:lnTo>
                    <a:pt x="4104" y="4137"/>
                  </a:lnTo>
                  <a:lnTo>
                    <a:pt x="1" y="4137"/>
                  </a:lnTo>
                  <a:lnTo>
                    <a:pt x="1" y="6205"/>
                  </a:lnTo>
                  <a:lnTo>
                    <a:pt x="4104" y="6205"/>
                  </a:lnTo>
                  <a:lnTo>
                    <a:pt x="4104" y="10308"/>
                  </a:lnTo>
                  <a:lnTo>
                    <a:pt x="6172" y="10308"/>
                  </a:lnTo>
                  <a:lnTo>
                    <a:pt x="6172" y="6205"/>
                  </a:lnTo>
                  <a:lnTo>
                    <a:pt x="10308" y="6205"/>
                  </a:lnTo>
                  <a:lnTo>
                    <a:pt x="10308" y="4137"/>
                  </a:lnTo>
                  <a:lnTo>
                    <a:pt x="6172" y="4137"/>
                  </a:lnTo>
                  <a:lnTo>
                    <a:pt x="6172"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7"/>
            <p:cNvSpPr/>
            <p:nvPr/>
          </p:nvSpPr>
          <p:spPr>
            <a:xfrm>
              <a:off x="8631713" y="4463446"/>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7"/>
            <p:cNvSpPr/>
            <p:nvPr/>
          </p:nvSpPr>
          <p:spPr>
            <a:xfrm>
              <a:off x="399065" y="2610826"/>
              <a:ext cx="45710" cy="45710"/>
            </a:xfrm>
            <a:custGeom>
              <a:avLst/>
              <a:gdLst/>
              <a:ahLst/>
              <a:cxnLst/>
              <a:rect l="l" t="t" r="r" b="b"/>
              <a:pathLst>
                <a:path w="1302" h="1302" extrusionOk="0">
                  <a:moveTo>
                    <a:pt x="667" y="1"/>
                  </a:moveTo>
                  <a:cubicBezTo>
                    <a:pt x="300" y="1"/>
                    <a:pt x="0" y="301"/>
                    <a:pt x="0" y="668"/>
                  </a:cubicBezTo>
                  <a:cubicBezTo>
                    <a:pt x="0" y="1002"/>
                    <a:pt x="300" y="1302"/>
                    <a:pt x="667" y="1302"/>
                  </a:cubicBezTo>
                  <a:cubicBezTo>
                    <a:pt x="1001" y="1302"/>
                    <a:pt x="1301" y="1002"/>
                    <a:pt x="1301" y="668"/>
                  </a:cubicBezTo>
                  <a:cubicBezTo>
                    <a:pt x="1301" y="301"/>
                    <a:pt x="1001" y="1"/>
                    <a:pt x="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7"/>
            <p:cNvSpPr/>
            <p:nvPr/>
          </p:nvSpPr>
          <p:spPr>
            <a:xfrm>
              <a:off x="407931" y="636954"/>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7"/>
            <p:cNvSpPr/>
            <p:nvPr/>
          </p:nvSpPr>
          <p:spPr>
            <a:xfrm>
              <a:off x="4764097" y="245440"/>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7"/>
            <p:cNvSpPr/>
            <p:nvPr/>
          </p:nvSpPr>
          <p:spPr>
            <a:xfrm>
              <a:off x="8018174" y="265941"/>
              <a:ext cx="45710" cy="45710"/>
            </a:xfrm>
            <a:custGeom>
              <a:avLst/>
              <a:gdLst/>
              <a:ahLst/>
              <a:cxnLst/>
              <a:rect l="l" t="t" r="r" b="b"/>
              <a:pathLst>
                <a:path w="1302" h="1302" extrusionOk="0">
                  <a:moveTo>
                    <a:pt x="634" y="1"/>
                  </a:moveTo>
                  <a:cubicBezTo>
                    <a:pt x="301" y="1"/>
                    <a:pt x="1" y="301"/>
                    <a:pt x="1" y="635"/>
                  </a:cubicBezTo>
                  <a:cubicBezTo>
                    <a:pt x="1" y="1002"/>
                    <a:pt x="301" y="1302"/>
                    <a:pt x="634" y="1302"/>
                  </a:cubicBezTo>
                  <a:cubicBezTo>
                    <a:pt x="1001" y="1302"/>
                    <a:pt x="1302" y="1002"/>
                    <a:pt x="1302" y="635"/>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7"/>
            <p:cNvSpPr/>
            <p:nvPr/>
          </p:nvSpPr>
          <p:spPr>
            <a:xfrm>
              <a:off x="8804622" y="1450942"/>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7"/>
            <p:cNvSpPr/>
            <p:nvPr/>
          </p:nvSpPr>
          <p:spPr>
            <a:xfrm>
              <a:off x="250254" y="4471689"/>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CUSTOM_21">
    <p:spTree>
      <p:nvGrpSpPr>
        <p:cNvPr id="1" name="Shape 349"/>
        <p:cNvGrpSpPr/>
        <p:nvPr/>
      </p:nvGrpSpPr>
      <p:grpSpPr>
        <a:xfrm>
          <a:off x="0" y="0"/>
          <a:ext cx="0" cy="0"/>
          <a:chOff x="0" y="0"/>
          <a:chExt cx="0" cy="0"/>
        </a:xfrm>
      </p:grpSpPr>
      <p:sp>
        <p:nvSpPr>
          <p:cNvPr id="350" name="Google Shape;350;p22"/>
          <p:cNvSpPr txBox="1">
            <a:spLocks noGrp="1"/>
          </p:cNvSpPr>
          <p:nvPr>
            <p:ph type="subTitle" idx="1"/>
          </p:nvPr>
        </p:nvSpPr>
        <p:spPr>
          <a:xfrm>
            <a:off x="987063" y="1339600"/>
            <a:ext cx="3445200" cy="271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51" name="Google Shape;351;p22"/>
          <p:cNvSpPr txBox="1">
            <a:spLocks noGrp="1"/>
          </p:cNvSpPr>
          <p:nvPr>
            <p:ph type="subTitle" idx="2"/>
          </p:nvPr>
        </p:nvSpPr>
        <p:spPr>
          <a:xfrm>
            <a:off x="4704263" y="1339600"/>
            <a:ext cx="3445200" cy="271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52" name="Google Shape;352;p22"/>
          <p:cNvSpPr txBox="1">
            <a:spLocks noGrp="1"/>
          </p:cNvSpPr>
          <p:nvPr>
            <p:ph type="title"/>
          </p:nvPr>
        </p:nvSpPr>
        <p:spPr>
          <a:xfrm>
            <a:off x="720000" y="539400"/>
            <a:ext cx="7704000" cy="55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3500"/>
              <a:buNone/>
              <a:defRPr sz="3000"/>
            </a:lvl1pPr>
            <a:lvl2pPr lvl="1" rtl="0">
              <a:spcBef>
                <a:spcPts val="0"/>
              </a:spcBef>
              <a:spcAft>
                <a:spcPts val="0"/>
              </a:spcAft>
              <a:buClr>
                <a:schemeClr val="accent2"/>
              </a:buClr>
              <a:buSzPts val="3500"/>
              <a:buNone/>
              <a:defRPr>
                <a:solidFill>
                  <a:schemeClr val="accent2"/>
                </a:solidFill>
              </a:defRPr>
            </a:lvl2pPr>
            <a:lvl3pPr lvl="2" rtl="0">
              <a:spcBef>
                <a:spcPts val="0"/>
              </a:spcBef>
              <a:spcAft>
                <a:spcPts val="0"/>
              </a:spcAft>
              <a:buClr>
                <a:schemeClr val="accent2"/>
              </a:buClr>
              <a:buSzPts val="3500"/>
              <a:buNone/>
              <a:defRPr>
                <a:solidFill>
                  <a:schemeClr val="accent2"/>
                </a:solidFill>
              </a:defRPr>
            </a:lvl3pPr>
            <a:lvl4pPr lvl="3" rtl="0">
              <a:spcBef>
                <a:spcPts val="0"/>
              </a:spcBef>
              <a:spcAft>
                <a:spcPts val="0"/>
              </a:spcAft>
              <a:buClr>
                <a:schemeClr val="accent2"/>
              </a:buClr>
              <a:buSzPts val="3500"/>
              <a:buNone/>
              <a:defRPr>
                <a:solidFill>
                  <a:schemeClr val="accent2"/>
                </a:solidFill>
              </a:defRPr>
            </a:lvl4pPr>
            <a:lvl5pPr lvl="4" rtl="0">
              <a:spcBef>
                <a:spcPts val="0"/>
              </a:spcBef>
              <a:spcAft>
                <a:spcPts val="0"/>
              </a:spcAft>
              <a:buClr>
                <a:schemeClr val="accent2"/>
              </a:buClr>
              <a:buSzPts val="3500"/>
              <a:buNone/>
              <a:defRPr>
                <a:solidFill>
                  <a:schemeClr val="accent2"/>
                </a:solidFill>
              </a:defRPr>
            </a:lvl5pPr>
            <a:lvl6pPr lvl="5" rtl="0">
              <a:spcBef>
                <a:spcPts val="0"/>
              </a:spcBef>
              <a:spcAft>
                <a:spcPts val="0"/>
              </a:spcAft>
              <a:buClr>
                <a:schemeClr val="accent2"/>
              </a:buClr>
              <a:buSzPts val="3500"/>
              <a:buNone/>
              <a:defRPr>
                <a:solidFill>
                  <a:schemeClr val="accent2"/>
                </a:solidFill>
              </a:defRPr>
            </a:lvl6pPr>
            <a:lvl7pPr lvl="6" rtl="0">
              <a:spcBef>
                <a:spcPts val="0"/>
              </a:spcBef>
              <a:spcAft>
                <a:spcPts val="0"/>
              </a:spcAft>
              <a:buClr>
                <a:schemeClr val="accent2"/>
              </a:buClr>
              <a:buSzPts val="3500"/>
              <a:buNone/>
              <a:defRPr>
                <a:solidFill>
                  <a:schemeClr val="accent2"/>
                </a:solidFill>
              </a:defRPr>
            </a:lvl7pPr>
            <a:lvl8pPr lvl="7" rtl="0">
              <a:spcBef>
                <a:spcPts val="0"/>
              </a:spcBef>
              <a:spcAft>
                <a:spcPts val="0"/>
              </a:spcAft>
              <a:buClr>
                <a:schemeClr val="accent2"/>
              </a:buClr>
              <a:buSzPts val="3500"/>
              <a:buNone/>
              <a:defRPr>
                <a:solidFill>
                  <a:schemeClr val="accent2"/>
                </a:solidFill>
              </a:defRPr>
            </a:lvl8pPr>
            <a:lvl9pPr lvl="8" rtl="0">
              <a:spcBef>
                <a:spcPts val="0"/>
              </a:spcBef>
              <a:spcAft>
                <a:spcPts val="0"/>
              </a:spcAft>
              <a:buClr>
                <a:schemeClr val="accent2"/>
              </a:buClr>
              <a:buSzPts val="3500"/>
              <a:buNone/>
              <a:defRPr>
                <a:solidFill>
                  <a:schemeClr val="accent2"/>
                </a:solidFill>
              </a:defRPr>
            </a:lvl9pPr>
          </a:lstStyle>
          <a:p>
            <a:endParaRPr/>
          </a:p>
        </p:txBody>
      </p:sp>
      <p:grpSp>
        <p:nvGrpSpPr>
          <p:cNvPr id="353" name="Google Shape;353;p22"/>
          <p:cNvGrpSpPr/>
          <p:nvPr/>
        </p:nvGrpSpPr>
        <p:grpSpPr>
          <a:xfrm>
            <a:off x="362710" y="179228"/>
            <a:ext cx="8460489" cy="4778948"/>
            <a:chOff x="362710" y="179228"/>
            <a:chExt cx="8460489" cy="4778948"/>
          </a:xfrm>
        </p:grpSpPr>
        <p:sp>
          <p:nvSpPr>
            <p:cNvPr id="354" name="Google Shape;354;p22"/>
            <p:cNvSpPr/>
            <p:nvPr/>
          </p:nvSpPr>
          <p:spPr>
            <a:xfrm flipH="1">
              <a:off x="6556035" y="199736"/>
              <a:ext cx="45710" cy="45710"/>
            </a:xfrm>
            <a:custGeom>
              <a:avLst/>
              <a:gdLst/>
              <a:ahLst/>
              <a:cxnLst/>
              <a:rect l="l" t="t" r="r" b="b"/>
              <a:pathLst>
                <a:path w="1302" h="1302" extrusionOk="0">
                  <a:moveTo>
                    <a:pt x="634" y="1"/>
                  </a:moveTo>
                  <a:cubicBezTo>
                    <a:pt x="301" y="1"/>
                    <a:pt x="0" y="301"/>
                    <a:pt x="0" y="668"/>
                  </a:cubicBezTo>
                  <a:cubicBezTo>
                    <a:pt x="0" y="1035"/>
                    <a:pt x="301" y="1302"/>
                    <a:pt x="634" y="1302"/>
                  </a:cubicBezTo>
                  <a:cubicBezTo>
                    <a:pt x="1001" y="1302"/>
                    <a:pt x="1301" y="1035"/>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2"/>
            <p:cNvSpPr/>
            <p:nvPr/>
          </p:nvSpPr>
          <p:spPr>
            <a:xfrm flipH="1">
              <a:off x="8265977" y="4426378"/>
              <a:ext cx="37336" cy="37366"/>
            </a:xfrm>
            <a:custGeom>
              <a:avLst/>
              <a:gdLst/>
              <a:ahLst/>
              <a:cxnLst/>
              <a:rect l="l" t="t" r="r" b="b"/>
              <a:pathLst>
                <a:path w="1268" h="1269" extrusionOk="0">
                  <a:moveTo>
                    <a:pt x="634" y="1"/>
                  </a:moveTo>
                  <a:cubicBezTo>
                    <a:pt x="267" y="1"/>
                    <a:pt x="0" y="267"/>
                    <a:pt x="0" y="634"/>
                  </a:cubicBezTo>
                  <a:cubicBezTo>
                    <a:pt x="0" y="1001"/>
                    <a:pt x="267" y="1268"/>
                    <a:pt x="634" y="1268"/>
                  </a:cubicBezTo>
                  <a:cubicBezTo>
                    <a:pt x="1001" y="1268"/>
                    <a:pt x="1268" y="1001"/>
                    <a:pt x="1268" y="634"/>
                  </a:cubicBezTo>
                  <a:cubicBezTo>
                    <a:pt x="1268" y="267"/>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2"/>
            <p:cNvSpPr/>
            <p:nvPr/>
          </p:nvSpPr>
          <p:spPr>
            <a:xfrm flipH="1">
              <a:off x="2530737" y="3705462"/>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2"/>
            <p:cNvSpPr/>
            <p:nvPr/>
          </p:nvSpPr>
          <p:spPr>
            <a:xfrm flipH="1">
              <a:off x="2506570" y="4871496"/>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2"/>
            <p:cNvSpPr/>
            <p:nvPr/>
          </p:nvSpPr>
          <p:spPr>
            <a:xfrm flipH="1">
              <a:off x="8777489" y="3367988"/>
              <a:ext cx="45710" cy="45710"/>
            </a:xfrm>
            <a:custGeom>
              <a:avLst/>
              <a:gdLst/>
              <a:ahLst/>
              <a:cxnLst/>
              <a:rect l="l" t="t" r="r" b="b"/>
              <a:pathLst>
                <a:path w="1302" h="1302" extrusionOk="0">
                  <a:moveTo>
                    <a:pt x="667" y="1"/>
                  </a:moveTo>
                  <a:cubicBezTo>
                    <a:pt x="300" y="1"/>
                    <a:pt x="0" y="301"/>
                    <a:pt x="0" y="668"/>
                  </a:cubicBezTo>
                  <a:cubicBezTo>
                    <a:pt x="0" y="1002"/>
                    <a:pt x="300" y="1302"/>
                    <a:pt x="667" y="1302"/>
                  </a:cubicBezTo>
                  <a:cubicBezTo>
                    <a:pt x="1001" y="1302"/>
                    <a:pt x="1301" y="1002"/>
                    <a:pt x="1301" y="668"/>
                  </a:cubicBezTo>
                  <a:cubicBezTo>
                    <a:pt x="1301" y="301"/>
                    <a:pt x="1001" y="1"/>
                    <a:pt x="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2"/>
            <p:cNvSpPr/>
            <p:nvPr/>
          </p:nvSpPr>
          <p:spPr>
            <a:xfrm flipH="1">
              <a:off x="6318603" y="4768504"/>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2"/>
            <p:cNvSpPr/>
            <p:nvPr/>
          </p:nvSpPr>
          <p:spPr>
            <a:xfrm flipH="1">
              <a:off x="3620311" y="179228"/>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2"/>
            <p:cNvSpPr/>
            <p:nvPr/>
          </p:nvSpPr>
          <p:spPr>
            <a:xfrm flipH="1">
              <a:off x="362710" y="3095490"/>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2"/>
            <p:cNvSpPr/>
            <p:nvPr/>
          </p:nvSpPr>
          <p:spPr>
            <a:xfrm flipH="1">
              <a:off x="1809074" y="3528637"/>
              <a:ext cx="45710" cy="45675"/>
            </a:xfrm>
            <a:custGeom>
              <a:avLst/>
              <a:gdLst/>
              <a:ahLst/>
              <a:cxnLst/>
              <a:rect l="l" t="t" r="r" b="b"/>
              <a:pathLst>
                <a:path w="1302" h="1301" extrusionOk="0">
                  <a:moveTo>
                    <a:pt x="635" y="0"/>
                  </a:moveTo>
                  <a:cubicBezTo>
                    <a:pt x="301" y="0"/>
                    <a:pt x="1" y="300"/>
                    <a:pt x="1" y="667"/>
                  </a:cubicBezTo>
                  <a:cubicBezTo>
                    <a:pt x="1" y="1034"/>
                    <a:pt x="301" y="1301"/>
                    <a:pt x="635" y="1301"/>
                  </a:cubicBezTo>
                  <a:cubicBezTo>
                    <a:pt x="1002" y="1301"/>
                    <a:pt x="1302" y="1001"/>
                    <a:pt x="1302" y="667"/>
                  </a:cubicBezTo>
                  <a:cubicBezTo>
                    <a:pt x="1302" y="300"/>
                    <a:pt x="1002" y="0"/>
                    <a:pt x="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3" name="Google Shape;363;p22"/>
            <p:cNvGrpSpPr/>
            <p:nvPr/>
          </p:nvGrpSpPr>
          <p:grpSpPr>
            <a:xfrm flipH="1">
              <a:off x="462684" y="1535564"/>
              <a:ext cx="8228614" cy="3117513"/>
              <a:chOff x="462670" y="1535564"/>
              <a:chExt cx="8228614" cy="3117513"/>
            </a:xfrm>
          </p:grpSpPr>
          <p:sp>
            <p:nvSpPr>
              <p:cNvPr id="364" name="Google Shape;364;p22"/>
              <p:cNvSpPr/>
              <p:nvPr/>
            </p:nvSpPr>
            <p:spPr>
              <a:xfrm>
                <a:off x="8496770" y="445956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2"/>
              <p:cNvSpPr/>
              <p:nvPr/>
            </p:nvSpPr>
            <p:spPr>
              <a:xfrm>
                <a:off x="462670" y="153556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6" name="Google Shape;366;p22"/>
          <p:cNvGrpSpPr/>
          <p:nvPr/>
        </p:nvGrpSpPr>
        <p:grpSpPr>
          <a:xfrm rot="-7200056">
            <a:off x="389408" y="374426"/>
            <a:ext cx="495057" cy="572755"/>
            <a:chOff x="4248775" y="2055250"/>
            <a:chExt cx="316825" cy="366550"/>
          </a:xfrm>
        </p:grpSpPr>
        <p:sp>
          <p:nvSpPr>
            <p:cNvPr id="367" name="Google Shape;367;p22"/>
            <p:cNvSpPr/>
            <p:nvPr/>
          </p:nvSpPr>
          <p:spPr>
            <a:xfrm>
              <a:off x="4248775" y="2055250"/>
              <a:ext cx="316825" cy="366550"/>
            </a:xfrm>
            <a:custGeom>
              <a:avLst/>
              <a:gdLst/>
              <a:ahLst/>
              <a:cxnLst/>
              <a:rect l="l" t="t" r="r" b="b"/>
              <a:pathLst>
                <a:path w="12673" h="14662" extrusionOk="0">
                  <a:moveTo>
                    <a:pt x="6665" y="1"/>
                  </a:moveTo>
                  <a:lnTo>
                    <a:pt x="6234" y="247"/>
                  </a:lnTo>
                  <a:lnTo>
                    <a:pt x="8244" y="3712"/>
                  </a:lnTo>
                  <a:lnTo>
                    <a:pt x="6296" y="7075"/>
                  </a:lnTo>
                  <a:lnTo>
                    <a:pt x="2420" y="7075"/>
                  </a:lnTo>
                  <a:lnTo>
                    <a:pt x="411" y="3589"/>
                  </a:lnTo>
                  <a:lnTo>
                    <a:pt x="1" y="3835"/>
                  </a:lnTo>
                  <a:lnTo>
                    <a:pt x="2010" y="7321"/>
                  </a:lnTo>
                  <a:lnTo>
                    <a:pt x="1" y="10807"/>
                  </a:lnTo>
                  <a:lnTo>
                    <a:pt x="411" y="11053"/>
                  </a:lnTo>
                  <a:lnTo>
                    <a:pt x="2420" y="7567"/>
                  </a:lnTo>
                  <a:lnTo>
                    <a:pt x="6296" y="7567"/>
                  </a:lnTo>
                  <a:lnTo>
                    <a:pt x="8244" y="10950"/>
                  </a:lnTo>
                  <a:lnTo>
                    <a:pt x="6234" y="14415"/>
                  </a:lnTo>
                  <a:lnTo>
                    <a:pt x="6665" y="14661"/>
                  </a:lnTo>
                  <a:lnTo>
                    <a:pt x="8674" y="11176"/>
                  </a:lnTo>
                  <a:lnTo>
                    <a:pt x="12673" y="11176"/>
                  </a:lnTo>
                  <a:lnTo>
                    <a:pt x="12673" y="10684"/>
                  </a:lnTo>
                  <a:lnTo>
                    <a:pt x="8674" y="10684"/>
                  </a:lnTo>
                  <a:lnTo>
                    <a:pt x="6726" y="7321"/>
                  </a:lnTo>
                  <a:lnTo>
                    <a:pt x="8674" y="3958"/>
                  </a:lnTo>
                  <a:lnTo>
                    <a:pt x="12673" y="3958"/>
                  </a:lnTo>
                  <a:lnTo>
                    <a:pt x="12673" y="3466"/>
                  </a:lnTo>
                  <a:lnTo>
                    <a:pt x="8674" y="3466"/>
                  </a:lnTo>
                  <a:lnTo>
                    <a:pt x="6665"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2"/>
            <p:cNvSpPr/>
            <p:nvPr/>
          </p:nvSpPr>
          <p:spPr>
            <a:xfrm>
              <a:off x="4286725" y="2223400"/>
              <a:ext cx="33850" cy="33325"/>
            </a:xfrm>
            <a:custGeom>
              <a:avLst/>
              <a:gdLst/>
              <a:ahLst/>
              <a:cxnLst/>
              <a:rect l="l" t="t" r="r" b="b"/>
              <a:pathLst>
                <a:path w="1354" h="1333" extrusionOk="0">
                  <a:moveTo>
                    <a:pt x="677" y="0"/>
                  </a:moveTo>
                  <a:cubicBezTo>
                    <a:pt x="308" y="0"/>
                    <a:pt x="0" y="287"/>
                    <a:pt x="0" y="656"/>
                  </a:cubicBezTo>
                  <a:cubicBezTo>
                    <a:pt x="0" y="1025"/>
                    <a:pt x="308" y="1333"/>
                    <a:pt x="677" y="1333"/>
                  </a:cubicBezTo>
                  <a:cubicBezTo>
                    <a:pt x="1046" y="1333"/>
                    <a:pt x="1353" y="1025"/>
                    <a:pt x="1353" y="656"/>
                  </a:cubicBezTo>
                  <a:cubicBezTo>
                    <a:pt x="1353" y="287"/>
                    <a:pt x="1046" y="0"/>
                    <a:pt x="67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2"/>
            <p:cNvSpPr/>
            <p:nvPr/>
          </p:nvSpPr>
          <p:spPr>
            <a:xfrm>
              <a:off x="4393850" y="2223400"/>
              <a:ext cx="33850" cy="33325"/>
            </a:xfrm>
            <a:custGeom>
              <a:avLst/>
              <a:gdLst/>
              <a:ahLst/>
              <a:cxnLst/>
              <a:rect l="l" t="t" r="r" b="b"/>
              <a:pathLst>
                <a:path w="1354" h="1333" extrusionOk="0">
                  <a:moveTo>
                    <a:pt x="677" y="0"/>
                  </a:moveTo>
                  <a:cubicBezTo>
                    <a:pt x="308" y="0"/>
                    <a:pt x="1" y="287"/>
                    <a:pt x="1" y="656"/>
                  </a:cubicBezTo>
                  <a:cubicBezTo>
                    <a:pt x="1" y="1025"/>
                    <a:pt x="308" y="1333"/>
                    <a:pt x="677" y="1333"/>
                  </a:cubicBezTo>
                  <a:cubicBezTo>
                    <a:pt x="1046" y="1333"/>
                    <a:pt x="1354" y="1025"/>
                    <a:pt x="1354" y="656"/>
                  </a:cubicBezTo>
                  <a:cubicBezTo>
                    <a:pt x="1354" y="287"/>
                    <a:pt x="1046" y="0"/>
                    <a:pt x="67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2"/>
            <p:cNvSpPr/>
            <p:nvPr/>
          </p:nvSpPr>
          <p:spPr>
            <a:xfrm>
              <a:off x="4445625" y="2130600"/>
              <a:ext cx="33350" cy="33350"/>
            </a:xfrm>
            <a:custGeom>
              <a:avLst/>
              <a:gdLst/>
              <a:ahLst/>
              <a:cxnLst/>
              <a:rect l="l" t="t" r="r" b="b"/>
              <a:pathLst>
                <a:path w="1334" h="1334" extrusionOk="0">
                  <a:moveTo>
                    <a:pt x="657" y="1"/>
                  </a:moveTo>
                  <a:cubicBezTo>
                    <a:pt x="288" y="1"/>
                    <a:pt x="1" y="308"/>
                    <a:pt x="1" y="678"/>
                  </a:cubicBezTo>
                  <a:cubicBezTo>
                    <a:pt x="1" y="1047"/>
                    <a:pt x="288" y="1334"/>
                    <a:pt x="657" y="1334"/>
                  </a:cubicBezTo>
                  <a:cubicBezTo>
                    <a:pt x="1026" y="1334"/>
                    <a:pt x="1333" y="1047"/>
                    <a:pt x="1333" y="678"/>
                  </a:cubicBezTo>
                  <a:cubicBezTo>
                    <a:pt x="1333" y="308"/>
                    <a:pt x="1026" y="1"/>
                    <a:pt x="657"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2"/>
            <p:cNvSpPr/>
            <p:nvPr/>
          </p:nvSpPr>
          <p:spPr>
            <a:xfrm>
              <a:off x="4445625" y="2312575"/>
              <a:ext cx="33350" cy="33350"/>
            </a:xfrm>
            <a:custGeom>
              <a:avLst/>
              <a:gdLst/>
              <a:ahLst/>
              <a:cxnLst/>
              <a:rect l="l" t="t" r="r" b="b"/>
              <a:pathLst>
                <a:path w="1334" h="1334" extrusionOk="0">
                  <a:moveTo>
                    <a:pt x="657" y="1"/>
                  </a:moveTo>
                  <a:cubicBezTo>
                    <a:pt x="288" y="1"/>
                    <a:pt x="1" y="288"/>
                    <a:pt x="1" y="657"/>
                  </a:cubicBezTo>
                  <a:cubicBezTo>
                    <a:pt x="1" y="1026"/>
                    <a:pt x="288" y="1334"/>
                    <a:pt x="657" y="1334"/>
                  </a:cubicBezTo>
                  <a:cubicBezTo>
                    <a:pt x="1026" y="1334"/>
                    <a:pt x="1333" y="1026"/>
                    <a:pt x="1333" y="657"/>
                  </a:cubicBezTo>
                  <a:cubicBezTo>
                    <a:pt x="1333" y="288"/>
                    <a:pt x="1026" y="1"/>
                    <a:pt x="657"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462"/>
        <p:cNvGrpSpPr/>
        <p:nvPr/>
      </p:nvGrpSpPr>
      <p:grpSpPr>
        <a:xfrm>
          <a:off x="0" y="0"/>
          <a:ext cx="0" cy="0"/>
          <a:chOff x="0" y="0"/>
          <a:chExt cx="0" cy="0"/>
        </a:xfrm>
      </p:grpSpPr>
      <p:sp>
        <p:nvSpPr>
          <p:cNvPr id="463" name="Google Shape;463;p25"/>
          <p:cNvSpPr txBox="1">
            <a:spLocks noGrp="1"/>
          </p:cNvSpPr>
          <p:nvPr>
            <p:ph type="subTitle" idx="1"/>
          </p:nvPr>
        </p:nvSpPr>
        <p:spPr>
          <a:xfrm>
            <a:off x="1126425" y="3012899"/>
            <a:ext cx="2023800" cy="1085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64" name="Google Shape;464;p25"/>
          <p:cNvSpPr txBox="1">
            <a:spLocks noGrp="1"/>
          </p:cNvSpPr>
          <p:nvPr>
            <p:ph type="subTitle" idx="2"/>
          </p:nvPr>
        </p:nvSpPr>
        <p:spPr>
          <a:xfrm>
            <a:off x="3560177" y="3012901"/>
            <a:ext cx="2023800" cy="1085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65" name="Google Shape;465;p25"/>
          <p:cNvSpPr txBox="1">
            <a:spLocks noGrp="1"/>
          </p:cNvSpPr>
          <p:nvPr>
            <p:ph type="subTitle" idx="3"/>
          </p:nvPr>
        </p:nvSpPr>
        <p:spPr>
          <a:xfrm>
            <a:off x="5993775" y="3012901"/>
            <a:ext cx="2023800" cy="1085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66" name="Google Shape;466;p25"/>
          <p:cNvSpPr txBox="1">
            <a:spLocks noGrp="1"/>
          </p:cNvSpPr>
          <p:nvPr>
            <p:ph type="subTitle" idx="4"/>
          </p:nvPr>
        </p:nvSpPr>
        <p:spPr>
          <a:xfrm>
            <a:off x="1126425" y="2611500"/>
            <a:ext cx="2023800" cy="469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Bebas Neue"/>
              <a:buNone/>
              <a:defRPr sz="2000" b="1">
                <a:solidFill>
                  <a:schemeClr val="dk2"/>
                </a:solidFill>
                <a:latin typeface="Hepta Slab"/>
                <a:ea typeface="Hepta Slab"/>
                <a:cs typeface="Hepta Slab"/>
                <a:sym typeface="Hepta Slab"/>
              </a:defRPr>
            </a:lvl1pPr>
            <a:lvl2pPr lvl="1" algn="ctr"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algn="ctr"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algn="ctr"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algn="ctr"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algn="ctr"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algn="ctr"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algn="ctr"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algn="ctr"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a:endParaRPr/>
          </a:p>
        </p:txBody>
      </p:sp>
      <p:sp>
        <p:nvSpPr>
          <p:cNvPr id="467" name="Google Shape;467;p25"/>
          <p:cNvSpPr txBox="1">
            <a:spLocks noGrp="1"/>
          </p:cNvSpPr>
          <p:nvPr>
            <p:ph type="subTitle" idx="5"/>
          </p:nvPr>
        </p:nvSpPr>
        <p:spPr>
          <a:xfrm>
            <a:off x="3560112" y="2611500"/>
            <a:ext cx="2023800" cy="469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Bebas Neue"/>
              <a:buNone/>
              <a:defRPr sz="2000" b="1">
                <a:solidFill>
                  <a:schemeClr val="dk2"/>
                </a:solidFill>
                <a:latin typeface="Hepta Slab"/>
                <a:ea typeface="Hepta Slab"/>
                <a:cs typeface="Hepta Slab"/>
                <a:sym typeface="Hepta Slab"/>
              </a:defRPr>
            </a:lvl1pPr>
            <a:lvl2pPr lvl="1" algn="ctr"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algn="ctr"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algn="ctr"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algn="ctr"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algn="ctr"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algn="ctr"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algn="ctr"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algn="ctr"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a:endParaRPr/>
          </a:p>
        </p:txBody>
      </p:sp>
      <p:sp>
        <p:nvSpPr>
          <p:cNvPr id="468" name="Google Shape;468;p25"/>
          <p:cNvSpPr txBox="1">
            <a:spLocks noGrp="1"/>
          </p:cNvSpPr>
          <p:nvPr>
            <p:ph type="subTitle" idx="6"/>
          </p:nvPr>
        </p:nvSpPr>
        <p:spPr>
          <a:xfrm>
            <a:off x="5993778" y="2611500"/>
            <a:ext cx="2023800" cy="469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Bebas Neue"/>
              <a:buNone/>
              <a:defRPr sz="2000" b="1">
                <a:solidFill>
                  <a:schemeClr val="dk2"/>
                </a:solidFill>
                <a:latin typeface="Hepta Slab"/>
                <a:ea typeface="Hepta Slab"/>
                <a:cs typeface="Hepta Slab"/>
                <a:sym typeface="Hepta Slab"/>
              </a:defRPr>
            </a:lvl1pPr>
            <a:lvl2pPr lvl="1" algn="ctr"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algn="ctr"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algn="ctr"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algn="ctr"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algn="ctr"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algn="ctr"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algn="ctr"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algn="ctr"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a:endParaRPr/>
          </a:p>
        </p:txBody>
      </p:sp>
      <p:sp>
        <p:nvSpPr>
          <p:cNvPr id="469" name="Google Shape;469;p25"/>
          <p:cNvSpPr txBox="1">
            <a:spLocks noGrp="1"/>
          </p:cNvSpPr>
          <p:nvPr>
            <p:ph type="title"/>
          </p:nvPr>
        </p:nvSpPr>
        <p:spPr>
          <a:xfrm>
            <a:off x="720000" y="539400"/>
            <a:ext cx="7704000" cy="55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3500"/>
              <a:buNone/>
              <a:defRPr sz="3000"/>
            </a:lvl1pPr>
            <a:lvl2pPr lvl="1" rtl="0">
              <a:spcBef>
                <a:spcPts val="0"/>
              </a:spcBef>
              <a:spcAft>
                <a:spcPts val="0"/>
              </a:spcAft>
              <a:buClr>
                <a:schemeClr val="accent2"/>
              </a:buClr>
              <a:buSzPts val="3500"/>
              <a:buNone/>
              <a:defRPr>
                <a:solidFill>
                  <a:schemeClr val="accent2"/>
                </a:solidFill>
              </a:defRPr>
            </a:lvl2pPr>
            <a:lvl3pPr lvl="2" rtl="0">
              <a:spcBef>
                <a:spcPts val="0"/>
              </a:spcBef>
              <a:spcAft>
                <a:spcPts val="0"/>
              </a:spcAft>
              <a:buClr>
                <a:schemeClr val="accent2"/>
              </a:buClr>
              <a:buSzPts val="3500"/>
              <a:buNone/>
              <a:defRPr>
                <a:solidFill>
                  <a:schemeClr val="accent2"/>
                </a:solidFill>
              </a:defRPr>
            </a:lvl3pPr>
            <a:lvl4pPr lvl="3" rtl="0">
              <a:spcBef>
                <a:spcPts val="0"/>
              </a:spcBef>
              <a:spcAft>
                <a:spcPts val="0"/>
              </a:spcAft>
              <a:buClr>
                <a:schemeClr val="accent2"/>
              </a:buClr>
              <a:buSzPts val="3500"/>
              <a:buNone/>
              <a:defRPr>
                <a:solidFill>
                  <a:schemeClr val="accent2"/>
                </a:solidFill>
              </a:defRPr>
            </a:lvl4pPr>
            <a:lvl5pPr lvl="4" rtl="0">
              <a:spcBef>
                <a:spcPts val="0"/>
              </a:spcBef>
              <a:spcAft>
                <a:spcPts val="0"/>
              </a:spcAft>
              <a:buClr>
                <a:schemeClr val="accent2"/>
              </a:buClr>
              <a:buSzPts val="3500"/>
              <a:buNone/>
              <a:defRPr>
                <a:solidFill>
                  <a:schemeClr val="accent2"/>
                </a:solidFill>
              </a:defRPr>
            </a:lvl5pPr>
            <a:lvl6pPr lvl="5" rtl="0">
              <a:spcBef>
                <a:spcPts val="0"/>
              </a:spcBef>
              <a:spcAft>
                <a:spcPts val="0"/>
              </a:spcAft>
              <a:buClr>
                <a:schemeClr val="accent2"/>
              </a:buClr>
              <a:buSzPts val="3500"/>
              <a:buNone/>
              <a:defRPr>
                <a:solidFill>
                  <a:schemeClr val="accent2"/>
                </a:solidFill>
              </a:defRPr>
            </a:lvl6pPr>
            <a:lvl7pPr lvl="6" rtl="0">
              <a:spcBef>
                <a:spcPts val="0"/>
              </a:spcBef>
              <a:spcAft>
                <a:spcPts val="0"/>
              </a:spcAft>
              <a:buClr>
                <a:schemeClr val="accent2"/>
              </a:buClr>
              <a:buSzPts val="3500"/>
              <a:buNone/>
              <a:defRPr>
                <a:solidFill>
                  <a:schemeClr val="accent2"/>
                </a:solidFill>
              </a:defRPr>
            </a:lvl7pPr>
            <a:lvl8pPr lvl="7" rtl="0">
              <a:spcBef>
                <a:spcPts val="0"/>
              </a:spcBef>
              <a:spcAft>
                <a:spcPts val="0"/>
              </a:spcAft>
              <a:buClr>
                <a:schemeClr val="accent2"/>
              </a:buClr>
              <a:buSzPts val="3500"/>
              <a:buNone/>
              <a:defRPr>
                <a:solidFill>
                  <a:schemeClr val="accent2"/>
                </a:solidFill>
              </a:defRPr>
            </a:lvl8pPr>
            <a:lvl9pPr lvl="8" rtl="0">
              <a:spcBef>
                <a:spcPts val="0"/>
              </a:spcBef>
              <a:spcAft>
                <a:spcPts val="0"/>
              </a:spcAft>
              <a:buClr>
                <a:schemeClr val="accent2"/>
              </a:buClr>
              <a:buSzPts val="3500"/>
              <a:buNone/>
              <a:defRPr>
                <a:solidFill>
                  <a:schemeClr val="accent2"/>
                </a:solidFill>
              </a:defRPr>
            </a:lvl9pPr>
          </a:lstStyle>
          <a:p>
            <a:endParaRPr/>
          </a:p>
        </p:txBody>
      </p:sp>
      <p:grpSp>
        <p:nvGrpSpPr>
          <p:cNvPr id="470" name="Google Shape;470;p25"/>
          <p:cNvGrpSpPr/>
          <p:nvPr/>
        </p:nvGrpSpPr>
        <p:grpSpPr>
          <a:xfrm rot="-7443102">
            <a:off x="3716012" y="4910461"/>
            <a:ext cx="174907" cy="188420"/>
            <a:chOff x="4572900" y="1559200"/>
            <a:chExt cx="109050" cy="117475"/>
          </a:xfrm>
        </p:grpSpPr>
        <p:sp>
          <p:nvSpPr>
            <p:cNvPr id="471" name="Google Shape;471;p25"/>
            <p:cNvSpPr/>
            <p:nvPr/>
          </p:nvSpPr>
          <p:spPr>
            <a:xfrm>
              <a:off x="4572900" y="1600675"/>
              <a:ext cx="79475" cy="76000"/>
            </a:xfrm>
            <a:custGeom>
              <a:avLst/>
              <a:gdLst/>
              <a:ahLst/>
              <a:cxnLst/>
              <a:rect l="l" t="t" r="r" b="b"/>
              <a:pathLst>
                <a:path w="3179" h="3040" extrusionOk="0">
                  <a:moveTo>
                    <a:pt x="1206" y="0"/>
                  </a:moveTo>
                  <a:lnTo>
                    <a:pt x="373" y="1161"/>
                  </a:lnTo>
                  <a:cubicBezTo>
                    <a:pt x="1" y="1687"/>
                    <a:pt x="132" y="2411"/>
                    <a:pt x="658" y="2783"/>
                  </a:cubicBezTo>
                  <a:lnTo>
                    <a:pt x="724" y="2827"/>
                  </a:lnTo>
                  <a:cubicBezTo>
                    <a:pt x="927" y="2971"/>
                    <a:pt x="1159" y="3039"/>
                    <a:pt x="1389" y="3039"/>
                  </a:cubicBezTo>
                  <a:cubicBezTo>
                    <a:pt x="1756" y="3039"/>
                    <a:pt x="2117" y="2865"/>
                    <a:pt x="2346" y="2542"/>
                  </a:cubicBezTo>
                  <a:lnTo>
                    <a:pt x="3178" y="1381"/>
                  </a:lnTo>
                  <a:lnTo>
                    <a:pt x="1206"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5"/>
            <p:cNvSpPr/>
            <p:nvPr/>
          </p:nvSpPr>
          <p:spPr>
            <a:xfrm>
              <a:off x="4603050" y="1559200"/>
              <a:ext cx="78900" cy="76550"/>
            </a:xfrm>
            <a:custGeom>
              <a:avLst/>
              <a:gdLst/>
              <a:ahLst/>
              <a:cxnLst/>
              <a:rect l="l" t="t" r="r" b="b"/>
              <a:pathLst>
                <a:path w="3156" h="3062" extrusionOk="0">
                  <a:moveTo>
                    <a:pt x="1767" y="0"/>
                  </a:moveTo>
                  <a:cubicBezTo>
                    <a:pt x="1401" y="0"/>
                    <a:pt x="1040" y="174"/>
                    <a:pt x="811" y="498"/>
                  </a:cubicBezTo>
                  <a:lnTo>
                    <a:pt x="0" y="1659"/>
                  </a:lnTo>
                  <a:lnTo>
                    <a:pt x="1950" y="3062"/>
                  </a:lnTo>
                  <a:lnTo>
                    <a:pt x="2783" y="1878"/>
                  </a:lnTo>
                  <a:cubicBezTo>
                    <a:pt x="3156" y="1374"/>
                    <a:pt x="3024" y="629"/>
                    <a:pt x="2498" y="256"/>
                  </a:cubicBezTo>
                  <a:lnTo>
                    <a:pt x="2433" y="213"/>
                  </a:lnTo>
                  <a:cubicBezTo>
                    <a:pt x="2230" y="69"/>
                    <a:pt x="1997" y="0"/>
                    <a:pt x="17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5"/>
            <p:cNvSpPr/>
            <p:nvPr/>
          </p:nvSpPr>
          <p:spPr>
            <a:xfrm>
              <a:off x="4617650" y="1584025"/>
              <a:ext cx="59375" cy="69100"/>
            </a:xfrm>
            <a:custGeom>
              <a:avLst/>
              <a:gdLst/>
              <a:ahLst/>
              <a:cxnLst/>
              <a:rect l="l" t="t" r="r" b="b"/>
              <a:pathLst>
                <a:path w="2375" h="2764" extrusionOk="0">
                  <a:moveTo>
                    <a:pt x="1803" y="1"/>
                  </a:moveTo>
                  <a:cubicBezTo>
                    <a:pt x="1287" y="1"/>
                    <a:pt x="0" y="2764"/>
                    <a:pt x="393" y="2764"/>
                  </a:cubicBezTo>
                  <a:cubicBezTo>
                    <a:pt x="431" y="2764"/>
                    <a:pt x="484" y="2738"/>
                    <a:pt x="556" y="2682"/>
                  </a:cubicBezTo>
                  <a:cubicBezTo>
                    <a:pt x="1016" y="2332"/>
                    <a:pt x="2375" y="184"/>
                    <a:pt x="1849" y="9"/>
                  </a:cubicBezTo>
                  <a:cubicBezTo>
                    <a:pt x="1834" y="3"/>
                    <a:pt x="1819" y="1"/>
                    <a:pt x="18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4" name="Google Shape;474;p25"/>
          <p:cNvGrpSpPr/>
          <p:nvPr/>
        </p:nvGrpSpPr>
        <p:grpSpPr>
          <a:xfrm rot="8496144">
            <a:off x="5147674" y="4918690"/>
            <a:ext cx="201248" cy="162073"/>
            <a:chOff x="5092300" y="1444675"/>
            <a:chExt cx="125475" cy="101050"/>
          </a:xfrm>
        </p:grpSpPr>
        <p:sp>
          <p:nvSpPr>
            <p:cNvPr id="475" name="Google Shape;475;p25"/>
            <p:cNvSpPr/>
            <p:nvPr/>
          </p:nvSpPr>
          <p:spPr>
            <a:xfrm>
              <a:off x="5137225" y="1470825"/>
              <a:ext cx="80550" cy="74900"/>
            </a:xfrm>
            <a:custGeom>
              <a:avLst/>
              <a:gdLst/>
              <a:ahLst/>
              <a:cxnLst/>
              <a:rect l="l" t="t" r="r" b="b"/>
              <a:pathLst>
                <a:path w="3222" h="2996" extrusionOk="0">
                  <a:moveTo>
                    <a:pt x="1403" y="0"/>
                  </a:moveTo>
                  <a:lnTo>
                    <a:pt x="0" y="1951"/>
                  </a:lnTo>
                  <a:lnTo>
                    <a:pt x="1184" y="2783"/>
                  </a:lnTo>
                  <a:cubicBezTo>
                    <a:pt x="1378" y="2927"/>
                    <a:pt x="1608" y="2996"/>
                    <a:pt x="1839" y="2996"/>
                  </a:cubicBezTo>
                  <a:cubicBezTo>
                    <a:pt x="2207" y="2996"/>
                    <a:pt x="2576" y="2822"/>
                    <a:pt x="2805" y="2498"/>
                  </a:cubicBezTo>
                  <a:lnTo>
                    <a:pt x="2849" y="2433"/>
                  </a:lnTo>
                  <a:cubicBezTo>
                    <a:pt x="3222" y="1929"/>
                    <a:pt x="3090" y="1184"/>
                    <a:pt x="2564" y="811"/>
                  </a:cubicBezTo>
                  <a:lnTo>
                    <a:pt x="1403"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5"/>
            <p:cNvSpPr/>
            <p:nvPr/>
          </p:nvSpPr>
          <p:spPr>
            <a:xfrm>
              <a:off x="5092300" y="1444675"/>
              <a:ext cx="80000" cy="75475"/>
            </a:xfrm>
            <a:custGeom>
              <a:avLst/>
              <a:gdLst/>
              <a:ahLst/>
              <a:cxnLst/>
              <a:rect l="l" t="t" r="r" b="b"/>
              <a:pathLst>
                <a:path w="3200" h="3019" extrusionOk="0">
                  <a:moveTo>
                    <a:pt x="1373" y="1"/>
                  </a:moveTo>
                  <a:cubicBezTo>
                    <a:pt x="1007" y="1"/>
                    <a:pt x="645" y="175"/>
                    <a:pt x="417" y="498"/>
                  </a:cubicBezTo>
                  <a:lnTo>
                    <a:pt x="373" y="564"/>
                  </a:lnTo>
                  <a:cubicBezTo>
                    <a:pt x="0" y="1090"/>
                    <a:pt x="132" y="1813"/>
                    <a:pt x="658" y="2186"/>
                  </a:cubicBezTo>
                  <a:lnTo>
                    <a:pt x="1819" y="3018"/>
                  </a:lnTo>
                  <a:lnTo>
                    <a:pt x="3200" y="1046"/>
                  </a:lnTo>
                  <a:lnTo>
                    <a:pt x="2038" y="213"/>
                  </a:lnTo>
                  <a:cubicBezTo>
                    <a:pt x="1835" y="70"/>
                    <a:pt x="1603" y="1"/>
                    <a:pt x="13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5"/>
            <p:cNvSpPr/>
            <p:nvPr/>
          </p:nvSpPr>
          <p:spPr>
            <a:xfrm>
              <a:off x="5117275" y="1455975"/>
              <a:ext cx="74100" cy="41025"/>
            </a:xfrm>
            <a:custGeom>
              <a:avLst/>
              <a:gdLst/>
              <a:ahLst/>
              <a:cxnLst/>
              <a:rect l="l" t="t" r="r" b="b"/>
              <a:pathLst>
                <a:path w="2964" h="1641" extrusionOk="0">
                  <a:moveTo>
                    <a:pt x="349" y="0"/>
                  </a:moveTo>
                  <a:cubicBezTo>
                    <a:pt x="242" y="0"/>
                    <a:pt x="168" y="34"/>
                    <a:pt x="141" y="112"/>
                  </a:cubicBezTo>
                  <a:cubicBezTo>
                    <a:pt x="0" y="533"/>
                    <a:pt x="2216" y="1641"/>
                    <a:pt x="2783" y="1641"/>
                  </a:cubicBezTo>
                  <a:cubicBezTo>
                    <a:pt x="2925" y="1641"/>
                    <a:pt x="2963" y="1572"/>
                    <a:pt x="2836" y="1405"/>
                  </a:cubicBezTo>
                  <a:cubicBezTo>
                    <a:pt x="2521" y="1016"/>
                    <a:pt x="937" y="0"/>
                    <a:pt x="3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8" name="Google Shape;478;p25"/>
          <p:cNvSpPr/>
          <p:nvPr/>
        </p:nvSpPr>
        <p:spPr>
          <a:xfrm>
            <a:off x="3451277" y="5053300"/>
            <a:ext cx="2241493"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9" name="Google Shape;479;p25"/>
          <p:cNvGrpSpPr/>
          <p:nvPr/>
        </p:nvGrpSpPr>
        <p:grpSpPr>
          <a:xfrm>
            <a:off x="3885664" y="4890178"/>
            <a:ext cx="200432" cy="161573"/>
            <a:chOff x="4786025" y="1663100"/>
            <a:chExt cx="124950" cy="100725"/>
          </a:xfrm>
        </p:grpSpPr>
        <p:sp>
          <p:nvSpPr>
            <p:cNvPr id="480" name="Google Shape;480;p25"/>
            <p:cNvSpPr/>
            <p:nvPr/>
          </p:nvSpPr>
          <p:spPr>
            <a:xfrm>
              <a:off x="4830950" y="1688875"/>
              <a:ext cx="80025" cy="74950"/>
            </a:xfrm>
            <a:custGeom>
              <a:avLst/>
              <a:gdLst/>
              <a:ahLst/>
              <a:cxnLst/>
              <a:rect l="l" t="t" r="r" b="b"/>
              <a:pathLst>
                <a:path w="3201" h="2998" extrusionOk="0">
                  <a:moveTo>
                    <a:pt x="1403" y="0"/>
                  </a:moveTo>
                  <a:lnTo>
                    <a:pt x="1" y="1951"/>
                  </a:lnTo>
                  <a:lnTo>
                    <a:pt x="1184" y="2784"/>
                  </a:lnTo>
                  <a:cubicBezTo>
                    <a:pt x="1380" y="2929"/>
                    <a:pt x="1613" y="2997"/>
                    <a:pt x="1845" y="2997"/>
                  </a:cubicBezTo>
                  <a:cubicBezTo>
                    <a:pt x="2209" y="2997"/>
                    <a:pt x="2570" y="2828"/>
                    <a:pt x="2784" y="2521"/>
                  </a:cubicBezTo>
                  <a:lnTo>
                    <a:pt x="2850" y="2455"/>
                  </a:lnTo>
                  <a:cubicBezTo>
                    <a:pt x="3200" y="1929"/>
                    <a:pt x="3091" y="1206"/>
                    <a:pt x="2565" y="833"/>
                  </a:cubicBezTo>
                  <a:lnTo>
                    <a:pt x="1403"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5"/>
            <p:cNvSpPr/>
            <p:nvPr/>
          </p:nvSpPr>
          <p:spPr>
            <a:xfrm>
              <a:off x="4786025" y="1663100"/>
              <a:ext cx="80025" cy="75100"/>
            </a:xfrm>
            <a:custGeom>
              <a:avLst/>
              <a:gdLst/>
              <a:ahLst/>
              <a:cxnLst/>
              <a:rect l="l" t="t" r="r" b="b"/>
              <a:pathLst>
                <a:path w="3201" h="3004" extrusionOk="0">
                  <a:moveTo>
                    <a:pt x="1353" y="1"/>
                  </a:moveTo>
                  <a:cubicBezTo>
                    <a:pt x="994" y="1"/>
                    <a:pt x="642" y="166"/>
                    <a:pt x="417" y="483"/>
                  </a:cubicBezTo>
                  <a:lnTo>
                    <a:pt x="373" y="549"/>
                  </a:lnTo>
                  <a:cubicBezTo>
                    <a:pt x="1" y="1075"/>
                    <a:pt x="132" y="1798"/>
                    <a:pt x="658" y="2171"/>
                  </a:cubicBezTo>
                  <a:lnTo>
                    <a:pt x="1820" y="3004"/>
                  </a:lnTo>
                  <a:lnTo>
                    <a:pt x="3200" y="1031"/>
                  </a:lnTo>
                  <a:lnTo>
                    <a:pt x="2039" y="220"/>
                  </a:lnTo>
                  <a:cubicBezTo>
                    <a:pt x="1830" y="73"/>
                    <a:pt x="1590" y="1"/>
                    <a:pt x="13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5"/>
            <p:cNvSpPr/>
            <p:nvPr/>
          </p:nvSpPr>
          <p:spPr>
            <a:xfrm>
              <a:off x="4811000" y="1674025"/>
              <a:ext cx="74050" cy="41325"/>
            </a:xfrm>
            <a:custGeom>
              <a:avLst/>
              <a:gdLst/>
              <a:ahLst/>
              <a:cxnLst/>
              <a:rect l="l" t="t" r="r" b="b"/>
              <a:pathLst>
                <a:path w="2962" h="1653" extrusionOk="0">
                  <a:moveTo>
                    <a:pt x="350" y="0"/>
                  </a:moveTo>
                  <a:cubicBezTo>
                    <a:pt x="242" y="0"/>
                    <a:pt x="168" y="34"/>
                    <a:pt x="141" y="112"/>
                  </a:cubicBezTo>
                  <a:cubicBezTo>
                    <a:pt x="0" y="535"/>
                    <a:pt x="2240" y="1652"/>
                    <a:pt x="2792" y="1652"/>
                  </a:cubicBezTo>
                  <a:cubicBezTo>
                    <a:pt x="2927" y="1652"/>
                    <a:pt x="2961" y="1586"/>
                    <a:pt x="2837" y="1427"/>
                  </a:cubicBezTo>
                  <a:cubicBezTo>
                    <a:pt x="2522" y="1019"/>
                    <a:pt x="937" y="0"/>
                    <a:pt x="3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 name="Google Shape;483;p25"/>
          <p:cNvGrpSpPr/>
          <p:nvPr/>
        </p:nvGrpSpPr>
        <p:grpSpPr>
          <a:xfrm>
            <a:off x="5014604" y="4863587"/>
            <a:ext cx="174045" cy="188161"/>
            <a:chOff x="5066550" y="1672425"/>
            <a:chExt cx="108500" cy="117300"/>
          </a:xfrm>
        </p:grpSpPr>
        <p:sp>
          <p:nvSpPr>
            <p:cNvPr id="484" name="Google Shape;484;p25"/>
            <p:cNvSpPr/>
            <p:nvPr/>
          </p:nvSpPr>
          <p:spPr>
            <a:xfrm>
              <a:off x="5096125" y="1672425"/>
              <a:ext cx="78925" cy="76200"/>
            </a:xfrm>
            <a:custGeom>
              <a:avLst/>
              <a:gdLst/>
              <a:ahLst/>
              <a:cxnLst/>
              <a:rect l="l" t="t" r="r" b="b"/>
              <a:pathLst>
                <a:path w="3157" h="3048" extrusionOk="0">
                  <a:moveTo>
                    <a:pt x="1763" y="0"/>
                  </a:moveTo>
                  <a:cubicBezTo>
                    <a:pt x="1399" y="0"/>
                    <a:pt x="1045" y="166"/>
                    <a:pt x="833" y="483"/>
                  </a:cubicBezTo>
                  <a:lnTo>
                    <a:pt x="1" y="1666"/>
                  </a:lnTo>
                  <a:lnTo>
                    <a:pt x="1951" y="3047"/>
                  </a:lnTo>
                  <a:lnTo>
                    <a:pt x="2784" y="1886"/>
                  </a:lnTo>
                  <a:cubicBezTo>
                    <a:pt x="3156" y="1360"/>
                    <a:pt x="3025" y="636"/>
                    <a:pt x="2521" y="264"/>
                  </a:cubicBezTo>
                  <a:lnTo>
                    <a:pt x="2455" y="220"/>
                  </a:lnTo>
                  <a:cubicBezTo>
                    <a:pt x="2246" y="72"/>
                    <a:pt x="2003" y="0"/>
                    <a:pt x="1763"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5"/>
            <p:cNvSpPr/>
            <p:nvPr/>
          </p:nvSpPr>
          <p:spPr>
            <a:xfrm>
              <a:off x="5066550" y="1713525"/>
              <a:ext cx="78900" cy="76200"/>
            </a:xfrm>
            <a:custGeom>
              <a:avLst/>
              <a:gdLst/>
              <a:ahLst/>
              <a:cxnLst/>
              <a:rect l="l" t="t" r="r" b="b"/>
              <a:pathLst>
                <a:path w="3156" h="3048" extrusionOk="0">
                  <a:moveTo>
                    <a:pt x="1184" y="0"/>
                  </a:moveTo>
                  <a:lnTo>
                    <a:pt x="351" y="1162"/>
                  </a:lnTo>
                  <a:cubicBezTo>
                    <a:pt x="0" y="1688"/>
                    <a:pt x="110" y="2411"/>
                    <a:pt x="636" y="2784"/>
                  </a:cubicBezTo>
                  <a:lnTo>
                    <a:pt x="701" y="2828"/>
                  </a:lnTo>
                  <a:cubicBezTo>
                    <a:pt x="910" y="2975"/>
                    <a:pt x="1150" y="3047"/>
                    <a:pt x="1387" y="3047"/>
                  </a:cubicBezTo>
                  <a:cubicBezTo>
                    <a:pt x="1746" y="3047"/>
                    <a:pt x="2099" y="2882"/>
                    <a:pt x="2323" y="2565"/>
                  </a:cubicBezTo>
                  <a:lnTo>
                    <a:pt x="3156" y="1381"/>
                  </a:lnTo>
                  <a:lnTo>
                    <a:pt x="118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5"/>
            <p:cNvSpPr/>
            <p:nvPr/>
          </p:nvSpPr>
          <p:spPr>
            <a:xfrm>
              <a:off x="5071475" y="1695700"/>
              <a:ext cx="59025" cy="69500"/>
            </a:xfrm>
            <a:custGeom>
              <a:avLst/>
              <a:gdLst/>
              <a:ahLst/>
              <a:cxnLst/>
              <a:rect l="l" t="t" r="r" b="b"/>
              <a:pathLst>
                <a:path w="2361" h="2780" extrusionOk="0">
                  <a:moveTo>
                    <a:pt x="1974" y="1"/>
                  </a:moveTo>
                  <a:cubicBezTo>
                    <a:pt x="1938" y="1"/>
                    <a:pt x="1887" y="25"/>
                    <a:pt x="1819" y="78"/>
                  </a:cubicBezTo>
                  <a:cubicBezTo>
                    <a:pt x="1337" y="451"/>
                    <a:pt x="0" y="2598"/>
                    <a:pt x="504" y="2774"/>
                  </a:cubicBezTo>
                  <a:cubicBezTo>
                    <a:pt x="517" y="2778"/>
                    <a:pt x="531" y="2780"/>
                    <a:pt x="545" y="2780"/>
                  </a:cubicBezTo>
                  <a:cubicBezTo>
                    <a:pt x="1059" y="2780"/>
                    <a:pt x="2361" y="1"/>
                    <a:pt x="19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7" name="Google Shape;487;p25"/>
          <p:cNvGrpSpPr/>
          <p:nvPr/>
        </p:nvGrpSpPr>
        <p:grpSpPr>
          <a:xfrm>
            <a:off x="332012" y="225403"/>
            <a:ext cx="8438445" cy="4613273"/>
            <a:chOff x="332012" y="225403"/>
            <a:chExt cx="8438445" cy="4613273"/>
          </a:xfrm>
        </p:grpSpPr>
        <p:sp>
          <p:nvSpPr>
            <p:cNvPr id="488" name="Google Shape;488;p25"/>
            <p:cNvSpPr/>
            <p:nvPr/>
          </p:nvSpPr>
          <p:spPr>
            <a:xfrm>
              <a:off x="530099" y="1493249"/>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5"/>
            <p:cNvSpPr/>
            <p:nvPr/>
          </p:nvSpPr>
          <p:spPr>
            <a:xfrm>
              <a:off x="530101" y="4502673"/>
              <a:ext cx="194514" cy="193513"/>
            </a:xfrm>
            <a:custGeom>
              <a:avLst/>
              <a:gdLst/>
              <a:ahLst/>
              <a:cxnLst/>
              <a:rect l="l" t="t" r="r" b="b"/>
              <a:pathLst>
                <a:path w="6606" h="6572" extrusionOk="0">
                  <a:moveTo>
                    <a:pt x="2636" y="0"/>
                  </a:moveTo>
                  <a:lnTo>
                    <a:pt x="2636" y="2635"/>
                  </a:lnTo>
                  <a:lnTo>
                    <a:pt x="0" y="2635"/>
                  </a:lnTo>
                  <a:lnTo>
                    <a:pt x="0" y="3970"/>
                  </a:lnTo>
                  <a:lnTo>
                    <a:pt x="2636" y="3970"/>
                  </a:lnTo>
                  <a:lnTo>
                    <a:pt x="2636" y="6572"/>
                  </a:lnTo>
                  <a:lnTo>
                    <a:pt x="3970" y="6572"/>
                  </a:lnTo>
                  <a:lnTo>
                    <a:pt x="3970" y="3970"/>
                  </a:lnTo>
                  <a:lnTo>
                    <a:pt x="6605" y="3970"/>
                  </a:lnTo>
                  <a:lnTo>
                    <a:pt x="6605" y="2635"/>
                  </a:lnTo>
                  <a:lnTo>
                    <a:pt x="3970" y="2635"/>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5"/>
            <p:cNvSpPr/>
            <p:nvPr/>
          </p:nvSpPr>
          <p:spPr>
            <a:xfrm>
              <a:off x="8333513" y="450266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5"/>
            <p:cNvSpPr/>
            <p:nvPr/>
          </p:nvSpPr>
          <p:spPr>
            <a:xfrm>
              <a:off x="6918223" y="4751996"/>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5"/>
            <p:cNvSpPr/>
            <p:nvPr/>
          </p:nvSpPr>
          <p:spPr>
            <a:xfrm>
              <a:off x="332012" y="2899588"/>
              <a:ext cx="45710" cy="45710"/>
            </a:xfrm>
            <a:custGeom>
              <a:avLst/>
              <a:gdLst/>
              <a:ahLst/>
              <a:cxnLst/>
              <a:rect l="l" t="t" r="r" b="b"/>
              <a:pathLst>
                <a:path w="1302" h="1302" extrusionOk="0">
                  <a:moveTo>
                    <a:pt x="667" y="1"/>
                  </a:moveTo>
                  <a:cubicBezTo>
                    <a:pt x="300" y="1"/>
                    <a:pt x="0" y="301"/>
                    <a:pt x="0" y="668"/>
                  </a:cubicBezTo>
                  <a:cubicBezTo>
                    <a:pt x="0" y="1002"/>
                    <a:pt x="300" y="1302"/>
                    <a:pt x="667" y="1302"/>
                  </a:cubicBezTo>
                  <a:cubicBezTo>
                    <a:pt x="1001" y="1302"/>
                    <a:pt x="1301" y="1002"/>
                    <a:pt x="1301" y="668"/>
                  </a:cubicBezTo>
                  <a:cubicBezTo>
                    <a:pt x="1301" y="301"/>
                    <a:pt x="1001" y="1"/>
                    <a:pt x="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5"/>
            <p:cNvSpPr/>
            <p:nvPr/>
          </p:nvSpPr>
          <p:spPr>
            <a:xfrm>
              <a:off x="8638103" y="772804"/>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5"/>
            <p:cNvSpPr/>
            <p:nvPr/>
          </p:nvSpPr>
          <p:spPr>
            <a:xfrm>
              <a:off x="6628907" y="225403"/>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5"/>
            <p:cNvSpPr/>
            <p:nvPr/>
          </p:nvSpPr>
          <p:spPr>
            <a:xfrm>
              <a:off x="8724782" y="2548892"/>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5"/>
            <p:cNvSpPr/>
            <p:nvPr/>
          </p:nvSpPr>
          <p:spPr>
            <a:xfrm>
              <a:off x="2443124" y="4622981"/>
              <a:ext cx="44516" cy="45710"/>
            </a:xfrm>
            <a:custGeom>
              <a:avLst/>
              <a:gdLst/>
              <a:ahLst/>
              <a:cxnLst/>
              <a:rect l="l" t="t" r="r" b="b"/>
              <a:pathLst>
                <a:path w="1268" h="1302" extrusionOk="0">
                  <a:moveTo>
                    <a:pt x="634" y="1"/>
                  </a:moveTo>
                  <a:cubicBezTo>
                    <a:pt x="267" y="1"/>
                    <a:pt x="0" y="301"/>
                    <a:pt x="0" y="668"/>
                  </a:cubicBezTo>
                  <a:cubicBezTo>
                    <a:pt x="0" y="1002"/>
                    <a:pt x="267" y="1302"/>
                    <a:pt x="634" y="1302"/>
                  </a:cubicBezTo>
                  <a:cubicBezTo>
                    <a:pt x="1001" y="1302"/>
                    <a:pt x="1268" y="1002"/>
                    <a:pt x="1268" y="668"/>
                  </a:cubicBezTo>
                  <a:cubicBezTo>
                    <a:pt x="1268"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5"/>
            <p:cNvSpPr/>
            <p:nvPr/>
          </p:nvSpPr>
          <p:spPr>
            <a:xfrm>
              <a:off x="572226" y="391748"/>
              <a:ext cx="194514" cy="193513"/>
            </a:xfrm>
            <a:custGeom>
              <a:avLst/>
              <a:gdLst/>
              <a:ahLst/>
              <a:cxnLst/>
              <a:rect l="l" t="t" r="r" b="b"/>
              <a:pathLst>
                <a:path w="6606" h="6572" extrusionOk="0">
                  <a:moveTo>
                    <a:pt x="2636" y="0"/>
                  </a:moveTo>
                  <a:lnTo>
                    <a:pt x="2636" y="2635"/>
                  </a:lnTo>
                  <a:lnTo>
                    <a:pt x="0" y="2635"/>
                  </a:lnTo>
                  <a:lnTo>
                    <a:pt x="0" y="3970"/>
                  </a:lnTo>
                  <a:lnTo>
                    <a:pt x="2636" y="3970"/>
                  </a:lnTo>
                  <a:lnTo>
                    <a:pt x="2636" y="6572"/>
                  </a:lnTo>
                  <a:lnTo>
                    <a:pt x="3970" y="6572"/>
                  </a:lnTo>
                  <a:lnTo>
                    <a:pt x="3970" y="3970"/>
                  </a:lnTo>
                  <a:lnTo>
                    <a:pt x="6605" y="3970"/>
                  </a:lnTo>
                  <a:lnTo>
                    <a:pt x="6605" y="2635"/>
                  </a:lnTo>
                  <a:lnTo>
                    <a:pt x="3970" y="2635"/>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498"/>
        <p:cNvGrpSpPr/>
        <p:nvPr/>
      </p:nvGrpSpPr>
      <p:grpSpPr>
        <a:xfrm>
          <a:off x="0" y="0"/>
          <a:ext cx="0" cy="0"/>
          <a:chOff x="0" y="0"/>
          <a:chExt cx="0" cy="0"/>
        </a:xfrm>
      </p:grpSpPr>
      <p:sp>
        <p:nvSpPr>
          <p:cNvPr id="499" name="Google Shape;499;p26"/>
          <p:cNvSpPr txBox="1">
            <a:spLocks noGrp="1"/>
          </p:cNvSpPr>
          <p:nvPr>
            <p:ph type="subTitle" idx="1"/>
          </p:nvPr>
        </p:nvSpPr>
        <p:spPr>
          <a:xfrm>
            <a:off x="4595662" y="1600025"/>
            <a:ext cx="3749700" cy="406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0" name="Google Shape;500;p26"/>
          <p:cNvSpPr txBox="1">
            <a:spLocks noGrp="1"/>
          </p:cNvSpPr>
          <p:nvPr>
            <p:ph type="subTitle" idx="2"/>
          </p:nvPr>
        </p:nvSpPr>
        <p:spPr>
          <a:xfrm>
            <a:off x="4595663" y="2256925"/>
            <a:ext cx="3749700" cy="406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1" name="Google Shape;501;p26"/>
          <p:cNvSpPr txBox="1">
            <a:spLocks noGrp="1"/>
          </p:cNvSpPr>
          <p:nvPr>
            <p:ph type="subTitle" idx="3"/>
          </p:nvPr>
        </p:nvSpPr>
        <p:spPr>
          <a:xfrm>
            <a:off x="4595663" y="2913813"/>
            <a:ext cx="3749700" cy="406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26"/>
          <p:cNvSpPr txBox="1">
            <a:spLocks noGrp="1"/>
          </p:cNvSpPr>
          <p:nvPr>
            <p:ph type="subTitle" idx="4"/>
          </p:nvPr>
        </p:nvSpPr>
        <p:spPr>
          <a:xfrm>
            <a:off x="4595663" y="3570727"/>
            <a:ext cx="3749700" cy="406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3" name="Google Shape;503;p26"/>
          <p:cNvSpPr txBox="1">
            <a:spLocks noGrp="1"/>
          </p:cNvSpPr>
          <p:nvPr>
            <p:ph type="subTitle" idx="5"/>
          </p:nvPr>
        </p:nvSpPr>
        <p:spPr>
          <a:xfrm>
            <a:off x="798638" y="1600025"/>
            <a:ext cx="3645300" cy="406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Font typeface="Bebas Neue"/>
              <a:buNone/>
              <a:defRPr sz="2000" b="1">
                <a:solidFill>
                  <a:schemeClr val="dk2"/>
                </a:solidFill>
                <a:latin typeface="Hepta Slab"/>
                <a:ea typeface="Hepta Slab"/>
                <a:cs typeface="Hepta Slab"/>
                <a:sym typeface="Hepta Slab"/>
              </a:defRPr>
            </a:lvl1pPr>
            <a:lvl2pPr lvl="1" algn="ctr"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algn="ctr"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algn="ctr"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algn="ctr"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algn="ctr"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algn="ctr"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algn="ctr"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algn="ctr"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a:endParaRPr/>
          </a:p>
        </p:txBody>
      </p:sp>
      <p:sp>
        <p:nvSpPr>
          <p:cNvPr id="504" name="Google Shape;504;p26"/>
          <p:cNvSpPr txBox="1">
            <a:spLocks noGrp="1"/>
          </p:cNvSpPr>
          <p:nvPr>
            <p:ph type="subTitle" idx="6"/>
          </p:nvPr>
        </p:nvSpPr>
        <p:spPr>
          <a:xfrm>
            <a:off x="798638" y="2256925"/>
            <a:ext cx="3645300" cy="406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Font typeface="Bebas Neue"/>
              <a:buNone/>
              <a:defRPr sz="2000" b="1">
                <a:solidFill>
                  <a:schemeClr val="dk2"/>
                </a:solidFill>
                <a:latin typeface="Hepta Slab"/>
                <a:ea typeface="Hepta Slab"/>
                <a:cs typeface="Hepta Slab"/>
                <a:sym typeface="Hepta Slab"/>
              </a:defRPr>
            </a:lvl1pPr>
            <a:lvl2pPr lvl="1" algn="ctr"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algn="ctr"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algn="ctr"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algn="ctr"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algn="ctr"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algn="ctr"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algn="ctr"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algn="ctr"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a:endParaRPr/>
          </a:p>
        </p:txBody>
      </p:sp>
      <p:sp>
        <p:nvSpPr>
          <p:cNvPr id="505" name="Google Shape;505;p26"/>
          <p:cNvSpPr txBox="1">
            <a:spLocks noGrp="1"/>
          </p:cNvSpPr>
          <p:nvPr>
            <p:ph type="subTitle" idx="7"/>
          </p:nvPr>
        </p:nvSpPr>
        <p:spPr>
          <a:xfrm>
            <a:off x="798638" y="2913813"/>
            <a:ext cx="3645300" cy="406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Font typeface="Bebas Neue"/>
              <a:buNone/>
              <a:defRPr sz="2000" b="1">
                <a:solidFill>
                  <a:schemeClr val="dk2"/>
                </a:solidFill>
                <a:latin typeface="Hepta Slab"/>
                <a:ea typeface="Hepta Slab"/>
                <a:cs typeface="Hepta Slab"/>
                <a:sym typeface="Hepta Slab"/>
              </a:defRPr>
            </a:lvl1pPr>
            <a:lvl2pPr lvl="1" algn="ctr"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algn="ctr"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algn="ctr"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algn="ctr"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algn="ctr"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algn="ctr"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algn="ctr"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algn="ctr"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a:endParaRPr/>
          </a:p>
        </p:txBody>
      </p:sp>
      <p:sp>
        <p:nvSpPr>
          <p:cNvPr id="506" name="Google Shape;506;p26"/>
          <p:cNvSpPr txBox="1">
            <a:spLocks noGrp="1"/>
          </p:cNvSpPr>
          <p:nvPr>
            <p:ph type="subTitle" idx="8"/>
          </p:nvPr>
        </p:nvSpPr>
        <p:spPr>
          <a:xfrm>
            <a:off x="798638" y="3570725"/>
            <a:ext cx="3645300" cy="406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Font typeface="Bebas Neue"/>
              <a:buNone/>
              <a:defRPr sz="2000" b="1">
                <a:solidFill>
                  <a:schemeClr val="dk2"/>
                </a:solidFill>
                <a:latin typeface="Hepta Slab"/>
                <a:ea typeface="Hepta Slab"/>
                <a:cs typeface="Hepta Slab"/>
                <a:sym typeface="Hepta Slab"/>
              </a:defRPr>
            </a:lvl1pPr>
            <a:lvl2pPr lvl="1" algn="ctr"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algn="ctr"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algn="ctr"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algn="ctr"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algn="ctr"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algn="ctr"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algn="ctr"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algn="ctr"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a:endParaRPr/>
          </a:p>
        </p:txBody>
      </p:sp>
      <p:sp>
        <p:nvSpPr>
          <p:cNvPr id="507" name="Google Shape;507;p26"/>
          <p:cNvSpPr txBox="1">
            <a:spLocks noGrp="1"/>
          </p:cNvSpPr>
          <p:nvPr>
            <p:ph type="title"/>
          </p:nvPr>
        </p:nvSpPr>
        <p:spPr>
          <a:xfrm>
            <a:off x="720000" y="539400"/>
            <a:ext cx="7704000" cy="55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3500"/>
              <a:buNone/>
              <a:defRPr sz="3000"/>
            </a:lvl1pPr>
            <a:lvl2pPr lvl="1" rtl="0">
              <a:spcBef>
                <a:spcPts val="0"/>
              </a:spcBef>
              <a:spcAft>
                <a:spcPts val="0"/>
              </a:spcAft>
              <a:buClr>
                <a:schemeClr val="accent2"/>
              </a:buClr>
              <a:buSzPts val="3500"/>
              <a:buNone/>
              <a:defRPr>
                <a:solidFill>
                  <a:schemeClr val="accent2"/>
                </a:solidFill>
              </a:defRPr>
            </a:lvl2pPr>
            <a:lvl3pPr lvl="2" rtl="0">
              <a:spcBef>
                <a:spcPts val="0"/>
              </a:spcBef>
              <a:spcAft>
                <a:spcPts val="0"/>
              </a:spcAft>
              <a:buClr>
                <a:schemeClr val="accent2"/>
              </a:buClr>
              <a:buSzPts val="3500"/>
              <a:buNone/>
              <a:defRPr>
                <a:solidFill>
                  <a:schemeClr val="accent2"/>
                </a:solidFill>
              </a:defRPr>
            </a:lvl3pPr>
            <a:lvl4pPr lvl="3" rtl="0">
              <a:spcBef>
                <a:spcPts val="0"/>
              </a:spcBef>
              <a:spcAft>
                <a:spcPts val="0"/>
              </a:spcAft>
              <a:buClr>
                <a:schemeClr val="accent2"/>
              </a:buClr>
              <a:buSzPts val="3500"/>
              <a:buNone/>
              <a:defRPr>
                <a:solidFill>
                  <a:schemeClr val="accent2"/>
                </a:solidFill>
              </a:defRPr>
            </a:lvl4pPr>
            <a:lvl5pPr lvl="4" rtl="0">
              <a:spcBef>
                <a:spcPts val="0"/>
              </a:spcBef>
              <a:spcAft>
                <a:spcPts val="0"/>
              </a:spcAft>
              <a:buClr>
                <a:schemeClr val="accent2"/>
              </a:buClr>
              <a:buSzPts val="3500"/>
              <a:buNone/>
              <a:defRPr>
                <a:solidFill>
                  <a:schemeClr val="accent2"/>
                </a:solidFill>
              </a:defRPr>
            </a:lvl5pPr>
            <a:lvl6pPr lvl="5" rtl="0">
              <a:spcBef>
                <a:spcPts val="0"/>
              </a:spcBef>
              <a:spcAft>
                <a:spcPts val="0"/>
              </a:spcAft>
              <a:buClr>
                <a:schemeClr val="accent2"/>
              </a:buClr>
              <a:buSzPts val="3500"/>
              <a:buNone/>
              <a:defRPr>
                <a:solidFill>
                  <a:schemeClr val="accent2"/>
                </a:solidFill>
              </a:defRPr>
            </a:lvl6pPr>
            <a:lvl7pPr lvl="6" rtl="0">
              <a:spcBef>
                <a:spcPts val="0"/>
              </a:spcBef>
              <a:spcAft>
                <a:spcPts val="0"/>
              </a:spcAft>
              <a:buClr>
                <a:schemeClr val="accent2"/>
              </a:buClr>
              <a:buSzPts val="3500"/>
              <a:buNone/>
              <a:defRPr>
                <a:solidFill>
                  <a:schemeClr val="accent2"/>
                </a:solidFill>
              </a:defRPr>
            </a:lvl7pPr>
            <a:lvl8pPr lvl="7" rtl="0">
              <a:spcBef>
                <a:spcPts val="0"/>
              </a:spcBef>
              <a:spcAft>
                <a:spcPts val="0"/>
              </a:spcAft>
              <a:buClr>
                <a:schemeClr val="accent2"/>
              </a:buClr>
              <a:buSzPts val="3500"/>
              <a:buNone/>
              <a:defRPr>
                <a:solidFill>
                  <a:schemeClr val="accent2"/>
                </a:solidFill>
              </a:defRPr>
            </a:lvl8pPr>
            <a:lvl9pPr lvl="8" rtl="0">
              <a:spcBef>
                <a:spcPts val="0"/>
              </a:spcBef>
              <a:spcAft>
                <a:spcPts val="0"/>
              </a:spcAft>
              <a:buClr>
                <a:schemeClr val="accent2"/>
              </a:buClr>
              <a:buSzPts val="3500"/>
              <a:buNone/>
              <a:defRPr>
                <a:solidFill>
                  <a:schemeClr val="accent2"/>
                </a:solidFill>
              </a:defRPr>
            </a:lvl9pPr>
          </a:lstStyle>
          <a:p>
            <a:endParaRPr/>
          </a:p>
        </p:txBody>
      </p:sp>
      <p:grpSp>
        <p:nvGrpSpPr>
          <p:cNvPr id="508" name="Google Shape;508;p26"/>
          <p:cNvGrpSpPr/>
          <p:nvPr/>
        </p:nvGrpSpPr>
        <p:grpSpPr>
          <a:xfrm>
            <a:off x="362215" y="169240"/>
            <a:ext cx="8498929" cy="4589443"/>
            <a:chOff x="362215" y="169240"/>
            <a:chExt cx="8498929" cy="4589443"/>
          </a:xfrm>
        </p:grpSpPr>
        <p:sp>
          <p:nvSpPr>
            <p:cNvPr id="509" name="Google Shape;509;p26"/>
            <p:cNvSpPr/>
            <p:nvPr/>
          </p:nvSpPr>
          <p:spPr>
            <a:xfrm>
              <a:off x="8662502" y="4696187"/>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6"/>
            <p:cNvSpPr/>
            <p:nvPr/>
          </p:nvSpPr>
          <p:spPr>
            <a:xfrm>
              <a:off x="591104" y="348566"/>
              <a:ext cx="303549" cy="303519"/>
            </a:xfrm>
            <a:custGeom>
              <a:avLst/>
              <a:gdLst/>
              <a:ahLst/>
              <a:cxnLst/>
              <a:rect l="l" t="t" r="r" b="b"/>
              <a:pathLst>
                <a:path w="10309" h="10308" extrusionOk="0">
                  <a:moveTo>
                    <a:pt x="4104" y="0"/>
                  </a:moveTo>
                  <a:lnTo>
                    <a:pt x="4104" y="4137"/>
                  </a:lnTo>
                  <a:lnTo>
                    <a:pt x="1" y="4137"/>
                  </a:lnTo>
                  <a:lnTo>
                    <a:pt x="1" y="6205"/>
                  </a:lnTo>
                  <a:lnTo>
                    <a:pt x="4104" y="6205"/>
                  </a:lnTo>
                  <a:lnTo>
                    <a:pt x="4104" y="10308"/>
                  </a:lnTo>
                  <a:lnTo>
                    <a:pt x="6172" y="10308"/>
                  </a:lnTo>
                  <a:lnTo>
                    <a:pt x="6172" y="6205"/>
                  </a:lnTo>
                  <a:lnTo>
                    <a:pt x="10308" y="6205"/>
                  </a:lnTo>
                  <a:lnTo>
                    <a:pt x="10308" y="4137"/>
                  </a:lnTo>
                  <a:lnTo>
                    <a:pt x="6172" y="4137"/>
                  </a:lnTo>
                  <a:lnTo>
                    <a:pt x="6172"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6"/>
            <p:cNvSpPr/>
            <p:nvPr/>
          </p:nvSpPr>
          <p:spPr>
            <a:xfrm>
              <a:off x="8774463" y="2974846"/>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6"/>
            <p:cNvSpPr/>
            <p:nvPr/>
          </p:nvSpPr>
          <p:spPr>
            <a:xfrm>
              <a:off x="362215" y="3134951"/>
              <a:ext cx="45710" cy="45710"/>
            </a:xfrm>
            <a:custGeom>
              <a:avLst/>
              <a:gdLst/>
              <a:ahLst/>
              <a:cxnLst/>
              <a:rect l="l" t="t" r="r" b="b"/>
              <a:pathLst>
                <a:path w="1302" h="1302" extrusionOk="0">
                  <a:moveTo>
                    <a:pt x="667" y="1"/>
                  </a:moveTo>
                  <a:cubicBezTo>
                    <a:pt x="300" y="1"/>
                    <a:pt x="0" y="301"/>
                    <a:pt x="0" y="668"/>
                  </a:cubicBezTo>
                  <a:cubicBezTo>
                    <a:pt x="0" y="1002"/>
                    <a:pt x="300" y="1302"/>
                    <a:pt x="667" y="1302"/>
                  </a:cubicBezTo>
                  <a:cubicBezTo>
                    <a:pt x="1001" y="1302"/>
                    <a:pt x="1301" y="1002"/>
                    <a:pt x="1301" y="668"/>
                  </a:cubicBezTo>
                  <a:cubicBezTo>
                    <a:pt x="1301" y="301"/>
                    <a:pt x="1001" y="1"/>
                    <a:pt x="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6"/>
            <p:cNvSpPr/>
            <p:nvPr/>
          </p:nvSpPr>
          <p:spPr>
            <a:xfrm>
              <a:off x="504431" y="1650204"/>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6"/>
            <p:cNvSpPr/>
            <p:nvPr/>
          </p:nvSpPr>
          <p:spPr>
            <a:xfrm>
              <a:off x="4002097" y="169240"/>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6"/>
            <p:cNvSpPr/>
            <p:nvPr/>
          </p:nvSpPr>
          <p:spPr>
            <a:xfrm>
              <a:off x="7003711" y="255941"/>
              <a:ext cx="45710" cy="45710"/>
            </a:xfrm>
            <a:custGeom>
              <a:avLst/>
              <a:gdLst/>
              <a:ahLst/>
              <a:cxnLst/>
              <a:rect l="l" t="t" r="r" b="b"/>
              <a:pathLst>
                <a:path w="1302" h="1302" extrusionOk="0">
                  <a:moveTo>
                    <a:pt x="634" y="1"/>
                  </a:moveTo>
                  <a:cubicBezTo>
                    <a:pt x="301" y="1"/>
                    <a:pt x="1" y="301"/>
                    <a:pt x="1" y="635"/>
                  </a:cubicBezTo>
                  <a:cubicBezTo>
                    <a:pt x="1" y="1002"/>
                    <a:pt x="301" y="1302"/>
                    <a:pt x="634" y="1302"/>
                  </a:cubicBezTo>
                  <a:cubicBezTo>
                    <a:pt x="1001" y="1302"/>
                    <a:pt x="1302" y="1002"/>
                    <a:pt x="1302" y="635"/>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6"/>
            <p:cNvSpPr/>
            <p:nvPr/>
          </p:nvSpPr>
          <p:spPr>
            <a:xfrm>
              <a:off x="8794972" y="1219342"/>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6"/>
            <p:cNvSpPr/>
            <p:nvPr/>
          </p:nvSpPr>
          <p:spPr>
            <a:xfrm>
              <a:off x="5378173" y="4672002"/>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6"/>
            <p:cNvSpPr/>
            <p:nvPr/>
          </p:nvSpPr>
          <p:spPr>
            <a:xfrm>
              <a:off x="1929440" y="255943"/>
              <a:ext cx="44516" cy="45710"/>
            </a:xfrm>
            <a:custGeom>
              <a:avLst/>
              <a:gdLst/>
              <a:ahLst/>
              <a:cxnLst/>
              <a:rect l="l" t="t" r="r" b="b"/>
              <a:pathLst>
                <a:path w="1268" h="1302" extrusionOk="0">
                  <a:moveTo>
                    <a:pt x="634" y="1"/>
                  </a:moveTo>
                  <a:cubicBezTo>
                    <a:pt x="267" y="1"/>
                    <a:pt x="0" y="301"/>
                    <a:pt x="0" y="668"/>
                  </a:cubicBezTo>
                  <a:cubicBezTo>
                    <a:pt x="0" y="1002"/>
                    <a:pt x="267" y="1302"/>
                    <a:pt x="634" y="1302"/>
                  </a:cubicBezTo>
                  <a:cubicBezTo>
                    <a:pt x="1001" y="1302"/>
                    <a:pt x="1268" y="1002"/>
                    <a:pt x="1268" y="668"/>
                  </a:cubicBezTo>
                  <a:cubicBezTo>
                    <a:pt x="1268"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6"/>
            <p:cNvSpPr/>
            <p:nvPr/>
          </p:nvSpPr>
          <p:spPr>
            <a:xfrm>
              <a:off x="7468504" y="450266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578"/>
        <p:cNvGrpSpPr/>
        <p:nvPr/>
      </p:nvGrpSpPr>
      <p:grpSpPr>
        <a:xfrm>
          <a:off x="0" y="0"/>
          <a:ext cx="0" cy="0"/>
          <a:chOff x="0" y="0"/>
          <a:chExt cx="0" cy="0"/>
        </a:xfrm>
      </p:grpSpPr>
      <p:sp>
        <p:nvSpPr>
          <p:cNvPr id="579" name="Google Shape;579;p28"/>
          <p:cNvSpPr txBox="1">
            <a:spLocks noGrp="1"/>
          </p:cNvSpPr>
          <p:nvPr>
            <p:ph type="subTitle" idx="1"/>
          </p:nvPr>
        </p:nvSpPr>
        <p:spPr>
          <a:xfrm>
            <a:off x="875675" y="2300938"/>
            <a:ext cx="21321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1600"/>
              </a:spcBef>
              <a:spcAft>
                <a:spcPts val="0"/>
              </a:spcAft>
              <a:buClr>
                <a:schemeClr val="dk1"/>
              </a:buClr>
              <a:buSzPts val="1400"/>
              <a:buNone/>
              <a:defRPr>
                <a:solidFill>
                  <a:schemeClr val="dk1"/>
                </a:solidFill>
              </a:defRPr>
            </a:lvl3pPr>
            <a:lvl4pPr lvl="3" algn="ctr" rtl="0">
              <a:lnSpc>
                <a:spcPct val="100000"/>
              </a:lnSpc>
              <a:spcBef>
                <a:spcPts val="1600"/>
              </a:spcBef>
              <a:spcAft>
                <a:spcPts val="0"/>
              </a:spcAft>
              <a:buClr>
                <a:schemeClr val="dk1"/>
              </a:buClr>
              <a:buSzPts val="1400"/>
              <a:buNone/>
              <a:defRPr>
                <a:solidFill>
                  <a:schemeClr val="dk1"/>
                </a:solidFill>
              </a:defRPr>
            </a:lvl4pPr>
            <a:lvl5pPr lvl="4" algn="ctr" rtl="0">
              <a:lnSpc>
                <a:spcPct val="100000"/>
              </a:lnSpc>
              <a:spcBef>
                <a:spcPts val="1600"/>
              </a:spcBef>
              <a:spcAft>
                <a:spcPts val="0"/>
              </a:spcAft>
              <a:buClr>
                <a:schemeClr val="dk1"/>
              </a:buClr>
              <a:buSzPts val="1400"/>
              <a:buNone/>
              <a:defRPr>
                <a:solidFill>
                  <a:schemeClr val="dk1"/>
                </a:solidFill>
              </a:defRPr>
            </a:lvl5pPr>
            <a:lvl6pPr lvl="5" algn="ctr" rtl="0">
              <a:lnSpc>
                <a:spcPct val="100000"/>
              </a:lnSpc>
              <a:spcBef>
                <a:spcPts val="1600"/>
              </a:spcBef>
              <a:spcAft>
                <a:spcPts val="0"/>
              </a:spcAft>
              <a:buClr>
                <a:schemeClr val="dk1"/>
              </a:buClr>
              <a:buSzPts val="1400"/>
              <a:buNone/>
              <a:defRPr>
                <a:solidFill>
                  <a:schemeClr val="dk1"/>
                </a:solidFill>
              </a:defRPr>
            </a:lvl6pPr>
            <a:lvl7pPr lvl="6" algn="ctr" rtl="0">
              <a:lnSpc>
                <a:spcPct val="100000"/>
              </a:lnSpc>
              <a:spcBef>
                <a:spcPts val="1600"/>
              </a:spcBef>
              <a:spcAft>
                <a:spcPts val="0"/>
              </a:spcAft>
              <a:buClr>
                <a:schemeClr val="dk1"/>
              </a:buClr>
              <a:buSzPts val="1400"/>
              <a:buNone/>
              <a:defRPr>
                <a:solidFill>
                  <a:schemeClr val="dk1"/>
                </a:solidFill>
              </a:defRPr>
            </a:lvl7pPr>
            <a:lvl8pPr lvl="7" algn="ctr" rtl="0">
              <a:lnSpc>
                <a:spcPct val="100000"/>
              </a:lnSpc>
              <a:spcBef>
                <a:spcPts val="1600"/>
              </a:spcBef>
              <a:spcAft>
                <a:spcPts val="0"/>
              </a:spcAft>
              <a:buClr>
                <a:schemeClr val="dk1"/>
              </a:buClr>
              <a:buSzPts val="1400"/>
              <a:buNone/>
              <a:defRPr>
                <a:solidFill>
                  <a:schemeClr val="dk1"/>
                </a:solidFill>
              </a:defRPr>
            </a:lvl8pPr>
            <a:lvl9pPr lvl="8" algn="ctr" rtl="0">
              <a:lnSpc>
                <a:spcPct val="100000"/>
              </a:lnSpc>
              <a:spcBef>
                <a:spcPts val="1600"/>
              </a:spcBef>
              <a:spcAft>
                <a:spcPts val="1600"/>
              </a:spcAft>
              <a:buClr>
                <a:schemeClr val="dk1"/>
              </a:buClr>
              <a:buSzPts val="1400"/>
              <a:buNone/>
              <a:defRPr>
                <a:solidFill>
                  <a:schemeClr val="dk1"/>
                </a:solidFill>
              </a:defRPr>
            </a:lvl9pPr>
          </a:lstStyle>
          <a:p>
            <a:endParaRPr/>
          </a:p>
        </p:txBody>
      </p:sp>
      <p:sp>
        <p:nvSpPr>
          <p:cNvPr id="580" name="Google Shape;580;p28"/>
          <p:cNvSpPr txBox="1">
            <a:spLocks noGrp="1"/>
          </p:cNvSpPr>
          <p:nvPr>
            <p:ph type="subTitle" idx="2"/>
          </p:nvPr>
        </p:nvSpPr>
        <p:spPr>
          <a:xfrm>
            <a:off x="3505939" y="2300938"/>
            <a:ext cx="21321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1600"/>
              </a:spcBef>
              <a:spcAft>
                <a:spcPts val="0"/>
              </a:spcAft>
              <a:buClr>
                <a:schemeClr val="dk1"/>
              </a:buClr>
              <a:buSzPts val="1400"/>
              <a:buNone/>
              <a:defRPr>
                <a:solidFill>
                  <a:schemeClr val="dk1"/>
                </a:solidFill>
              </a:defRPr>
            </a:lvl3pPr>
            <a:lvl4pPr lvl="3" algn="ctr" rtl="0">
              <a:lnSpc>
                <a:spcPct val="100000"/>
              </a:lnSpc>
              <a:spcBef>
                <a:spcPts val="1600"/>
              </a:spcBef>
              <a:spcAft>
                <a:spcPts val="0"/>
              </a:spcAft>
              <a:buClr>
                <a:schemeClr val="dk1"/>
              </a:buClr>
              <a:buSzPts val="1400"/>
              <a:buNone/>
              <a:defRPr>
                <a:solidFill>
                  <a:schemeClr val="dk1"/>
                </a:solidFill>
              </a:defRPr>
            </a:lvl4pPr>
            <a:lvl5pPr lvl="4" algn="ctr" rtl="0">
              <a:lnSpc>
                <a:spcPct val="100000"/>
              </a:lnSpc>
              <a:spcBef>
                <a:spcPts val="1600"/>
              </a:spcBef>
              <a:spcAft>
                <a:spcPts val="0"/>
              </a:spcAft>
              <a:buClr>
                <a:schemeClr val="dk1"/>
              </a:buClr>
              <a:buSzPts val="1400"/>
              <a:buNone/>
              <a:defRPr>
                <a:solidFill>
                  <a:schemeClr val="dk1"/>
                </a:solidFill>
              </a:defRPr>
            </a:lvl5pPr>
            <a:lvl6pPr lvl="5" algn="ctr" rtl="0">
              <a:lnSpc>
                <a:spcPct val="100000"/>
              </a:lnSpc>
              <a:spcBef>
                <a:spcPts val="1600"/>
              </a:spcBef>
              <a:spcAft>
                <a:spcPts val="0"/>
              </a:spcAft>
              <a:buClr>
                <a:schemeClr val="dk1"/>
              </a:buClr>
              <a:buSzPts val="1400"/>
              <a:buNone/>
              <a:defRPr>
                <a:solidFill>
                  <a:schemeClr val="dk1"/>
                </a:solidFill>
              </a:defRPr>
            </a:lvl6pPr>
            <a:lvl7pPr lvl="6" algn="ctr" rtl="0">
              <a:lnSpc>
                <a:spcPct val="100000"/>
              </a:lnSpc>
              <a:spcBef>
                <a:spcPts val="1600"/>
              </a:spcBef>
              <a:spcAft>
                <a:spcPts val="0"/>
              </a:spcAft>
              <a:buClr>
                <a:schemeClr val="dk1"/>
              </a:buClr>
              <a:buSzPts val="1400"/>
              <a:buNone/>
              <a:defRPr>
                <a:solidFill>
                  <a:schemeClr val="dk1"/>
                </a:solidFill>
              </a:defRPr>
            </a:lvl7pPr>
            <a:lvl8pPr lvl="7" algn="ctr" rtl="0">
              <a:lnSpc>
                <a:spcPct val="100000"/>
              </a:lnSpc>
              <a:spcBef>
                <a:spcPts val="1600"/>
              </a:spcBef>
              <a:spcAft>
                <a:spcPts val="0"/>
              </a:spcAft>
              <a:buClr>
                <a:schemeClr val="dk1"/>
              </a:buClr>
              <a:buSzPts val="1400"/>
              <a:buNone/>
              <a:defRPr>
                <a:solidFill>
                  <a:schemeClr val="dk1"/>
                </a:solidFill>
              </a:defRPr>
            </a:lvl8pPr>
            <a:lvl9pPr lvl="8" algn="ctr" rtl="0">
              <a:lnSpc>
                <a:spcPct val="100000"/>
              </a:lnSpc>
              <a:spcBef>
                <a:spcPts val="1600"/>
              </a:spcBef>
              <a:spcAft>
                <a:spcPts val="1600"/>
              </a:spcAft>
              <a:buClr>
                <a:schemeClr val="dk1"/>
              </a:buClr>
              <a:buSzPts val="1400"/>
              <a:buNone/>
              <a:defRPr>
                <a:solidFill>
                  <a:schemeClr val="dk1"/>
                </a:solidFill>
              </a:defRPr>
            </a:lvl9pPr>
          </a:lstStyle>
          <a:p>
            <a:endParaRPr/>
          </a:p>
        </p:txBody>
      </p:sp>
      <p:sp>
        <p:nvSpPr>
          <p:cNvPr id="581" name="Google Shape;581;p28"/>
          <p:cNvSpPr txBox="1">
            <a:spLocks noGrp="1"/>
          </p:cNvSpPr>
          <p:nvPr>
            <p:ph type="subTitle" idx="3"/>
          </p:nvPr>
        </p:nvSpPr>
        <p:spPr>
          <a:xfrm>
            <a:off x="875675" y="3886738"/>
            <a:ext cx="21321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1600"/>
              </a:spcBef>
              <a:spcAft>
                <a:spcPts val="0"/>
              </a:spcAft>
              <a:buClr>
                <a:schemeClr val="dk1"/>
              </a:buClr>
              <a:buSzPts val="1400"/>
              <a:buNone/>
              <a:defRPr>
                <a:solidFill>
                  <a:schemeClr val="dk1"/>
                </a:solidFill>
              </a:defRPr>
            </a:lvl3pPr>
            <a:lvl4pPr lvl="3" algn="ctr" rtl="0">
              <a:lnSpc>
                <a:spcPct val="100000"/>
              </a:lnSpc>
              <a:spcBef>
                <a:spcPts val="1600"/>
              </a:spcBef>
              <a:spcAft>
                <a:spcPts val="0"/>
              </a:spcAft>
              <a:buClr>
                <a:schemeClr val="dk1"/>
              </a:buClr>
              <a:buSzPts val="1400"/>
              <a:buNone/>
              <a:defRPr>
                <a:solidFill>
                  <a:schemeClr val="dk1"/>
                </a:solidFill>
              </a:defRPr>
            </a:lvl4pPr>
            <a:lvl5pPr lvl="4" algn="ctr" rtl="0">
              <a:lnSpc>
                <a:spcPct val="100000"/>
              </a:lnSpc>
              <a:spcBef>
                <a:spcPts val="1600"/>
              </a:spcBef>
              <a:spcAft>
                <a:spcPts val="0"/>
              </a:spcAft>
              <a:buClr>
                <a:schemeClr val="dk1"/>
              </a:buClr>
              <a:buSzPts val="1400"/>
              <a:buNone/>
              <a:defRPr>
                <a:solidFill>
                  <a:schemeClr val="dk1"/>
                </a:solidFill>
              </a:defRPr>
            </a:lvl5pPr>
            <a:lvl6pPr lvl="5" algn="ctr" rtl="0">
              <a:lnSpc>
                <a:spcPct val="100000"/>
              </a:lnSpc>
              <a:spcBef>
                <a:spcPts val="1600"/>
              </a:spcBef>
              <a:spcAft>
                <a:spcPts val="0"/>
              </a:spcAft>
              <a:buClr>
                <a:schemeClr val="dk1"/>
              </a:buClr>
              <a:buSzPts val="1400"/>
              <a:buNone/>
              <a:defRPr>
                <a:solidFill>
                  <a:schemeClr val="dk1"/>
                </a:solidFill>
              </a:defRPr>
            </a:lvl6pPr>
            <a:lvl7pPr lvl="6" algn="ctr" rtl="0">
              <a:lnSpc>
                <a:spcPct val="100000"/>
              </a:lnSpc>
              <a:spcBef>
                <a:spcPts val="1600"/>
              </a:spcBef>
              <a:spcAft>
                <a:spcPts val="0"/>
              </a:spcAft>
              <a:buClr>
                <a:schemeClr val="dk1"/>
              </a:buClr>
              <a:buSzPts val="1400"/>
              <a:buNone/>
              <a:defRPr>
                <a:solidFill>
                  <a:schemeClr val="dk1"/>
                </a:solidFill>
              </a:defRPr>
            </a:lvl7pPr>
            <a:lvl8pPr lvl="7" algn="ctr" rtl="0">
              <a:lnSpc>
                <a:spcPct val="100000"/>
              </a:lnSpc>
              <a:spcBef>
                <a:spcPts val="1600"/>
              </a:spcBef>
              <a:spcAft>
                <a:spcPts val="0"/>
              </a:spcAft>
              <a:buClr>
                <a:schemeClr val="dk1"/>
              </a:buClr>
              <a:buSzPts val="1400"/>
              <a:buNone/>
              <a:defRPr>
                <a:solidFill>
                  <a:schemeClr val="dk1"/>
                </a:solidFill>
              </a:defRPr>
            </a:lvl8pPr>
            <a:lvl9pPr lvl="8" algn="ctr" rtl="0">
              <a:lnSpc>
                <a:spcPct val="100000"/>
              </a:lnSpc>
              <a:spcBef>
                <a:spcPts val="1600"/>
              </a:spcBef>
              <a:spcAft>
                <a:spcPts val="1600"/>
              </a:spcAft>
              <a:buClr>
                <a:schemeClr val="dk1"/>
              </a:buClr>
              <a:buSzPts val="1400"/>
              <a:buNone/>
              <a:defRPr>
                <a:solidFill>
                  <a:schemeClr val="dk1"/>
                </a:solidFill>
              </a:defRPr>
            </a:lvl9pPr>
          </a:lstStyle>
          <a:p>
            <a:endParaRPr/>
          </a:p>
        </p:txBody>
      </p:sp>
      <p:sp>
        <p:nvSpPr>
          <p:cNvPr id="582" name="Google Shape;582;p28"/>
          <p:cNvSpPr txBox="1">
            <a:spLocks noGrp="1"/>
          </p:cNvSpPr>
          <p:nvPr>
            <p:ph type="subTitle" idx="4"/>
          </p:nvPr>
        </p:nvSpPr>
        <p:spPr>
          <a:xfrm>
            <a:off x="3505939" y="3886738"/>
            <a:ext cx="21321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1600"/>
              </a:spcBef>
              <a:spcAft>
                <a:spcPts val="0"/>
              </a:spcAft>
              <a:buClr>
                <a:schemeClr val="dk1"/>
              </a:buClr>
              <a:buSzPts val="1400"/>
              <a:buNone/>
              <a:defRPr>
                <a:solidFill>
                  <a:schemeClr val="dk1"/>
                </a:solidFill>
              </a:defRPr>
            </a:lvl3pPr>
            <a:lvl4pPr lvl="3" algn="ctr" rtl="0">
              <a:lnSpc>
                <a:spcPct val="100000"/>
              </a:lnSpc>
              <a:spcBef>
                <a:spcPts val="1600"/>
              </a:spcBef>
              <a:spcAft>
                <a:spcPts val="0"/>
              </a:spcAft>
              <a:buClr>
                <a:schemeClr val="dk1"/>
              </a:buClr>
              <a:buSzPts val="1400"/>
              <a:buNone/>
              <a:defRPr>
                <a:solidFill>
                  <a:schemeClr val="dk1"/>
                </a:solidFill>
              </a:defRPr>
            </a:lvl4pPr>
            <a:lvl5pPr lvl="4" algn="ctr" rtl="0">
              <a:lnSpc>
                <a:spcPct val="100000"/>
              </a:lnSpc>
              <a:spcBef>
                <a:spcPts val="1600"/>
              </a:spcBef>
              <a:spcAft>
                <a:spcPts val="0"/>
              </a:spcAft>
              <a:buClr>
                <a:schemeClr val="dk1"/>
              </a:buClr>
              <a:buSzPts val="1400"/>
              <a:buNone/>
              <a:defRPr>
                <a:solidFill>
                  <a:schemeClr val="dk1"/>
                </a:solidFill>
              </a:defRPr>
            </a:lvl5pPr>
            <a:lvl6pPr lvl="5" algn="ctr" rtl="0">
              <a:lnSpc>
                <a:spcPct val="100000"/>
              </a:lnSpc>
              <a:spcBef>
                <a:spcPts val="1600"/>
              </a:spcBef>
              <a:spcAft>
                <a:spcPts val="0"/>
              </a:spcAft>
              <a:buClr>
                <a:schemeClr val="dk1"/>
              </a:buClr>
              <a:buSzPts val="1400"/>
              <a:buNone/>
              <a:defRPr>
                <a:solidFill>
                  <a:schemeClr val="dk1"/>
                </a:solidFill>
              </a:defRPr>
            </a:lvl6pPr>
            <a:lvl7pPr lvl="6" algn="ctr" rtl="0">
              <a:lnSpc>
                <a:spcPct val="100000"/>
              </a:lnSpc>
              <a:spcBef>
                <a:spcPts val="1600"/>
              </a:spcBef>
              <a:spcAft>
                <a:spcPts val="0"/>
              </a:spcAft>
              <a:buClr>
                <a:schemeClr val="dk1"/>
              </a:buClr>
              <a:buSzPts val="1400"/>
              <a:buNone/>
              <a:defRPr>
                <a:solidFill>
                  <a:schemeClr val="dk1"/>
                </a:solidFill>
              </a:defRPr>
            </a:lvl7pPr>
            <a:lvl8pPr lvl="7" algn="ctr" rtl="0">
              <a:lnSpc>
                <a:spcPct val="100000"/>
              </a:lnSpc>
              <a:spcBef>
                <a:spcPts val="1600"/>
              </a:spcBef>
              <a:spcAft>
                <a:spcPts val="0"/>
              </a:spcAft>
              <a:buClr>
                <a:schemeClr val="dk1"/>
              </a:buClr>
              <a:buSzPts val="1400"/>
              <a:buNone/>
              <a:defRPr>
                <a:solidFill>
                  <a:schemeClr val="dk1"/>
                </a:solidFill>
              </a:defRPr>
            </a:lvl8pPr>
            <a:lvl9pPr lvl="8" algn="ctr" rtl="0">
              <a:lnSpc>
                <a:spcPct val="100000"/>
              </a:lnSpc>
              <a:spcBef>
                <a:spcPts val="1600"/>
              </a:spcBef>
              <a:spcAft>
                <a:spcPts val="1600"/>
              </a:spcAft>
              <a:buClr>
                <a:schemeClr val="dk1"/>
              </a:buClr>
              <a:buSzPts val="1400"/>
              <a:buNone/>
              <a:defRPr>
                <a:solidFill>
                  <a:schemeClr val="dk1"/>
                </a:solidFill>
              </a:defRPr>
            </a:lvl9pPr>
          </a:lstStyle>
          <a:p>
            <a:endParaRPr/>
          </a:p>
        </p:txBody>
      </p:sp>
      <p:sp>
        <p:nvSpPr>
          <p:cNvPr id="583" name="Google Shape;583;p28"/>
          <p:cNvSpPr txBox="1">
            <a:spLocks noGrp="1"/>
          </p:cNvSpPr>
          <p:nvPr>
            <p:ph type="subTitle" idx="5"/>
          </p:nvPr>
        </p:nvSpPr>
        <p:spPr>
          <a:xfrm>
            <a:off x="6136200" y="2300938"/>
            <a:ext cx="21321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1600"/>
              </a:spcBef>
              <a:spcAft>
                <a:spcPts val="0"/>
              </a:spcAft>
              <a:buClr>
                <a:schemeClr val="dk1"/>
              </a:buClr>
              <a:buSzPts val="1400"/>
              <a:buNone/>
              <a:defRPr>
                <a:solidFill>
                  <a:schemeClr val="dk1"/>
                </a:solidFill>
              </a:defRPr>
            </a:lvl3pPr>
            <a:lvl4pPr lvl="3" algn="ctr" rtl="0">
              <a:lnSpc>
                <a:spcPct val="100000"/>
              </a:lnSpc>
              <a:spcBef>
                <a:spcPts val="1600"/>
              </a:spcBef>
              <a:spcAft>
                <a:spcPts val="0"/>
              </a:spcAft>
              <a:buClr>
                <a:schemeClr val="dk1"/>
              </a:buClr>
              <a:buSzPts val="1400"/>
              <a:buNone/>
              <a:defRPr>
                <a:solidFill>
                  <a:schemeClr val="dk1"/>
                </a:solidFill>
              </a:defRPr>
            </a:lvl4pPr>
            <a:lvl5pPr lvl="4" algn="ctr" rtl="0">
              <a:lnSpc>
                <a:spcPct val="100000"/>
              </a:lnSpc>
              <a:spcBef>
                <a:spcPts val="1600"/>
              </a:spcBef>
              <a:spcAft>
                <a:spcPts val="0"/>
              </a:spcAft>
              <a:buClr>
                <a:schemeClr val="dk1"/>
              </a:buClr>
              <a:buSzPts val="1400"/>
              <a:buNone/>
              <a:defRPr>
                <a:solidFill>
                  <a:schemeClr val="dk1"/>
                </a:solidFill>
              </a:defRPr>
            </a:lvl5pPr>
            <a:lvl6pPr lvl="5" algn="ctr" rtl="0">
              <a:lnSpc>
                <a:spcPct val="100000"/>
              </a:lnSpc>
              <a:spcBef>
                <a:spcPts val="1600"/>
              </a:spcBef>
              <a:spcAft>
                <a:spcPts val="0"/>
              </a:spcAft>
              <a:buClr>
                <a:schemeClr val="dk1"/>
              </a:buClr>
              <a:buSzPts val="1400"/>
              <a:buNone/>
              <a:defRPr>
                <a:solidFill>
                  <a:schemeClr val="dk1"/>
                </a:solidFill>
              </a:defRPr>
            </a:lvl6pPr>
            <a:lvl7pPr lvl="6" algn="ctr" rtl="0">
              <a:lnSpc>
                <a:spcPct val="100000"/>
              </a:lnSpc>
              <a:spcBef>
                <a:spcPts val="1600"/>
              </a:spcBef>
              <a:spcAft>
                <a:spcPts val="0"/>
              </a:spcAft>
              <a:buClr>
                <a:schemeClr val="dk1"/>
              </a:buClr>
              <a:buSzPts val="1400"/>
              <a:buNone/>
              <a:defRPr>
                <a:solidFill>
                  <a:schemeClr val="dk1"/>
                </a:solidFill>
              </a:defRPr>
            </a:lvl7pPr>
            <a:lvl8pPr lvl="7" algn="ctr" rtl="0">
              <a:lnSpc>
                <a:spcPct val="100000"/>
              </a:lnSpc>
              <a:spcBef>
                <a:spcPts val="1600"/>
              </a:spcBef>
              <a:spcAft>
                <a:spcPts val="0"/>
              </a:spcAft>
              <a:buClr>
                <a:schemeClr val="dk1"/>
              </a:buClr>
              <a:buSzPts val="1400"/>
              <a:buNone/>
              <a:defRPr>
                <a:solidFill>
                  <a:schemeClr val="dk1"/>
                </a:solidFill>
              </a:defRPr>
            </a:lvl8pPr>
            <a:lvl9pPr lvl="8" algn="ctr" rtl="0">
              <a:lnSpc>
                <a:spcPct val="100000"/>
              </a:lnSpc>
              <a:spcBef>
                <a:spcPts val="1600"/>
              </a:spcBef>
              <a:spcAft>
                <a:spcPts val="1600"/>
              </a:spcAft>
              <a:buClr>
                <a:schemeClr val="dk1"/>
              </a:buClr>
              <a:buSzPts val="1400"/>
              <a:buNone/>
              <a:defRPr>
                <a:solidFill>
                  <a:schemeClr val="dk1"/>
                </a:solidFill>
              </a:defRPr>
            </a:lvl9pPr>
          </a:lstStyle>
          <a:p>
            <a:endParaRPr/>
          </a:p>
        </p:txBody>
      </p:sp>
      <p:sp>
        <p:nvSpPr>
          <p:cNvPr id="584" name="Google Shape;584;p28"/>
          <p:cNvSpPr txBox="1">
            <a:spLocks noGrp="1"/>
          </p:cNvSpPr>
          <p:nvPr>
            <p:ph type="subTitle" idx="6"/>
          </p:nvPr>
        </p:nvSpPr>
        <p:spPr>
          <a:xfrm>
            <a:off x="6136200" y="3886738"/>
            <a:ext cx="21321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1600"/>
              </a:spcBef>
              <a:spcAft>
                <a:spcPts val="0"/>
              </a:spcAft>
              <a:buClr>
                <a:schemeClr val="dk1"/>
              </a:buClr>
              <a:buSzPts val="1400"/>
              <a:buNone/>
              <a:defRPr>
                <a:solidFill>
                  <a:schemeClr val="dk1"/>
                </a:solidFill>
              </a:defRPr>
            </a:lvl3pPr>
            <a:lvl4pPr lvl="3" algn="ctr" rtl="0">
              <a:lnSpc>
                <a:spcPct val="100000"/>
              </a:lnSpc>
              <a:spcBef>
                <a:spcPts val="1600"/>
              </a:spcBef>
              <a:spcAft>
                <a:spcPts val="0"/>
              </a:spcAft>
              <a:buClr>
                <a:schemeClr val="dk1"/>
              </a:buClr>
              <a:buSzPts val="1400"/>
              <a:buNone/>
              <a:defRPr>
                <a:solidFill>
                  <a:schemeClr val="dk1"/>
                </a:solidFill>
              </a:defRPr>
            </a:lvl4pPr>
            <a:lvl5pPr lvl="4" algn="ctr" rtl="0">
              <a:lnSpc>
                <a:spcPct val="100000"/>
              </a:lnSpc>
              <a:spcBef>
                <a:spcPts val="1600"/>
              </a:spcBef>
              <a:spcAft>
                <a:spcPts val="0"/>
              </a:spcAft>
              <a:buClr>
                <a:schemeClr val="dk1"/>
              </a:buClr>
              <a:buSzPts val="1400"/>
              <a:buNone/>
              <a:defRPr>
                <a:solidFill>
                  <a:schemeClr val="dk1"/>
                </a:solidFill>
              </a:defRPr>
            </a:lvl5pPr>
            <a:lvl6pPr lvl="5" algn="ctr" rtl="0">
              <a:lnSpc>
                <a:spcPct val="100000"/>
              </a:lnSpc>
              <a:spcBef>
                <a:spcPts val="1600"/>
              </a:spcBef>
              <a:spcAft>
                <a:spcPts val="0"/>
              </a:spcAft>
              <a:buClr>
                <a:schemeClr val="dk1"/>
              </a:buClr>
              <a:buSzPts val="1400"/>
              <a:buNone/>
              <a:defRPr>
                <a:solidFill>
                  <a:schemeClr val="dk1"/>
                </a:solidFill>
              </a:defRPr>
            </a:lvl6pPr>
            <a:lvl7pPr lvl="6" algn="ctr" rtl="0">
              <a:lnSpc>
                <a:spcPct val="100000"/>
              </a:lnSpc>
              <a:spcBef>
                <a:spcPts val="1600"/>
              </a:spcBef>
              <a:spcAft>
                <a:spcPts val="0"/>
              </a:spcAft>
              <a:buClr>
                <a:schemeClr val="dk1"/>
              </a:buClr>
              <a:buSzPts val="1400"/>
              <a:buNone/>
              <a:defRPr>
                <a:solidFill>
                  <a:schemeClr val="dk1"/>
                </a:solidFill>
              </a:defRPr>
            </a:lvl7pPr>
            <a:lvl8pPr lvl="7" algn="ctr" rtl="0">
              <a:lnSpc>
                <a:spcPct val="100000"/>
              </a:lnSpc>
              <a:spcBef>
                <a:spcPts val="1600"/>
              </a:spcBef>
              <a:spcAft>
                <a:spcPts val="0"/>
              </a:spcAft>
              <a:buClr>
                <a:schemeClr val="dk1"/>
              </a:buClr>
              <a:buSzPts val="1400"/>
              <a:buNone/>
              <a:defRPr>
                <a:solidFill>
                  <a:schemeClr val="dk1"/>
                </a:solidFill>
              </a:defRPr>
            </a:lvl8pPr>
            <a:lvl9pPr lvl="8" algn="ctr" rtl="0">
              <a:lnSpc>
                <a:spcPct val="100000"/>
              </a:lnSpc>
              <a:spcBef>
                <a:spcPts val="1600"/>
              </a:spcBef>
              <a:spcAft>
                <a:spcPts val="1600"/>
              </a:spcAft>
              <a:buClr>
                <a:schemeClr val="dk1"/>
              </a:buClr>
              <a:buSzPts val="1400"/>
              <a:buNone/>
              <a:defRPr>
                <a:solidFill>
                  <a:schemeClr val="dk1"/>
                </a:solidFill>
              </a:defRPr>
            </a:lvl9pPr>
          </a:lstStyle>
          <a:p>
            <a:endParaRPr/>
          </a:p>
        </p:txBody>
      </p:sp>
      <p:sp>
        <p:nvSpPr>
          <p:cNvPr id="585" name="Google Shape;585;p28"/>
          <p:cNvSpPr txBox="1">
            <a:spLocks noGrp="1"/>
          </p:cNvSpPr>
          <p:nvPr>
            <p:ph type="subTitle" idx="7"/>
          </p:nvPr>
        </p:nvSpPr>
        <p:spPr>
          <a:xfrm>
            <a:off x="3505939" y="1588461"/>
            <a:ext cx="2132100" cy="800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None/>
              <a:defRPr sz="2000" b="1">
                <a:solidFill>
                  <a:schemeClr val="dk2"/>
                </a:solidFill>
                <a:latin typeface="Hepta Slab"/>
                <a:ea typeface="Hepta Slab"/>
                <a:cs typeface="Hepta Slab"/>
                <a:sym typeface="Hepta Slab"/>
              </a:defRPr>
            </a:lvl1pPr>
            <a:lvl2pPr lvl="1" algn="ctr" rtl="0">
              <a:lnSpc>
                <a:spcPct val="100000"/>
              </a:lnSpc>
              <a:spcBef>
                <a:spcPts val="0"/>
              </a:spcBef>
              <a:spcAft>
                <a:spcPts val="0"/>
              </a:spcAft>
              <a:buSzPts val="2000"/>
              <a:buNone/>
              <a:defRPr sz="2000" b="1"/>
            </a:lvl2pPr>
            <a:lvl3pPr lvl="2" algn="ctr" rtl="0">
              <a:lnSpc>
                <a:spcPct val="100000"/>
              </a:lnSpc>
              <a:spcBef>
                <a:spcPts val="0"/>
              </a:spcBef>
              <a:spcAft>
                <a:spcPts val="0"/>
              </a:spcAft>
              <a:buSzPts val="2000"/>
              <a:buNone/>
              <a:defRPr sz="2000" b="1"/>
            </a:lvl3pPr>
            <a:lvl4pPr lvl="3" algn="ctr" rtl="0">
              <a:lnSpc>
                <a:spcPct val="100000"/>
              </a:lnSpc>
              <a:spcBef>
                <a:spcPts val="0"/>
              </a:spcBef>
              <a:spcAft>
                <a:spcPts val="0"/>
              </a:spcAft>
              <a:buSzPts val="2000"/>
              <a:buNone/>
              <a:defRPr sz="2000" b="1"/>
            </a:lvl4pPr>
            <a:lvl5pPr lvl="4" algn="ctr" rtl="0">
              <a:lnSpc>
                <a:spcPct val="100000"/>
              </a:lnSpc>
              <a:spcBef>
                <a:spcPts val="0"/>
              </a:spcBef>
              <a:spcAft>
                <a:spcPts val="0"/>
              </a:spcAft>
              <a:buSzPts val="2000"/>
              <a:buNone/>
              <a:defRPr sz="2000" b="1"/>
            </a:lvl5pPr>
            <a:lvl6pPr lvl="5" algn="ctr" rtl="0">
              <a:lnSpc>
                <a:spcPct val="100000"/>
              </a:lnSpc>
              <a:spcBef>
                <a:spcPts val="0"/>
              </a:spcBef>
              <a:spcAft>
                <a:spcPts val="0"/>
              </a:spcAft>
              <a:buSzPts val="2000"/>
              <a:buNone/>
              <a:defRPr sz="2000" b="1"/>
            </a:lvl6pPr>
            <a:lvl7pPr lvl="6" algn="ctr" rtl="0">
              <a:lnSpc>
                <a:spcPct val="100000"/>
              </a:lnSpc>
              <a:spcBef>
                <a:spcPts val="0"/>
              </a:spcBef>
              <a:spcAft>
                <a:spcPts val="0"/>
              </a:spcAft>
              <a:buSzPts val="2000"/>
              <a:buNone/>
              <a:defRPr sz="2000" b="1"/>
            </a:lvl7pPr>
            <a:lvl8pPr lvl="7" algn="ctr" rtl="0">
              <a:lnSpc>
                <a:spcPct val="100000"/>
              </a:lnSpc>
              <a:spcBef>
                <a:spcPts val="0"/>
              </a:spcBef>
              <a:spcAft>
                <a:spcPts val="0"/>
              </a:spcAft>
              <a:buSzPts val="2000"/>
              <a:buNone/>
              <a:defRPr sz="2000" b="1"/>
            </a:lvl8pPr>
            <a:lvl9pPr lvl="8" algn="ctr" rtl="0">
              <a:lnSpc>
                <a:spcPct val="100000"/>
              </a:lnSpc>
              <a:spcBef>
                <a:spcPts val="0"/>
              </a:spcBef>
              <a:spcAft>
                <a:spcPts val="0"/>
              </a:spcAft>
              <a:buSzPts val="2000"/>
              <a:buNone/>
              <a:defRPr sz="2000" b="1"/>
            </a:lvl9pPr>
          </a:lstStyle>
          <a:p>
            <a:endParaRPr/>
          </a:p>
        </p:txBody>
      </p:sp>
      <p:sp>
        <p:nvSpPr>
          <p:cNvPr id="586" name="Google Shape;586;p28"/>
          <p:cNvSpPr txBox="1">
            <a:spLocks noGrp="1"/>
          </p:cNvSpPr>
          <p:nvPr>
            <p:ph type="subTitle" idx="8"/>
          </p:nvPr>
        </p:nvSpPr>
        <p:spPr>
          <a:xfrm>
            <a:off x="3505939" y="3174337"/>
            <a:ext cx="2132100" cy="800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None/>
              <a:defRPr sz="2000" b="1">
                <a:solidFill>
                  <a:schemeClr val="dk2"/>
                </a:solidFill>
                <a:latin typeface="Hepta Slab"/>
                <a:ea typeface="Hepta Slab"/>
                <a:cs typeface="Hepta Slab"/>
                <a:sym typeface="Hepta Slab"/>
              </a:defRPr>
            </a:lvl1pPr>
            <a:lvl2pPr lvl="1" algn="ctr" rtl="0">
              <a:lnSpc>
                <a:spcPct val="100000"/>
              </a:lnSpc>
              <a:spcBef>
                <a:spcPts val="0"/>
              </a:spcBef>
              <a:spcAft>
                <a:spcPts val="0"/>
              </a:spcAft>
              <a:buSzPts val="2000"/>
              <a:buNone/>
              <a:defRPr sz="2000" b="1"/>
            </a:lvl2pPr>
            <a:lvl3pPr lvl="2" algn="ctr" rtl="0">
              <a:lnSpc>
                <a:spcPct val="100000"/>
              </a:lnSpc>
              <a:spcBef>
                <a:spcPts val="0"/>
              </a:spcBef>
              <a:spcAft>
                <a:spcPts val="0"/>
              </a:spcAft>
              <a:buSzPts val="2000"/>
              <a:buNone/>
              <a:defRPr sz="2000" b="1"/>
            </a:lvl3pPr>
            <a:lvl4pPr lvl="3" algn="ctr" rtl="0">
              <a:lnSpc>
                <a:spcPct val="100000"/>
              </a:lnSpc>
              <a:spcBef>
                <a:spcPts val="0"/>
              </a:spcBef>
              <a:spcAft>
                <a:spcPts val="0"/>
              </a:spcAft>
              <a:buSzPts val="2000"/>
              <a:buNone/>
              <a:defRPr sz="2000" b="1"/>
            </a:lvl4pPr>
            <a:lvl5pPr lvl="4" algn="ctr" rtl="0">
              <a:lnSpc>
                <a:spcPct val="100000"/>
              </a:lnSpc>
              <a:spcBef>
                <a:spcPts val="0"/>
              </a:spcBef>
              <a:spcAft>
                <a:spcPts val="0"/>
              </a:spcAft>
              <a:buSzPts val="2000"/>
              <a:buNone/>
              <a:defRPr sz="2000" b="1"/>
            </a:lvl5pPr>
            <a:lvl6pPr lvl="5" algn="ctr" rtl="0">
              <a:lnSpc>
                <a:spcPct val="100000"/>
              </a:lnSpc>
              <a:spcBef>
                <a:spcPts val="0"/>
              </a:spcBef>
              <a:spcAft>
                <a:spcPts val="0"/>
              </a:spcAft>
              <a:buSzPts val="2000"/>
              <a:buNone/>
              <a:defRPr sz="2000" b="1"/>
            </a:lvl6pPr>
            <a:lvl7pPr lvl="6" algn="ctr" rtl="0">
              <a:lnSpc>
                <a:spcPct val="100000"/>
              </a:lnSpc>
              <a:spcBef>
                <a:spcPts val="0"/>
              </a:spcBef>
              <a:spcAft>
                <a:spcPts val="0"/>
              </a:spcAft>
              <a:buSzPts val="2000"/>
              <a:buNone/>
              <a:defRPr sz="2000" b="1"/>
            </a:lvl7pPr>
            <a:lvl8pPr lvl="7" algn="ctr" rtl="0">
              <a:lnSpc>
                <a:spcPct val="100000"/>
              </a:lnSpc>
              <a:spcBef>
                <a:spcPts val="0"/>
              </a:spcBef>
              <a:spcAft>
                <a:spcPts val="0"/>
              </a:spcAft>
              <a:buSzPts val="2000"/>
              <a:buNone/>
              <a:defRPr sz="2000" b="1"/>
            </a:lvl8pPr>
            <a:lvl9pPr lvl="8" algn="ctr" rtl="0">
              <a:lnSpc>
                <a:spcPct val="100000"/>
              </a:lnSpc>
              <a:spcBef>
                <a:spcPts val="0"/>
              </a:spcBef>
              <a:spcAft>
                <a:spcPts val="0"/>
              </a:spcAft>
              <a:buSzPts val="2000"/>
              <a:buNone/>
              <a:defRPr sz="2000" b="1"/>
            </a:lvl9pPr>
          </a:lstStyle>
          <a:p>
            <a:endParaRPr/>
          </a:p>
        </p:txBody>
      </p:sp>
      <p:sp>
        <p:nvSpPr>
          <p:cNvPr id="587" name="Google Shape;587;p28"/>
          <p:cNvSpPr txBox="1">
            <a:spLocks noGrp="1"/>
          </p:cNvSpPr>
          <p:nvPr>
            <p:ph type="subTitle" idx="9"/>
          </p:nvPr>
        </p:nvSpPr>
        <p:spPr>
          <a:xfrm>
            <a:off x="6136200" y="1588461"/>
            <a:ext cx="2132100" cy="800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None/>
              <a:defRPr sz="2000" b="1">
                <a:solidFill>
                  <a:schemeClr val="dk2"/>
                </a:solidFill>
                <a:latin typeface="Hepta Slab"/>
                <a:ea typeface="Hepta Slab"/>
                <a:cs typeface="Hepta Slab"/>
                <a:sym typeface="Hepta Slab"/>
              </a:defRPr>
            </a:lvl1pPr>
            <a:lvl2pPr lvl="1" algn="ctr" rtl="0">
              <a:lnSpc>
                <a:spcPct val="100000"/>
              </a:lnSpc>
              <a:spcBef>
                <a:spcPts val="0"/>
              </a:spcBef>
              <a:spcAft>
                <a:spcPts val="0"/>
              </a:spcAft>
              <a:buSzPts val="2000"/>
              <a:buNone/>
              <a:defRPr sz="2000" b="1"/>
            </a:lvl2pPr>
            <a:lvl3pPr lvl="2" algn="ctr" rtl="0">
              <a:lnSpc>
                <a:spcPct val="100000"/>
              </a:lnSpc>
              <a:spcBef>
                <a:spcPts val="0"/>
              </a:spcBef>
              <a:spcAft>
                <a:spcPts val="0"/>
              </a:spcAft>
              <a:buSzPts val="2000"/>
              <a:buNone/>
              <a:defRPr sz="2000" b="1"/>
            </a:lvl3pPr>
            <a:lvl4pPr lvl="3" algn="ctr" rtl="0">
              <a:lnSpc>
                <a:spcPct val="100000"/>
              </a:lnSpc>
              <a:spcBef>
                <a:spcPts val="0"/>
              </a:spcBef>
              <a:spcAft>
                <a:spcPts val="0"/>
              </a:spcAft>
              <a:buSzPts val="2000"/>
              <a:buNone/>
              <a:defRPr sz="2000" b="1"/>
            </a:lvl4pPr>
            <a:lvl5pPr lvl="4" algn="ctr" rtl="0">
              <a:lnSpc>
                <a:spcPct val="100000"/>
              </a:lnSpc>
              <a:spcBef>
                <a:spcPts val="0"/>
              </a:spcBef>
              <a:spcAft>
                <a:spcPts val="0"/>
              </a:spcAft>
              <a:buSzPts val="2000"/>
              <a:buNone/>
              <a:defRPr sz="2000" b="1"/>
            </a:lvl5pPr>
            <a:lvl6pPr lvl="5" algn="ctr" rtl="0">
              <a:lnSpc>
                <a:spcPct val="100000"/>
              </a:lnSpc>
              <a:spcBef>
                <a:spcPts val="0"/>
              </a:spcBef>
              <a:spcAft>
                <a:spcPts val="0"/>
              </a:spcAft>
              <a:buSzPts val="2000"/>
              <a:buNone/>
              <a:defRPr sz="2000" b="1"/>
            </a:lvl6pPr>
            <a:lvl7pPr lvl="6" algn="ctr" rtl="0">
              <a:lnSpc>
                <a:spcPct val="100000"/>
              </a:lnSpc>
              <a:spcBef>
                <a:spcPts val="0"/>
              </a:spcBef>
              <a:spcAft>
                <a:spcPts val="0"/>
              </a:spcAft>
              <a:buSzPts val="2000"/>
              <a:buNone/>
              <a:defRPr sz="2000" b="1"/>
            </a:lvl7pPr>
            <a:lvl8pPr lvl="7" algn="ctr" rtl="0">
              <a:lnSpc>
                <a:spcPct val="100000"/>
              </a:lnSpc>
              <a:spcBef>
                <a:spcPts val="0"/>
              </a:spcBef>
              <a:spcAft>
                <a:spcPts val="0"/>
              </a:spcAft>
              <a:buSzPts val="2000"/>
              <a:buNone/>
              <a:defRPr sz="2000" b="1"/>
            </a:lvl8pPr>
            <a:lvl9pPr lvl="8" algn="ctr" rtl="0">
              <a:lnSpc>
                <a:spcPct val="100000"/>
              </a:lnSpc>
              <a:spcBef>
                <a:spcPts val="0"/>
              </a:spcBef>
              <a:spcAft>
                <a:spcPts val="0"/>
              </a:spcAft>
              <a:buSzPts val="2000"/>
              <a:buNone/>
              <a:defRPr sz="2000" b="1"/>
            </a:lvl9pPr>
          </a:lstStyle>
          <a:p>
            <a:endParaRPr/>
          </a:p>
        </p:txBody>
      </p:sp>
      <p:sp>
        <p:nvSpPr>
          <p:cNvPr id="588" name="Google Shape;588;p28"/>
          <p:cNvSpPr txBox="1">
            <a:spLocks noGrp="1"/>
          </p:cNvSpPr>
          <p:nvPr>
            <p:ph type="subTitle" idx="13"/>
          </p:nvPr>
        </p:nvSpPr>
        <p:spPr>
          <a:xfrm>
            <a:off x="6136200" y="3174337"/>
            <a:ext cx="2132100" cy="800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None/>
              <a:defRPr sz="2000" b="1">
                <a:solidFill>
                  <a:schemeClr val="dk2"/>
                </a:solidFill>
                <a:latin typeface="Hepta Slab"/>
                <a:ea typeface="Hepta Slab"/>
                <a:cs typeface="Hepta Slab"/>
                <a:sym typeface="Hepta Slab"/>
              </a:defRPr>
            </a:lvl1pPr>
            <a:lvl2pPr lvl="1" algn="ctr" rtl="0">
              <a:lnSpc>
                <a:spcPct val="100000"/>
              </a:lnSpc>
              <a:spcBef>
                <a:spcPts val="0"/>
              </a:spcBef>
              <a:spcAft>
                <a:spcPts val="0"/>
              </a:spcAft>
              <a:buSzPts val="2000"/>
              <a:buNone/>
              <a:defRPr sz="2000" b="1"/>
            </a:lvl2pPr>
            <a:lvl3pPr lvl="2" algn="ctr" rtl="0">
              <a:lnSpc>
                <a:spcPct val="100000"/>
              </a:lnSpc>
              <a:spcBef>
                <a:spcPts val="0"/>
              </a:spcBef>
              <a:spcAft>
                <a:spcPts val="0"/>
              </a:spcAft>
              <a:buSzPts val="2000"/>
              <a:buNone/>
              <a:defRPr sz="2000" b="1"/>
            </a:lvl3pPr>
            <a:lvl4pPr lvl="3" algn="ctr" rtl="0">
              <a:lnSpc>
                <a:spcPct val="100000"/>
              </a:lnSpc>
              <a:spcBef>
                <a:spcPts val="0"/>
              </a:spcBef>
              <a:spcAft>
                <a:spcPts val="0"/>
              </a:spcAft>
              <a:buSzPts val="2000"/>
              <a:buNone/>
              <a:defRPr sz="2000" b="1"/>
            </a:lvl4pPr>
            <a:lvl5pPr lvl="4" algn="ctr" rtl="0">
              <a:lnSpc>
                <a:spcPct val="100000"/>
              </a:lnSpc>
              <a:spcBef>
                <a:spcPts val="0"/>
              </a:spcBef>
              <a:spcAft>
                <a:spcPts val="0"/>
              </a:spcAft>
              <a:buSzPts val="2000"/>
              <a:buNone/>
              <a:defRPr sz="2000" b="1"/>
            </a:lvl5pPr>
            <a:lvl6pPr lvl="5" algn="ctr" rtl="0">
              <a:lnSpc>
                <a:spcPct val="100000"/>
              </a:lnSpc>
              <a:spcBef>
                <a:spcPts val="0"/>
              </a:spcBef>
              <a:spcAft>
                <a:spcPts val="0"/>
              </a:spcAft>
              <a:buSzPts val="2000"/>
              <a:buNone/>
              <a:defRPr sz="2000" b="1"/>
            </a:lvl6pPr>
            <a:lvl7pPr lvl="6" algn="ctr" rtl="0">
              <a:lnSpc>
                <a:spcPct val="100000"/>
              </a:lnSpc>
              <a:spcBef>
                <a:spcPts val="0"/>
              </a:spcBef>
              <a:spcAft>
                <a:spcPts val="0"/>
              </a:spcAft>
              <a:buSzPts val="2000"/>
              <a:buNone/>
              <a:defRPr sz="2000" b="1"/>
            </a:lvl7pPr>
            <a:lvl8pPr lvl="7" algn="ctr" rtl="0">
              <a:lnSpc>
                <a:spcPct val="100000"/>
              </a:lnSpc>
              <a:spcBef>
                <a:spcPts val="0"/>
              </a:spcBef>
              <a:spcAft>
                <a:spcPts val="0"/>
              </a:spcAft>
              <a:buSzPts val="2000"/>
              <a:buNone/>
              <a:defRPr sz="2000" b="1"/>
            </a:lvl8pPr>
            <a:lvl9pPr lvl="8" algn="ctr" rtl="0">
              <a:lnSpc>
                <a:spcPct val="100000"/>
              </a:lnSpc>
              <a:spcBef>
                <a:spcPts val="0"/>
              </a:spcBef>
              <a:spcAft>
                <a:spcPts val="0"/>
              </a:spcAft>
              <a:buSzPts val="2000"/>
              <a:buNone/>
              <a:defRPr sz="2000" b="1"/>
            </a:lvl9pPr>
          </a:lstStyle>
          <a:p>
            <a:endParaRPr/>
          </a:p>
        </p:txBody>
      </p:sp>
      <p:sp>
        <p:nvSpPr>
          <p:cNvPr id="589" name="Google Shape;589;p28"/>
          <p:cNvSpPr txBox="1">
            <a:spLocks noGrp="1"/>
          </p:cNvSpPr>
          <p:nvPr>
            <p:ph type="subTitle" idx="14"/>
          </p:nvPr>
        </p:nvSpPr>
        <p:spPr>
          <a:xfrm>
            <a:off x="875675" y="1588461"/>
            <a:ext cx="2132100" cy="800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None/>
              <a:defRPr sz="2000" b="1">
                <a:solidFill>
                  <a:schemeClr val="dk2"/>
                </a:solidFill>
                <a:latin typeface="Hepta Slab"/>
                <a:ea typeface="Hepta Slab"/>
                <a:cs typeface="Hepta Slab"/>
                <a:sym typeface="Hepta Slab"/>
              </a:defRPr>
            </a:lvl1pPr>
            <a:lvl2pPr lvl="1" algn="ctr" rtl="0">
              <a:lnSpc>
                <a:spcPct val="100000"/>
              </a:lnSpc>
              <a:spcBef>
                <a:spcPts val="0"/>
              </a:spcBef>
              <a:spcAft>
                <a:spcPts val="0"/>
              </a:spcAft>
              <a:buSzPts val="2000"/>
              <a:buNone/>
              <a:defRPr sz="2000" b="1"/>
            </a:lvl2pPr>
            <a:lvl3pPr lvl="2" algn="ctr" rtl="0">
              <a:lnSpc>
                <a:spcPct val="100000"/>
              </a:lnSpc>
              <a:spcBef>
                <a:spcPts val="0"/>
              </a:spcBef>
              <a:spcAft>
                <a:spcPts val="0"/>
              </a:spcAft>
              <a:buSzPts val="2000"/>
              <a:buNone/>
              <a:defRPr sz="2000" b="1"/>
            </a:lvl3pPr>
            <a:lvl4pPr lvl="3" algn="ctr" rtl="0">
              <a:lnSpc>
                <a:spcPct val="100000"/>
              </a:lnSpc>
              <a:spcBef>
                <a:spcPts val="0"/>
              </a:spcBef>
              <a:spcAft>
                <a:spcPts val="0"/>
              </a:spcAft>
              <a:buSzPts val="2000"/>
              <a:buNone/>
              <a:defRPr sz="2000" b="1"/>
            </a:lvl4pPr>
            <a:lvl5pPr lvl="4" algn="ctr" rtl="0">
              <a:lnSpc>
                <a:spcPct val="100000"/>
              </a:lnSpc>
              <a:spcBef>
                <a:spcPts val="0"/>
              </a:spcBef>
              <a:spcAft>
                <a:spcPts val="0"/>
              </a:spcAft>
              <a:buSzPts val="2000"/>
              <a:buNone/>
              <a:defRPr sz="2000" b="1"/>
            </a:lvl5pPr>
            <a:lvl6pPr lvl="5" algn="ctr" rtl="0">
              <a:lnSpc>
                <a:spcPct val="100000"/>
              </a:lnSpc>
              <a:spcBef>
                <a:spcPts val="0"/>
              </a:spcBef>
              <a:spcAft>
                <a:spcPts val="0"/>
              </a:spcAft>
              <a:buSzPts val="2000"/>
              <a:buNone/>
              <a:defRPr sz="2000" b="1"/>
            </a:lvl6pPr>
            <a:lvl7pPr lvl="6" algn="ctr" rtl="0">
              <a:lnSpc>
                <a:spcPct val="100000"/>
              </a:lnSpc>
              <a:spcBef>
                <a:spcPts val="0"/>
              </a:spcBef>
              <a:spcAft>
                <a:spcPts val="0"/>
              </a:spcAft>
              <a:buSzPts val="2000"/>
              <a:buNone/>
              <a:defRPr sz="2000" b="1"/>
            </a:lvl7pPr>
            <a:lvl8pPr lvl="7" algn="ctr" rtl="0">
              <a:lnSpc>
                <a:spcPct val="100000"/>
              </a:lnSpc>
              <a:spcBef>
                <a:spcPts val="0"/>
              </a:spcBef>
              <a:spcAft>
                <a:spcPts val="0"/>
              </a:spcAft>
              <a:buSzPts val="2000"/>
              <a:buNone/>
              <a:defRPr sz="2000" b="1"/>
            </a:lvl8pPr>
            <a:lvl9pPr lvl="8" algn="ctr" rtl="0">
              <a:lnSpc>
                <a:spcPct val="100000"/>
              </a:lnSpc>
              <a:spcBef>
                <a:spcPts val="0"/>
              </a:spcBef>
              <a:spcAft>
                <a:spcPts val="0"/>
              </a:spcAft>
              <a:buSzPts val="2000"/>
              <a:buNone/>
              <a:defRPr sz="2000" b="1"/>
            </a:lvl9pPr>
          </a:lstStyle>
          <a:p>
            <a:endParaRPr/>
          </a:p>
        </p:txBody>
      </p:sp>
      <p:sp>
        <p:nvSpPr>
          <p:cNvPr id="590" name="Google Shape;590;p28"/>
          <p:cNvSpPr txBox="1">
            <a:spLocks noGrp="1"/>
          </p:cNvSpPr>
          <p:nvPr>
            <p:ph type="subTitle" idx="15"/>
          </p:nvPr>
        </p:nvSpPr>
        <p:spPr>
          <a:xfrm>
            <a:off x="875675" y="3174337"/>
            <a:ext cx="2132100" cy="800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None/>
              <a:defRPr sz="2000" b="1">
                <a:solidFill>
                  <a:schemeClr val="dk2"/>
                </a:solidFill>
                <a:latin typeface="Hepta Slab"/>
                <a:ea typeface="Hepta Slab"/>
                <a:cs typeface="Hepta Slab"/>
                <a:sym typeface="Hepta Slab"/>
              </a:defRPr>
            </a:lvl1pPr>
            <a:lvl2pPr lvl="1" algn="ctr" rtl="0">
              <a:lnSpc>
                <a:spcPct val="100000"/>
              </a:lnSpc>
              <a:spcBef>
                <a:spcPts val="0"/>
              </a:spcBef>
              <a:spcAft>
                <a:spcPts val="0"/>
              </a:spcAft>
              <a:buSzPts val="2000"/>
              <a:buNone/>
              <a:defRPr sz="2000" b="1"/>
            </a:lvl2pPr>
            <a:lvl3pPr lvl="2" algn="ctr" rtl="0">
              <a:lnSpc>
                <a:spcPct val="100000"/>
              </a:lnSpc>
              <a:spcBef>
                <a:spcPts val="0"/>
              </a:spcBef>
              <a:spcAft>
                <a:spcPts val="0"/>
              </a:spcAft>
              <a:buSzPts val="2000"/>
              <a:buNone/>
              <a:defRPr sz="2000" b="1"/>
            </a:lvl3pPr>
            <a:lvl4pPr lvl="3" algn="ctr" rtl="0">
              <a:lnSpc>
                <a:spcPct val="100000"/>
              </a:lnSpc>
              <a:spcBef>
                <a:spcPts val="0"/>
              </a:spcBef>
              <a:spcAft>
                <a:spcPts val="0"/>
              </a:spcAft>
              <a:buSzPts val="2000"/>
              <a:buNone/>
              <a:defRPr sz="2000" b="1"/>
            </a:lvl4pPr>
            <a:lvl5pPr lvl="4" algn="ctr" rtl="0">
              <a:lnSpc>
                <a:spcPct val="100000"/>
              </a:lnSpc>
              <a:spcBef>
                <a:spcPts val="0"/>
              </a:spcBef>
              <a:spcAft>
                <a:spcPts val="0"/>
              </a:spcAft>
              <a:buSzPts val="2000"/>
              <a:buNone/>
              <a:defRPr sz="2000" b="1"/>
            </a:lvl5pPr>
            <a:lvl6pPr lvl="5" algn="ctr" rtl="0">
              <a:lnSpc>
                <a:spcPct val="100000"/>
              </a:lnSpc>
              <a:spcBef>
                <a:spcPts val="0"/>
              </a:spcBef>
              <a:spcAft>
                <a:spcPts val="0"/>
              </a:spcAft>
              <a:buSzPts val="2000"/>
              <a:buNone/>
              <a:defRPr sz="2000" b="1"/>
            </a:lvl6pPr>
            <a:lvl7pPr lvl="6" algn="ctr" rtl="0">
              <a:lnSpc>
                <a:spcPct val="100000"/>
              </a:lnSpc>
              <a:spcBef>
                <a:spcPts val="0"/>
              </a:spcBef>
              <a:spcAft>
                <a:spcPts val="0"/>
              </a:spcAft>
              <a:buSzPts val="2000"/>
              <a:buNone/>
              <a:defRPr sz="2000" b="1"/>
            </a:lvl7pPr>
            <a:lvl8pPr lvl="7" algn="ctr" rtl="0">
              <a:lnSpc>
                <a:spcPct val="100000"/>
              </a:lnSpc>
              <a:spcBef>
                <a:spcPts val="0"/>
              </a:spcBef>
              <a:spcAft>
                <a:spcPts val="0"/>
              </a:spcAft>
              <a:buSzPts val="2000"/>
              <a:buNone/>
              <a:defRPr sz="2000" b="1"/>
            </a:lvl8pPr>
            <a:lvl9pPr lvl="8" algn="ctr" rtl="0">
              <a:lnSpc>
                <a:spcPct val="100000"/>
              </a:lnSpc>
              <a:spcBef>
                <a:spcPts val="0"/>
              </a:spcBef>
              <a:spcAft>
                <a:spcPts val="0"/>
              </a:spcAft>
              <a:buSzPts val="2000"/>
              <a:buNone/>
              <a:defRPr sz="2000" b="1"/>
            </a:lvl9pPr>
          </a:lstStyle>
          <a:p>
            <a:endParaRPr/>
          </a:p>
        </p:txBody>
      </p:sp>
      <p:sp>
        <p:nvSpPr>
          <p:cNvPr id="591" name="Google Shape;591;p28"/>
          <p:cNvSpPr txBox="1">
            <a:spLocks noGrp="1"/>
          </p:cNvSpPr>
          <p:nvPr>
            <p:ph type="title"/>
          </p:nvPr>
        </p:nvSpPr>
        <p:spPr>
          <a:xfrm>
            <a:off x="720000" y="539400"/>
            <a:ext cx="7704000" cy="55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3500"/>
              <a:buNone/>
              <a:defRPr sz="3000"/>
            </a:lvl1pPr>
            <a:lvl2pPr lvl="1" rtl="0">
              <a:spcBef>
                <a:spcPts val="0"/>
              </a:spcBef>
              <a:spcAft>
                <a:spcPts val="0"/>
              </a:spcAft>
              <a:buClr>
                <a:schemeClr val="accent2"/>
              </a:buClr>
              <a:buSzPts val="3500"/>
              <a:buNone/>
              <a:defRPr>
                <a:solidFill>
                  <a:schemeClr val="accent2"/>
                </a:solidFill>
              </a:defRPr>
            </a:lvl2pPr>
            <a:lvl3pPr lvl="2" rtl="0">
              <a:spcBef>
                <a:spcPts val="0"/>
              </a:spcBef>
              <a:spcAft>
                <a:spcPts val="0"/>
              </a:spcAft>
              <a:buClr>
                <a:schemeClr val="accent2"/>
              </a:buClr>
              <a:buSzPts val="3500"/>
              <a:buNone/>
              <a:defRPr>
                <a:solidFill>
                  <a:schemeClr val="accent2"/>
                </a:solidFill>
              </a:defRPr>
            </a:lvl3pPr>
            <a:lvl4pPr lvl="3" rtl="0">
              <a:spcBef>
                <a:spcPts val="0"/>
              </a:spcBef>
              <a:spcAft>
                <a:spcPts val="0"/>
              </a:spcAft>
              <a:buClr>
                <a:schemeClr val="accent2"/>
              </a:buClr>
              <a:buSzPts val="3500"/>
              <a:buNone/>
              <a:defRPr>
                <a:solidFill>
                  <a:schemeClr val="accent2"/>
                </a:solidFill>
              </a:defRPr>
            </a:lvl4pPr>
            <a:lvl5pPr lvl="4" rtl="0">
              <a:spcBef>
                <a:spcPts val="0"/>
              </a:spcBef>
              <a:spcAft>
                <a:spcPts val="0"/>
              </a:spcAft>
              <a:buClr>
                <a:schemeClr val="accent2"/>
              </a:buClr>
              <a:buSzPts val="3500"/>
              <a:buNone/>
              <a:defRPr>
                <a:solidFill>
                  <a:schemeClr val="accent2"/>
                </a:solidFill>
              </a:defRPr>
            </a:lvl5pPr>
            <a:lvl6pPr lvl="5" rtl="0">
              <a:spcBef>
                <a:spcPts val="0"/>
              </a:spcBef>
              <a:spcAft>
                <a:spcPts val="0"/>
              </a:spcAft>
              <a:buClr>
                <a:schemeClr val="accent2"/>
              </a:buClr>
              <a:buSzPts val="3500"/>
              <a:buNone/>
              <a:defRPr>
                <a:solidFill>
                  <a:schemeClr val="accent2"/>
                </a:solidFill>
              </a:defRPr>
            </a:lvl6pPr>
            <a:lvl7pPr lvl="6" rtl="0">
              <a:spcBef>
                <a:spcPts val="0"/>
              </a:spcBef>
              <a:spcAft>
                <a:spcPts val="0"/>
              </a:spcAft>
              <a:buClr>
                <a:schemeClr val="accent2"/>
              </a:buClr>
              <a:buSzPts val="3500"/>
              <a:buNone/>
              <a:defRPr>
                <a:solidFill>
                  <a:schemeClr val="accent2"/>
                </a:solidFill>
              </a:defRPr>
            </a:lvl7pPr>
            <a:lvl8pPr lvl="7" rtl="0">
              <a:spcBef>
                <a:spcPts val="0"/>
              </a:spcBef>
              <a:spcAft>
                <a:spcPts val="0"/>
              </a:spcAft>
              <a:buClr>
                <a:schemeClr val="accent2"/>
              </a:buClr>
              <a:buSzPts val="3500"/>
              <a:buNone/>
              <a:defRPr>
                <a:solidFill>
                  <a:schemeClr val="accent2"/>
                </a:solidFill>
              </a:defRPr>
            </a:lvl8pPr>
            <a:lvl9pPr lvl="8" rtl="0">
              <a:spcBef>
                <a:spcPts val="0"/>
              </a:spcBef>
              <a:spcAft>
                <a:spcPts val="0"/>
              </a:spcAft>
              <a:buClr>
                <a:schemeClr val="accent2"/>
              </a:buClr>
              <a:buSzPts val="3500"/>
              <a:buNone/>
              <a:defRPr>
                <a:solidFill>
                  <a:schemeClr val="accent2"/>
                </a:solidFill>
              </a:defRPr>
            </a:lvl9pPr>
          </a:lstStyle>
          <a:p>
            <a:endParaRPr/>
          </a:p>
        </p:txBody>
      </p:sp>
      <p:sp>
        <p:nvSpPr>
          <p:cNvPr id="592" name="Google Shape;592;p28"/>
          <p:cNvSpPr/>
          <p:nvPr/>
        </p:nvSpPr>
        <p:spPr>
          <a:xfrm flipH="1">
            <a:off x="5073711" y="5053300"/>
            <a:ext cx="1682565"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3" name="Google Shape;593;p28"/>
          <p:cNvGrpSpPr/>
          <p:nvPr/>
        </p:nvGrpSpPr>
        <p:grpSpPr>
          <a:xfrm rot="-1800013" flipH="1">
            <a:off x="6128202" y="4871232"/>
            <a:ext cx="288412" cy="230579"/>
            <a:chOff x="5243250" y="2506925"/>
            <a:chExt cx="192250" cy="153700"/>
          </a:xfrm>
        </p:grpSpPr>
        <p:sp>
          <p:nvSpPr>
            <p:cNvPr id="594" name="Google Shape;594;p28"/>
            <p:cNvSpPr/>
            <p:nvPr/>
          </p:nvSpPr>
          <p:spPr>
            <a:xfrm>
              <a:off x="5315525" y="2506925"/>
              <a:ext cx="119975" cy="107600"/>
            </a:xfrm>
            <a:custGeom>
              <a:avLst/>
              <a:gdLst/>
              <a:ahLst/>
              <a:cxnLst/>
              <a:rect l="l" t="t" r="r" b="b"/>
              <a:pathLst>
                <a:path w="4799" h="4304" extrusionOk="0">
                  <a:moveTo>
                    <a:pt x="3135" y="0"/>
                  </a:moveTo>
                  <a:cubicBezTo>
                    <a:pt x="2765" y="0"/>
                    <a:pt x="2380" y="121"/>
                    <a:pt x="2051" y="367"/>
                  </a:cubicBezTo>
                  <a:lnTo>
                    <a:pt x="1" y="1905"/>
                  </a:lnTo>
                  <a:lnTo>
                    <a:pt x="1825" y="4304"/>
                  </a:lnTo>
                  <a:lnTo>
                    <a:pt x="3855" y="2766"/>
                  </a:lnTo>
                  <a:cubicBezTo>
                    <a:pt x="4614" y="2213"/>
                    <a:pt x="4799" y="1208"/>
                    <a:pt x="4307" y="552"/>
                  </a:cubicBezTo>
                  <a:cubicBezTo>
                    <a:pt x="4033" y="188"/>
                    <a:pt x="3596" y="0"/>
                    <a:pt x="3135"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8"/>
            <p:cNvSpPr/>
            <p:nvPr/>
          </p:nvSpPr>
          <p:spPr>
            <a:xfrm>
              <a:off x="5243250" y="2553000"/>
              <a:ext cx="119975" cy="107625"/>
            </a:xfrm>
            <a:custGeom>
              <a:avLst/>
              <a:gdLst/>
              <a:ahLst/>
              <a:cxnLst/>
              <a:rect l="l" t="t" r="r" b="b"/>
              <a:pathLst>
                <a:path w="4799" h="4305" extrusionOk="0">
                  <a:moveTo>
                    <a:pt x="2994" y="0"/>
                  </a:moveTo>
                  <a:lnTo>
                    <a:pt x="944" y="1538"/>
                  </a:lnTo>
                  <a:cubicBezTo>
                    <a:pt x="205" y="2092"/>
                    <a:pt x="0" y="3097"/>
                    <a:pt x="493" y="3753"/>
                  </a:cubicBezTo>
                  <a:cubicBezTo>
                    <a:pt x="766" y="4117"/>
                    <a:pt x="1203" y="4304"/>
                    <a:pt x="1664" y="4304"/>
                  </a:cubicBezTo>
                  <a:cubicBezTo>
                    <a:pt x="2034" y="4304"/>
                    <a:pt x="2420" y="4184"/>
                    <a:pt x="2748" y="3937"/>
                  </a:cubicBezTo>
                  <a:lnTo>
                    <a:pt x="4798" y="2399"/>
                  </a:lnTo>
                  <a:lnTo>
                    <a:pt x="2994"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8"/>
            <p:cNvSpPr/>
            <p:nvPr/>
          </p:nvSpPr>
          <p:spPr>
            <a:xfrm>
              <a:off x="5282725" y="2527875"/>
              <a:ext cx="113300" cy="85625"/>
            </a:xfrm>
            <a:custGeom>
              <a:avLst/>
              <a:gdLst/>
              <a:ahLst/>
              <a:cxnLst/>
              <a:rect l="l" t="t" r="r" b="b"/>
              <a:pathLst>
                <a:path w="4532" h="3425" extrusionOk="0">
                  <a:moveTo>
                    <a:pt x="4532" y="1"/>
                  </a:moveTo>
                  <a:lnTo>
                    <a:pt x="4532" y="1"/>
                  </a:lnTo>
                  <a:cubicBezTo>
                    <a:pt x="4060" y="83"/>
                    <a:pt x="3589" y="247"/>
                    <a:pt x="3137" y="452"/>
                  </a:cubicBezTo>
                  <a:cubicBezTo>
                    <a:pt x="2707" y="657"/>
                    <a:pt x="2276" y="903"/>
                    <a:pt x="1887" y="1190"/>
                  </a:cubicBezTo>
                  <a:cubicBezTo>
                    <a:pt x="1497" y="1477"/>
                    <a:pt x="1128" y="1826"/>
                    <a:pt x="800" y="2195"/>
                  </a:cubicBezTo>
                  <a:cubicBezTo>
                    <a:pt x="472" y="2564"/>
                    <a:pt x="185" y="2974"/>
                    <a:pt x="0" y="3425"/>
                  </a:cubicBezTo>
                  <a:cubicBezTo>
                    <a:pt x="390" y="3117"/>
                    <a:pt x="738" y="2810"/>
                    <a:pt x="1128" y="2523"/>
                  </a:cubicBezTo>
                  <a:cubicBezTo>
                    <a:pt x="1497" y="2236"/>
                    <a:pt x="1866" y="1949"/>
                    <a:pt x="2235" y="1682"/>
                  </a:cubicBezTo>
                  <a:lnTo>
                    <a:pt x="3384" y="862"/>
                  </a:lnTo>
                  <a:cubicBezTo>
                    <a:pt x="3773" y="575"/>
                    <a:pt x="4142" y="308"/>
                    <a:pt x="4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7" name="Google Shape;597;p28"/>
          <p:cNvGrpSpPr/>
          <p:nvPr/>
        </p:nvGrpSpPr>
        <p:grpSpPr>
          <a:xfrm flipH="1">
            <a:off x="5890996" y="4827015"/>
            <a:ext cx="293027" cy="226005"/>
            <a:chOff x="5483150" y="2495300"/>
            <a:chExt cx="195325" cy="150650"/>
          </a:xfrm>
        </p:grpSpPr>
        <p:sp>
          <p:nvSpPr>
            <p:cNvPr id="598" name="Google Shape;598;p28"/>
            <p:cNvSpPr/>
            <p:nvPr/>
          </p:nvSpPr>
          <p:spPr>
            <a:xfrm>
              <a:off x="5558000" y="2539150"/>
              <a:ext cx="120475" cy="106800"/>
            </a:xfrm>
            <a:custGeom>
              <a:avLst/>
              <a:gdLst/>
              <a:ahLst/>
              <a:cxnLst/>
              <a:rect l="l" t="t" r="r" b="b"/>
              <a:pathLst>
                <a:path w="4819" h="4272" extrusionOk="0">
                  <a:moveTo>
                    <a:pt x="1743" y="1"/>
                  </a:moveTo>
                  <a:lnTo>
                    <a:pt x="0" y="2441"/>
                  </a:lnTo>
                  <a:lnTo>
                    <a:pt x="2092" y="3938"/>
                  </a:lnTo>
                  <a:cubicBezTo>
                    <a:pt x="2413" y="4163"/>
                    <a:pt x="2778" y="4271"/>
                    <a:pt x="3128" y="4271"/>
                  </a:cubicBezTo>
                  <a:cubicBezTo>
                    <a:pt x="3605" y="4271"/>
                    <a:pt x="4055" y="4070"/>
                    <a:pt x="4327" y="3692"/>
                  </a:cubicBezTo>
                  <a:cubicBezTo>
                    <a:pt x="4819" y="3015"/>
                    <a:pt x="4593" y="2010"/>
                    <a:pt x="3835" y="1477"/>
                  </a:cubicBezTo>
                  <a:lnTo>
                    <a:pt x="1743"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8"/>
            <p:cNvSpPr/>
            <p:nvPr/>
          </p:nvSpPr>
          <p:spPr>
            <a:xfrm>
              <a:off x="5483150" y="2495300"/>
              <a:ext cx="120500" cy="106925"/>
            </a:xfrm>
            <a:custGeom>
              <a:avLst/>
              <a:gdLst/>
              <a:ahLst/>
              <a:cxnLst/>
              <a:rect l="l" t="t" r="r" b="b"/>
              <a:pathLst>
                <a:path w="4820" h="4277" extrusionOk="0">
                  <a:moveTo>
                    <a:pt x="1677" y="0"/>
                  </a:moveTo>
                  <a:cubicBezTo>
                    <a:pt x="1202" y="0"/>
                    <a:pt x="754" y="199"/>
                    <a:pt x="472" y="586"/>
                  </a:cubicBezTo>
                  <a:cubicBezTo>
                    <a:pt x="1" y="1263"/>
                    <a:pt x="226" y="2247"/>
                    <a:pt x="985" y="2780"/>
                  </a:cubicBezTo>
                  <a:lnTo>
                    <a:pt x="3076" y="4277"/>
                  </a:lnTo>
                  <a:lnTo>
                    <a:pt x="4819" y="1816"/>
                  </a:lnTo>
                  <a:lnTo>
                    <a:pt x="2728" y="340"/>
                  </a:lnTo>
                  <a:cubicBezTo>
                    <a:pt x="2403" y="112"/>
                    <a:pt x="2033" y="0"/>
                    <a:pt x="167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8"/>
            <p:cNvSpPr/>
            <p:nvPr/>
          </p:nvSpPr>
          <p:spPr>
            <a:xfrm>
              <a:off x="5535425" y="2525325"/>
              <a:ext cx="115875" cy="82550"/>
            </a:xfrm>
            <a:custGeom>
              <a:avLst/>
              <a:gdLst/>
              <a:ahLst/>
              <a:cxnLst/>
              <a:rect l="l" t="t" r="r" b="b"/>
              <a:pathLst>
                <a:path w="4635" h="3302" extrusionOk="0">
                  <a:moveTo>
                    <a:pt x="1" y="0"/>
                  </a:moveTo>
                  <a:lnTo>
                    <a:pt x="1" y="0"/>
                  </a:lnTo>
                  <a:cubicBezTo>
                    <a:pt x="391" y="287"/>
                    <a:pt x="801" y="533"/>
                    <a:pt x="1190" y="800"/>
                  </a:cubicBezTo>
                  <a:cubicBezTo>
                    <a:pt x="1580" y="1066"/>
                    <a:pt x="1949" y="1333"/>
                    <a:pt x="2338" y="1620"/>
                  </a:cubicBezTo>
                  <a:lnTo>
                    <a:pt x="3466" y="2440"/>
                  </a:lnTo>
                  <a:cubicBezTo>
                    <a:pt x="3856" y="2727"/>
                    <a:pt x="4225" y="3014"/>
                    <a:pt x="4635" y="3301"/>
                  </a:cubicBezTo>
                  <a:cubicBezTo>
                    <a:pt x="4409" y="2850"/>
                    <a:pt x="4122" y="2461"/>
                    <a:pt x="3774" y="2092"/>
                  </a:cubicBezTo>
                  <a:cubicBezTo>
                    <a:pt x="3446" y="1743"/>
                    <a:pt x="3077" y="1415"/>
                    <a:pt x="2687" y="1128"/>
                  </a:cubicBezTo>
                  <a:cubicBezTo>
                    <a:pt x="2297" y="841"/>
                    <a:pt x="1867" y="595"/>
                    <a:pt x="1416" y="390"/>
                  </a:cubicBezTo>
                  <a:cubicBezTo>
                    <a:pt x="965" y="185"/>
                    <a:pt x="493" y="62"/>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1" name="Google Shape;601;p28"/>
          <p:cNvGrpSpPr/>
          <p:nvPr/>
        </p:nvGrpSpPr>
        <p:grpSpPr>
          <a:xfrm rot="-2281081" flipH="1">
            <a:off x="5599995" y="4885776"/>
            <a:ext cx="288418" cy="230584"/>
            <a:chOff x="5243250" y="2506925"/>
            <a:chExt cx="192250" cy="153700"/>
          </a:xfrm>
        </p:grpSpPr>
        <p:sp>
          <p:nvSpPr>
            <p:cNvPr id="602" name="Google Shape;602;p28"/>
            <p:cNvSpPr/>
            <p:nvPr/>
          </p:nvSpPr>
          <p:spPr>
            <a:xfrm>
              <a:off x="5315525" y="2506925"/>
              <a:ext cx="119975" cy="107600"/>
            </a:xfrm>
            <a:custGeom>
              <a:avLst/>
              <a:gdLst/>
              <a:ahLst/>
              <a:cxnLst/>
              <a:rect l="l" t="t" r="r" b="b"/>
              <a:pathLst>
                <a:path w="4799" h="4304" extrusionOk="0">
                  <a:moveTo>
                    <a:pt x="3135" y="0"/>
                  </a:moveTo>
                  <a:cubicBezTo>
                    <a:pt x="2765" y="0"/>
                    <a:pt x="2380" y="121"/>
                    <a:pt x="2051" y="367"/>
                  </a:cubicBezTo>
                  <a:lnTo>
                    <a:pt x="1" y="1905"/>
                  </a:lnTo>
                  <a:lnTo>
                    <a:pt x="1825" y="4304"/>
                  </a:lnTo>
                  <a:lnTo>
                    <a:pt x="3855" y="2766"/>
                  </a:lnTo>
                  <a:cubicBezTo>
                    <a:pt x="4614" y="2213"/>
                    <a:pt x="4799" y="1208"/>
                    <a:pt x="4307" y="552"/>
                  </a:cubicBezTo>
                  <a:cubicBezTo>
                    <a:pt x="4033" y="188"/>
                    <a:pt x="3596" y="0"/>
                    <a:pt x="3135"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8"/>
            <p:cNvSpPr/>
            <p:nvPr/>
          </p:nvSpPr>
          <p:spPr>
            <a:xfrm>
              <a:off x="5243250" y="2553000"/>
              <a:ext cx="119975" cy="107625"/>
            </a:xfrm>
            <a:custGeom>
              <a:avLst/>
              <a:gdLst/>
              <a:ahLst/>
              <a:cxnLst/>
              <a:rect l="l" t="t" r="r" b="b"/>
              <a:pathLst>
                <a:path w="4799" h="4305" extrusionOk="0">
                  <a:moveTo>
                    <a:pt x="2994" y="0"/>
                  </a:moveTo>
                  <a:lnTo>
                    <a:pt x="944" y="1538"/>
                  </a:lnTo>
                  <a:cubicBezTo>
                    <a:pt x="205" y="2092"/>
                    <a:pt x="0" y="3097"/>
                    <a:pt x="493" y="3753"/>
                  </a:cubicBezTo>
                  <a:cubicBezTo>
                    <a:pt x="766" y="4117"/>
                    <a:pt x="1203" y="4304"/>
                    <a:pt x="1664" y="4304"/>
                  </a:cubicBezTo>
                  <a:cubicBezTo>
                    <a:pt x="2034" y="4304"/>
                    <a:pt x="2420" y="4184"/>
                    <a:pt x="2748" y="3937"/>
                  </a:cubicBezTo>
                  <a:lnTo>
                    <a:pt x="4798" y="2399"/>
                  </a:lnTo>
                  <a:lnTo>
                    <a:pt x="2994"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8"/>
            <p:cNvSpPr/>
            <p:nvPr/>
          </p:nvSpPr>
          <p:spPr>
            <a:xfrm>
              <a:off x="5282725" y="2527875"/>
              <a:ext cx="113300" cy="85625"/>
            </a:xfrm>
            <a:custGeom>
              <a:avLst/>
              <a:gdLst/>
              <a:ahLst/>
              <a:cxnLst/>
              <a:rect l="l" t="t" r="r" b="b"/>
              <a:pathLst>
                <a:path w="4532" h="3425" extrusionOk="0">
                  <a:moveTo>
                    <a:pt x="4532" y="1"/>
                  </a:moveTo>
                  <a:lnTo>
                    <a:pt x="4532" y="1"/>
                  </a:lnTo>
                  <a:cubicBezTo>
                    <a:pt x="4060" y="83"/>
                    <a:pt x="3589" y="247"/>
                    <a:pt x="3137" y="452"/>
                  </a:cubicBezTo>
                  <a:cubicBezTo>
                    <a:pt x="2707" y="657"/>
                    <a:pt x="2276" y="903"/>
                    <a:pt x="1887" y="1190"/>
                  </a:cubicBezTo>
                  <a:cubicBezTo>
                    <a:pt x="1497" y="1477"/>
                    <a:pt x="1128" y="1826"/>
                    <a:pt x="800" y="2195"/>
                  </a:cubicBezTo>
                  <a:cubicBezTo>
                    <a:pt x="472" y="2564"/>
                    <a:pt x="185" y="2974"/>
                    <a:pt x="0" y="3425"/>
                  </a:cubicBezTo>
                  <a:cubicBezTo>
                    <a:pt x="390" y="3117"/>
                    <a:pt x="738" y="2810"/>
                    <a:pt x="1128" y="2523"/>
                  </a:cubicBezTo>
                  <a:cubicBezTo>
                    <a:pt x="1497" y="2236"/>
                    <a:pt x="1866" y="1949"/>
                    <a:pt x="2235" y="1682"/>
                  </a:cubicBezTo>
                  <a:lnTo>
                    <a:pt x="3384" y="862"/>
                  </a:lnTo>
                  <a:cubicBezTo>
                    <a:pt x="3773" y="575"/>
                    <a:pt x="4142" y="308"/>
                    <a:pt x="4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5" name="Google Shape;605;p28"/>
          <p:cNvGrpSpPr/>
          <p:nvPr/>
        </p:nvGrpSpPr>
        <p:grpSpPr>
          <a:xfrm>
            <a:off x="335114" y="235053"/>
            <a:ext cx="8522008" cy="4673084"/>
            <a:chOff x="335114" y="235053"/>
            <a:chExt cx="8522008" cy="4673084"/>
          </a:xfrm>
        </p:grpSpPr>
        <p:sp>
          <p:nvSpPr>
            <p:cNvPr id="606" name="Google Shape;606;p28"/>
            <p:cNvSpPr/>
            <p:nvPr/>
          </p:nvSpPr>
          <p:spPr>
            <a:xfrm rot="10800000" flipH="1">
              <a:off x="335114" y="1159716"/>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8"/>
            <p:cNvSpPr/>
            <p:nvPr/>
          </p:nvSpPr>
          <p:spPr>
            <a:xfrm rot="10800000" flipH="1">
              <a:off x="8424002" y="464591"/>
              <a:ext cx="303519" cy="302547"/>
            </a:xfrm>
            <a:custGeom>
              <a:avLst/>
              <a:gdLst/>
              <a:ahLst/>
              <a:cxnLst/>
              <a:rect l="l" t="t" r="r" b="b"/>
              <a:pathLst>
                <a:path w="10308" h="10275" extrusionOk="0">
                  <a:moveTo>
                    <a:pt x="4103" y="1"/>
                  </a:moveTo>
                  <a:lnTo>
                    <a:pt x="4103" y="4104"/>
                  </a:lnTo>
                  <a:lnTo>
                    <a:pt x="0" y="4104"/>
                  </a:lnTo>
                  <a:lnTo>
                    <a:pt x="0" y="6172"/>
                  </a:lnTo>
                  <a:lnTo>
                    <a:pt x="4103" y="6172"/>
                  </a:lnTo>
                  <a:lnTo>
                    <a:pt x="4103" y="10275"/>
                  </a:lnTo>
                  <a:lnTo>
                    <a:pt x="6205" y="10275"/>
                  </a:lnTo>
                  <a:lnTo>
                    <a:pt x="6205" y="6172"/>
                  </a:lnTo>
                  <a:lnTo>
                    <a:pt x="10308" y="6172"/>
                  </a:lnTo>
                  <a:lnTo>
                    <a:pt x="10308" y="4104"/>
                  </a:lnTo>
                  <a:lnTo>
                    <a:pt x="6205" y="4104"/>
                  </a:lnTo>
                  <a:lnTo>
                    <a:pt x="6205" y="1"/>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8"/>
            <p:cNvSpPr/>
            <p:nvPr/>
          </p:nvSpPr>
          <p:spPr>
            <a:xfrm rot="10800000" flipH="1">
              <a:off x="335129" y="274931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8"/>
            <p:cNvSpPr/>
            <p:nvPr/>
          </p:nvSpPr>
          <p:spPr>
            <a:xfrm rot="10800000" flipH="1">
              <a:off x="8724763" y="1880914"/>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8"/>
            <p:cNvSpPr/>
            <p:nvPr/>
          </p:nvSpPr>
          <p:spPr>
            <a:xfrm rot="10800000" flipH="1">
              <a:off x="451580" y="4419843"/>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8"/>
            <p:cNvSpPr/>
            <p:nvPr/>
          </p:nvSpPr>
          <p:spPr>
            <a:xfrm rot="10800000" flipH="1">
              <a:off x="8181622" y="4821422"/>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8"/>
            <p:cNvSpPr/>
            <p:nvPr/>
          </p:nvSpPr>
          <p:spPr>
            <a:xfrm rot="10800000" flipH="1">
              <a:off x="8811447" y="3409475"/>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8"/>
            <p:cNvSpPr/>
            <p:nvPr/>
          </p:nvSpPr>
          <p:spPr>
            <a:xfrm rot="10800000" flipH="1">
              <a:off x="3505948" y="4760207"/>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8"/>
            <p:cNvSpPr/>
            <p:nvPr/>
          </p:nvSpPr>
          <p:spPr>
            <a:xfrm rot="10800000" flipH="1">
              <a:off x="5420830" y="235053"/>
              <a:ext cx="45710" cy="45675"/>
            </a:xfrm>
            <a:custGeom>
              <a:avLst/>
              <a:gdLst/>
              <a:ahLst/>
              <a:cxnLst/>
              <a:rect l="l" t="t" r="r" b="b"/>
              <a:pathLst>
                <a:path w="1302" h="1301" extrusionOk="0">
                  <a:moveTo>
                    <a:pt x="635" y="0"/>
                  </a:moveTo>
                  <a:cubicBezTo>
                    <a:pt x="301" y="0"/>
                    <a:pt x="1" y="300"/>
                    <a:pt x="1" y="667"/>
                  </a:cubicBezTo>
                  <a:cubicBezTo>
                    <a:pt x="1" y="1034"/>
                    <a:pt x="301" y="1301"/>
                    <a:pt x="635" y="1301"/>
                  </a:cubicBezTo>
                  <a:cubicBezTo>
                    <a:pt x="1002" y="1301"/>
                    <a:pt x="1302" y="1001"/>
                    <a:pt x="1302" y="667"/>
                  </a:cubicBezTo>
                  <a:cubicBezTo>
                    <a:pt x="1302" y="300"/>
                    <a:pt x="1002" y="0"/>
                    <a:pt x="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5" name="Google Shape;615;p28"/>
          <p:cNvGrpSpPr/>
          <p:nvPr/>
        </p:nvGrpSpPr>
        <p:grpSpPr>
          <a:xfrm>
            <a:off x="451587" y="356915"/>
            <a:ext cx="348675" cy="348743"/>
            <a:chOff x="4593050" y="887300"/>
            <a:chExt cx="126625" cy="126650"/>
          </a:xfrm>
        </p:grpSpPr>
        <p:sp>
          <p:nvSpPr>
            <p:cNvPr id="616" name="Google Shape;616;p28"/>
            <p:cNvSpPr/>
            <p:nvPr/>
          </p:nvSpPr>
          <p:spPr>
            <a:xfrm>
              <a:off x="4593050" y="887300"/>
              <a:ext cx="126625" cy="126650"/>
            </a:xfrm>
            <a:custGeom>
              <a:avLst/>
              <a:gdLst/>
              <a:ahLst/>
              <a:cxnLst/>
              <a:rect l="l" t="t" r="r" b="b"/>
              <a:pathLst>
                <a:path w="5065" h="5066" extrusionOk="0">
                  <a:moveTo>
                    <a:pt x="2522" y="1"/>
                  </a:moveTo>
                  <a:cubicBezTo>
                    <a:pt x="2379" y="1"/>
                    <a:pt x="2276" y="83"/>
                    <a:pt x="2276" y="185"/>
                  </a:cubicBezTo>
                  <a:cubicBezTo>
                    <a:pt x="2276" y="267"/>
                    <a:pt x="2358" y="349"/>
                    <a:pt x="2461" y="370"/>
                  </a:cubicBezTo>
                  <a:cubicBezTo>
                    <a:pt x="2461" y="555"/>
                    <a:pt x="2461" y="719"/>
                    <a:pt x="2461" y="903"/>
                  </a:cubicBezTo>
                  <a:cubicBezTo>
                    <a:pt x="2297" y="903"/>
                    <a:pt x="2133" y="944"/>
                    <a:pt x="1969" y="1006"/>
                  </a:cubicBezTo>
                  <a:cubicBezTo>
                    <a:pt x="1969" y="985"/>
                    <a:pt x="1948" y="944"/>
                    <a:pt x="1928" y="903"/>
                  </a:cubicBezTo>
                  <a:lnTo>
                    <a:pt x="1723" y="390"/>
                  </a:lnTo>
                  <a:cubicBezTo>
                    <a:pt x="1708" y="360"/>
                    <a:pt x="1682" y="347"/>
                    <a:pt x="1657" y="347"/>
                  </a:cubicBezTo>
                  <a:cubicBezTo>
                    <a:pt x="1614" y="347"/>
                    <a:pt x="1574" y="387"/>
                    <a:pt x="1600" y="452"/>
                  </a:cubicBezTo>
                  <a:cubicBezTo>
                    <a:pt x="1682" y="657"/>
                    <a:pt x="1764" y="862"/>
                    <a:pt x="1846" y="1067"/>
                  </a:cubicBezTo>
                  <a:cubicBezTo>
                    <a:pt x="1702" y="1149"/>
                    <a:pt x="1579" y="1252"/>
                    <a:pt x="1477" y="1375"/>
                  </a:cubicBezTo>
                  <a:cubicBezTo>
                    <a:pt x="1436" y="1334"/>
                    <a:pt x="1395" y="1293"/>
                    <a:pt x="1374" y="1252"/>
                  </a:cubicBezTo>
                  <a:cubicBezTo>
                    <a:pt x="1251" y="1149"/>
                    <a:pt x="1149" y="1047"/>
                    <a:pt x="1046" y="944"/>
                  </a:cubicBezTo>
                  <a:cubicBezTo>
                    <a:pt x="1108" y="862"/>
                    <a:pt x="1128" y="760"/>
                    <a:pt x="1067" y="698"/>
                  </a:cubicBezTo>
                  <a:cubicBezTo>
                    <a:pt x="1032" y="664"/>
                    <a:pt x="987" y="647"/>
                    <a:pt x="939" y="647"/>
                  </a:cubicBezTo>
                  <a:cubicBezTo>
                    <a:pt x="872" y="647"/>
                    <a:pt x="798" y="679"/>
                    <a:pt x="739" y="739"/>
                  </a:cubicBezTo>
                  <a:cubicBezTo>
                    <a:pt x="636" y="842"/>
                    <a:pt x="616" y="985"/>
                    <a:pt x="698" y="1067"/>
                  </a:cubicBezTo>
                  <a:cubicBezTo>
                    <a:pt x="723" y="1093"/>
                    <a:pt x="756" y="1104"/>
                    <a:pt x="793" y="1104"/>
                  </a:cubicBezTo>
                  <a:cubicBezTo>
                    <a:pt x="845" y="1104"/>
                    <a:pt x="905" y="1082"/>
                    <a:pt x="964" y="1047"/>
                  </a:cubicBezTo>
                  <a:cubicBezTo>
                    <a:pt x="1087" y="1190"/>
                    <a:pt x="1231" y="1334"/>
                    <a:pt x="1374" y="1477"/>
                  </a:cubicBezTo>
                  <a:cubicBezTo>
                    <a:pt x="1292" y="1600"/>
                    <a:pt x="1210" y="1723"/>
                    <a:pt x="1149" y="1867"/>
                  </a:cubicBezTo>
                  <a:cubicBezTo>
                    <a:pt x="1087" y="1846"/>
                    <a:pt x="1026" y="1826"/>
                    <a:pt x="964" y="1805"/>
                  </a:cubicBezTo>
                  <a:cubicBezTo>
                    <a:pt x="800" y="1744"/>
                    <a:pt x="616" y="1662"/>
                    <a:pt x="451" y="1600"/>
                  </a:cubicBezTo>
                  <a:cubicBezTo>
                    <a:pt x="440" y="1595"/>
                    <a:pt x="429" y="1592"/>
                    <a:pt x="419" y="1592"/>
                  </a:cubicBezTo>
                  <a:cubicBezTo>
                    <a:pt x="355" y="1592"/>
                    <a:pt x="319" y="1688"/>
                    <a:pt x="390" y="1723"/>
                  </a:cubicBezTo>
                  <a:cubicBezTo>
                    <a:pt x="636" y="1826"/>
                    <a:pt x="862" y="1908"/>
                    <a:pt x="1087" y="2010"/>
                  </a:cubicBezTo>
                  <a:cubicBezTo>
                    <a:pt x="1046" y="2154"/>
                    <a:pt x="1026" y="2297"/>
                    <a:pt x="1026" y="2461"/>
                  </a:cubicBezTo>
                  <a:lnTo>
                    <a:pt x="369" y="2461"/>
                  </a:lnTo>
                  <a:cubicBezTo>
                    <a:pt x="349" y="2359"/>
                    <a:pt x="267" y="2277"/>
                    <a:pt x="185" y="2277"/>
                  </a:cubicBezTo>
                  <a:cubicBezTo>
                    <a:pt x="82" y="2277"/>
                    <a:pt x="0" y="2400"/>
                    <a:pt x="0" y="2543"/>
                  </a:cubicBezTo>
                  <a:cubicBezTo>
                    <a:pt x="0" y="2687"/>
                    <a:pt x="82" y="2789"/>
                    <a:pt x="185" y="2789"/>
                  </a:cubicBezTo>
                  <a:cubicBezTo>
                    <a:pt x="287" y="2789"/>
                    <a:pt x="349" y="2707"/>
                    <a:pt x="369" y="2605"/>
                  </a:cubicBezTo>
                  <a:lnTo>
                    <a:pt x="1026" y="2605"/>
                  </a:lnTo>
                  <a:cubicBezTo>
                    <a:pt x="1046" y="2748"/>
                    <a:pt x="1067" y="2892"/>
                    <a:pt x="1128" y="3036"/>
                  </a:cubicBezTo>
                  <a:cubicBezTo>
                    <a:pt x="1067" y="3056"/>
                    <a:pt x="985" y="3097"/>
                    <a:pt x="923" y="3118"/>
                  </a:cubicBezTo>
                  <a:lnTo>
                    <a:pt x="390" y="3343"/>
                  </a:lnTo>
                  <a:cubicBezTo>
                    <a:pt x="319" y="3378"/>
                    <a:pt x="355" y="3474"/>
                    <a:pt x="419" y="3474"/>
                  </a:cubicBezTo>
                  <a:cubicBezTo>
                    <a:pt x="429" y="3474"/>
                    <a:pt x="440" y="3472"/>
                    <a:pt x="451" y="3466"/>
                  </a:cubicBezTo>
                  <a:cubicBezTo>
                    <a:pt x="698" y="3364"/>
                    <a:pt x="944" y="3261"/>
                    <a:pt x="1190" y="3159"/>
                  </a:cubicBezTo>
                  <a:cubicBezTo>
                    <a:pt x="1251" y="3282"/>
                    <a:pt x="1354" y="3405"/>
                    <a:pt x="1456" y="3507"/>
                  </a:cubicBezTo>
                  <a:cubicBezTo>
                    <a:pt x="1395" y="3569"/>
                    <a:pt x="1333" y="3630"/>
                    <a:pt x="1272" y="3692"/>
                  </a:cubicBezTo>
                  <a:cubicBezTo>
                    <a:pt x="1169" y="3794"/>
                    <a:pt x="1046" y="3917"/>
                    <a:pt x="944" y="4020"/>
                  </a:cubicBezTo>
                  <a:cubicBezTo>
                    <a:pt x="898" y="3986"/>
                    <a:pt x="847" y="3971"/>
                    <a:pt x="800" y="3971"/>
                  </a:cubicBezTo>
                  <a:cubicBezTo>
                    <a:pt x="761" y="3971"/>
                    <a:pt x="725" y="3981"/>
                    <a:pt x="698" y="3999"/>
                  </a:cubicBezTo>
                  <a:cubicBezTo>
                    <a:pt x="616" y="4081"/>
                    <a:pt x="636" y="4225"/>
                    <a:pt x="739" y="4327"/>
                  </a:cubicBezTo>
                  <a:cubicBezTo>
                    <a:pt x="798" y="4387"/>
                    <a:pt x="872" y="4419"/>
                    <a:pt x="939" y="4419"/>
                  </a:cubicBezTo>
                  <a:cubicBezTo>
                    <a:pt x="987" y="4419"/>
                    <a:pt x="1032" y="4403"/>
                    <a:pt x="1067" y="4368"/>
                  </a:cubicBezTo>
                  <a:cubicBezTo>
                    <a:pt x="1128" y="4307"/>
                    <a:pt x="1108" y="4204"/>
                    <a:pt x="1046" y="4102"/>
                  </a:cubicBezTo>
                  <a:lnTo>
                    <a:pt x="1559" y="3610"/>
                  </a:lnTo>
                  <a:cubicBezTo>
                    <a:pt x="1661" y="3692"/>
                    <a:pt x="1784" y="3774"/>
                    <a:pt x="1928" y="3835"/>
                  </a:cubicBezTo>
                  <a:cubicBezTo>
                    <a:pt x="1887" y="3917"/>
                    <a:pt x="1846" y="3999"/>
                    <a:pt x="1805" y="4081"/>
                  </a:cubicBezTo>
                  <a:cubicBezTo>
                    <a:pt x="1743" y="4266"/>
                    <a:pt x="1661" y="4430"/>
                    <a:pt x="1600" y="4614"/>
                  </a:cubicBezTo>
                  <a:cubicBezTo>
                    <a:pt x="1574" y="4666"/>
                    <a:pt x="1621" y="4709"/>
                    <a:pt x="1664" y="4709"/>
                  </a:cubicBezTo>
                  <a:cubicBezTo>
                    <a:pt x="1690" y="4709"/>
                    <a:pt x="1715" y="4694"/>
                    <a:pt x="1723" y="4655"/>
                  </a:cubicBezTo>
                  <a:cubicBezTo>
                    <a:pt x="1825" y="4409"/>
                    <a:pt x="1948" y="4143"/>
                    <a:pt x="2051" y="3876"/>
                  </a:cubicBezTo>
                  <a:cubicBezTo>
                    <a:pt x="2174" y="3917"/>
                    <a:pt x="2317" y="3938"/>
                    <a:pt x="2461" y="3938"/>
                  </a:cubicBezTo>
                  <a:cubicBezTo>
                    <a:pt x="2461" y="4040"/>
                    <a:pt x="2461" y="4143"/>
                    <a:pt x="2461" y="4245"/>
                  </a:cubicBezTo>
                  <a:cubicBezTo>
                    <a:pt x="2461" y="4389"/>
                    <a:pt x="2461" y="4553"/>
                    <a:pt x="2461" y="4696"/>
                  </a:cubicBezTo>
                  <a:cubicBezTo>
                    <a:pt x="2358" y="4717"/>
                    <a:pt x="2276" y="4799"/>
                    <a:pt x="2276" y="4881"/>
                  </a:cubicBezTo>
                  <a:cubicBezTo>
                    <a:pt x="2276" y="4983"/>
                    <a:pt x="2399" y="5065"/>
                    <a:pt x="2543" y="5065"/>
                  </a:cubicBezTo>
                  <a:cubicBezTo>
                    <a:pt x="2686" y="5065"/>
                    <a:pt x="2789" y="4983"/>
                    <a:pt x="2789" y="4881"/>
                  </a:cubicBezTo>
                  <a:cubicBezTo>
                    <a:pt x="2789" y="4799"/>
                    <a:pt x="2707" y="4717"/>
                    <a:pt x="2604" y="4696"/>
                  </a:cubicBezTo>
                  <a:cubicBezTo>
                    <a:pt x="2604" y="4450"/>
                    <a:pt x="2604" y="4184"/>
                    <a:pt x="2604" y="3938"/>
                  </a:cubicBezTo>
                  <a:cubicBezTo>
                    <a:pt x="2748" y="3917"/>
                    <a:pt x="2871" y="3876"/>
                    <a:pt x="2994" y="3835"/>
                  </a:cubicBezTo>
                  <a:cubicBezTo>
                    <a:pt x="3056" y="3938"/>
                    <a:pt x="3097" y="4040"/>
                    <a:pt x="3138" y="4143"/>
                  </a:cubicBezTo>
                  <a:lnTo>
                    <a:pt x="3343" y="4655"/>
                  </a:lnTo>
                  <a:cubicBezTo>
                    <a:pt x="3358" y="4687"/>
                    <a:pt x="3386" y="4700"/>
                    <a:pt x="3412" y="4700"/>
                  </a:cubicBezTo>
                  <a:cubicBezTo>
                    <a:pt x="3454" y="4700"/>
                    <a:pt x="3491" y="4665"/>
                    <a:pt x="3466" y="4614"/>
                  </a:cubicBezTo>
                  <a:cubicBezTo>
                    <a:pt x="3363" y="4327"/>
                    <a:pt x="3240" y="4061"/>
                    <a:pt x="3138" y="3794"/>
                  </a:cubicBezTo>
                  <a:cubicBezTo>
                    <a:pt x="3261" y="3733"/>
                    <a:pt x="3384" y="3651"/>
                    <a:pt x="3486" y="3569"/>
                  </a:cubicBezTo>
                  <a:cubicBezTo>
                    <a:pt x="3548" y="3651"/>
                    <a:pt x="3630" y="3712"/>
                    <a:pt x="3691" y="3794"/>
                  </a:cubicBezTo>
                  <a:cubicBezTo>
                    <a:pt x="3814" y="3897"/>
                    <a:pt x="3917" y="3999"/>
                    <a:pt x="4019" y="4102"/>
                  </a:cubicBezTo>
                  <a:cubicBezTo>
                    <a:pt x="3958" y="4204"/>
                    <a:pt x="3937" y="4307"/>
                    <a:pt x="3999" y="4368"/>
                  </a:cubicBezTo>
                  <a:cubicBezTo>
                    <a:pt x="4033" y="4403"/>
                    <a:pt x="4078" y="4419"/>
                    <a:pt x="4126" y="4419"/>
                  </a:cubicBezTo>
                  <a:cubicBezTo>
                    <a:pt x="4193" y="4419"/>
                    <a:pt x="4267" y="4387"/>
                    <a:pt x="4327" y="4327"/>
                  </a:cubicBezTo>
                  <a:cubicBezTo>
                    <a:pt x="4429" y="4225"/>
                    <a:pt x="4450" y="4081"/>
                    <a:pt x="4368" y="3999"/>
                  </a:cubicBezTo>
                  <a:cubicBezTo>
                    <a:pt x="4342" y="3973"/>
                    <a:pt x="4309" y="3962"/>
                    <a:pt x="4273" y="3962"/>
                  </a:cubicBezTo>
                  <a:cubicBezTo>
                    <a:pt x="4224" y="3962"/>
                    <a:pt x="4169" y="3984"/>
                    <a:pt x="4122" y="4020"/>
                  </a:cubicBezTo>
                  <a:lnTo>
                    <a:pt x="3589" y="3487"/>
                  </a:lnTo>
                  <a:cubicBezTo>
                    <a:pt x="3691" y="3384"/>
                    <a:pt x="3794" y="3261"/>
                    <a:pt x="3855" y="3138"/>
                  </a:cubicBezTo>
                  <a:cubicBezTo>
                    <a:pt x="3937" y="3179"/>
                    <a:pt x="4019" y="3220"/>
                    <a:pt x="4101" y="3241"/>
                  </a:cubicBezTo>
                  <a:cubicBezTo>
                    <a:pt x="4265" y="3323"/>
                    <a:pt x="4450" y="3384"/>
                    <a:pt x="4614" y="3466"/>
                  </a:cubicBezTo>
                  <a:cubicBezTo>
                    <a:pt x="4620" y="3468"/>
                    <a:pt x="4626" y="3468"/>
                    <a:pt x="4632" y="3468"/>
                  </a:cubicBezTo>
                  <a:cubicBezTo>
                    <a:pt x="4704" y="3468"/>
                    <a:pt x="4751" y="3360"/>
                    <a:pt x="4675" y="3323"/>
                  </a:cubicBezTo>
                  <a:cubicBezTo>
                    <a:pt x="4429" y="3220"/>
                    <a:pt x="4183" y="3118"/>
                    <a:pt x="3917" y="3015"/>
                  </a:cubicBezTo>
                  <a:cubicBezTo>
                    <a:pt x="3978" y="2892"/>
                    <a:pt x="4019" y="2748"/>
                    <a:pt x="4040" y="2584"/>
                  </a:cubicBezTo>
                  <a:lnTo>
                    <a:pt x="4696" y="2584"/>
                  </a:lnTo>
                  <a:cubicBezTo>
                    <a:pt x="4716" y="2707"/>
                    <a:pt x="4778" y="2789"/>
                    <a:pt x="4880" y="2789"/>
                  </a:cubicBezTo>
                  <a:cubicBezTo>
                    <a:pt x="4983" y="2789"/>
                    <a:pt x="5065" y="2687"/>
                    <a:pt x="5065" y="2523"/>
                  </a:cubicBezTo>
                  <a:cubicBezTo>
                    <a:pt x="5065" y="2379"/>
                    <a:pt x="4983" y="2277"/>
                    <a:pt x="4880" y="2277"/>
                  </a:cubicBezTo>
                  <a:cubicBezTo>
                    <a:pt x="4798" y="2277"/>
                    <a:pt x="4716" y="2359"/>
                    <a:pt x="4696" y="2461"/>
                  </a:cubicBezTo>
                  <a:lnTo>
                    <a:pt x="4040" y="2461"/>
                  </a:lnTo>
                  <a:cubicBezTo>
                    <a:pt x="4040" y="2297"/>
                    <a:pt x="4019" y="2154"/>
                    <a:pt x="3958" y="2010"/>
                  </a:cubicBezTo>
                  <a:lnTo>
                    <a:pt x="4142" y="1928"/>
                  </a:lnTo>
                  <a:lnTo>
                    <a:pt x="4675" y="1703"/>
                  </a:lnTo>
                  <a:cubicBezTo>
                    <a:pt x="4747" y="1685"/>
                    <a:pt x="4709" y="1572"/>
                    <a:pt x="4643" y="1572"/>
                  </a:cubicBezTo>
                  <a:cubicBezTo>
                    <a:pt x="4634" y="1572"/>
                    <a:pt x="4624" y="1575"/>
                    <a:pt x="4614" y="1580"/>
                  </a:cubicBezTo>
                  <a:lnTo>
                    <a:pt x="3896" y="1887"/>
                  </a:lnTo>
                  <a:cubicBezTo>
                    <a:pt x="3835" y="1744"/>
                    <a:pt x="3753" y="1621"/>
                    <a:pt x="3650" y="1498"/>
                  </a:cubicBezTo>
                  <a:cubicBezTo>
                    <a:pt x="3712" y="1457"/>
                    <a:pt x="3753" y="1395"/>
                    <a:pt x="3794" y="1354"/>
                  </a:cubicBezTo>
                  <a:cubicBezTo>
                    <a:pt x="3896" y="1252"/>
                    <a:pt x="3999" y="1149"/>
                    <a:pt x="4101" y="1047"/>
                  </a:cubicBezTo>
                  <a:cubicBezTo>
                    <a:pt x="4161" y="1082"/>
                    <a:pt x="4220" y="1104"/>
                    <a:pt x="4272" y="1104"/>
                  </a:cubicBezTo>
                  <a:cubicBezTo>
                    <a:pt x="4309" y="1104"/>
                    <a:pt x="4342" y="1093"/>
                    <a:pt x="4368" y="1067"/>
                  </a:cubicBezTo>
                  <a:cubicBezTo>
                    <a:pt x="4450" y="985"/>
                    <a:pt x="4429" y="842"/>
                    <a:pt x="4327" y="739"/>
                  </a:cubicBezTo>
                  <a:cubicBezTo>
                    <a:pt x="4267" y="679"/>
                    <a:pt x="4193" y="647"/>
                    <a:pt x="4126" y="647"/>
                  </a:cubicBezTo>
                  <a:cubicBezTo>
                    <a:pt x="4078" y="647"/>
                    <a:pt x="4033" y="664"/>
                    <a:pt x="3999" y="698"/>
                  </a:cubicBezTo>
                  <a:cubicBezTo>
                    <a:pt x="3937" y="760"/>
                    <a:pt x="3958" y="862"/>
                    <a:pt x="4019" y="944"/>
                  </a:cubicBezTo>
                  <a:lnTo>
                    <a:pt x="3568" y="1395"/>
                  </a:lnTo>
                  <a:cubicBezTo>
                    <a:pt x="3445" y="1293"/>
                    <a:pt x="3322" y="1190"/>
                    <a:pt x="3199" y="1108"/>
                  </a:cubicBezTo>
                  <a:cubicBezTo>
                    <a:pt x="3220" y="1067"/>
                    <a:pt x="3240" y="1006"/>
                    <a:pt x="3261" y="965"/>
                  </a:cubicBezTo>
                  <a:cubicBezTo>
                    <a:pt x="3322" y="780"/>
                    <a:pt x="3404" y="616"/>
                    <a:pt x="3466" y="431"/>
                  </a:cubicBezTo>
                  <a:cubicBezTo>
                    <a:pt x="3491" y="381"/>
                    <a:pt x="3446" y="346"/>
                    <a:pt x="3403" y="346"/>
                  </a:cubicBezTo>
                  <a:cubicBezTo>
                    <a:pt x="3376" y="346"/>
                    <a:pt x="3350" y="359"/>
                    <a:pt x="3343" y="390"/>
                  </a:cubicBezTo>
                  <a:cubicBezTo>
                    <a:pt x="3240" y="596"/>
                    <a:pt x="3158" y="821"/>
                    <a:pt x="3076" y="1047"/>
                  </a:cubicBezTo>
                  <a:cubicBezTo>
                    <a:pt x="2912" y="985"/>
                    <a:pt x="2768" y="924"/>
                    <a:pt x="2604" y="924"/>
                  </a:cubicBezTo>
                  <a:lnTo>
                    <a:pt x="2604" y="801"/>
                  </a:lnTo>
                  <a:cubicBezTo>
                    <a:pt x="2604" y="657"/>
                    <a:pt x="2604" y="514"/>
                    <a:pt x="2604" y="370"/>
                  </a:cubicBezTo>
                  <a:cubicBezTo>
                    <a:pt x="2707" y="349"/>
                    <a:pt x="2789" y="267"/>
                    <a:pt x="2789" y="185"/>
                  </a:cubicBezTo>
                  <a:cubicBezTo>
                    <a:pt x="2789" y="83"/>
                    <a:pt x="2666" y="1"/>
                    <a:pt x="2522"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8"/>
            <p:cNvSpPr/>
            <p:nvPr/>
          </p:nvSpPr>
          <p:spPr>
            <a:xfrm>
              <a:off x="4629950" y="925250"/>
              <a:ext cx="14900" cy="15900"/>
            </a:xfrm>
            <a:custGeom>
              <a:avLst/>
              <a:gdLst/>
              <a:ahLst/>
              <a:cxnLst/>
              <a:rect l="l" t="t" r="r" b="b"/>
              <a:pathLst>
                <a:path w="596" h="636" extrusionOk="0">
                  <a:moveTo>
                    <a:pt x="247" y="0"/>
                  </a:moveTo>
                  <a:cubicBezTo>
                    <a:pt x="124" y="0"/>
                    <a:pt x="1" y="267"/>
                    <a:pt x="1" y="390"/>
                  </a:cubicBezTo>
                  <a:cubicBezTo>
                    <a:pt x="1" y="533"/>
                    <a:pt x="124" y="636"/>
                    <a:pt x="247" y="636"/>
                  </a:cubicBezTo>
                  <a:cubicBezTo>
                    <a:pt x="390" y="636"/>
                    <a:pt x="595" y="451"/>
                    <a:pt x="595" y="328"/>
                  </a:cubicBezTo>
                  <a:cubicBezTo>
                    <a:pt x="595" y="185"/>
                    <a:pt x="390" y="0"/>
                    <a:pt x="24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8"/>
            <p:cNvSpPr/>
            <p:nvPr/>
          </p:nvSpPr>
          <p:spPr>
            <a:xfrm>
              <a:off x="4653025" y="917450"/>
              <a:ext cx="12325" cy="10425"/>
            </a:xfrm>
            <a:custGeom>
              <a:avLst/>
              <a:gdLst/>
              <a:ahLst/>
              <a:cxnLst/>
              <a:rect l="l" t="t" r="r" b="b"/>
              <a:pathLst>
                <a:path w="493" h="417" extrusionOk="0">
                  <a:moveTo>
                    <a:pt x="202" y="1"/>
                  </a:moveTo>
                  <a:cubicBezTo>
                    <a:pt x="188" y="1"/>
                    <a:pt x="175" y="2"/>
                    <a:pt x="164" y="5"/>
                  </a:cubicBezTo>
                  <a:cubicBezTo>
                    <a:pt x="62" y="25"/>
                    <a:pt x="0" y="128"/>
                    <a:pt x="21" y="210"/>
                  </a:cubicBezTo>
                  <a:cubicBezTo>
                    <a:pt x="21" y="305"/>
                    <a:pt x="161" y="417"/>
                    <a:pt x="264" y="417"/>
                  </a:cubicBezTo>
                  <a:cubicBezTo>
                    <a:pt x="272" y="417"/>
                    <a:pt x="280" y="416"/>
                    <a:pt x="287" y="415"/>
                  </a:cubicBezTo>
                  <a:cubicBezTo>
                    <a:pt x="390" y="415"/>
                    <a:pt x="493" y="230"/>
                    <a:pt x="472" y="128"/>
                  </a:cubicBezTo>
                  <a:cubicBezTo>
                    <a:pt x="454" y="56"/>
                    <a:pt x="297" y="1"/>
                    <a:pt x="20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8"/>
            <p:cNvSpPr/>
            <p:nvPr/>
          </p:nvSpPr>
          <p:spPr>
            <a:xfrm>
              <a:off x="4654550" y="934275"/>
              <a:ext cx="7725" cy="8050"/>
            </a:xfrm>
            <a:custGeom>
              <a:avLst/>
              <a:gdLst/>
              <a:ahLst/>
              <a:cxnLst/>
              <a:rect l="l" t="t" r="r" b="b"/>
              <a:pathLst>
                <a:path w="309" h="322" extrusionOk="0">
                  <a:moveTo>
                    <a:pt x="173" y="1"/>
                  </a:moveTo>
                  <a:cubicBezTo>
                    <a:pt x="156" y="1"/>
                    <a:pt x="139" y="3"/>
                    <a:pt x="124" y="8"/>
                  </a:cubicBezTo>
                  <a:cubicBezTo>
                    <a:pt x="62" y="29"/>
                    <a:pt x="1" y="152"/>
                    <a:pt x="21" y="234"/>
                  </a:cubicBezTo>
                  <a:cubicBezTo>
                    <a:pt x="38" y="284"/>
                    <a:pt x="138" y="321"/>
                    <a:pt x="208" y="321"/>
                  </a:cubicBezTo>
                  <a:cubicBezTo>
                    <a:pt x="223" y="321"/>
                    <a:pt x="236" y="319"/>
                    <a:pt x="247" y="316"/>
                  </a:cubicBezTo>
                  <a:cubicBezTo>
                    <a:pt x="308" y="295"/>
                    <a:pt x="308" y="152"/>
                    <a:pt x="288" y="70"/>
                  </a:cubicBezTo>
                  <a:cubicBezTo>
                    <a:pt x="273" y="24"/>
                    <a:pt x="223" y="1"/>
                    <a:pt x="173"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8"/>
            <p:cNvSpPr/>
            <p:nvPr/>
          </p:nvSpPr>
          <p:spPr>
            <a:xfrm>
              <a:off x="4629450" y="948625"/>
              <a:ext cx="8225" cy="8050"/>
            </a:xfrm>
            <a:custGeom>
              <a:avLst/>
              <a:gdLst/>
              <a:ahLst/>
              <a:cxnLst/>
              <a:rect l="l" t="t" r="r" b="b"/>
              <a:pathLst>
                <a:path w="329" h="322" extrusionOk="0">
                  <a:moveTo>
                    <a:pt x="190" y="1"/>
                  </a:moveTo>
                  <a:cubicBezTo>
                    <a:pt x="174" y="1"/>
                    <a:pt x="159" y="3"/>
                    <a:pt x="144" y="8"/>
                  </a:cubicBezTo>
                  <a:cubicBezTo>
                    <a:pt x="62" y="29"/>
                    <a:pt x="0" y="152"/>
                    <a:pt x="21" y="213"/>
                  </a:cubicBezTo>
                  <a:cubicBezTo>
                    <a:pt x="55" y="281"/>
                    <a:pt x="145" y="321"/>
                    <a:pt x="210" y="321"/>
                  </a:cubicBezTo>
                  <a:cubicBezTo>
                    <a:pt x="223" y="321"/>
                    <a:pt x="236" y="319"/>
                    <a:pt x="246" y="316"/>
                  </a:cubicBezTo>
                  <a:cubicBezTo>
                    <a:pt x="328" y="295"/>
                    <a:pt x="328" y="152"/>
                    <a:pt x="308" y="70"/>
                  </a:cubicBezTo>
                  <a:cubicBezTo>
                    <a:pt x="277" y="24"/>
                    <a:pt x="235" y="1"/>
                    <a:pt x="19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8"/>
            <p:cNvSpPr/>
            <p:nvPr/>
          </p:nvSpPr>
          <p:spPr>
            <a:xfrm>
              <a:off x="4667900" y="930375"/>
              <a:ext cx="14875" cy="15900"/>
            </a:xfrm>
            <a:custGeom>
              <a:avLst/>
              <a:gdLst/>
              <a:ahLst/>
              <a:cxnLst/>
              <a:rect l="l" t="t" r="r" b="b"/>
              <a:pathLst>
                <a:path w="595" h="636" extrusionOk="0">
                  <a:moveTo>
                    <a:pt x="246" y="0"/>
                  </a:moveTo>
                  <a:cubicBezTo>
                    <a:pt x="103" y="0"/>
                    <a:pt x="0" y="246"/>
                    <a:pt x="0" y="390"/>
                  </a:cubicBezTo>
                  <a:cubicBezTo>
                    <a:pt x="0" y="533"/>
                    <a:pt x="103" y="636"/>
                    <a:pt x="246" y="636"/>
                  </a:cubicBezTo>
                  <a:cubicBezTo>
                    <a:pt x="390" y="636"/>
                    <a:pt x="595" y="451"/>
                    <a:pt x="595" y="308"/>
                  </a:cubicBezTo>
                  <a:cubicBezTo>
                    <a:pt x="595" y="185"/>
                    <a:pt x="390" y="0"/>
                    <a:pt x="24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8"/>
            <p:cNvSpPr/>
            <p:nvPr/>
          </p:nvSpPr>
          <p:spPr>
            <a:xfrm>
              <a:off x="4646875" y="947675"/>
              <a:ext cx="12325" cy="10450"/>
            </a:xfrm>
            <a:custGeom>
              <a:avLst/>
              <a:gdLst/>
              <a:ahLst/>
              <a:cxnLst/>
              <a:rect l="l" t="t" r="r" b="b"/>
              <a:pathLst>
                <a:path w="493" h="418" extrusionOk="0">
                  <a:moveTo>
                    <a:pt x="214" y="0"/>
                  </a:moveTo>
                  <a:cubicBezTo>
                    <a:pt x="195" y="0"/>
                    <a:pt x="178" y="2"/>
                    <a:pt x="164" y="5"/>
                  </a:cubicBezTo>
                  <a:cubicBezTo>
                    <a:pt x="62" y="5"/>
                    <a:pt x="0" y="108"/>
                    <a:pt x="21" y="210"/>
                  </a:cubicBezTo>
                  <a:cubicBezTo>
                    <a:pt x="40" y="305"/>
                    <a:pt x="164" y="418"/>
                    <a:pt x="264" y="418"/>
                  </a:cubicBezTo>
                  <a:cubicBezTo>
                    <a:pt x="272" y="418"/>
                    <a:pt x="280" y="417"/>
                    <a:pt x="287" y="415"/>
                  </a:cubicBezTo>
                  <a:cubicBezTo>
                    <a:pt x="390" y="395"/>
                    <a:pt x="492" y="210"/>
                    <a:pt x="472" y="128"/>
                  </a:cubicBezTo>
                  <a:cubicBezTo>
                    <a:pt x="455" y="43"/>
                    <a:pt x="310" y="0"/>
                    <a:pt x="21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8"/>
            <p:cNvSpPr/>
            <p:nvPr/>
          </p:nvSpPr>
          <p:spPr>
            <a:xfrm>
              <a:off x="4670975" y="952800"/>
              <a:ext cx="12325" cy="10450"/>
            </a:xfrm>
            <a:custGeom>
              <a:avLst/>
              <a:gdLst/>
              <a:ahLst/>
              <a:cxnLst/>
              <a:rect l="l" t="t" r="r" b="b"/>
              <a:pathLst>
                <a:path w="493" h="418" extrusionOk="0">
                  <a:moveTo>
                    <a:pt x="214" y="0"/>
                  </a:moveTo>
                  <a:cubicBezTo>
                    <a:pt x="195" y="0"/>
                    <a:pt x="178" y="2"/>
                    <a:pt x="164" y="5"/>
                  </a:cubicBezTo>
                  <a:cubicBezTo>
                    <a:pt x="62" y="26"/>
                    <a:pt x="0" y="108"/>
                    <a:pt x="21" y="210"/>
                  </a:cubicBezTo>
                  <a:cubicBezTo>
                    <a:pt x="21" y="305"/>
                    <a:pt x="161" y="418"/>
                    <a:pt x="263" y="418"/>
                  </a:cubicBezTo>
                  <a:cubicBezTo>
                    <a:pt x="271" y="418"/>
                    <a:pt x="279" y="417"/>
                    <a:pt x="287" y="416"/>
                  </a:cubicBezTo>
                  <a:cubicBezTo>
                    <a:pt x="390" y="395"/>
                    <a:pt x="492" y="231"/>
                    <a:pt x="472" y="128"/>
                  </a:cubicBezTo>
                  <a:cubicBezTo>
                    <a:pt x="455" y="43"/>
                    <a:pt x="309" y="0"/>
                    <a:pt x="21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8"/>
            <p:cNvSpPr/>
            <p:nvPr/>
          </p:nvSpPr>
          <p:spPr>
            <a:xfrm>
              <a:off x="4656100" y="961650"/>
              <a:ext cx="14900" cy="15900"/>
            </a:xfrm>
            <a:custGeom>
              <a:avLst/>
              <a:gdLst/>
              <a:ahLst/>
              <a:cxnLst/>
              <a:rect l="l" t="t" r="r" b="b"/>
              <a:pathLst>
                <a:path w="596" h="636" extrusionOk="0">
                  <a:moveTo>
                    <a:pt x="246" y="0"/>
                  </a:moveTo>
                  <a:cubicBezTo>
                    <a:pt x="123" y="0"/>
                    <a:pt x="0" y="267"/>
                    <a:pt x="0" y="390"/>
                  </a:cubicBezTo>
                  <a:cubicBezTo>
                    <a:pt x="0" y="533"/>
                    <a:pt x="123" y="636"/>
                    <a:pt x="246" y="636"/>
                  </a:cubicBezTo>
                  <a:cubicBezTo>
                    <a:pt x="390" y="636"/>
                    <a:pt x="595" y="451"/>
                    <a:pt x="595" y="328"/>
                  </a:cubicBezTo>
                  <a:cubicBezTo>
                    <a:pt x="595" y="185"/>
                    <a:pt x="390" y="0"/>
                    <a:pt x="24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8"/>
            <p:cNvSpPr/>
            <p:nvPr/>
          </p:nvSpPr>
          <p:spPr>
            <a:xfrm>
              <a:off x="4639175" y="963500"/>
              <a:ext cx="8225" cy="8025"/>
            </a:xfrm>
            <a:custGeom>
              <a:avLst/>
              <a:gdLst/>
              <a:ahLst/>
              <a:cxnLst/>
              <a:rect l="l" t="t" r="r" b="b"/>
              <a:pathLst>
                <a:path w="329" h="321" extrusionOk="0">
                  <a:moveTo>
                    <a:pt x="190" y="1"/>
                  </a:moveTo>
                  <a:cubicBezTo>
                    <a:pt x="174" y="1"/>
                    <a:pt x="159" y="3"/>
                    <a:pt x="144" y="8"/>
                  </a:cubicBezTo>
                  <a:cubicBezTo>
                    <a:pt x="83" y="29"/>
                    <a:pt x="1" y="152"/>
                    <a:pt x="42" y="234"/>
                  </a:cubicBezTo>
                  <a:cubicBezTo>
                    <a:pt x="59" y="284"/>
                    <a:pt x="145" y="321"/>
                    <a:pt x="221" y="321"/>
                  </a:cubicBezTo>
                  <a:cubicBezTo>
                    <a:pt x="237" y="321"/>
                    <a:pt x="253" y="319"/>
                    <a:pt x="267" y="316"/>
                  </a:cubicBezTo>
                  <a:cubicBezTo>
                    <a:pt x="329" y="295"/>
                    <a:pt x="329" y="152"/>
                    <a:pt x="308" y="90"/>
                  </a:cubicBezTo>
                  <a:cubicBezTo>
                    <a:pt x="293" y="27"/>
                    <a:pt x="241" y="1"/>
                    <a:pt x="19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626"/>
        <p:cNvGrpSpPr/>
        <p:nvPr/>
      </p:nvGrpSpPr>
      <p:grpSpPr>
        <a:xfrm>
          <a:off x="0" y="0"/>
          <a:ext cx="0" cy="0"/>
          <a:chOff x="0" y="0"/>
          <a:chExt cx="0" cy="0"/>
        </a:xfrm>
      </p:grpSpPr>
      <p:sp>
        <p:nvSpPr>
          <p:cNvPr id="627" name="Google Shape;627;p29"/>
          <p:cNvSpPr txBox="1">
            <a:spLocks noGrp="1"/>
          </p:cNvSpPr>
          <p:nvPr>
            <p:ph type="title" hasCustomPrompt="1"/>
          </p:nvPr>
        </p:nvSpPr>
        <p:spPr>
          <a:xfrm>
            <a:off x="3502050" y="616600"/>
            <a:ext cx="4351200" cy="91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28" name="Google Shape;628;p29"/>
          <p:cNvSpPr txBox="1">
            <a:spLocks noGrp="1"/>
          </p:cNvSpPr>
          <p:nvPr>
            <p:ph type="subTitle" idx="1"/>
          </p:nvPr>
        </p:nvSpPr>
        <p:spPr>
          <a:xfrm>
            <a:off x="3502050" y="1530351"/>
            <a:ext cx="4351200" cy="40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629" name="Google Shape;629;p29"/>
          <p:cNvSpPr txBox="1">
            <a:spLocks noGrp="1"/>
          </p:cNvSpPr>
          <p:nvPr>
            <p:ph type="title" idx="2" hasCustomPrompt="1"/>
          </p:nvPr>
        </p:nvSpPr>
        <p:spPr>
          <a:xfrm>
            <a:off x="3502050" y="2143675"/>
            <a:ext cx="4351200" cy="91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30" name="Google Shape;630;p29"/>
          <p:cNvSpPr txBox="1">
            <a:spLocks noGrp="1"/>
          </p:cNvSpPr>
          <p:nvPr>
            <p:ph type="subTitle" idx="3"/>
          </p:nvPr>
        </p:nvSpPr>
        <p:spPr>
          <a:xfrm>
            <a:off x="3502050" y="3061375"/>
            <a:ext cx="4351200" cy="40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grpSp>
        <p:nvGrpSpPr>
          <p:cNvPr id="631" name="Google Shape;631;p29"/>
          <p:cNvGrpSpPr/>
          <p:nvPr/>
        </p:nvGrpSpPr>
        <p:grpSpPr>
          <a:xfrm>
            <a:off x="313485" y="275936"/>
            <a:ext cx="8530211" cy="4191898"/>
            <a:chOff x="313485" y="275936"/>
            <a:chExt cx="8530211" cy="4191898"/>
          </a:xfrm>
        </p:grpSpPr>
        <p:sp>
          <p:nvSpPr>
            <p:cNvPr id="632" name="Google Shape;632;p29"/>
            <p:cNvSpPr/>
            <p:nvPr/>
          </p:nvSpPr>
          <p:spPr>
            <a:xfrm flipH="1">
              <a:off x="7089435" y="275936"/>
              <a:ext cx="45710" cy="45710"/>
            </a:xfrm>
            <a:custGeom>
              <a:avLst/>
              <a:gdLst/>
              <a:ahLst/>
              <a:cxnLst/>
              <a:rect l="l" t="t" r="r" b="b"/>
              <a:pathLst>
                <a:path w="1302" h="1302" extrusionOk="0">
                  <a:moveTo>
                    <a:pt x="634" y="1"/>
                  </a:moveTo>
                  <a:cubicBezTo>
                    <a:pt x="301" y="1"/>
                    <a:pt x="0" y="301"/>
                    <a:pt x="0" y="668"/>
                  </a:cubicBezTo>
                  <a:cubicBezTo>
                    <a:pt x="0" y="1035"/>
                    <a:pt x="301" y="1302"/>
                    <a:pt x="634" y="1302"/>
                  </a:cubicBezTo>
                  <a:cubicBezTo>
                    <a:pt x="1001" y="1302"/>
                    <a:pt x="1301" y="1035"/>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9"/>
            <p:cNvSpPr/>
            <p:nvPr/>
          </p:nvSpPr>
          <p:spPr>
            <a:xfrm flipH="1">
              <a:off x="8757016" y="4381154"/>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9"/>
            <p:cNvSpPr/>
            <p:nvPr/>
          </p:nvSpPr>
          <p:spPr>
            <a:xfrm flipH="1">
              <a:off x="3822961" y="318203"/>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9"/>
            <p:cNvSpPr/>
            <p:nvPr/>
          </p:nvSpPr>
          <p:spPr>
            <a:xfrm flipH="1">
              <a:off x="400167" y="1935955"/>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9"/>
            <p:cNvSpPr/>
            <p:nvPr/>
          </p:nvSpPr>
          <p:spPr>
            <a:xfrm flipH="1">
              <a:off x="313485" y="4294465"/>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9"/>
            <p:cNvSpPr/>
            <p:nvPr/>
          </p:nvSpPr>
          <p:spPr>
            <a:xfrm flipH="1">
              <a:off x="518721" y="499051"/>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9"/>
            <p:cNvSpPr/>
            <p:nvPr/>
          </p:nvSpPr>
          <p:spPr>
            <a:xfrm flipH="1">
              <a:off x="8630171" y="294511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2">
  <p:cSld name="CUSTOM_8_1_1">
    <p:spTree>
      <p:nvGrpSpPr>
        <p:cNvPr id="1" name="Shape 684"/>
        <p:cNvGrpSpPr/>
        <p:nvPr/>
      </p:nvGrpSpPr>
      <p:grpSpPr>
        <a:xfrm>
          <a:off x="0" y="0"/>
          <a:ext cx="0" cy="0"/>
          <a:chOff x="0" y="0"/>
          <a:chExt cx="0" cy="0"/>
        </a:xfrm>
      </p:grpSpPr>
      <p:sp>
        <p:nvSpPr>
          <p:cNvPr id="685" name="Google Shape;685;p31"/>
          <p:cNvSpPr txBox="1">
            <a:spLocks noGrp="1"/>
          </p:cNvSpPr>
          <p:nvPr>
            <p:ph type="subTitle" idx="1"/>
          </p:nvPr>
        </p:nvSpPr>
        <p:spPr>
          <a:xfrm>
            <a:off x="720050" y="2118294"/>
            <a:ext cx="1926000" cy="63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1600"/>
              </a:spcBef>
              <a:spcAft>
                <a:spcPts val="0"/>
              </a:spcAft>
              <a:buClr>
                <a:schemeClr val="dk1"/>
              </a:buClr>
              <a:buSzPts val="1400"/>
              <a:buNone/>
              <a:defRPr>
                <a:solidFill>
                  <a:schemeClr val="dk1"/>
                </a:solidFill>
              </a:defRPr>
            </a:lvl3pPr>
            <a:lvl4pPr lvl="3" algn="ctr" rtl="0">
              <a:lnSpc>
                <a:spcPct val="100000"/>
              </a:lnSpc>
              <a:spcBef>
                <a:spcPts val="1600"/>
              </a:spcBef>
              <a:spcAft>
                <a:spcPts val="0"/>
              </a:spcAft>
              <a:buClr>
                <a:schemeClr val="dk1"/>
              </a:buClr>
              <a:buSzPts val="1400"/>
              <a:buNone/>
              <a:defRPr>
                <a:solidFill>
                  <a:schemeClr val="dk1"/>
                </a:solidFill>
              </a:defRPr>
            </a:lvl4pPr>
            <a:lvl5pPr lvl="4" algn="ctr" rtl="0">
              <a:lnSpc>
                <a:spcPct val="100000"/>
              </a:lnSpc>
              <a:spcBef>
                <a:spcPts val="1600"/>
              </a:spcBef>
              <a:spcAft>
                <a:spcPts val="0"/>
              </a:spcAft>
              <a:buClr>
                <a:schemeClr val="dk1"/>
              </a:buClr>
              <a:buSzPts val="1400"/>
              <a:buNone/>
              <a:defRPr>
                <a:solidFill>
                  <a:schemeClr val="dk1"/>
                </a:solidFill>
              </a:defRPr>
            </a:lvl5pPr>
            <a:lvl6pPr lvl="5" algn="ctr" rtl="0">
              <a:lnSpc>
                <a:spcPct val="100000"/>
              </a:lnSpc>
              <a:spcBef>
                <a:spcPts val="1600"/>
              </a:spcBef>
              <a:spcAft>
                <a:spcPts val="0"/>
              </a:spcAft>
              <a:buClr>
                <a:schemeClr val="dk1"/>
              </a:buClr>
              <a:buSzPts val="1400"/>
              <a:buNone/>
              <a:defRPr>
                <a:solidFill>
                  <a:schemeClr val="dk1"/>
                </a:solidFill>
              </a:defRPr>
            </a:lvl6pPr>
            <a:lvl7pPr lvl="6" algn="ctr" rtl="0">
              <a:lnSpc>
                <a:spcPct val="100000"/>
              </a:lnSpc>
              <a:spcBef>
                <a:spcPts val="1600"/>
              </a:spcBef>
              <a:spcAft>
                <a:spcPts val="0"/>
              </a:spcAft>
              <a:buClr>
                <a:schemeClr val="dk1"/>
              </a:buClr>
              <a:buSzPts val="1400"/>
              <a:buNone/>
              <a:defRPr>
                <a:solidFill>
                  <a:schemeClr val="dk1"/>
                </a:solidFill>
              </a:defRPr>
            </a:lvl7pPr>
            <a:lvl8pPr lvl="7" algn="ctr" rtl="0">
              <a:lnSpc>
                <a:spcPct val="100000"/>
              </a:lnSpc>
              <a:spcBef>
                <a:spcPts val="1600"/>
              </a:spcBef>
              <a:spcAft>
                <a:spcPts val="0"/>
              </a:spcAft>
              <a:buClr>
                <a:schemeClr val="dk1"/>
              </a:buClr>
              <a:buSzPts val="1400"/>
              <a:buNone/>
              <a:defRPr>
                <a:solidFill>
                  <a:schemeClr val="dk1"/>
                </a:solidFill>
              </a:defRPr>
            </a:lvl8pPr>
            <a:lvl9pPr lvl="8" algn="ctr" rtl="0">
              <a:lnSpc>
                <a:spcPct val="100000"/>
              </a:lnSpc>
              <a:spcBef>
                <a:spcPts val="1600"/>
              </a:spcBef>
              <a:spcAft>
                <a:spcPts val="1600"/>
              </a:spcAft>
              <a:buClr>
                <a:schemeClr val="dk1"/>
              </a:buClr>
              <a:buSzPts val="1400"/>
              <a:buNone/>
              <a:defRPr>
                <a:solidFill>
                  <a:schemeClr val="dk1"/>
                </a:solidFill>
              </a:defRPr>
            </a:lvl9pPr>
          </a:lstStyle>
          <a:p>
            <a:endParaRPr/>
          </a:p>
        </p:txBody>
      </p:sp>
      <p:sp>
        <p:nvSpPr>
          <p:cNvPr id="686" name="Google Shape;686;p31"/>
          <p:cNvSpPr txBox="1">
            <a:spLocks noGrp="1"/>
          </p:cNvSpPr>
          <p:nvPr>
            <p:ph type="title" hasCustomPrompt="1"/>
          </p:nvPr>
        </p:nvSpPr>
        <p:spPr>
          <a:xfrm>
            <a:off x="1109000" y="3495171"/>
            <a:ext cx="1148100" cy="44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687" name="Google Shape;687;p31"/>
          <p:cNvSpPr txBox="1">
            <a:spLocks noGrp="1"/>
          </p:cNvSpPr>
          <p:nvPr>
            <p:ph type="subTitle" idx="2"/>
          </p:nvPr>
        </p:nvSpPr>
        <p:spPr>
          <a:xfrm>
            <a:off x="720050" y="1348507"/>
            <a:ext cx="1926000" cy="826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None/>
              <a:defRPr sz="2000" b="1">
                <a:solidFill>
                  <a:schemeClr val="dk2"/>
                </a:solidFill>
                <a:latin typeface="Hepta Slab"/>
                <a:ea typeface="Hepta Slab"/>
                <a:cs typeface="Hepta Slab"/>
                <a:sym typeface="Hepta Slab"/>
              </a:defRPr>
            </a:lvl1pPr>
            <a:lvl2pPr lvl="1" algn="ctr" rtl="0">
              <a:lnSpc>
                <a:spcPct val="100000"/>
              </a:lnSpc>
              <a:spcBef>
                <a:spcPts val="0"/>
              </a:spcBef>
              <a:spcAft>
                <a:spcPts val="0"/>
              </a:spcAft>
              <a:buSzPts val="2000"/>
              <a:buNone/>
              <a:defRPr sz="2000" b="1"/>
            </a:lvl2pPr>
            <a:lvl3pPr lvl="2" algn="ctr" rtl="0">
              <a:lnSpc>
                <a:spcPct val="100000"/>
              </a:lnSpc>
              <a:spcBef>
                <a:spcPts val="0"/>
              </a:spcBef>
              <a:spcAft>
                <a:spcPts val="0"/>
              </a:spcAft>
              <a:buSzPts val="2000"/>
              <a:buNone/>
              <a:defRPr sz="2000" b="1"/>
            </a:lvl3pPr>
            <a:lvl4pPr lvl="3" algn="ctr" rtl="0">
              <a:lnSpc>
                <a:spcPct val="100000"/>
              </a:lnSpc>
              <a:spcBef>
                <a:spcPts val="0"/>
              </a:spcBef>
              <a:spcAft>
                <a:spcPts val="0"/>
              </a:spcAft>
              <a:buSzPts val="2000"/>
              <a:buNone/>
              <a:defRPr sz="2000" b="1"/>
            </a:lvl4pPr>
            <a:lvl5pPr lvl="4" algn="ctr" rtl="0">
              <a:lnSpc>
                <a:spcPct val="100000"/>
              </a:lnSpc>
              <a:spcBef>
                <a:spcPts val="0"/>
              </a:spcBef>
              <a:spcAft>
                <a:spcPts val="0"/>
              </a:spcAft>
              <a:buSzPts val="2000"/>
              <a:buNone/>
              <a:defRPr sz="2000" b="1"/>
            </a:lvl5pPr>
            <a:lvl6pPr lvl="5" algn="ctr" rtl="0">
              <a:lnSpc>
                <a:spcPct val="100000"/>
              </a:lnSpc>
              <a:spcBef>
                <a:spcPts val="0"/>
              </a:spcBef>
              <a:spcAft>
                <a:spcPts val="0"/>
              </a:spcAft>
              <a:buSzPts val="2000"/>
              <a:buNone/>
              <a:defRPr sz="2000" b="1"/>
            </a:lvl6pPr>
            <a:lvl7pPr lvl="6" algn="ctr" rtl="0">
              <a:lnSpc>
                <a:spcPct val="100000"/>
              </a:lnSpc>
              <a:spcBef>
                <a:spcPts val="0"/>
              </a:spcBef>
              <a:spcAft>
                <a:spcPts val="0"/>
              </a:spcAft>
              <a:buSzPts val="2000"/>
              <a:buNone/>
              <a:defRPr sz="2000" b="1"/>
            </a:lvl7pPr>
            <a:lvl8pPr lvl="7" algn="ctr" rtl="0">
              <a:lnSpc>
                <a:spcPct val="100000"/>
              </a:lnSpc>
              <a:spcBef>
                <a:spcPts val="0"/>
              </a:spcBef>
              <a:spcAft>
                <a:spcPts val="0"/>
              </a:spcAft>
              <a:buSzPts val="2000"/>
              <a:buNone/>
              <a:defRPr sz="2000" b="1"/>
            </a:lvl8pPr>
            <a:lvl9pPr lvl="8" algn="ctr" rtl="0">
              <a:lnSpc>
                <a:spcPct val="100000"/>
              </a:lnSpc>
              <a:spcBef>
                <a:spcPts val="0"/>
              </a:spcBef>
              <a:spcAft>
                <a:spcPts val="0"/>
              </a:spcAft>
              <a:buSzPts val="2000"/>
              <a:buNone/>
              <a:defRPr sz="2000" b="1"/>
            </a:lvl9pPr>
          </a:lstStyle>
          <a:p>
            <a:endParaRPr/>
          </a:p>
        </p:txBody>
      </p:sp>
      <p:sp>
        <p:nvSpPr>
          <p:cNvPr id="688" name="Google Shape;688;p31"/>
          <p:cNvSpPr txBox="1">
            <a:spLocks noGrp="1"/>
          </p:cNvSpPr>
          <p:nvPr>
            <p:ph type="subTitle" idx="3"/>
          </p:nvPr>
        </p:nvSpPr>
        <p:spPr>
          <a:xfrm>
            <a:off x="2646014" y="2118294"/>
            <a:ext cx="1926000" cy="63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1600"/>
              </a:spcBef>
              <a:spcAft>
                <a:spcPts val="0"/>
              </a:spcAft>
              <a:buClr>
                <a:schemeClr val="dk1"/>
              </a:buClr>
              <a:buSzPts val="1400"/>
              <a:buNone/>
              <a:defRPr>
                <a:solidFill>
                  <a:schemeClr val="dk1"/>
                </a:solidFill>
              </a:defRPr>
            </a:lvl3pPr>
            <a:lvl4pPr lvl="3" algn="ctr" rtl="0">
              <a:lnSpc>
                <a:spcPct val="100000"/>
              </a:lnSpc>
              <a:spcBef>
                <a:spcPts val="1600"/>
              </a:spcBef>
              <a:spcAft>
                <a:spcPts val="0"/>
              </a:spcAft>
              <a:buClr>
                <a:schemeClr val="dk1"/>
              </a:buClr>
              <a:buSzPts val="1400"/>
              <a:buNone/>
              <a:defRPr>
                <a:solidFill>
                  <a:schemeClr val="dk1"/>
                </a:solidFill>
              </a:defRPr>
            </a:lvl4pPr>
            <a:lvl5pPr lvl="4" algn="ctr" rtl="0">
              <a:lnSpc>
                <a:spcPct val="100000"/>
              </a:lnSpc>
              <a:spcBef>
                <a:spcPts val="1600"/>
              </a:spcBef>
              <a:spcAft>
                <a:spcPts val="0"/>
              </a:spcAft>
              <a:buClr>
                <a:schemeClr val="dk1"/>
              </a:buClr>
              <a:buSzPts val="1400"/>
              <a:buNone/>
              <a:defRPr>
                <a:solidFill>
                  <a:schemeClr val="dk1"/>
                </a:solidFill>
              </a:defRPr>
            </a:lvl5pPr>
            <a:lvl6pPr lvl="5" algn="ctr" rtl="0">
              <a:lnSpc>
                <a:spcPct val="100000"/>
              </a:lnSpc>
              <a:spcBef>
                <a:spcPts val="1600"/>
              </a:spcBef>
              <a:spcAft>
                <a:spcPts val="0"/>
              </a:spcAft>
              <a:buClr>
                <a:schemeClr val="dk1"/>
              </a:buClr>
              <a:buSzPts val="1400"/>
              <a:buNone/>
              <a:defRPr>
                <a:solidFill>
                  <a:schemeClr val="dk1"/>
                </a:solidFill>
              </a:defRPr>
            </a:lvl6pPr>
            <a:lvl7pPr lvl="6" algn="ctr" rtl="0">
              <a:lnSpc>
                <a:spcPct val="100000"/>
              </a:lnSpc>
              <a:spcBef>
                <a:spcPts val="1600"/>
              </a:spcBef>
              <a:spcAft>
                <a:spcPts val="0"/>
              </a:spcAft>
              <a:buClr>
                <a:schemeClr val="dk1"/>
              </a:buClr>
              <a:buSzPts val="1400"/>
              <a:buNone/>
              <a:defRPr>
                <a:solidFill>
                  <a:schemeClr val="dk1"/>
                </a:solidFill>
              </a:defRPr>
            </a:lvl7pPr>
            <a:lvl8pPr lvl="7" algn="ctr" rtl="0">
              <a:lnSpc>
                <a:spcPct val="100000"/>
              </a:lnSpc>
              <a:spcBef>
                <a:spcPts val="1600"/>
              </a:spcBef>
              <a:spcAft>
                <a:spcPts val="0"/>
              </a:spcAft>
              <a:buClr>
                <a:schemeClr val="dk1"/>
              </a:buClr>
              <a:buSzPts val="1400"/>
              <a:buNone/>
              <a:defRPr>
                <a:solidFill>
                  <a:schemeClr val="dk1"/>
                </a:solidFill>
              </a:defRPr>
            </a:lvl8pPr>
            <a:lvl9pPr lvl="8" algn="ctr" rtl="0">
              <a:lnSpc>
                <a:spcPct val="100000"/>
              </a:lnSpc>
              <a:spcBef>
                <a:spcPts val="1600"/>
              </a:spcBef>
              <a:spcAft>
                <a:spcPts val="1600"/>
              </a:spcAft>
              <a:buClr>
                <a:schemeClr val="dk1"/>
              </a:buClr>
              <a:buSzPts val="1400"/>
              <a:buNone/>
              <a:defRPr>
                <a:solidFill>
                  <a:schemeClr val="dk1"/>
                </a:solidFill>
              </a:defRPr>
            </a:lvl9pPr>
          </a:lstStyle>
          <a:p>
            <a:endParaRPr/>
          </a:p>
        </p:txBody>
      </p:sp>
      <p:sp>
        <p:nvSpPr>
          <p:cNvPr id="689" name="Google Shape;689;p31"/>
          <p:cNvSpPr txBox="1">
            <a:spLocks noGrp="1"/>
          </p:cNvSpPr>
          <p:nvPr>
            <p:ph type="title" idx="4" hasCustomPrompt="1"/>
          </p:nvPr>
        </p:nvSpPr>
        <p:spPr>
          <a:xfrm>
            <a:off x="3034964" y="3495171"/>
            <a:ext cx="1148100" cy="44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690" name="Google Shape;690;p31"/>
          <p:cNvSpPr txBox="1">
            <a:spLocks noGrp="1"/>
          </p:cNvSpPr>
          <p:nvPr>
            <p:ph type="subTitle" idx="5"/>
          </p:nvPr>
        </p:nvSpPr>
        <p:spPr>
          <a:xfrm>
            <a:off x="2646016" y="1348507"/>
            <a:ext cx="1926000" cy="826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None/>
              <a:defRPr sz="2000" b="1">
                <a:solidFill>
                  <a:schemeClr val="dk2"/>
                </a:solidFill>
                <a:latin typeface="Hepta Slab"/>
                <a:ea typeface="Hepta Slab"/>
                <a:cs typeface="Hepta Slab"/>
                <a:sym typeface="Hepta Slab"/>
              </a:defRPr>
            </a:lvl1pPr>
            <a:lvl2pPr lvl="1" algn="ctr" rtl="0">
              <a:lnSpc>
                <a:spcPct val="100000"/>
              </a:lnSpc>
              <a:spcBef>
                <a:spcPts val="0"/>
              </a:spcBef>
              <a:spcAft>
                <a:spcPts val="0"/>
              </a:spcAft>
              <a:buSzPts val="2000"/>
              <a:buNone/>
              <a:defRPr sz="2000" b="1"/>
            </a:lvl2pPr>
            <a:lvl3pPr lvl="2" algn="ctr" rtl="0">
              <a:lnSpc>
                <a:spcPct val="100000"/>
              </a:lnSpc>
              <a:spcBef>
                <a:spcPts val="0"/>
              </a:spcBef>
              <a:spcAft>
                <a:spcPts val="0"/>
              </a:spcAft>
              <a:buSzPts val="2000"/>
              <a:buNone/>
              <a:defRPr sz="2000" b="1"/>
            </a:lvl3pPr>
            <a:lvl4pPr lvl="3" algn="ctr" rtl="0">
              <a:lnSpc>
                <a:spcPct val="100000"/>
              </a:lnSpc>
              <a:spcBef>
                <a:spcPts val="0"/>
              </a:spcBef>
              <a:spcAft>
                <a:spcPts val="0"/>
              </a:spcAft>
              <a:buSzPts val="2000"/>
              <a:buNone/>
              <a:defRPr sz="2000" b="1"/>
            </a:lvl4pPr>
            <a:lvl5pPr lvl="4" algn="ctr" rtl="0">
              <a:lnSpc>
                <a:spcPct val="100000"/>
              </a:lnSpc>
              <a:spcBef>
                <a:spcPts val="0"/>
              </a:spcBef>
              <a:spcAft>
                <a:spcPts val="0"/>
              </a:spcAft>
              <a:buSzPts val="2000"/>
              <a:buNone/>
              <a:defRPr sz="2000" b="1"/>
            </a:lvl5pPr>
            <a:lvl6pPr lvl="5" algn="ctr" rtl="0">
              <a:lnSpc>
                <a:spcPct val="100000"/>
              </a:lnSpc>
              <a:spcBef>
                <a:spcPts val="0"/>
              </a:spcBef>
              <a:spcAft>
                <a:spcPts val="0"/>
              </a:spcAft>
              <a:buSzPts val="2000"/>
              <a:buNone/>
              <a:defRPr sz="2000" b="1"/>
            </a:lvl6pPr>
            <a:lvl7pPr lvl="6" algn="ctr" rtl="0">
              <a:lnSpc>
                <a:spcPct val="100000"/>
              </a:lnSpc>
              <a:spcBef>
                <a:spcPts val="0"/>
              </a:spcBef>
              <a:spcAft>
                <a:spcPts val="0"/>
              </a:spcAft>
              <a:buSzPts val="2000"/>
              <a:buNone/>
              <a:defRPr sz="2000" b="1"/>
            </a:lvl7pPr>
            <a:lvl8pPr lvl="7" algn="ctr" rtl="0">
              <a:lnSpc>
                <a:spcPct val="100000"/>
              </a:lnSpc>
              <a:spcBef>
                <a:spcPts val="0"/>
              </a:spcBef>
              <a:spcAft>
                <a:spcPts val="0"/>
              </a:spcAft>
              <a:buSzPts val="2000"/>
              <a:buNone/>
              <a:defRPr sz="2000" b="1"/>
            </a:lvl8pPr>
            <a:lvl9pPr lvl="8" algn="ctr" rtl="0">
              <a:lnSpc>
                <a:spcPct val="100000"/>
              </a:lnSpc>
              <a:spcBef>
                <a:spcPts val="0"/>
              </a:spcBef>
              <a:spcAft>
                <a:spcPts val="0"/>
              </a:spcAft>
              <a:buSzPts val="2000"/>
              <a:buNone/>
              <a:defRPr sz="2000" b="1"/>
            </a:lvl9pPr>
          </a:lstStyle>
          <a:p>
            <a:endParaRPr/>
          </a:p>
        </p:txBody>
      </p:sp>
      <p:sp>
        <p:nvSpPr>
          <p:cNvPr id="691" name="Google Shape;691;p31"/>
          <p:cNvSpPr txBox="1">
            <a:spLocks noGrp="1"/>
          </p:cNvSpPr>
          <p:nvPr>
            <p:ph type="subTitle" idx="6"/>
          </p:nvPr>
        </p:nvSpPr>
        <p:spPr>
          <a:xfrm>
            <a:off x="4571978" y="2118294"/>
            <a:ext cx="1926000" cy="63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1600"/>
              </a:spcBef>
              <a:spcAft>
                <a:spcPts val="0"/>
              </a:spcAft>
              <a:buClr>
                <a:schemeClr val="dk1"/>
              </a:buClr>
              <a:buSzPts val="1400"/>
              <a:buNone/>
              <a:defRPr>
                <a:solidFill>
                  <a:schemeClr val="dk1"/>
                </a:solidFill>
              </a:defRPr>
            </a:lvl3pPr>
            <a:lvl4pPr lvl="3" algn="ctr" rtl="0">
              <a:lnSpc>
                <a:spcPct val="100000"/>
              </a:lnSpc>
              <a:spcBef>
                <a:spcPts val="1600"/>
              </a:spcBef>
              <a:spcAft>
                <a:spcPts val="0"/>
              </a:spcAft>
              <a:buClr>
                <a:schemeClr val="dk1"/>
              </a:buClr>
              <a:buSzPts val="1400"/>
              <a:buNone/>
              <a:defRPr>
                <a:solidFill>
                  <a:schemeClr val="dk1"/>
                </a:solidFill>
              </a:defRPr>
            </a:lvl4pPr>
            <a:lvl5pPr lvl="4" algn="ctr" rtl="0">
              <a:lnSpc>
                <a:spcPct val="100000"/>
              </a:lnSpc>
              <a:spcBef>
                <a:spcPts val="1600"/>
              </a:spcBef>
              <a:spcAft>
                <a:spcPts val="0"/>
              </a:spcAft>
              <a:buClr>
                <a:schemeClr val="dk1"/>
              </a:buClr>
              <a:buSzPts val="1400"/>
              <a:buNone/>
              <a:defRPr>
                <a:solidFill>
                  <a:schemeClr val="dk1"/>
                </a:solidFill>
              </a:defRPr>
            </a:lvl5pPr>
            <a:lvl6pPr lvl="5" algn="ctr" rtl="0">
              <a:lnSpc>
                <a:spcPct val="100000"/>
              </a:lnSpc>
              <a:spcBef>
                <a:spcPts val="1600"/>
              </a:spcBef>
              <a:spcAft>
                <a:spcPts val="0"/>
              </a:spcAft>
              <a:buClr>
                <a:schemeClr val="dk1"/>
              </a:buClr>
              <a:buSzPts val="1400"/>
              <a:buNone/>
              <a:defRPr>
                <a:solidFill>
                  <a:schemeClr val="dk1"/>
                </a:solidFill>
              </a:defRPr>
            </a:lvl6pPr>
            <a:lvl7pPr lvl="6" algn="ctr" rtl="0">
              <a:lnSpc>
                <a:spcPct val="100000"/>
              </a:lnSpc>
              <a:spcBef>
                <a:spcPts val="1600"/>
              </a:spcBef>
              <a:spcAft>
                <a:spcPts val="0"/>
              </a:spcAft>
              <a:buClr>
                <a:schemeClr val="dk1"/>
              </a:buClr>
              <a:buSzPts val="1400"/>
              <a:buNone/>
              <a:defRPr>
                <a:solidFill>
                  <a:schemeClr val="dk1"/>
                </a:solidFill>
              </a:defRPr>
            </a:lvl7pPr>
            <a:lvl8pPr lvl="7" algn="ctr" rtl="0">
              <a:lnSpc>
                <a:spcPct val="100000"/>
              </a:lnSpc>
              <a:spcBef>
                <a:spcPts val="1600"/>
              </a:spcBef>
              <a:spcAft>
                <a:spcPts val="0"/>
              </a:spcAft>
              <a:buClr>
                <a:schemeClr val="dk1"/>
              </a:buClr>
              <a:buSzPts val="1400"/>
              <a:buNone/>
              <a:defRPr>
                <a:solidFill>
                  <a:schemeClr val="dk1"/>
                </a:solidFill>
              </a:defRPr>
            </a:lvl8pPr>
            <a:lvl9pPr lvl="8" algn="ctr" rtl="0">
              <a:lnSpc>
                <a:spcPct val="100000"/>
              </a:lnSpc>
              <a:spcBef>
                <a:spcPts val="1600"/>
              </a:spcBef>
              <a:spcAft>
                <a:spcPts val="1600"/>
              </a:spcAft>
              <a:buClr>
                <a:schemeClr val="dk1"/>
              </a:buClr>
              <a:buSzPts val="1400"/>
              <a:buNone/>
              <a:defRPr>
                <a:solidFill>
                  <a:schemeClr val="dk1"/>
                </a:solidFill>
              </a:defRPr>
            </a:lvl9pPr>
          </a:lstStyle>
          <a:p>
            <a:endParaRPr/>
          </a:p>
        </p:txBody>
      </p:sp>
      <p:sp>
        <p:nvSpPr>
          <p:cNvPr id="692" name="Google Shape;692;p31"/>
          <p:cNvSpPr txBox="1">
            <a:spLocks noGrp="1"/>
          </p:cNvSpPr>
          <p:nvPr>
            <p:ph type="title" idx="7" hasCustomPrompt="1"/>
          </p:nvPr>
        </p:nvSpPr>
        <p:spPr>
          <a:xfrm>
            <a:off x="4960928" y="3495171"/>
            <a:ext cx="1148100" cy="44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693" name="Google Shape;693;p31"/>
          <p:cNvSpPr txBox="1">
            <a:spLocks noGrp="1"/>
          </p:cNvSpPr>
          <p:nvPr>
            <p:ph type="subTitle" idx="8"/>
          </p:nvPr>
        </p:nvSpPr>
        <p:spPr>
          <a:xfrm>
            <a:off x="4571982" y="1348507"/>
            <a:ext cx="1926000" cy="826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None/>
              <a:defRPr sz="2000" b="1">
                <a:solidFill>
                  <a:schemeClr val="dk2"/>
                </a:solidFill>
                <a:latin typeface="Hepta Slab"/>
                <a:ea typeface="Hepta Slab"/>
                <a:cs typeface="Hepta Slab"/>
                <a:sym typeface="Hepta Slab"/>
              </a:defRPr>
            </a:lvl1pPr>
            <a:lvl2pPr lvl="1" algn="ctr" rtl="0">
              <a:lnSpc>
                <a:spcPct val="100000"/>
              </a:lnSpc>
              <a:spcBef>
                <a:spcPts val="0"/>
              </a:spcBef>
              <a:spcAft>
                <a:spcPts val="0"/>
              </a:spcAft>
              <a:buSzPts val="2000"/>
              <a:buNone/>
              <a:defRPr sz="2000" b="1"/>
            </a:lvl2pPr>
            <a:lvl3pPr lvl="2" algn="ctr" rtl="0">
              <a:lnSpc>
                <a:spcPct val="100000"/>
              </a:lnSpc>
              <a:spcBef>
                <a:spcPts val="0"/>
              </a:spcBef>
              <a:spcAft>
                <a:spcPts val="0"/>
              </a:spcAft>
              <a:buSzPts val="2000"/>
              <a:buNone/>
              <a:defRPr sz="2000" b="1"/>
            </a:lvl3pPr>
            <a:lvl4pPr lvl="3" algn="ctr" rtl="0">
              <a:lnSpc>
                <a:spcPct val="100000"/>
              </a:lnSpc>
              <a:spcBef>
                <a:spcPts val="0"/>
              </a:spcBef>
              <a:spcAft>
                <a:spcPts val="0"/>
              </a:spcAft>
              <a:buSzPts val="2000"/>
              <a:buNone/>
              <a:defRPr sz="2000" b="1"/>
            </a:lvl4pPr>
            <a:lvl5pPr lvl="4" algn="ctr" rtl="0">
              <a:lnSpc>
                <a:spcPct val="100000"/>
              </a:lnSpc>
              <a:spcBef>
                <a:spcPts val="0"/>
              </a:spcBef>
              <a:spcAft>
                <a:spcPts val="0"/>
              </a:spcAft>
              <a:buSzPts val="2000"/>
              <a:buNone/>
              <a:defRPr sz="2000" b="1"/>
            </a:lvl5pPr>
            <a:lvl6pPr lvl="5" algn="ctr" rtl="0">
              <a:lnSpc>
                <a:spcPct val="100000"/>
              </a:lnSpc>
              <a:spcBef>
                <a:spcPts val="0"/>
              </a:spcBef>
              <a:spcAft>
                <a:spcPts val="0"/>
              </a:spcAft>
              <a:buSzPts val="2000"/>
              <a:buNone/>
              <a:defRPr sz="2000" b="1"/>
            </a:lvl6pPr>
            <a:lvl7pPr lvl="6" algn="ctr" rtl="0">
              <a:lnSpc>
                <a:spcPct val="100000"/>
              </a:lnSpc>
              <a:spcBef>
                <a:spcPts val="0"/>
              </a:spcBef>
              <a:spcAft>
                <a:spcPts val="0"/>
              </a:spcAft>
              <a:buSzPts val="2000"/>
              <a:buNone/>
              <a:defRPr sz="2000" b="1"/>
            </a:lvl7pPr>
            <a:lvl8pPr lvl="7" algn="ctr" rtl="0">
              <a:lnSpc>
                <a:spcPct val="100000"/>
              </a:lnSpc>
              <a:spcBef>
                <a:spcPts val="0"/>
              </a:spcBef>
              <a:spcAft>
                <a:spcPts val="0"/>
              </a:spcAft>
              <a:buSzPts val="2000"/>
              <a:buNone/>
              <a:defRPr sz="2000" b="1"/>
            </a:lvl8pPr>
            <a:lvl9pPr lvl="8" algn="ctr" rtl="0">
              <a:lnSpc>
                <a:spcPct val="100000"/>
              </a:lnSpc>
              <a:spcBef>
                <a:spcPts val="0"/>
              </a:spcBef>
              <a:spcAft>
                <a:spcPts val="0"/>
              </a:spcAft>
              <a:buSzPts val="2000"/>
              <a:buNone/>
              <a:defRPr sz="2000" b="1"/>
            </a:lvl9pPr>
          </a:lstStyle>
          <a:p>
            <a:endParaRPr/>
          </a:p>
        </p:txBody>
      </p:sp>
      <p:sp>
        <p:nvSpPr>
          <p:cNvPr id="694" name="Google Shape;694;p31"/>
          <p:cNvSpPr txBox="1">
            <a:spLocks noGrp="1"/>
          </p:cNvSpPr>
          <p:nvPr>
            <p:ph type="subTitle" idx="9"/>
          </p:nvPr>
        </p:nvSpPr>
        <p:spPr>
          <a:xfrm>
            <a:off x="6497942" y="2118294"/>
            <a:ext cx="1926000" cy="63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1600"/>
              </a:spcBef>
              <a:spcAft>
                <a:spcPts val="0"/>
              </a:spcAft>
              <a:buClr>
                <a:schemeClr val="dk1"/>
              </a:buClr>
              <a:buSzPts val="1400"/>
              <a:buNone/>
              <a:defRPr>
                <a:solidFill>
                  <a:schemeClr val="dk1"/>
                </a:solidFill>
              </a:defRPr>
            </a:lvl3pPr>
            <a:lvl4pPr lvl="3" algn="ctr" rtl="0">
              <a:lnSpc>
                <a:spcPct val="100000"/>
              </a:lnSpc>
              <a:spcBef>
                <a:spcPts val="1600"/>
              </a:spcBef>
              <a:spcAft>
                <a:spcPts val="0"/>
              </a:spcAft>
              <a:buClr>
                <a:schemeClr val="dk1"/>
              </a:buClr>
              <a:buSzPts val="1400"/>
              <a:buNone/>
              <a:defRPr>
                <a:solidFill>
                  <a:schemeClr val="dk1"/>
                </a:solidFill>
              </a:defRPr>
            </a:lvl4pPr>
            <a:lvl5pPr lvl="4" algn="ctr" rtl="0">
              <a:lnSpc>
                <a:spcPct val="100000"/>
              </a:lnSpc>
              <a:spcBef>
                <a:spcPts val="1600"/>
              </a:spcBef>
              <a:spcAft>
                <a:spcPts val="0"/>
              </a:spcAft>
              <a:buClr>
                <a:schemeClr val="dk1"/>
              </a:buClr>
              <a:buSzPts val="1400"/>
              <a:buNone/>
              <a:defRPr>
                <a:solidFill>
                  <a:schemeClr val="dk1"/>
                </a:solidFill>
              </a:defRPr>
            </a:lvl5pPr>
            <a:lvl6pPr lvl="5" algn="ctr" rtl="0">
              <a:lnSpc>
                <a:spcPct val="100000"/>
              </a:lnSpc>
              <a:spcBef>
                <a:spcPts val="1600"/>
              </a:spcBef>
              <a:spcAft>
                <a:spcPts val="0"/>
              </a:spcAft>
              <a:buClr>
                <a:schemeClr val="dk1"/>
              </a:buClr>
              <a:buSzPts val="1400"/>
              <a:buNone/>
              <a:defRPr>
                <a:solidFill>
                  <a:schemeClr val="dk1"/>
                </a:solidFill>
              </a:defRPr>
            </a:lvl6pPr>
            <a:lvl7pPr lvl="6" algn="ctr" rtl="0">
              <a:lnSpc>
                <a:spcPct val="100000"/>
              </a:lnSpc>
              <a:spcBef>
                <a:spcPts val="1600"/>
              </a:spcBef>
              <a:spcAft>
                <a:spcPts val="0"/>
              </a:spcAft>
              <a:buClr>
                <a:schemeClr val="dk1"/>
              </a:buClr>
              <a:buSzPts val="1400"/>
              <a:buNone/>
              <a:defRPr>
                <a:solidFill>
                  <a:schemeClr val="dk1"/>
                </a:solidFill>
              </a:defRPr>
            </a:lvl7pPr>
            <a:lvl8pPr lvl="7" algn="ctr" rtl="0">
              <a:lnSpc>
                <a:spcPct val="100000"/>
              </a:lnSpc>
              <a:spcBef>
                <a:spcPts val="1600"/>
              </a:spcBef>
              <a:spcAft>
                <a:spcPts val="0"/>
              </a:spcAft>
              <a:buClr>
                <a:schemeClr val="dk1"/>
              </a:buClr>
              <a:buSzPts val="1400"/>
              <a:buNone/>
              <a:defRPr>
                <a:solidFill>
                  <a:schemeClr val="dk1"/>
                </a:solidFill>
              </a:defRPr>
            </a:lvl8pPr>
            <a:lvl9pPr lvl="8" algn="ctr" rtl="0">
              <a:lnSpc>
                <a:spcPct val="100000"/>
              </a:lnSpc>
              <a:spcBef>
                <a:spcPts val="1600"/>
              </a:spcBef>
              <a:spcAft>
                <a:spcPts val="1600"/>
              </a:spcAft>
              <a:buClr>
                <a:schemeClr val="dk1"/>
              </a:buClr>
              <a:buSzPts val="1400"/>
              <a:buNone/>
              <a:defRPr>
                <a:solidFill>
                  <a:schemeClr val="dk1"/>
                </a:solidFill>
              </a:defRPr>
            </a:lvl9pPr>
          </a:lstStyle>
          <a:p>
            <a:endParaRPr/>
          </a:p>
        </p:txBody>
      </p:sp>
      <p:sp>
        <p:nvSpPr>
          <p:cNvPr id="695" name="Google Shape;695;p31"/>
          <p:cNvSpPr txBox="1">
            <a:spLocks noGrp="1"/>
          </p:cNvSpPr>
          <p:nvPr>
            <p:ph type="title" idx="13" hasCustomPrompt="1"/>
          </p:nvPr>
        </p:nvSpPr>
        <p:spPr>
          <a:xfrm>
            <a:off x="6886892" y="3495171"/>
            <a:ext cx="1148100" cy="44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696" name="Google Shape;696;p31"/>
          <p:cNvSpPr txBox="1">
            <a:spLocks noGrp="1"/>
          </p:cNvSpPr>
          <p:nvPr>
            <p:ph type="subTitle" idx="14"/>
          </p:nvPr>
        </p:nvSpPr>
        <p:spPr>
          <a:xfrm>
            <a:off x="6497948" y="1348507"/>
            <a:ext cx="1926000" cy="826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None/>
              <a:defRPr sz="2000" b="1">
                <a:solidFill>
                  <a:schemeClr val="dk2"/>
                </a:solidFill>
                <a:latin typeface="Hepta Slab"/>
                <a:ea typeface="Hepta Slab"/>
                <a:cs typeface="Hepta Slab"/>
                <a:sym typeface="Hepta Slab"/>
              </a:defRPr>
            </a:lvl1pPr>
            <a:lvl2pPr lvl="1" algn="ctr" rtl="0">
              <a:lnSpc>
                <a:spcPct val="100000"/>
              </a:lnSpc>
              <a:spcBef>
                <a:spcPts val="0"/>
              </a:spcBef>
              <a:spcAft>
                <a:spcPts val="0"/>
              </a:spcAft>
              <a:buSzPts val="2000"/>
              <a:buNone/>
              <a:defRPr sz="2000" b="1"/>
            </a:lvl2pPr>
            <a:lvl3pPr lvl="2" algn="ctr" rtl="0">
              <a:lnSpc>
                <a:spcPct val="100000"/>
              </a:lnSpc>
              <a:spcBef>
                <a:spcPts val="0"/>
              </a:spcBef>
              <a:spcAft>
                <a:spcPts val="0"/>
              </a:spcAft>
              <a:buSzPts val="2000"/>
              <a:buNone/>
              <a:defRPr sz="2000" b="1"/>
            </a:lvl3pPr>
            <a:lvl4pPr lvl="3" algn="ctr" rtl="0">
              <a:lnSpc>
                <a:spcPct val="100000"/>
              </a:lnSpc>
              <a:spcBef>
                <a:spcPts val="0"/>
              </a:spcBef>
              <a:spcAft>
                <a:spcPts val="0"/>
              </a:spcAft>
              <a:buSzPts val="2000"/>
              <a:buNone/>
              <a:defRPr sz="2000" b="1"/>
            </a:lvl4pPr>
            <a:lvl5pPr lvl="4" algn="ctr" rtl="0">
              <a:lnSpc>
                <a:spcPct val="100000"/>
              </a:lnSpc>
              <a:spcBef>
                <a:spcPts val="0"/>
              </a:spcBef>
              <a:spcAft>
                <a:spcPts val="0"/>
              </a:spcAft>
              <a:buSzPts val="2000"/>
              <a:buNone/>
              <a:defRPr sz="2000" b="1"/>
            </a:lvl5pPr>
            <a:lvl6pPr lvl="5" algn="ctr" rtl="0">
              <a:lnSpc>
                <a:spcPct val="100000"/>
              </a:lnSpc>
              <a:spcBef>
                <a:spcPts val="0"/>
              </a:spcBef>
              <a:spcAft>
                <a:spcPts val="0"/>
              </a:spcAft>
              <a:buSzPts val="2000"/>
              <a:buNone/>
              <a:defRPr sz="2000" b="1"/>
            </a:lvl6pPr>
            <a:lvl7pPr lvl="6" algn="ctr" rtl="0">
              <a:lnSpc>
                <a:spcPct val="100000"/>
              </a:lnSpc>
              <a:spcBef>
                <a:spcPts val="0"/>
              </a:spcBef>
              <a:spcAft>
                <a:spcPts val="0"/>
              </a:spcAft>
              <a:buSzPts val="2000"/>
              <a:buNone/>
              <a:defRPr sz="2000" b="1"/>
            </a:lvl7pPr>
            <a:lvl8pPr lvl="7" algn="ctr" rtl="0">
              <a:lnSpc>
                <a:spcPct val="100000"/>
              </a:lnSpc>
              <a:spcBef>
                <a:spcPts val="0"/>
              </a:spcBef>
              <a:spcAft>
                <a:spcPts val="0"/>
              </a:spcAft>
              <a:buSzPts val="2000"/>
              <a:buNone/>
              <a:defRPr sz="2000" b="1"/>
            </a:lvl8pPr>
            <a:lvl9pPr lvl="8" algn="ctr" rtl="0">
              <a:lnSpc>
                <a:spcPct val="100000"/>
              </a:lnSpc>
              <a:spcBef>
                <a:spcPts val="0"/>
              </a:spcBef>
              <a:spcAft>
                <a:spcPts val="0"/>
              </a:spcAft>
              <a:buSzPts val="2000"/>
              <a:buNone/>
              <a:defRPr sz="2000" b="1"/>
            </a:lvl9pPr>
          </a:lstStyle>
          <a:p>
            <a:endParaRPr/>
          </a:p>
        </p:txBody>
      </p:sp>
      <p:sp>
        <p:nvSpPr>
          <p:cNvPr id="697" name="Google Shape;697;p31"/>
          <p:cNvSpPr txBox="1">
            <a:spLocks noGrp="1"/>
          </p:cNvSpPr>
          <p:nvPr>
            <p:ph type="title" idx="15"/>
          </p:nvPr>
        </p:nvSpPr>
        <p:spPr>
          <a:xfrm>
            <a:off x="720000" y="539400"/>
            <a:ext cx="7704000" cy="55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3500"/>
              <a:buNone/>
              <a:defRPr sz="3000"/>
            </a:lvl1pPr>
            <a:lvl2pPr lvl="1" rtl="0">
              <a:spcBef>
                <a:spcPts val="0"/>
              </a:spcBef>
              <a:spcAft>
                <a:spcPts val="0"/>
              </a:spcAft>
              <a:buClr>
                <a:schemeClr val="accent2"/>
              </a:buClr>
              <a:buSzPts val="3500"/>
              <a:buNone/>
              <a:defRPr>
                <a:solidFill>
                  <a:schemeClr val="accent2"/>
                </a:solidFill>
              </a:defRPr>
            </a:lvl2pPr>
            <a:lvl3pPr lvl="2" rtl="0">
              <a:spcBef>
                <a:spcPts val="0"/>
              </a:spcBef>
              <a:spcAft>
                <a:spcPts val="0"/>
              </a:spcAft>
              <a:buClr>
                <a:schemeClr val="accent2"/>
              </a:buClr>
              <a:buSzPts val="3500"/>
              <a:buNone/>
              <a:defRPr>
                <a:solidFill>
                  <a:schemeClr val="accent2"/>
                </a:solidFill>
              </a:defRPr>
            </a:lvl3pPr>
            <a:lvl4pPr lvl="3" rtl="0">
              <a:spcBef>
                <a:spcPts val="0"/>
              </a:spcBef>
              <a:spcAft>
                <a:spcPts val="0"/>
              </a:spcAft>
              <a:buClr>
                <a:schemeClr val="accent2"/>
              </a:buClr>
              <a:buSzPts val="3500"/>
              <a:buNone/>
              <a:defRPr>
                <a:solidFill>
                  <a:schemeClr val="accent2"/>
                </a:solidFill>
              </a:defRPr>
            </a:lvl4pPr>
            <a:lvl5pPr lvl="4" rtl="0">
              <a:spcBef>
                <a:spcPts val="0"/>
              </a:spcBef>
              <a:spcAft>
                <a:spcPts val="0"/>
              </a:spcAft>
              <a:buClr>
                <a:schemeClr val="accent2"/>
              </a:buClr>
              <a:buSzPts val="3500"/>
              <a:buNone/>
              <a:defRPr>
                <a:solidFill>
                  <a:schemeClr val="accent2"/>
                </a:solidFill>
              </a:defRPr>
            </a:lvl5pPr>
            <a:lvl6pPr lvl="5" rtl="0">
              <a:spcBef>
                <a:spcPts val="0"/>
              </a:spcBef>
              <a:spcAft>
                <a:spcPts val="0"/>
              </a:spcAft>
              <a:buClr>
                <a:schemeClr val="accent2"/>
              </a:buClr>
              <a:buSzPts val="3500"/>
              <a:buNone/>
              <a:defRPr>
                <a:solidFill>
                  <a:schemeClr val="accent2"/>
                </a:solidFill>
              </a:defRPr>
            </a:lvl6pPr>
            <a:lvl7pPr lvl="6" rtl="0">
              <a:spcBef>
                <a:spcPts val="0"/>
              </a:spcBef>
              <a:spcAft>
                <a:spcPts val="0"/>
              </a:spcAft>
              <a:buClr>
                <a:schemeClr val="accent2"/>
              </a:buClr>
              <a:buSzPts val="3500"/>
              <a:buNone/>
              <a:defRPr>
                <a:solidFill>
                  <a:schemeClr val="accent2"/>
                </a:solidFill>
              </a:defRPr>
            </a:lvl7pPr>
            <a:lvl8pPr lvl="7" rtl="0">
              <a:spcBef>
                <a:spcPts val="0"/>
              </a:spcBef>
              <a:spcAft>
                <a:spcPts val="0"/>
              </a:spcAft>
              <a:buClr>
                <a:schemeClr val="accent2"/>
              </a:buClr>
              <a:buSzPts val="3500"/>
              <a:buNone/>
              <a:defRPr>
                <a:solidFill>
                  <a:schemeClr val="accent2"/>
                </a:solidFill>
              </a:defRPr>
            </a:lvl8pPr>
            <a:lvl9pPr lvl="8" rtl="0">
              <a:spcBef>
                <a:spcPts val="0"/>
              </a:spcBef>
              <a:spcAft>
                <a:spcPts val="0"/>
              </a:spcAft>
              <a:buClr>
                <a:schemeClr val="accent2"/>
              </a:buClr>
              <a:buSzPts val="3500"/>
              <a:buNone/>
              <a:defRPr>
                <a:solidFill>
                  <a:schemeClr val="accent2"/>
                </a:solidFill>
              </a:defRPr>
            </a:lvl9pPr>
          </a:lstStyle>
          <a:p>
            <a:endParaRPr/>
          </a:p>
        </p:txBody>
      </p:sp>
      <p:sp>
        <p:nvSpPr>
          <p:cNvPr id="698" name="Google Shape;698;p31"/>
          <p:cNvSpPr/>
          <p:nvPr/>
        </p:nvSpPr>
        <p:spPr>
          <a:xfrm>
            <a:off x="2979616" y="5053300"/>
            <a:ext cx="3185935"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9" name="Google Shape;699;p31"/>
          <p:cNvGrpSpPr/>
          <p:nvPr/>
        </p:nvGrpSpPr>
        <p:grpSpPr>
          <a:xfrm rot="1800013">
            <a:off x="3319297" y="4871232"/>
            <a:ext cx="288412" cy="230579"/>
            <a:chOff x="5243250" y="2506925"/>
            <a:chExt cx="192250" cy="153700"/>
          </a:xfrm>
        </p:grpSpPr>
        <p:sp>
          <p:nvSpPr>
            <p:cNvPr id="700" name="Google Shape;700;p31"/>
            <p:cNvSpPr/>
            <p:nvPr/>
          </p:nvSpPr>
          <p:spPr>
            <a:xfrm>
              <a:off x="5315525" y="2506925"/>
              <a:ext cx="119975" cy="107600"/>
            </a:xfrm>
            <a:custGeom>
              <a:avLst/>
              <a:gdLst/>
              <a:ahLst/>
              <a:cxnLst/>
              <a:rect l="l" t="t" r="r" b="b"/>
              <a:pathLst>
                <a:path w="4799" h="4304" extrusionOk="0">
                  <a:moveTo>
                    <a:pt x="3135" y="0"/>
                  </a:moveTo>
                  <a:cubicBezTo>
                    <a:pt x="2765" y="0"/>
                    <a:pt x="2380" y="121"/>
                    <a:pt x="2051" y="367"/>
                  </a:cubicBezTo>
                  <a:lnTo>
                    <a:pt x="1" y="1905"/>
                  </a:lnTo>
                  <a:lnTo>
                    <a:pt x="1825" y="4304"/>
                  </a:lnTo>
                  <a:lnTo>
                    <a:pt x="3855" y="2766"/>
                  </a:lnTo>
                  <a:cubicBezTo>
                    <a:pt x="4614" y="2213"/>
                    <a:pt x="4799" y="1208"/>
                    <a:pt x="4307" y="552"/>
                  </a:cubicBezTo>
                  <a:cubicBezTo>
                    <a:pt x="4033" y="188"/>
                    <a:pt x="3596" y="0"/>
                    <a:pt x="3135"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1"/>
            <p:cNvSpPr/>
            <p:nvPr/>
          </p:nvSpPr>
          <p:spPr>
            <a:xfrm>
              <a:off x="5243250" y="2553000"/>
              <a:ext cx="119975" cy="107625"/>
            </a:xfrm>
            <a:custGeom>
              <a:avLst/>
              <a:gdLst/>
              <a:ahLst/>
              <a:cxnLst/>
              <a:rect l="l" t="t" r="r" b="b"/>
              <a:pathLst>
                <a:path w="4799" h="4305" extrusionOk="0">
                  <a:moveTo>
                    <a:pt x="2994" y="0"/>
                  </a:moveTo>
                  <a:lnTo>
                    <a:pt x="944" y="1538"/>
                  </a:lnTo>
                  <a:cubicBezTo>
                    <a:pt x="205" y="2092"/>
                    <a:pt x="0" y="3097"/>
                    <a:pt x="493" y="3753"/>
                  </a:cubicBezTo>
                  <a:cubicBezTo>
                    <a:pt x="766" y="4117"/>
                    <a:pt x="1203" y="4304"/>
                    <a:pt x="1664" y="4304"/>
                  </a:cubicBezTo>
                  <a:cubicBezTo>
                    <a:pt x="2034" y="4304"/>
                    <a:pt x="2420" y="4184"/>
                    <a:pt x="2748" y="3937"/>
                  </a:cubicBezTo>
                  <a:lnTo>
                    <a:pt x="4798" y="2399"/>
                  </a:lnTo>
                  <a:lnTo>
                    <a:pt x="2994"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1"/>
            <p:cNvSpPr/>
            <p:nvPr/>
          </p:nvSpPr>
          <p:spPr>
            <a:xfrm>
              <a:off x="5282725" y="2527875"/>
              <a:ext cx="113300" cy="85625"/>
            </a:xfrm>
            <a:custGeom>
              <a:avLst/>
              <a:gdLst/>
              <a:ahLst/>
              <a:cxnLst/>
              <a:rect l="l" t="t" r="r" b="b"/>
              <a:pathLst>
                <a:path w="4532" h="3425" extrusionOk="0">
                  <a:moveTo>
                    <a:pt x="4532" y="1"/>
                  </a:moveTo>
                  <a:lnTo>
                    <a:pt x="4532" y="1"/>
                  </a:lnTo>
                  <a:cubicBezTo>
                    <a:pt x="4060" y="83"/>
                    <a:pt x="3589" y="247"/>
                    <a:pt x="3137" y="452"/>
                  </a:cubicBezTo>
                  <a:cubicBezTo>
                    <a:pt x="2707" y="657"/>
                    <a:pt x="2276" y="903"/>
                    <a:pt x="1887" y="1190"/>
                  </a:cubicBezTo>
                  <a:cubicBezTo>
                    <a:pt x="1497" y="1477"/>
                    <a:pt x="1128" y="1826"/>
                    <a:pt x="800" y="2195"/>
                  </a:cubicBezTo>
                  <a:cubicBezTo>
                    <a:pt x="472" y="2564"/>
                    <a:pt x="185" y="2974"/>
                    <a:pt x="0" y="3425"/>
                  </a:cubicBezTo>
                  <a:cubicBezTo>
                    <a:pt x="390" y="3117"/>
                    <a:pt x="738" y="2810"/>
                    <a:pt x="1128" y="2523"/>
                  </a:cubicBezTo>
                  <a:cubicBezTo>
                    <a:pt x="1497" y="2236"/>
                    <a:pt x="1866" y="1949"/>
                    <a:pt x="2235" y="1682"/>
                  </a:cubicBezTo>
                  <a:lnTo>
                    <a:pt x="3384" y="862"/>
                  </a:lnTo>
                  <a:cubicBezTo>
                    <a:pt x="3773" y="575"/>
                    <a:pt x="4142" y="308"/>
                    <a:pt x="4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3" name="Google Shape;703;p31"/>
          <p:cNvGrpSpPr/>
          <p:nvPr/>
        </p:nvGrpSpPr>
        <p:grpSpPr>
          <a:xfrm>
            <a:off x="3551889" y="4827015"/>
            <a:ext cx="293027" cy="226005"/>
            <a:chOff x="5483150" y="2495300"/>
            <a:chExt cx="195325" cy="150650"/>
          </a:xfrm>
        </p:grpSpPr>
        <p:sp>
          <p:nvSpPr>
            <p:cNvPr id="704" name="Google Shape;704;p31"/>
            <p:cNvSpPr/>
            <p:nvPr/>
          </p:nvSpPr>
          <p:spPr>
            <a:xfrm>
              <a:off x="5558000" y="2539150"/>
              <a:ext cx="120475" cy="106800"/>
            </a:xfrm>
            <a:custGeom>
              <a:avLst/>
              <a:gdLst/>
              <a:ahLst/>
              <a:cxnLst/>
              <a:rect l="l" t="t" r="r" b="b"/>
              <a:pathLst>
                <a:path w="4819" h="4272" extrusionOk="0">
                  <a:moveTo>
                    <a:pt x="1743" y="1"/>
                  </a:moveTo>
                  <a:lnTo>
                    <a:pt x="0" y="2441"/>
                  </a:lnTo>
                  <a:lnTo>
                    <a:pt x="2092" y="3938"/>
                  </a:lnTo>
                  <a:cubicBezTo>
                    <a:pt x="2413" y="4163"/>
                    <a:pt x="2778" y="4271"/>
                    <a:pt x="3128" y="4271"/>
                  </a:cubicBezTo>
                  <a:cubicBezTo>
                    <a:pt x="3605" y="4271"/>
                    <a:pt x="4055" y="4070"/>
                    <a:pt x="4327" y="3692"/>
                  </a:cubicBezTo>
                  <a:cubicBezTo>
                    <a:pt x="4819" y="3015"/>
                    <a:pt x="4593" y="2010"/>
                    <a:pt x="3835" y="1477"/>
                  </a:cubicBezTo>
                  <a:lnTo>
                    <a:pt x="1743"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1"/>
            <p:cNvSpPr/>
            <p:nvPr/>
          </p:nvSpPr>
          <p:spPr>
            <a:xfrm>
              <a:off x="5483150" y="2495300"/>
              <a:ext cx="120500" cy="106925"/>
            </a:xfrm>
            <a:custGeom>
              <a:avLst/>
              <a:gdLst/>
              <a:ahLst/>
              <a:cxnLst/>
              <a:rect l="l" t="t" r="r" b="b"/>
              <a:pathLst>
                <a:path w="4820" h="4277" extrusionOk="0">
                  <a:moveTo>
                    <a:pt x="1677" y="0"/>
                  </a:moveTo>
                  <a:cubicBezTo>
                    <a:pt x="1202" y="0"/>
                    <a:pt x="754" y="199"/>
                    <a:pt x="472" y="586"/>
                  </a:cubicBezTo>
                  <a:cubicBezTo>
                    <a:pt x="1" y="1263"/>
                    <a:pt x="226" y="2247"/>
                    <a:pt x="985" y="2780"/>
                  </a:cubicBezTo>
                  <a:lnTo>
                    <a:pt x="3076" y="4277"/>
                  </a:lnTo>
                  <a:lnTo>
                    <a:pt x="4819" y="1816"/>
                  </a:lnTo>
                  <a:lnTo>
                    <a:pt x="2728" y="340"/>
                  </a:lnTo>
                  <a:cubicBezTo>
                    <a:pt x="2403" y="112"/>
                    <a:pt x="2033" y="0"/>
                    <a:pt x="167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1"/>
            <p:cNvSpPr/>
            <p:nvPr/>
          </p:nvSpPr>
          <p:spPr>
            <a:xfrm>
              <a:off x="5535425" y="2525325"/>
              <a:ext cx="115875" cy="82550"/>
            </a:xfrm>
            <a:custGeom>
              <a:avLst/>
              <a:gdLst/>
              <a:ahLst/>
              <a:cxnLst/>
              <a:rect l="l" t="t" r="r" b="b"/>
              <a:pathLst>
                <a:path w="4635" h="3302" extrusionOk="0">
                  <a:moveTo>
                    <a:pt x="1" y="0"/>
                  </a:moveTo>
                  <a:lnTo>
                    <a:pt x="1" y="0"/>
                  </a:lnTo>
                  <a:cubicBezTo>
                    <a:pt x="391" y="287"/>
                    <a:pt x="801" y="533"/>
                    <a:pt x="1190" y="800"/>
                  </a:cubicBezTo>
                  <a:cubicBezTo>
                    <a:pt x="1580" y="1066"/>
                    <a:pt x="1949" y="1333"/>
                    <a:pt x="2338" y="1620"/>
                  </a:cubicBezTo>
                  <a:lnTo>
                    <a:pt x="3466" y="2440"/>
                  </a:lnTo>
                  <a:cubicBezTo>
                    <a:pt x="3856" y="2727"/>
                    <a:pt x="4225" y="3014"/>
                    <a:pt x="4635" y="3301"/>
                  </a:cubicBezTo>
                  <a:cubicBezTo>
                    <a:pt x="4409" y="2850"/>
                    <a:pt x="4122" y="2461"/>
                    <a:pt x="3774" y="2092"/>
                  </a:cubicBezTo>
                  <a:cubicBezTo>
                    <a:pt x="3446" y="1743"/>
                    <a:pt x="3077" y="1415"/>
                    <a:pt x="2687" y="1128"/>
                  </a:cubicBezTo>
                  <a:cubicBezTo>
                    <a:pt x="2297" y="841"/>
                    <a:pt x="1867" y="595"/>
                    <a:pt x="1416" y="390"/>
                  </a:cubicBezTo>
                  <a:cubicBezTo>
                    <a:pt x="965" y="185"/>
                    <a:pt x="493" y="62"/>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7" name="Google Shape;707;p31"/>
          <p:cNvGrpSpPr/>
          <p:nvPr/>
        </p:nvGrpSpPr>
        <p:grpSpPr>
          <a:xfrm rot="2281081">
            <a:off x="3847499" y="4885776"/>
            <a:ext cx="288418" cy="230584"/>
            <a:chOff x="5243250" y="2506925"/>
            <a:chExt cx="192250" cy="153700"/>
          </a:xfrm>
        </p:grpSpPr>
        <p:sp>
          <p:nvSpPr>
            <p:cNvPr id="708" name="Google Shape;708;p31"/>
            <p:cNvSpPr/>
            <p:nvPr/>
          </p:nvSpPr>
          <p:spPr>
            <a:xfrm>
              <a:off x="5315525" y="2506925"/>
              <a:ext cx="119975" cy="107600"/>
            </a:xfrm>
            <a:custGeom>
              <a:avLst/>
              <a:gdLst/>
              <a:ahLst/>
              <a:cxnLst/>
              <a:rect l="l" t="t" r="r" b="b"/>
              <a:pathLst>
                <a:path w="4799" h="4304" extrusionOk="0">
                  <a:moveTo>
                    <a:pt x="3135" y="0"/>
                  </a:moveTo>
                  <a:cubicBezTo>
                    <a:pt x="2765" y="0"/>
                    <a:pt x="2380" y="121"/>
                    <a:pt x="2051" y="367"/>
                  </a:cubicBezTo>
                  <a:lnTo>
                    <a:pt x="1" y="1905"/>
                  </a:lnTo>
                  <a:lnTo>
                    <a:pt x="1825" y="4304"/>
                  </a:lnTo>
                  <a:lnTo>
                    <a:pt x="3855" y="2766"/>
                  </a:lnTo>
                  <a:cubicBezTo>
                    <a:pt x="4614" y="2213"/>
                    <a:pt x="4799" y="1208"/>
                    <a:pt x="4307" y="552"/>
                  </a:cubicBezTo>
                  <a:cubicBezTo>
                    <a:pt x="4033" y="188"/>
                    <a:pt x="3596" y="0"/>
                    <a:pt x="3135"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1"/>
            <p:cNvSpPr/>
            <p:nvPr/>
          </p:nvSpPr>
          <p:spPr>
            <a:xfrm>
              <a:off x="5243250" y="2553000"/>
              <a:ext cx="119975" cy="107625"/>
            </a:xfrm>
            <a:custGeom>
              <a:avLst/>
              <a:gdLst/>
              <a:ahLst/>
              <a:cxnLst/>
              <a:rect l="l" t="t" r="r" b="b"/>
              <a:pathLst>
                <a:path w="4799" h="4305" extrusionOk="0">
                  <a:moveTo>
                    <a:pt x="2994" y="0"/>
                  </a:moveTo>
                  <a:lnTo>
                    <a:pt x="944" y="1538"/>
                  </a:lnTo>
                  <a:cubicBezTo>
                    <a:pt x="205" y="2092"/>
                    <a:pt x="0" y="3097"/>
                    <a:pt x="493" y="3753"/>
                  </a:cubicBezTo>
                  <a:cubicBezTo>
                    <a:pt x="766" y="4117"/>
                    <a:pt x="1203" y="4304"/>
                    <a:pt x="1664" y="4304"/>
                  </a:cubicBezTo>
                  <a:cubicBezTo>
                    <a:pt x="2034" y="4304"/>
                    <a:pt x="2420" y="4184"/>
                    <a:pt x="2748" y="3937"/>
                  </a:cubicBezTo>
                  <a:lnTo>
                    <a:pt x="4798" y="2399"/>
                  </a:lnTo>
                  <a:lnTo>
                    <a:pt x="2994"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1"/>
            <p:cNvSpPr/>
            <p:nvPr/>
          </p:nvSpPr>
          <p:spPr>
            <a:xfrm>
              <a:off x="5282725" y="2527875"/>
              <a:ext cx="113300" cy="85625"/>
            </a:xfrm>
            <a:custGeom>
              <a:avLst/>
              <a:gdLst/>
              <a:ahLst/>
              <a:cxnLst/>
              <a:rect l="l" t="t" r="r" b="b"/>
              <a:pathLst>
                <a:path w="4532" h="3425" extrusionOk="0">
                  <a:moveTo>
                    <a:pt x="4532" y="1"/>
                  </a:moveTo>
                  <a:lnTo>
                    <a:pt x="4532" y="1"/>
                  </a:lnTo>
                  <a:cubicBezTo>
                    <a:pt x="4060" y="83"/>
                    <a:pt x="3589" y="247"/>
                    <a:pt x="3137" y="452"/>
                  </a:cubicBezTo>
                  <a:cubicBezTo>
                    <a:pt x="2707" y="657"/>
                    <a:pt x="2276" y="903"/>
                    <a:pt x="1887" y="1190"/>
                  </a:cubicBezTo>
                  <a:cubicBezTo>
                    <a:pt x="1497" y="1477"/>
                    <a:pt x="1128" y="1826"/>
                    <a:pt x="800" y="2195"/>
                  </a:cubicBezTo>
                  <a:cubicBezTo>
                    <a:pt x="472" y="2564"/>
                    <a:pt x="185" y="2974"/>
                    <a:pt x="0" y="3425"/>
                  </a:cubicBezTo>
                  <a:cubicBezTo>
                    <a:pt x="390" y="3117"/>
                    <a:pt x="738" y="2810"/>
                    <a:pt x="1128" y="2523"/>
                  </a:cubicBezTo>
                  <a:cubicBezTo>
                    <a:pt x="1497" y="2236"/>
                    <a:pt x="1866" y="1949"/>
                    <a:pt x="2235" y="1682"/>
                  </a:cubicBezTo>
                  <a:lnTo>
                    <a:pt x="3384" y="862"/>
                  </a:lnTo>
                  <a:cubicBezTo>
                    <a:pt x="3773" y="575"/>
                    <a:pt x="4142" y="308"/>
                    <a:pt x="4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1" name="Google Shape;711;p31"/>
          <p:cNvGrpSpPr/>
          <p:nvPr/>
        </p:nvGrpSpPr>
        <p:grpSpPr>
          <a:xfrm rot="1800013">
            <a:off x="5143172" y="4871232"/>
            <a:ext cx="288412" cy="230579"/>
            <a:chOff x="5243250" y="2506925"/>
            <a:chExt cx="192250" cy="153700"/>
          </a:xfrm>
        </p:grpSpPr>
        <p:sp>
          <p:nvSpPr>
            <p:cNvPr id="712" name="Google Shape;712;p31"/>
            <p:cNvSpPr/>
            <p:nvPr/>
          </p:nvSpPr>
          <p:spPr>
            <a:xfrm>
              <a:off x="5315525" y="2506925"/>
              <a:ext cx="119975" cy="107600"/>
            </a:xfrm>
            <a:custGeom>
              <a:avLst/>
              <a:gdLst/>
              <a:ahLst/>
              <a:cxnLst/>
              <a:rect l="l" t="t" r="r" b="b"/>
              <a:pathLst>
                <a:path w="4799" h="4304" extrusionOk="0">
                  <a:moveTo>
                    <a:pt x="3135" y="0"/>
                  </a:moveTo>
                  <a:cubicBezTo>
                    <a:pt x="2765" y="0"/>
                    <a:pt x="2380" y="121"/>
                    <a:pt x="2051" y="367"/>
                  </a:cubicBezTo>
                  <a:lnTo>
                    <a:pt x="1" y="1905"/>
                  </a:lnTo>
                  <a:lnTo>
                    <a:pt x="1825" y="4304"/>
                  </a:lnTo>
                  <a:lnTo>
                    <a:pt x="3855" y="2766"/>
                  </a:lnTo>
                  <a:cubicBezTo>
                    <a:pt x="4614" y="2213"/>
                    <a:pt x="4799" y="1208"/>
                    <a:pt x="4307" y="552"/>
                  </a:cubicBezTo>
                  <a:cubicBezTo>
                    <a:pt x="4033" y="188"/>
                    <a:pt x="3596" y="0"/>
                    <a:pt x="3135"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1"/>
            <p:cNvSpPr/>
            <p:nvPr/>
          </p:nvSpPr>
          <p:spPr>
            <a:xfrm>
              <a:off x="5243250" y="2553000"/>
              <a:ext cx="119975" cy="107625"/>
            </a:xfrm>
            <a:custGeom>
              <a:avLst/>
              <a:gdLst/>
              <a:ahLst/>
              <a:cxnLst/>
              <a:rect l="l" t="t" r="r" b="b"/>
              <a:pathLst>
                <a:path w="4799" h="4305" extrusionOk="0">
                  <a:moveTo>
                    <a:pt x="2994" y="0"/>
                  </a:moveTo>
                  <a:lnTo>
                    <a:pt x="944" y="1538"/>
                  </a:lnTo>
                  <a:cubicBezTo>
                    <a:pt x="205" y="2092"/>
                    <a:pt x="0" y="3097"/>
                    <a:pt x="493" y="3753"/>
                  </a:cubicBezTo>
                  <a:cubicBezTo>
                    <a:pt x="766" y="4117"/>
                    <a:pt x="1203" y="4304"/>
                    <a:pt x="1664" y="4304"/>
                  </a:cubicBezTo>
                  <a:cubicBezTo>
                    <a:pt x="2034" y="4304"/>
                    <a:pt x="2420" y="4184"/>
                    <a:pt x="2748" y="3937"/>
                  </a:cubicBezTo>
                  <a:lnTo>
                    <a:pt x="4798" y="2399"/>
                  </a:lnTo>
                  <a:lnTo>
                    <a:pt x="2994"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1"/>
            <p:cNvSpPr/>
            <p:nvPr/>
          </p:nvSpPr>
          <p:spPr>
            <a:xfrm>
              <a:off x="5282725" y="2527875"/>
              <a:ext cx="113300" cy="85625"/>
            </a:xfrm>
            <a:custGeom>
              <a:avLst/>
              <a:gdLst/>
              <a:ahLst/>
              <a:cxnLst/>
              <a:rect l="l" t="t" r="r" b="b"/>
              <a:pathLst>
                <a:path w="4532" h="3425" extrusionOk="0">
                  <a:moveTo>
                    <a:pt x="4532" y="1"/>
                  </a:moveTo>
                  <a:lnTo>
                    <a:pt x="4532" y="1"/>
                  </a:lnTo>
                  <a:cubicBezTo>
                    <a:pt x="4060" y="83"/>
                    <a:pt x="3589" y="247"/>
                    <a:pt x="3137" y="452"/>
                  </a:cubicBezTo>
                  <a:cubicBezTo>
                    <a:pt x="2707" y="657"/>
                    <a:pt x="2276" y="903"/>
                    <a:pt x="1887" y="1190"/>
                  </a:cubicBezTo>
                  <a:cubicBezTo>
                    <a:pt x="1497" y="1477"/>
                    <a:pt x="1128" y="1826"/>
                    <a:pt x="800" y="2195"/>
                  </a:cubicBezTo>
                  <a:cubicBezTo>
                    <a:pt x="472" y="2564"/>
                    <a:pt x="185" y="2974"/>
                    <a:pt x="0" y="3425"/>
                  </a:cubicBezTo>
                  <a:cubicBezTo>
                    <a:pt x="390" y="3117"/>
                    <a:pt x="738" y="2810"/>
                    <a:pt x="1128" y="2523"/>
                  </a:cubicBezTo>
                  <a:cubicBezTo>
                    <a:pt x="1497" y="2236"/>
                    <a:pt x="1866" y="1949"/>
                    <a:pt x="2235" y="1682"/>
                  </a:cubicBezTo>
                  <a:lnTo>
                    <a:pt x="3384" y="862"/>
                  </a:lnTo>
                  <a:cubicBezTo>
                    <a:pt x="3773" y="575"/>
                    <a:pt x="4142" y="308"/>
                    <a:pt x="4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5" name="Google Shape;715;p31"/>
          <p:cNvGrpSpPr/>
          <p:nvPr/>
        </p:nvGrpSpPr>
        <p:grpSpPr>
          <a:xfrm>
            <a:off x="5375764" y="4827015"/>
            <a:ext cx="293027" cy="226005"/>
            <a:chOff x="5483150" y="2495300"/>
            <a:chExt cx="195325" cy="150650"/>
          </a:xfrm>
        </p:grpSpPr>
        <p:sp>
          <p:nvSpPr>
            <p:cNvPr id="716" name="Google Shape;716;p31"/>
            <p:cNvSpPr/>
            <p:nvPr/>
          </p:nvSpPr>
          <p:spPr>
            <a:xfrm>
              <a:off x="5558000" y="2539150"/>
              <a:ext cx="120475" cy="106800"/>
            </a:xfrm>
            <a:custGeom>
              <a:avLst/>
              <a:gdLst/>
              <a:ahLst/>
              <a:cxnLst/>
              <a:rect l="l" t="t" r="r" b="b"/>
              <a:pathLst>
                <a:path w="4819" h="4272" extrusionOk="0">
                  <a:moveTo>
                    <a:pt x="1743" y="1"/>
                  </a:moveTo>
                  <a:lnTo>
                    <a:pt x="0" y="2441"/>
                  </a:lnTo>
                  <a:lnTo>
                    <a:pt x="2092" y="3938"/>
                  </a:lnTo>
                  <a:cubicBezTo>
                    <a:pt x="2413" y="4163"/>
                    <a:pt x="2778" y="4271"/>
                    <a:pt x="3128" y="4271"/>
                  </a:cubicBezTo>
                  <a:cubicBezTo>
                    <a:pt x="3605" y="4271"/>
                    <a:pt x="4055" y="4070"/>
                    <a:pt x="4327" y="3692"/>
                  </a:cubicBezTo>
                  <a:cubicBezTo>
                    <a:pt x="4819" y="3015"/>
                    <a:pt x="4593" y="2010"/>
                    <a:pt x="3835" y="1477"/>
                  </a:cubicBezTo>
                  <a:lnTo>
                    <a:pt x="1743"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1"/>
            <p:cNvSpPr/>
            <p:nvPr/>
          </p:nvSpPr>
          <p:spPr>
            <a:xfrm>
              <a:off x="5483150" y="2495300"/>
              <a:ext cx="120500" cy="106925"/>
            </a:xfrm>
            <a:custGeom>
              <a:avLst/>
              <a:gdLst/>
              <a:ahLst/>
              <a:cxnLst/>
              <a:rect l="l" t="t" r="r" b="b"/>
              <a:pathLst>
                <a:path w="4820" h="4277" extrusionOk="0">
                  <a:moveTo>
                    <a:pt x="1677" y="0"/>
                  </a:moveTo>
                  <a:cubicBezTo>
                    <a:pt x="1202" y="0"/>
                    <a:pt x="754" y="199"/>
                    <a:pt x="472" y="586"/>
                  </a:cubicBezTo>
                  <a:cubicBezTo>
                    <a:pt x="1" y="1263"/>
                    <a:pt x="226" y="2247"/>
                    <a:pt x="985" y="2780"/>
                  </a:cubicBezTo>
                  <a:lnTo>
                    <a:pt x="3076" y="4277"/>
                  </a:lnTo>
                  <a:lnTo>
                    <a:pt x="4819" y="1816"/>
                  </a:lnTo>
                  <a:lnTo>
                    <a:pt x="2728" y="340"/>
                  </a:lnTo>
                  <a:cubicBezTo>
                    <a:pt x="2403" y="112"/>
                    <a:pt x="2033" y="0"/>
                    <a:pt x="167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1"/>
            <p:cNvSpPr/>
            <p:nvPr/>
          </p:nvSpPr>
          <p:spPr>
            <a:xfrm>
              <a:off x="5535425" y="2525325"/>
              <a:ext cx="115875" cy="82550"/>
            </a:xfrm>
            <a:custGeom>
              <a:avLst/>
              <a:gdLst/>
              <a:ahLst/>
              <a:cxnLst/>
              <a:rect l="l" t="t" r="r" b="b"/>
              <a:pathLst>
                <a:path w="4635" h="3302" extrusionOk="0">
                  <a:moveTo>
                    <a:pt x="1" y="0"/>
                  </a:moveTo>
                  <a:lnTo>
                    <a:pt x="1" y="0"/>
                  </a:lnTo>
                  <a:cubicBezTo>
                    <a:pt x="391" y="287"/>
                    <a:pt x="801" y="533"/>
                    <a:pt x="1190" y="800"/>
                  </a:cubicBezTo>
                  <a:cubicBezTo>
                    <a:pt x="1580" y="1066"/>
                    <a:pt x="1949" y="1333"/>
                    <a:pt x="2338" y="1620"/>
                  </a:cubicBezTo>
                  <a:lnTo>
                    <a:pt x="3466" y="2440"/>
                  </a:lnTo>
                  <a:cubicBezTo>
                    <a:pt x="3856" y="2727"/>
                    <a:pt x="4225" y="3014"/>
                    <a:pt x="4635" y="3301"/>
                  </a:cubicBezTo>
                  <a:cubicBezTo>
                    <a:pt x="4409" y="2850"/>
                    <a:pt x="4122" y="2461"/>
                    <a:pt x="3774" y="2092"/>
                  </a:cubicBezTo>
                  <a:cubicBezTo>
                    <a:pt x="3446" y="1743"/>
                    <a:pt x="3077" y="1415"/>
                    <a:pt x="2687" y="1128"/>
                  </a:cubicBezTo>
                  <a:cubicBezTo>
                    <a:pt x="2297" y="841"/>
                    <a:pt x="1867" y="595"/>
                    <a:pt x="1416" y="390"/>
                  </a:cubicBezTo>
                  <a:cubicBezTo>
                    <a:pt x="965" y="185"/>
                    <a:pt x="493" y="62"/>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9" name="Google Shape;719;p31"/>
          <p:cNvGrpSpPr/>
          <p:nvPr/>
        </p:nvGrpSpPr>
        <p:grpSpPr>
          <a:xfrm>
            <a:off x="316813" y="230687"/>
            <a:ext cx="8589639" cy="4593264"/>
            <a:chOff x="316813" y="230687"/>
            <a:chExt cx="8589639" cy="4593264"/>
          </a:xfrm>
        </p:grpSpPr>
        <p:sp>
          <p:nvSpPr>
            <p:cNvPr id="720" name="Google Shape;720;p31"/>
            <p:cNvSpPr/>
            <p:nvPr/>
          </p:nvSpPr>
          <p:spPr>
            <a:xfrm>
              <a:off x="394911" y="1348499"/>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1"/>
            <p:cNvSpPr/>
            <p:nvPr/>
          </p:nvSpPr>
          <p:spPr>
            <a:xfrm>
              <a:off x="316813" y="4502673"/>
              <a:ext cx="194514" cy="193513"/>
            </a:xfrm>
            <a:custGeom>
              <a:avLst/>
              <a:gdLst/>
              <a:ahLst/>
              <a:cxnLst/>
              <a:rect l="l" t="t" r="r" b="b"/>
              <a:pathLst>
                <a:path w="6606" h="6572" extrusionOk="0">
                  <a:moveTo>
                    <a:pt x="2636" y="0"/>
                  </a:moveTo>
                  <a:lnTo>
                    <a:pt x="2636" y="2635"/>
                  </a:lnTo>
                  <a:lnTo>
                    <a:pt x="0" y="2635"/>
                  </a:lnTo>
                  <a:lnTo>
                    <a:pt x="0" y="3970"/>
                  </a:lnTo>
                  <a:lnTo>
                    <a:pt x="2636" y="3970"/>
                  </a:lnTo>
                  <a:lnTo>
                    <a:pt x="2636" y="6572"/>
                  </a:lnTo>
                  <a:lnTo>
                    <a:pt x="3970" y="6572"/>
                  </a:lnTo>
                  <a:lnTo>
                    <a:pt x="3970" y="3970"/>
                  </a:lnTo>
                  <a:lnTo>
                    <a:pt x="6605" y="3970"/>
                  </a:lnTo>
                  <a:lnTo>
                    <a:pt x="6605" y="2635"/>
                  </a:lnTo>
                  <a:lnTo>
                    <a:pt x="3970" y="2635"/>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1"/>
            <p:cNvSpPr/>
            <p:nvPr/>
          </p:nvSpPr>
          <p:spPr>
            <a:xfrm>
              <a:off x="8711938" y="391256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1"/>
            <p:cNvSpPr/>
            <p:nvPr/>
          </p:nvSpPr>
          <p:spPr>
            <a:xfrm>
              <a:off x="7936648" y="4737271"/>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1"/>
            <p:cNvSpPr/>
            <p:nvPr/>
          </p:nvSpPr>
          <p:spPr>
            <a:xfrm>
              <a:off x="391224" y="3062288"/>
              <a:ext cx="45710" cy="45710"/>
            </a:xfrm>
            <a:custGeom>
              <a:avLst/>
              <a:gdLst/>
              <a:ahLst/>
              <a:cxnLst/>
              <a:rect l="l" t="t" r="r" b="b"/>
              <a:pathLst>
                <a:path w="1302" h="1302" extrusionOk="0">
                  <a:moveTo>
                    <a:pt x="667" y="1"/>
                  </a:moveTo>
                  <a:cubicBezTo>
                    <a:pt x="300" y="1"/>
                    <a:pt x="0" y="301"/>
                    <a:pt x="0" y="668"/>
                  </a:cubicBezTo>
                  <a:cubicBezTo>
                    <a:pt x="0" y="1002"/>
                    <a:pt x="300" y="1302"/>
                    <a:pt x="667" y="1302"/>
                  </a:cubicBezTo>
                  <a:cubicBezTo>
                    <a:pt x="1001" y="1302"/>
                    <a:pt x="1301" y="1002"/>
                    <a:pt x="1301" y="668"/>
                  </a:cubicBezTo>
                  <a:cubicBezTo>
                    <a:pt x="1301" y="301"/>
                    <a:pt x="1001" y="1"/>
                    <a:pt x="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1"/>
            <p:cNvSpPr/>
            <p:nvPr/>
          </p:nvSpPr>
          <p:spPr>
            <a:xfrm>
              <a:off x="424653" y="276342"/>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1"/>
            <p:cNvSpPr/>
            <p:nvPr/>
          </p:nvSpPr>
          <p:spPr>
            <a:xfrm>
              <a:off x="8765869" y="276328"/>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1"/>
            <p:cNvSpPr/>
            <p:nvPr/>
          </p:nvSpPr>
          <p:spPr>
            <a:xfrm>
              <a:off x="8852558" y="1653604"/>
              <a:ext cx="45710" cy="45710"/>
            </a:xfrm>
            <a:custGeom>
              <a:avLst/>
              <a:gdLst/>
              <a:ahLst/>
              <a:cxnLst/>
              <a:rect l="l" t="t" r="r" b="b"/>
              <a:pathLst>
                <a:path w="1302" h="1302" extrusionOk="0">
                  <a:moveTo>
                    <a:pt x="634" y="1"/>
                  </a:moveTo>
                  <a:cubicBezTo>
                    <a:pt x="301" y="1"/>
                    <a:pt x="1" y="301"/>
                    <a:pt x="1" y="635"/>
                  </a:cubicBezTo>
                  <a:cubicBezTo>
                    <a:pt x="1" y="1002"/>
                    <a:pt x="301" y="1302"/>
                    <a:pt x="634" y="1302"/>
                  </a:cubicBezTo>
                  <a:cubicBezTo>
                    <a:pt x="1001" y="1302"/>
                    <a:pt x="1302" y="1002"/>
                    <a:pt x="1302" y="635"/>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1"/>
            <p:cNvSpPr/>
            <p:nvPr/>
          </p:nvSpPr>
          <p:spPr>
            <a:xfrm>
              <a:off x="8711957" y="2963105"/>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1"/>
            <p:cNvSpPr/>
            <p:nvPr/>
          </p:nvSpPr>
          <p:spPr>
            <a:xfrm>
              <a:off x="3034965" y="230687"/>
              <a:ext cx="45710" cy="45675"/>
            </a:xfrm>
            <a:custGeom>
              <a:avLst/>
              <a:gdLst/>
              <a:ahLst/>
              <a:cxnLst/>
              <a:rect l="l" t="t" r="r" b="b"/>
              <a:pathLst>
                <a:path w="1302" h="1301" extrusionOk="0">
                  <a:moveTo>
                    <a:pt x="635" y="0"/>
                  </a:moveTo>
                  <a:cubicBezTo>
                    <a:pt x="301" y="0"/>
                    <a:pt x="1" y="300"/>
                    <a:pt x="1" y="667"/>
                  </a:cubicBezTo>
                  <a:cubicBezTo>
                    <a:pt x="1" y="1034"/>
                    <a:pt x="301" y="1301"/>
                    <a:pt x="635" y="1301"/>
                  </a:cubicBezTo>
                  <a:cubicBezTo>
                    <a:pt x="1002" y="1301"/>
                    <a:pt x="1302" y="1001"/>
                    <a:pt x="1302" y="667"/>
                  </a:cubicBezTo>
                  <a:cubicBezTo>
                    <a:pt x="1302" y="300"/>
                    <a:pt x="1002" y="0"/>
                    <a:pt x="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1"/>
            <p:cNvSpPr/>
            <p:nvPr/>
          </p:nvSpPr>
          <p:spPr>
            <a:xfrm>
              <a:off x="2212574" y="4757756"/>
              <a:ext cx="44516" cy="45710"/>
            </a:xfrm>
            <a:custGeom>
              <a:avLst/>
              <a:gdLst/>
              <a:ahLst/>
              <a:cxnLst/>
              <a:rect l="l" t="t" r="r" b="b"/>
              <a:pathLst>
                <a:path w="1268" h="1302" extrusionOk="0">
                  <a:moveTo>
                    <a:pt x="634" y="1"/>
                  </a:moveTo>
                  <a:cubicBezTo>
                    <a:pt x="267" y="1"/>
                    <a:pt x="0" y="301"/>
                    <a:pt x="0" y="668"/>
                  </a:cubicBezTo>
                  <a:cubicBezTo>
                    <a:pt x="0" y="1002"/>
                    <a:pt x="267" y="1302"/>
                    <a:pt x="634" y="1302"/>
                  </a:cubicBezTo>
                  <a:cubicBezTo>
                    <a:pt x="1001" y="1302"/>
                    <a:pt x="1268" y="1002"/>
                    <a:pt x="1268" y="668"/>
                  </a:cubicBezTo>
                  <a:cubicBezTo>
                    <a:pt x="1268"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CUSTOM_12">
    <p:spTree>
      <p:nvGrpSpPr>
        <p:cNvPr id="1" name="Shape 731"/>
        <p:cNvGrpSpPr/>
        <p:nvPr/>
      </p:nvGrpSpPr>
      <p:grpSpPr>
        <a:xfrm>
          <a:off x="0" y="0"/>
          <a:ext cx="0" cy="0"/>
          <a:chOff x="0" y="0"/>
          <a:chExt cx="0" cy="0"/>
        </a:xfrm>
      </p:grpSpPr>
      <p:sp>
        <p:nvSpPr>
          <p:cNvPr id="732" name="Google Shape;732;p32"/>
          <p:cNvSpPr txBox="1">
            <a:spLocks noGrp="1"/>
          </p:cNvSpPr>
          <p:nvPr>
            <p:ph type="title"/>
          </p:nvPr>
        </p:nvSpPr>
        <p:spPr>
          <a:xfrm>
            <a:off x="720000" y="539400"/>
            <a:ext cx="7704000" cy="55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3500"/>
              <a:buNone/>
              <a:defRPr sz="3000"/>
            </a:lvl1pPr>
            <a:lvl2pPr lvl="1" rtl="0">
              <a:spcBef>
                <a:spcPts val="0"/>
              </a:spcBef>
              <a:spcAft>
                <a:spcPts val="0"/>
              </a:spcAft>
              <a:buClr>
                <a:schemeClr val="accent2"/>
              </a:buClr>
              <a:buSzPts val="3500"/>
              <a:buNone/>
              <a:defRPr>
                <a:solidFill>
                  <a:schemeClr val="accent2"/>
                </a:solidFill>
              </a:defRPr>
            </a:lvl2pPr>
            <a:lvl3pPr lvl="2" rtl="0">
              <a:spcBef>
                <a:spcPts val="0"/>
              </a:spcBef>
              <a:spcAft>
                <a:spcPts val="0"/>
              </a:spcAft>
              <a:buClr>
                <a:schemeClr val="accent2"/>
              </a:buClr>
              <a:buSzPts val="3500"/>
              <a:buNone/>
              <a:defRPr>
                <a:solidFill>
                  <a:schemeClr val="accent2"/>
                </a:solidFill>
              </a:defRPr>
            </a:lvl3pPr>
            <a:lvl4pPr lvl="3" rtl="0">
              <a:spcBef>
                <a:spcPts val="0"/>
              </a:spcBef>
              <a:spcAft>
                <a:spcPts val="0"/>
              </a:spcAft>
              <a:buClr>
                <a:schemeClr val="accent2"/>
              </a:buClr>
              <a:buSzPts val="3500"/>
              <a:buNone/>
              <a:defRPr>
                <a:solidFill>
                  <a:schemeClr val="accent2"/>
                </a:solidFill>
              </a:defRPr>
            </a:lvl4pPr>
            <a:lvl5pPr lvl="4" rtl="0">
              <a:spcBef>
                <a:spcPts val="0"/>
              </a:spcBef>
              <a:spcAft>
                <a:spcPts val="0"/>
              </a:spcAft>
              <a:buClr>
                <a:schemeClr val="accent2"/>
              </a:buClr>
              <a:buSzPts val="3500"/>
              <a:buNone/>
              <a:defRPr>
                <a:solidFill>
                  <a:schemeClr val="accent2"/>
                </a:solidFill>
              </a:defRPr>
            </a:lvl5pPr>
            <a:lvl6pPr lvl="5" rtl="0">
              <a:spcBef>
                <a:spcPts val="0"/>
              </a:spcBef>
              <a:spcAft>
                <a:spcPts val="0"/>
              </a:spcAft>
              <a:buClr>
                <a:schemeClr val="accent2"/>
              </a:buClr>
              <a:buSzPts val="3500"/>
              <a:buNone/>
              <a:defRPr>
                <a:solidFill>
                  <a:schemeClr val="accent2"/>
                </a:solidFill>
              </a:defRPr>
            </a:lvl6pPr>
            <a:lvl7pPr lvl="6" rtl="0">
              <a:spcBef>
                <a:spcPts val="0"/>
              </a:spcBef>
              <a:spcAft>
                <a:spcPts val="0"/>
              </a:spcAft>
              <a:buClr>
                <a:schemeClr val="accent2"/>
              </a:buClr>
              <a:buSzPts val="3500"/>
              <a:buNone/>
              <a:defRPr>
                <a:solidFill>
                  <a:schemeClr val="accent2"/>
                </a:solidFill>
              </a:defRPr>
            </a:lvl7pPr>
            <a:lvl8pPr lvl="7" rtl="0">
              <a:spcBef>
                <a:spcPts val="0"/>
              </a:spcBef>
              <a:spcAft>
                <a:spcPts val="0"/>
              </a:spcAft>
              <a:buClr>
                <a:schemeClr val="accent2"/>
              </a:buClr>
              <a:buSzPts val="3500"/>
              <a:buNone/>
              <a:defRPr>
                <a:solidFill>
                  <a:schemeClr val="accent2"/>
                </a:solidFill>
              </a:defRPr>
            </a:lvl8pPr>
            <a:lvl9pPr lvl="8" rtl="0">
              <a:spcBef>
                <a:spcPts val="0"/>
              </a:spcBef>
              <a:spcAft>
                <a:spcPts val="0"/>
              </a:spcAft>
              <a:buClr>
                <a:schemeClr val="accent2"/>
              </a:buClr>
              <a:buSzPts val="3500"/>
              <a:buNone/>
              <a:defRPr>
                <a:solidFill>
                  <a:schemeClr val="accent2"/>
                </a:solidFill>
              </a:defRPr>
            </a:lvl9pPr>
          </a:lstStyle>
          <a:p>
            <a:endParaRPr/>
          </a:p>
        </p:txBody>
      </p:sp>
      <p:sp>
        <p:nvSpPr>
          <p:cNvPr id="733" name="Google Shape;733;p32"/>
          <p:cNvSpPr/>
          <p:nvPr/>
        </p:nvSpPr>
        <p:spPr>
          <a:xfrm flipH="1">
            <a:off x="3308768" y="5053300"/>
            <a:ext cx="2518956"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4" name="Google Shape;734;p32"/>
          <p:cNvGrpSpPr/>
          <p:nvPr/>
        </p:nvGrpSpPr>
        <p:grpSpPr>
          <a:xfrm flipH="1">
            <a:off x="4035968" y="4381152"/>
            <a:ext cx="1060965" cy="672148"/>
            <a:chOff x="6059325" y="1627225"/>
            <a:chExt cx="767925" cy="486500"/>
          </a:xfrm>
        </p:grpSpPr>
        <p:sp>
          <p:nvSpPr>
            <p:cNvPr id="735" name="Google Shape;735;p32"/>
            <p:cNvSpPr/>
            <p:nvPr/>
          </p:nvSpPr>
          <p:spPr>
            <a:xfrm>
              <a:off x="6150050" y="1663100"/>
              <a:ext cx="128700" cy="377325"/>
            </a:xfrm>
            <a:custGeom>
              <a:avLst/>
              <a:gdLst/>
              <a:ahLst/>
              <a:cxnLst/>
              <a:rect l="l" t="t" r="r" b="b"/>
              <a:pathLst>
                <a:path w="5148" h="15093" extrusionOk="0">
                  <a:moveTo>
                    <a:pt x="1" y="1"/>
                  </a:moveTo>
                  <a:lnTo>
                    <a:pt x="1" y="12652"/>
                  </a:lnTo>
                  <a:cubicBezTo>
                    <a:pt x="1" y="13985"/>
                    <a:pt x="1108" y="15092"/>
                    <a:pt x="2441" y="15092"/>
                  </a:cubicBezTo>
                  <a:lnTo>
                    <a:pt x="2707" y="15092"/>
                  </a:lnTo>
                  <a:cubicBezTo>
                    <a:pt x="4061" y="15092"/>
                    <a:pt x="5147" y="13985"/>
                    <a:pt x="5147" y="12652"/>
                  </a:cubicBezTo>
                  <a:lnTo>
                    <a:pt x="51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2"/>
            <p:cNvSpPr/>
            <p:nvPr/>
          </p:nvSpPr>
          <p:spPr>
            <a:xfrm>
              <a:off x="6164400" y="1804600"/>
              <a:ext cx="100000" cy="193275"/>
            </a:xfrm>
            <a:custGeom>
              <a:avLst/>
              <a:gdLst/>
              <a:ahLst/>
              <a:cxnLst/>
              <a:rect l="l" t="t" r="r" b="b"/>
              <a:pathLst>
                <a:path w="4000" h="7731" extrusionOk="0">
                  <a:moveTo>
                    <a:pt x="1" y="0"/>
                  </a:moveTo>
                  <a:lnTo>
                    <a:pt x="1" y="5844"/>
                  </a:lnTo>
                  <a:cubicBezTo>
                    <a:pt x="1" y="6890"/>
                    <a:pt x="862" y="7730"/>
                    <a:pt x="1908" y="7730"/>
                  </a:cubicBezTo>
                  <a:lnTo>
                    <a:pt x="2113" y="7730"/>
                  </a:lnTo>
                  <a:cubicBezTo>
                    <a:pt x="3159" y="7730"/>
                    <a:pt x="3999" y="6890"/>
                    <a:pt x="3999" y="5844"/>
                  </a:cubicBezTo>
                  <a:lnTo>
                    <a:pt x="3999"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2"/>
            <p:cNvSpPr/>
            <p:nvPr/>
          </p:nvSpPr>
          <p:spPr>
            <a:xfrm>
              <a:off x="6136725" y="1627225"/>
              <a:ext cx="155875" cy="55400"/>
            </a:xfrm>
            <a:custGeom>
              <a:avLst/>
              <a:gdLst/>
              <a:ahLst/>
              <a:cxnLst/>
              <a:rect l="l" t="t" r="r" b="b"/>
              <a:pathLst>
                <a:path w="6235" h="2216" extrusionOk="0">
                  <a:moveTo>
                    <a:pt x="1" y="1"/>
                  </a:moveTo>
                  <a:lnTo>
                    <a:pt x="1" y="2215"/>
                  </a:lnTo>
                  <a:lnTo>
                    <a:pt x="6234" y="2215"/>
                  </a:lnTo>
                  <a:lnTo>
                    <a:pt x="6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2"/>
            <p:cNvSpPr/>
            <p:nvPr/>
          </p:nvSpPr>
          <p:spPr>
            <a:xfrm>
              <a:off x="6379200" y="1663100"/>
              <a:ext cx="128675" cy="377325"/>
            </a:xfrm>
            <a:custGeom>
              <a:avLst/>
              <a:gdLst/>
              <a:ahLst/>
              <a:cxnLst/>
              <a:rect l="l" t="t" r="r" b="b"/>
              <a:pathLst>
                <a:path w="5147" h="15093" extrusionOk="0">
                  <a:moveTo>
                    <a:pt x="0" y="1"/>
                  </a:moveTo>
                  <a:lnTo>
                    <a:pt x="0" y="12652"/>
                  </a:lnTo>
                  <a:cubicBezTo>
                    <a:pt x="0" y="13985"/>
                    <a:pt x="1087" y="15092"/>
                    <a:pt x="2440" y="15092"/>
                  </a:cubicBezTo>
                  <a:lnTo>
                    <a:pt x="2707" y="15092"/>
                  </a:lnTo>
                  <a:cubicBezTo>
                    <a:pt x="4040" y="15092"/>
                    <a:pt x="5147" y="13985"/>
                    <a:pt x="5147" y="12652"/>
                  </a:cubicBezTo>
                  <a:lnTo>
                    <a:pt x="51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2"/>
            <p:cNvSpPr/>
            <p:nvPr/>
          </p:nvSpPr>
          <p:spPr>
            <a:xfrm>
              <a:off x="6393550" y="1851750"/>
              <a:ext cx="99975" cy="146125"/>
            </a:xfrm>
            <a:custGeom>
              <a:avLst/>
              <a:gdLst/>
              <a:ahLst/>
              <a:cxnLst/>
              <a:rect l="l" t="t" r="r" b="b"/>
              <a:pathLst>
                <a:path w="3999" h="5845" extrusionOk="0">
                  <a:moveTo>
                    <a:pt x="0" y="1"/>
                  </a:moveTo>
                  <a:lnTo>
                    <a:pt x="0" y="3958"/>
                  </a:lnTo>
                  <a:cubicBezTo>
                    <a:pt x="0" y="5004"/>
                    <a:pt x="841" y="5844"/>
                    <a:pt x="1887" y="5844"/>
                  </a:cubicBezTo>
                  <a:lnTo>
                    <a:pt x="2092" y="5844"/>
                  </a:lnTo>
                  <a:cubicBezTo>
                    <a:pt x="3138" y="5844"/>
                    <a:pt x="3999" y="5004"/>
                    <a:pt x="3999" y="3958"/>
                  </a:cubicBezTo>
                  <a:lnTo>
                    <a:pt x="3999"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2"/>
            <p:cNvSpPr/>
            <p:nvPr/>
          </p:nvSpPr>
          <p:spPr>
            <a:xfrm>
              <a:off x="6365875" y="1627225"/>
              <a:ext cx="155350" cy="55400"/>
            </a:xfrm>
            <a:custGeom>
              <a:avLst/>
              <a:gdLst/>
              <a:ahLst/>
              <a:cxnLst/>
              <a:rect l="l" t="t" r="r" b="b"/>
              <a:pathLst>
                <a:path w="6214" h="2216" extrusionOk="0">
                  <a:moveTo>
                    <a:pt x="0" y="1"/>
                  </a:moveTo>
                  <a:lnTo>
                    <a:pt x="0" y="2215"/>
                  </a:lnTo>
                  <a:lnTo>
                    <a:pt x="6213" y="2215"/>
                  </a:lnTo>
                  <a:lnTo>
                    <a:pt x="6213"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2"/>
            <p:cNvSpPr/>
            <p:nvPr/>
          </p:nvSpPr>
          <p:spPr>
            <a:xfrm>
              <a:off x="6607825" y="1663100"/>
              <a:ext cx="129200" cy="377325"/>
            </a:xfrm>
            <a:custGeom>
              <a:avLst/>
              <a:gdLst/>
              <a:ahLst/>
              <a:cxnLst/>
              <a:rect l="l" t="t" r="r" b="b"/>
              <a:pathLst>
                <a:path w="5168" h="15093" extrusionOk="0">
                  <a:moveTo>
                    <a:pt x="0" y="1"/>
                  </a:moveTo>
                  <a:lnTo>
                    <a:pt x="0" y="12652"/>
                  </a:lnTo>
                  <a:cubicBezTo>
                    <a:pt x="0" y="13985"/>
                    <a:pt x="1108" y="15092"/>
                    <a:pt x="2440" y="15092"/>
                  </a:cubicBezTo>
                  <a:lnTo>
                    <a:pt x="2727" y="15092"/>
                  </a:lnTo>
                  <a:cubicBezTo>
                    <a:pt x="4060" y="15092"/>
                    <a:pt x="5167" y="13985"/>
                    <a:pt x="5167" y="12652"/>
                  </a:cubicBezTo>
                  <a:lnTo>
                    <a:pt x="51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2"/>
            <p:cNvSpPr/>
            <p:nvPr/>
          </p:nvSpPr>
          <p:spPr>
            <a:xfrm>
              <a:off x="6622175" y="1779475"/>
              <a:ext cx="100500" cy="218400"/>
            </a:xfrm>
            <a:custGeom>
              <a:avLst/>
              <a:gdLst/>
              <a:ahLst/>
              <a:cxnLst/>
              <a:rect l="l" t="t" r="r" b="b"/>
              <a:pathLst>
                <a:path w="4020" h="8736" extrusionOk="0">
                  <a:moveTo>
                    <a:pt x="0" y="0"/>
                  </a:moveTo>
                  <a:lnTo>
                    <a:pt x="0" y="6849"/>
                  </a:lnTo>
                  <a:cubicBezTo>
                    <a:pt x="0" y="7895"/>
                    <a:pt x="862" y="8735"/>
                    <a:pt x="1907" y="8735"/>
                  </a:cubicBezTo>
                  <a:lnTo>
                    <a:pt x="2112" y="8735"/>
                  </a:lnTo>
                  <a:cubicBezTo>
                    <a:pt x="3158" y="8735"/>
                    <a:pt x="4019" y="7895"/>
                    <a:pt x="4019" y="6849"/>
                  </a:cubicBezTo>
                  <a:lnTo>
                    <a:pt x="4019"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2"/>
            <p:cNvSpPr/>
            <p:nvPr/>
          </p:nvSpPr>
          <p:spPr>
            <a:xfrm>
              <a:off x="6594500" y="1627225"/>
              <a:ext cx="155850" cy="55400"/>
            </a:xfrm>
            <a:custGeom>
              <a:avLst/>
              <a:gdLst/>
              <a:ahLst/>
              <a:cxnLst/>
              <a:rect l="l" t="t" r="r" b="b"/>
              <a:pathLst>
                <a:path w="6234" h="2216" extrusionOk="0">
                  <a:moveTo>
                    <a:pt x="0" y="1"/>
                  </a:moveTo>
                  <a:lnTo>
                    <a:pt x="0" y="2215"/>
                  </a:lnTo>
                  <a:lnTo>
                    <a:pt x="6234" y="2215"/>
                  </a:lnTo>
                  <a:lnTo>
                    <a:pt x="6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2"/>
            <p:cNvSpPr/>
            <p:nvPr/>
          </p:nvSpPr>
          <p:spPr>
            <a:xfrm>
              <a:off x="6059325" y="1673875"/>
              <a:ext cx="767925" cy="439850"/>
            </a:xfrm>
            <a:custGeom>
              <a:avLst/>
              <a:gdLst/>
              <a:ahLst/>
              <a:cxnLst/>
              <a:rect l="l" t="t" r="r" b="b"/>
              <a:pathLst>
                <a:path w="30717" h="17594" extrusionOk="0">
                  <a:moveTo>
                    <a:pt x="1" y="1"/>
                  </a:moveTo>
                  <a:lnTo>
                    <a:pt x="1" y="9986"/>
                  </a:lnTo>
                  <a:cubicBezTo>
                    <a:pt x="1" y="14190"/>
                    <a:pt x="3425" y="17593"/>
                    <a:pt x="7608" y="17593"/>
                  </a:cubicBezTo>
                  <a:lnTo>
                    <a:pt x="23109" y="17593"/>
                  </a:lnTo>
                  <a:cubicBezTo>
                    <a:pt x="27312" y="17593"/>
                    <a:pt x="30716" y="14190"/>
                    <a:pt x="30716" y="9986"/>
                  </a:cubicBezTo>
                  <a:lnTo>
                    <a:pt x="30716" y="1"/>
                  </a:lnTo>
                  <a:lnTo>
                    <a:pt x="29896" y="1"/>
                  </a:lnTo>
                  <a:lnTo>
                    <a:pt x="29896" y="9986"/>
                  </a:lnTo>
                  <a:cubicBezTo>
                    <a:pt x="29896" y="13718"/>
                    <a:pt x="26861" y="16773"/>
                    <a:pt x="23109" y="16773"/>
                  </a:cubicBezTo>
                  <a:lnTo>
                    <a:pt x="7608" y="16773"/>
                  </a:lnTo>
                  <a:cubicBezTo>
                    <a:pt x="3876" y="16773"/>
                    <a:pt x="841" y="13718"/>
                    <a:pt x="841" y="9986"/>
                  </a:cubicBezTo>
                  <a:lnTo>
                    <a:pt x="841"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2"/>
            <p:cNvSpPr/>
            <p:nvPr/>
          </p:nvSpPr>
          <p:spPr>
            <a:xfrm>
              <a:off x="6080350" y="1726675"/>
              <a:ext cx="726375" cy="54350"/>
            </a:xfrm>
            <a:custGeom>
              <a:avLst/>
              <a:gdLst/>
              <a:ahLst/>
              <a:cxnLst/>
              <a:rect l="l" t="t" r="r" b="b"/>
              <a:pathLst>
                <a:path w="29055" h="2174" extrusionOk="0">
                  <a:moveTo>
                    <a:pt x="0" y="1"/>
                  </a:moveTo>
                  <a:lnTo>
                    <a:pt x="0" y="2174"/>
                  </a:lnTo>
                  <a:lnTo>
                    <a:pt x="29055" y="2174"/>
                  </a:lnTo>
                  <a:lnTo>
                    <a:pt x="29055"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6" name="Google Shape;746;p32"/>
          <p:cNvGrpSpPr/>
          <p:nvPr/>
        </p:nvGrpSpPr>
        <p:grpSpPr>
          <a:xfrm>
            <a:off x="399075" y="321640"/>
            <a:ext cx="8418956" cy="4570805"/>
            <a:chOff x="399075" y="321640"/>
            <a:chExt cx="8418956" cy="4570805"/>
          </a:xfrm>
        </p:grpSpPr>
        <p:sp>
          <p:nvSpPr>
            <p:cNvPr id="747" name="Google Shape;747;p32"/>
            <p:cNvSpPr/>
            <p:nvPr/>
          </p:nvSpPr>
          <p:spPr>
            <a:xfrm>
              <a:off x="8776024" y="4175062"/>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2"/>
            <p:cNvSpPr/>
            <p:nvPr/>
          </p:nvSpPr>
          <p:spPr>
            <a:xfrm>
              <a:off x="8037600" y="4557427"/>
              <a:ext cx="303519" cy="302547"/>
            </a:xfrm>
            <a:custGeom>
              <a:avLst/>
              <a:gdLst/>
              <a:ahLst/>
              <a:cxnLst/>
              <a:rect l="l" t="t" r="r" b="b"/>
              <a:pathLst>
                <a:path w="10308" h="10275" extrusionOk="0">
                  <a:moveTo>
                    <a:pt x="4103" y="1"/>
                  </a:moveTo>
                  <a:lnTo>
                    <a:pt x="4103" y="4104"/>
                  </a:lnTo>
                  <a:lnTo>
                    <a:pt x="0" y="4104"/>
                  </a:lnTo>
                  <a:lnTo>
                    <a:pt x="0" y="6172"/>
                  </a:lnTo>
                  <a:lnTo>
                    <a:pt x="4103" y="6172"/>
                  </a:lnTo>
                  <a:lnTo>
                    <a:pt x="4103" y="10275"/>
                  </a:lnTo>
                  <a:lnTo>
                    <a:pt x="6205" y="10275"/>
                  </a:lnTo>
                  <a:lnTo>
                    <a:pt x="6205" y="6172"/>
                  </a:lnTo>
                  <a:lnTo>
                    <a:pt x="10308" y="6172"/>
                  </a:lnTo>
                  <a:lnTo>
                    <a:pt x="10308" y="4104"/>
                  </a:lnTo>
                  <a:lnTo>
                    <a:pt x="6205" y="4104"/>
                  </a:lnTo>
                  <a:lnTo>
                    <a:pt x="6205" y="1"/>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2"/>
            <p:cNvSpPr/>
            <p:nvPr/>
          </p:nvSpPr>
          <p:spPr>
            <a:xfrm>
              <a:off x="8685648" y="2772446"/>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2"/>
            <p:cNvSpPr/>
            <p:nvPr/>
          </p:nvSpPr>
          <p:spPr>
            <a:xfrm>
              <a:off x="399075" y="2743001"/>
              <a:ext cx="45710" cy="45710"/>
            </a:xfrm>
            <a:custGeom>
              <a:avLst/>
              <a:gdLst/>
              <a:ahLst/>
              <a:cxnLst/>
              <a:rect l="l" t="t" r="r" b="b"/>
              <a:pathLst>
                <a:path w="1302" h="1302" extrusionOk="0">
                  <a:moveTo>
                    <a:pt x="667" y="1"/>
                  </a:moveTo>
                  <a:cubicBezTo>
                    <a:pt x="300" y="1"/>
                    <a:pt x="0" y="301"/>
                    <a:pt x="0" y="668"/>
                  </a:cubicBezTo>
                  <a:cubicBezTo>
                    <a:pt x="0" y="1002"/>
                    <a:pt x="300" y="1302"/>
                    <a:pt x="667" y="1302"/>
                  </a:cubicBezTo>
                  <a:cubicBezTo>
                    <a:pt x="1001" y="1302"/>
                    <a:pt x="1301" y="1002"/>
                    <a:pt x="1301" y="668"/>
                  </a:cubicBezTo>
                  <a:cubicBezTo>
                    <a:pt x="1301" y="301"/>
                    <a:pt x="1001" y="1"/>
                    <a:pt x="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2"/>
            <p:cNvSpPr/>
            <p:nvPr/>
          </p:nvSpPr>
          <p:spPr>
            <a:xfrm>
              <a:off x="466616" y="408354"/>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2"/>
            <p:cNvSpPr/>
            <p:nvPr/>
          </p:nvSpPr>
          <p:spPr>
            <a:xfrm>
              <a:off x="5274858" y="321640"/>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2"/>
            <p:cNvSpPr/>
            <p:nvPr/>
          </p:nvSpPr>
          <p:spPr>
            <a:xfrm>
              <a:off x="8772322" y="342141"/>
              <a:ext cx="45710" cy="45710"/>
            </a:xfrm>
            <a:custGeom>
              <a:avLst/>
              <a:gdLst/>
              <a:ahLst/>
              <a:cxnLst/>
              <a:rect l="l" t="t" r="r" b="b"/>
              <a:pathLst>
                <a:path w="1302" h="1302" extrusionOk="0">
                  <a:moveTo>
                    <a:pt x="634" y="1"/>
                  </a:moveTo>
                  <a:cubicBezTo>
                    <a:pt x="301" y="1"/>
                    <a:pt x="1" y="301"/>
                    <a:pt x="1" y="635"/>
                  </a:cubicBezTo>
                  <a:cubicBezTo>
                    <a:pt x="1" y="1002"/>
                    <a:pt x="301" y="1302"/>
                    <a:pt x="634" y="1302"/>
                  </a:cubicBezTo>
                  <a:cubicBezTo>
                    <a:pt x="1001" y="1302"/>
                    <a:pt x="1302" y="1002"/>
                    <a:pt x="1302" y="635"/>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2"/>
            <p:cNvSpPr/>
            <p:nvPr/>
          </p:nvSpPr>
          <p:spPr>
            <a:xfrm>
              <a:off x="8772345" y="1569717"/>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2"/>
            <p:cNvSpPr/>
            <p:nvPr/>
          </p:nvSpPr>
          <p:spPr>
            <a:xfrm>
              <a:off x="6177808" y="4805765"/>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2"/>
            <p:cNvSpPr/>
            <p:nvPr/>
          </p:nvSpPr>
          <p:spPr>
            <a:xfrm>
              <a:off x="1876789" y="458521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
        <p:cNvGrpSpPr/>
        <p:nvPr/>
      </p:nvGrpSpPr>
      <p:grpSpPr>
        <a:xfrm>
          <a:off x="0" y="0"/>
          <a:ext cx="0" cy="0"/>
          <a:chOff x="0" y="0"/>
          <a:chExt cx="0" cy="0"/>
        </a:xfrm>
      </p:grpSpPr>
      <p:sp>
        <p:nvSpPr>
          <p:cNvPr id="38" name="Google Shape;38;p3"/>
          <p:cNvSpPr txBox="1">
            <a:spLocks noGrp="1"/>
          </p:cNvSpPr>
          <p:nvPr>
            <p:ph type="title"/>
          </p:nvPr>
        </p:nvSpPr>
        <p:spPr>
          <a:xfrm>
            <a:off x="748800" y="2485325"/>
            <a:ext cx="29622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b="1">
                <a:solidFill>
                  <a:schemeClr val="dk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9" name="Google Shape;39;p3"/>
          <p:cNvSpPr txBox="1">
            <a:spLocks noGrp="1"/>
          </p:cNvSpPr>
          <p:nvPr>
            <p:ph type="title" idx="2" hasCustomPrompt="1"/>
          </p:nvPr>
        </p:nvSpPr>
        <p:spPr>
          <a:xfrm>
            <a:off x="1625575" y="1231138"/>
            <a:ext cx="12087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0" name="Google Shape;40;p3"/>
          <p:cNvSpPr txBox="1">
            <a:spLocks noGrp="1"/>
          </p:cNvSpPr>
          <p:nvPr>
            <p:ph type="subTitle" idx="1"/>
          </p:nvPr>
        </p:nvSpPr>
        <p:spPr>
          <a:xfrm>
            <a:off x="748800" y="3274700"/>
            <a:ext cx="2962200" cy="70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grpSp>
        <p:nvGrpSpPr>
          <p:cNvPr id="41" name="Google Shape;41;p3"/>
          <p:cNvGrpSpPr/>
          <p:nvPr/>
        </p:nvGrpSpPr>
        <p:grpSpPr>
          <a:xfrm>
            <a:off x="258954" y="235053"/>
            <a:ext cx="8660917" cy="4464471"/>
            <a:chOff x="258954" y="235053"/>
            <a:chExt cx="8660917" cy="4464471"/>
          </a:xfrm>
        </p:grpSpPr>
        <p:sp>
          <p:nvSpPr>
            <p:cNvPr id="42" name="Google Shape;42;p3"/>
            <p:cNvSpPr/>
            <p:nvPr/>
          </p:nvSpPr>
          <p:spPr>
            <a:xfrm rot="10800000">
              <a:off x="8727248" y="1188666"/>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rot="10800000">
              <a:off x="258954" y="3938616"/>
              <a:ext cx="303519" cy="302547"/>
            </a:xfrm>
            <a:custGeom>
              <a:avLst/>
              <a:gdLst/>
              <a:ahLst/>
              <a:cxnLst/>
              <a:rect l="l" t="t" r="r" b="b"/>
              <a:pathLst>
                <a:path w="10308" h="10275" extrusionOk="0">
                  <a:moveTo>
                    <a:pt x="4103" y="1"/>
                  </a:moveTo>
                  <a:lnTo>
                    <a:pt x="4103" y="4104"/>
                  </a:lnTo>
                  <a:lnTo>
                    <a:pt x="0" y="4104"/>
                  </a:lnTo>
                  <a:lnTo>
                    <a:pt x="0" y="6172"/>
                  </a:lnTo>
                  <a:lnTo>
                    <a:pt x="4103" y="6172"/>
                  </a:lnTo>
                  <a:lnTo>
                    <a:pt x="4103" y="10275"/>
                  </a:lnTo>
                  <a:lnTo>
                    <a:pt x="6205" y="10275"/>
                  </a:lnTo>
                  <a:lnTo>
                    <a:pt x="6205" y="6172"/>
                  </a:lnTo>
                  <a:lnTo>
                    <a:pt x="10308" y="6172"/>
                  </a:lnTo>
                  <a:lnTo>
                    <a:pt x="10308" y="4104"/>
                  </a:lnTo>
                  <a:lnTo>
                    <a:pt x="6205" y="4104"/>
                  </a:lnTo>
                  <a:lnTo>
                    <a:pt x="6205" y="1"/>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rot="10800000">
              <a:off x="615969" y="66171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rot="10800000">
              <a:off x="8725357" y="3038839"/>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rot="10800000">
              <a:off x="367381" y="280714"/>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rot="10800000">
              <a:off x="8703089" y="4612843"/>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rot="10800000">
              <a:off x="321703" y="2445775"/>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rot="10800000">
              <a:off x="3036785" y="235053"/>
              <a:ext cx="45710" cy="45675"/>
            </a:xfrm>
            <a:custGeom>
              <a:avLst/>
              <a:gdLst/>
              <a:ahLst/>
              <a:cxnLst/>
              <a:rect l="l" t="t" r="r" b="b"/>
              <a:pathLst>
                <a:path w="1302" h="1301" extrusionOk="0">
                  <a:moveTo>
                    <a:pt x="635" y="0"/>
                  </a:moveTo>
                  <a:cubicBezTo>
                    <a:pt x="301" y="0"/>
                    <a:pt x="1" y="300"/>
                    <a:pt x="1" y="667"/>
                  </a:cubicBezTo>
                  <a:cubicBezTo>
                    <a:pt x="1" y="1034"/>
                    <a:pt x="301" y="1301"/>
                    <a:pt x="635" y="1301"/>
                  </a:cubicBezTo>
                  <a:cubicBezTo>
                    <a:pt x="1002" y="1301"/>
                    <a:pt x="1302" y="1001"/>
                    <a:pt x="1302" y="667"/>
                  </a:cubicBezTo>
                  <a:cubicBezTo>
                    <a:pt x="1302" y="300"/>
                    <a:pt x="1002" y="0"/>
                    <a:pt x="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008"/>
        <p:cNvGrpSpPr/>
        <p:nvPr/>
      </p:nvGrpSpPr>
      <p:grpSpPr>
        <a:xfrm>
          <a:off x="0" y="0"/>
          <a:ext cx="0" cy="0"/>
          <a:chOff x="0" y="0"/>
          <a:chExt cx="0" cy="0"/>
        </a:xfrm>
      </p:grpSpPr>
      <p:grpSp>
        <p:nvGrpSpPr>
          <p:cNvPr id="1009" name="Google Shape;1009;p41"/>
          <p:cNvGrpSpPr/>
          <p:nvPr/>
        </p:nvGrpSpPr>
        <p:grpSpPr>
          <a:xfrm rot="7443102" flipH="1">
            <a:off x="6976294" y="4910461"/>
            <a:ext cx="174907" cy="188420"/>
            <a:chOff x="4572900" y="1559200"/>
            <a:chExt cx="109050" cy="117475"/>
          </a:xfrm>
        </p:grpSpPr>
        <p:sp>
          <p:nvSpPr>
            <p:cNvPr id="1010" name="Google Shape;1010;p41"/>
            <p:cNvSpPr/>
            <p:nvPr/>
          </p:nvSpPr>
          <p:spPr>
            <a:xfrm>
              <a:off x="4572900" y="1600675"/>
              <a:ext cx="79475" cy="76000"/>
            </a:xfrm>
            <a:custGeom>
              <a:avLst/>
              <a:gdLst/>
              <a:ahLst/>
              <a:cxnLst/>
              <a:rect l="l" t="t" r="r" b="b"/>
              <a:pathLst>
                <a:path w="3179" h="3040" extrusionOk="0">
                  <a:moveTo>
                    <a:pt x="1206" y="0"/>
                  </a:moveTo>
                  <a:lnTo>
                    <a:pt x="373" y="1161"/>
                  </a:lnTo>
                  <a:cubicBezTo>
                    <a:pt x="1" y="1687"/>
                    <a:pt x="132" y="2411"/>
                    <a:pt x="658" y="2783"/>
                  </a:cubicBezTo>
                  <a:lnTo>
                    <a:pt x="724" y="2827"/>
                  </a:lnTo>
                  <a:cubicBezTo>
                    <a:pt x="927" y="2971"/>
                    <a:pt x="1159" y="3039"/>
                    <a:pt x="1389" y="3039"/>
                  </a:cubicBezTo>
                  <a:cubicBezTo>
                    <a:pt x="1756" y="3039"/>
                    <a:pt x="2117" y="2865"/>
                    <a:pt x="2346" y="2542"/>
                  </a:cubicBezTo>
                  <a:lnTo>
                    <a:pt x="3178" y="1381"/>
                  </a:lnTo>
                  <a:lnTo>
                    <a:pt x="1206"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41"/>
            <p:cNvSpPr/>
            <p:nvPr/>
          </p:nvSpPr>
          <p:spPr>
            <a:xfrm>
              <a:off x="4603050" y="1559200"/>
              <a:ext cx="78900" cy="76550"/>
            </a:xfrm>
            <a:custGeom>
              <a:avLst/>
              <a:gdLst/>
              <a:ahLst/>
              <a:cxnLst/>
              <a:rect l="l" t="t" r="r" b="b"/>
              <a:pathLst>
                <a:path w="3156" h="3062" extrusionOk="0">
                  <a:moveTo>
                    <a:pt x="1767" y="0"/>
                  </a:moveTo>
                  <a:cubicBezTo>
                    <a:pt x="1401" y="0"/>
                    <a:pt x="1040" y="174"/>
                    <a:pt x="811" y="498"/>
                  </a:cubicBezTo>
                  <a:lnTo>
                    <a:pt x="0" y="1659"/>
                  </a:lnTo>
                  <a:lnTo>
                    <a:pt x="1950" y="3062"/>
                  </a:lnTo>
                  <a:lnTo>
                    <a:pt x="2783" y="1878"/>
                  </a:lnTo>
                  <a:cubicBezTo>
                    <a:pt x="3156" y="1374"/>
                    <a:pt x="3024" y="629"/>
                    <a:pt x="2498" y="256"/>
                  </a:cubicBezTo>
                  <a:lnTo>
                    <a:pt x="2433" y="213"/>
                  </a:lnTo>
                  <a:cubicBezTo>
                    <a:pt x="2230" y="69"/>
                    <a:pt x="1997" y="0"/>
                    <a:pt x="17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41"/>
            <p:cNvSpPr/>
            <p:nvPr/>
          </p:nvSpPr>
          <p:spPr>
            <a:xfrm>
              <a:off x="4617650" y="1584025"/>
              <a:ext cx="59375" cy="69100"/>
            </a:xfrm>
            <a:custGeom>
              <a:avLst/>
              <a:gdLst/>
              <a:ahLst/>
              <a:cxnLst/>
              <a:rect l="l" t="t" r="r" b="b"/>
              <a:pathLst>
                <a:path w="2375" h="2764" extrusionOk="0">
                  <a:moveTo>
                    <a:pt x="1803" y="1"/>
                  </a:moveTo>
                  <a:cubicBezTo>
                    <a:pt x="1287" y="1"/>
                    <a:pt x="0" y="2764"/>
                    <a:pt x="393" y="2764"/>
                  </a:cubicBezTo>
                  <a:cubicBezTo>
                    <a:pt x="431" y="2764"/>
                    <a:pt x="484" y="2738"/>
                    <a:pt x="556" y="2682"/>
                  </a:cubicBezTo>
                  <a:cubicBezTo>
                    <a:pt x="1016" y="2332"/>
                    <a:pt x="2375" y="184"/>
                    <a:pt x="1849" y="9"/>
                  </a:cubicBezTo>
                  <a:cubicBezTo>
                    <a:pt x="1834" y="3"/>
                    <a:pt x="1819" y="1"/>
                    <a:pt x="18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3" name="Google Shape;1013;p41"/>
          <p:cNvSpPr/>
          <p:nvPr/>
        </p:nvSpPr>
        <p:spPr>
          <a:xfrm flipH="1">
            <a:off x="6342481" y="5053300"/>
            <a:ext cx="1781278"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4" name="Google Shape;1014;p41"/>
          <p:cNvGrpSpPr/>
          <p:nvPr/>
        </p:nvGrpSpPr>
        <p:grpSpPr>
          <a:xfrm rot="-8496144" flipH="1">
            <a:off x="7511026" y="4923628"/>
            <a:ext cx="201248" cy="162073"/>
            <a:chOff x="5092300" y="1444675"/>
            <a:chExt cx="125475" cy="101050"/>
          </a:xfrm>
        </p:grpSpPr>
        <p:sp>
          <p:nvSpPr>
            <p:cNvPr id="1015" name="Google Shape;1015;p41"/>
            <p:cNvSpPr/>
            <p:nvPr/>
          </p:nvSpPr>
          <p:spPr>
            <a:xfrm>
              <a:off x="5137225" y="1470825"/>
              <a:ext cx="80550" cy="74900"/>
            </a:xfrm>
            <a:custGeom>
              <a:avLst/>
              <a:gdLst/>
              <a:ahLst/>
              <a:cxnLst/>
              <a:rect l="l" t="t" r="r" b="b"/>
              <a:pathLst>
                <a:path w="3222" h="2996" extrusionOk="0">
                  <a:moveTo>
                    <a:pt x="1403" y="0"/>
                  </a:moveTo>
                  <a:lnTo>
                    <a:pt x="0" y="1951"/>
                  </a:lnTo>
                  <a:lnTo>
                    <a:pt x="1184" y="2783"/>
                  </a:lnTo>
                  <a:cubicBezTo>
                    <a:pt x="1378" y="2927"/>
                    <a:pt x="1608" y="2996"/>
                    <a:pt x="1839" y="2996"/>
                  </a:cubicBezTo>
                  <a:cubicBezTo>
                    <a:pt x="2207" y="2996"/>
                    <a:pt x="2576" y="2822"/>
                    <a:pt x="2805" y="2498"/>
                  </a:cubicBezTo>
                  <a:lnTo>
                    <a:pt x="2849" y="2433"/>
                  </a:lnTo>
                  <a:cubicBezTo>
                    <a:pt x="3222" y="1929"/>
                    <a:pt x="3090" y="1184"/>
                    <a:pt x="2564" y="811"/>
                  </a:cubicBezTo>
                  <a:lnTo>
                    <a:pt x="1403"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41"/>
            <p:cNvSpPr/>
            <p:nvPr/>
          </p:nvSpPr>
          <p:spPr>
            <a:xfrm>
              <a:off x="5092300" y="1444675"/>
              <a:ext cx="80000" cy="75475"/>
            </a:xfrm>
            <a:custGeom>
              <a:avLst/>
              <a:gdLst/>
              <a:ahLst/>
              <a:cxnLst/>
              <a:rect l="l" t="t" r="r" b="b"/>
              <a:pathLst>
                <a:path w="3200" h="3019" extrusionOk="0">
                  <a:moveTo>
                    <a:pt x="1373" y="1"/>
                  </a:moveTo>
                  <a:cubicBezTo>
                    <a:pt x="1007" y="1"/>
                    <a:pt x="645" y="175"/>
                    <a:pt x="417" y="498"/>
                  </a:cubicBezTo>
                  <a:lnTo>
                    <a:pt x="373" y="564"/>
                  </a:lnTo>
                  <a:cubicBezTo>
                    <a:pt x="0" y="1090"/>
                    <a:pt x="132" y="1813"/>
                    <a:pt x="658" y="2186"/>
                  </a:cubicBezTo>
                  <a:lnTo>
                    <a:pt x="1819" y="3018"/>
                  </a:lnTo>
                  <a:lnTo>
                    <a:pt x="3200" y="1046"/>
                  </a:lnTo>
                  <a:lnTo>
                    <a:pt x="2038" y="213"/>
                  </a:lnTo>
                  <a:cubicBezTo>
                    <a:pt x="1835" y="70"/>
                    <a:pt x="1603" y="1"/>
                    <a:pt x="13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1"/>
            <p:cNvSpPr/>
            <p:nvPr/>
          </p:nvSpPr>
          <p:spPr>
            <a:xfrm>
              <a:off x="5117275" y="1455975"/>
              <a:ext cx="74100" cy="41025"/>
            </a:xfrm>
            <a:custGeom>
              <a:avLst/>
              <a:gdLst/>
              <a:ahLst/>
              <a:cxnLst/>
              <a:rect l="l" t="t" r="r" b="b"/>
              <a:pathLst>
                <a:path w="2964" h="1641" extrusionOk="0">
                  <a:moveTo>
                    <a:pt x="349" y="0"/>
                  </a:moveTo>
                  <a:cubicBezTo>
                    <a:pt x="242" y="0"/>
                    <a:pt x="168" y="34"/>
                    <a:pt x="141" y="112"/>
                  </a:cubicBezTo>
                  <a:cubicBezTo>
                    <a:pt x="0" y="533"/>
                    <a:pt x="2216" y="1641"/>
                    <a:pt x="2783" y="1641"/>
                  </a:cubicBezTo>
                  <a:cubicBezTo>
                    <a:pt x="2925" y="1641"/>
                    <a:pt x="2963" y="1572"/>
                    <a:pt x="2836" y="1405"/>
                  </a:cubicBezTo>
                  <a:cubicBezTo>
                    <a:pt x="2521" y="1016"/>
                    <a:pt x="937" y="0"/>
                    <a:pt x="3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8" name="Google Shape;1018;p41"/>
          <p:cNvGrpSpPr/>
          <p:nvPr/>
        </p:nvGrpSpPr>
        <p:grpSpPr>
          <a:xfrm flipH="1">
            <a:off x="7666474" y="4863587"/>
            <a:ext cx="174045" cy="188161"/>
            <a:chOff x="5066550" y="1672425"/>
            <a:chExt cx="108500" cy="117300"/>
          </a:xfrm>
        </p:grpSpPr>
        <p:sp>
          <p:nvSpPr>
            <p:cNvPr id="1019" name="Google Shape;1019;p41"/>
            <p:cNvSpPr/>
            <p:nvPr/>
          </p:nvSpPr>
          <p:spPr>
            <a:xfrm>
              <a:off x="5096125" y="1672425"/>
              <a:ext cx="78925" cy="76200"/>
            </a:xfrm>
            <a:custGeom>
              <a:avLst/>
              <a:gdLst/>
              <a:ahLst/>
              <a:cxnLst/>
              <a:rect l="l" t="t" r="r" b="b"/>
              <a:pathLst>
                <a:path w="3157" h="3048" extrusionOk="0">
                  <a:moveTo>
                    <a:pt x="1763" y="0"/>
                  </a:moveTo>
                  <a:cubicBezTo>
                    <a:pt x="1399" y="0"/>
                    <a:pt x="1045" y="166"/>
                    <a:pt x="833" y="483"/>
                  </a:cubicBezTo>
                  <a:lnTo>
                    <a:pt x="1" y="1666"/>
                  </a:lnTo>
                  <a:lnTo>
                    <a:pt x="1951" y="3047"/>
                  </a:lnTo>
                  <a:lnTo>
                    <a:pt x="2784" y="1886"/>
                  </a:lnTo>
                  <a:cubicBezTo>
                    <a:pt x="3156" y="1360"/>
                    <a:pt x="3025" y="636"/>
                    <a:pt x="2521" y="264"/>
                  </a:cubicBezTo>
                  <a:lnTo>
                    <a:pt x="2455" y="220"/>
                  </a:lnTo>
                  <a:cubicBezTo>
                    <a:pt x="2246" y="72"/>
                    <a:pt x="2003" y="0"/>
                    <a:pt x="1763"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1"/>
            <p:cNvSpPr/>
            <p:nvPr/>
          </p:nvSpPr>
          <p:spPr>
            <a:xfrm>
              <a:off x="5066550" y="1713525"/>
              <a:ext cx="78900" cy="76200"/>
            </a:xfrm>
            <a:custGeom>
              <a:avLst/>
              <a:gdLst/>
              <a:ahLst/>
              <a:cxnLst/>
              <a:rect l="l" t="t" r="r" b="b"/>
              <a:pathLst>
                <a:path w="3156" h="3048" extrusionOk="0">
                  <a:moveTo>
                    <a:pt x="1184" y="0"/>
                  </a:moveTo>
                  <a:lnTo>
                    <a:pt x="351" y="1162"/>
                  </a:lnTo>
                  <a:cubicBezTo>
                    <a:pt x="0" y="1688"/>
                    <a:pt x="110" y="2411"/>
                    <a:pt x="636" y="2784"/>
                  </a:cubicBezTo>
                  <a:lnTo>
                    <a:pt x="701" y="2828"/>
                  </a:lnTo>
                  <a:cubicBezTo>
                    <a:pt x="910" y="2975"/>
                    <a:pt x="1150" y="3047"/>
                    <a:pt x="1387" y="3047"/>
                  </a:cubicBezTo>
                  <a:cubicBezTo>
                    <a:pt x="1746" y="3047"/>
                    <a:pt x="2099" y="2882"/>
                    <a:pt x="2323" y="2565"/>
                  </a:cubicBezTo>
                  <a:lnTo>
                    <a:pt x="3156" y="1381"/>
                  </a:lnTo>
                  <a:lnTo>
                    <a:pt x="118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1"/>
            <p:cNvSpPr/>
            <p:nvPr/>
          </p:nvSpPr>
          <p:spPr>
            <a:xfrm>
              <a:off x="5071475" y="1695700"/>
              <a:ext cx="59025" cy="69500"/>
            </a:xfrm>
            <a:custGeom>
              <a:avLst/>
              <a:gdLst/>
              <a:ahLst/>
              <a:cxnLst/>
              <a:rect l="l" t="t" r="r" b="b"/>
              <a:pathLst>
                <a:path w="2361" h="2780" extrusionOk="0">
                  <a:moveTo>
                    <a:pt x="1974" y="1"/>
                  </a:moveTo>
                  <a:cubicBezTo>
                    <a:pt x="1938" y="1"/>
                    <a:pt x="1887" y="25"/>
                    <a:pt x="1819" y="78"/>
                  </a:cubicBezTo>
                  <a:cubicBezTo>
                    <a:pt x="1337" y="451"/>
                    <a:pt x="0" y="2598"/>
                    <a:pt x="504" y="2774"/>
                  </a:cubicBezTo>
                  <a:cubicBezTo>
                    <a:pt x="517" y="2778"/>
                    <a:pt x="531" y="2780"/>
                    <a:pt x="545" y="2780"/>
                  </a:cubicBezTo>
                  <a:cubicBezTo>
                    <a:pt x="1059" y="2780"/>
                    <a:pt x="2361" y="1"/>
                    <a:pt x="19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2" name="Google Shape;1022;p41"/>
          <p:cNvGrpSpPr/>
          <p:nvPr/>
        </p:nvGrpSpPr>
        <p:grpSpPr>
          <a:xfrm flipH="1">
            <a:off x="406710" y="179228"/>
            <a:ext cx="8397489" cy="4675948"/>
            <a:chOff x="406710" y="179228"/>
            <a:chExt cx="8397489" cy="4675948"/>
          </a:xfrm>
        </p:grpSpPr>
        <p:sp>
          <p:nvSpPr>
            <p:cNvPr id="1023" name="Google Shape;1023;p41"/>
            <p:cNvSpPr/>
            <p:nvPr/>
          </p:nvSpPr>
          <p:spPr>
            <a:xfrm>
              <a:off x="2486615" y="199736"/>
              <a:ext cx="45710" cy="45710"/>
            </a:xfrm>
            <a:custGeom>
              <a:avLst/>
              <a:gdLst/>
              <a:ahLst/>
              <a:cxnLst/>
              <a:rect l="l" t="t" r="r" b="b"/>
              <a:pathLst>
                <a:path w="1302" h="1302" extrusionOk="0">
                  <a:moveTo>
                    <a:pt x="634" y="1"/>
                  </a:moveTo>
                  <a:cubicBezTo>
                    <a:pt x="301" y="1"/>
                    <a:pt x="0" y="301"/>
                    <a:pt x="0" y="668"/>
                  </a:cubicBezTo>
                  <a:cubicBezTo>
                    <a:pt x="0" y="1035"/>
                    <a:pt x="301" y="1302"/>
                    <a:pt x="634" y="1302"/>
                  </a:cubicBezTo>
                  <a:cubicBezTo>
                    <a:pt x="1001" y="1302"/>
                    <a:pt x="1301" y="1035"/>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1"/>
            <p:cNvSpPr/>
            <p:nvPr/>
          </p:nvSpPr>
          <p:spPr>
            <a:xfrm>
              <a:off x="410896" y="4686328"/>
              <a:ext cx="37336" cy="37366"/>
            </a:xfrm>
            <a:custGeom>
              <a:avLst/>
              <a:gdLst/>
              <a:ahLst/>
              <a:cxnLst/>
              <a:rect l="l" t="t" r="r" b="b"/>
              <a:pathLst>
                <a:path w="1268" h="1269" extrusionOk="0">
                  <a:moveTo>
                    <a:pt x="634" y="1"/>
                  </a:moveTo>
                  <a:cubicBezTo>
                    <a:pt x="267" y="1"/>
                    <a:pt x="0" y="267"/>
                    <a:pt x="0" y="634"/>
                  </a:cubicBezTo>
                  <a:cubicBezTo>
                    <a:pt x="0" y="1001"/>
                    <a:pt x="267" y="1268"/>
                    <a:pt x="634" y="1268"/>
                  </a:cubicBezTo>
                  <a:cubicBezTo>
                    <a:pt x="1001" y="1268"/>
                    <a:pt x="1268" y="1001"/>
                    <a:pt x="1268" y="634"/>
                  </a:cubicBezTo>
                  <a:cubicBezTo>
                    <a:pt x="1268" y="267"/>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1"/>
            <p:cNvSpPr/>
            <p:nvPr/>
          </p:nvSpPr>
          <p:spPr>
            <a:xfrm>
              <a:off x="6519285" y="3705462"/>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1"/>
            <p:cNvSpPr/>
            <p:nvPr/>
          </p:nvSpPr>
          <p:spPr>
            <a:xfrm>
              <a:off x="8638971" y="1281671"/>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1"/>
            <p:cNvSpPr/>
            <p:nvPr/>
          </p:nvSpPr>
          <p:spPr>
            <a:xfrm>
              <a:off x="406710" y="3528601"/>
              <a:ext cx="45710" cy="45710"/>
            </a:xfrm>
            <a:custGeom>
              <a:avLst/>
              <a:gdLst/>
              <a:ahLst/>
              <a:cxnLst/>
              <a:rect l="l" t="t" r="r" b="b"/>
              <a:pathLst>
                <a:path w="1302" h="1302" extrusionOk="0">
                  <a:moveTo>
                    <a:pt x="667" y="1"/>
                  </a:moveTo>
                  <a:cubicBezTo>
                    <a:pt x="300" y="1"/>
                    <a:pt x="0" y="301"/>
                    <a:pt x="0" y="668"/>
                  </a:cubicBezTo>
                  <a:cubicBezTo>
                    <a:pt x="0" y="1002"/>
                    <a:pt x="300" y="1302"/>
                    <a:pt x="667" y="1302"/>
                  </a:cubicBezTo>
                  <a:cubicBezTo>
                    <a:pt x="1001" y="1302"/>
                    <a:pt x="1301" y="1002"/>
                    <a:pt x="1301" y="668"/>
                  </a:cubicBezTo>
                  <a:cubicBezTo>
                    <a:pt x="1301" y="301"/>
                    <a:pt x="1001" y="1"/>
                    <a:pt x="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1"/>
            <p:cNvSpPr/>
            <p:nvPr/>
          </p:nvSpPr>
          <p:spPr>
            <a:xfrm>
              <a:off x="3293126" y="4661679"/>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1"/>
            <p:cNvSpPr/>
            <p:nvPr/>
          </p:nvSpPr>
          <p:spPr>
            <a:xfrm>
              <a:off x="5764203" y="4682154"/>
              <a:ext cx="45710" cy="45710"/>
            </a:xfrm>
            <a:custGeom>
              <a:avLst/>
              <a:gdLst/>
              <a:ahLst/>
              <a:cxnLst/>
              <a:rect l="l" t="t" r="r" b="b"/>
              <a:pathLst>
                <a:path w="1302" h="1302" extrusionOk="0">
                  <a:moveTo>
                    <a:pt x="634" y="1"/>
                  </a:moveTo>
                  <a:cubicBezTo>
                    <a:pt x="268" y="1"/>
                    <a:pt x="1" y="301"/>
                    <a:pt x="1" y="668"/>
                  </a:cubicBezTo>
                  <a:cubicBezTo>
                    <a:pt x="1" y="1002"/>
                    <a:pt x="268" y="1302"/>
                    <a:pt x="634" y="1302"/>
                  </a:cubicBezTo>
                  <a:cubicBezTo>
                    <a:pt x="1001" y="1302"/>
                    <a:pt x="1302" y="1002"/>
                    <a:pt x="1302" y="668"/>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1"/>
            <p:cNvSpPr/>
            <p:nvPr/>
          </p:nvSpPr>
          <p:spPr>
            <a:xfrm>
              <a:off x="5381368" y="179228"/>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1"/>
            <p:cNvSpPr/>
            <p:nvPr/>
          </p:nvSpPr>
          <p:spPr>
            <a:xfrm>
              <a:off x="8717519" y="3508115"/>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1"/>
            <p:cNvSpPr/>
            <p:nvPr/>
          </p:nvSpPr>
          <p:spPr>
            <a:xfrm>
              <a:off x="4667612" y="466166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1"/>
            <p:cNvSpPr/>
            <p:nvPr/>
          </p:nvSpPr>
          <p:spPr>
            <a:xfrm>
              <a:off x="406712" y="207661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4" name="Google Shape;1034;p41"/>
          <p:cNvGrpSpPr/>
          <p:nvPr/>
        </p:nvGrpSpPr>
        <p:grpSpPr>
          <a:xfrm>
            <a:off x="590951" y="336141"/>
            <a:ext cx="495059" cy="553007"/>
            <a:chOff x="4543425" y="1438150"/>
            <a:chExt cx="420325" cy="469525"/>
          </a:xfrm>
        </p:grpSpPr>
        <p:sp>
          <p:nvSpPr>
            <p:cNvPr id="1035" name="Google Shape;1035;p41"/>
            <p:cNvSpPr/>
            <p:nvPr/>
          </p:nvSpPr>
          <p:spPr>
            <a:xfrm>
              <a:off x="4706875" y="1590750"/>
              <a:ext cx="137625" cy="95100"/>
            </a:xfrm>
            <a:custGeom>
              <a:avLst/>
              <a:gdLst/>
              <a:ahLst/>
              <a:cxnLst/>
              <a:rect l="l" t="t" r="r" b="b"/>
              <a:pathLst>
                <a:path w="5505" h="3804" extrusionOk="0">
                  <a:moveTo>
                    <a:pt x="234" y="0"/>
                  </a:moveTo>
                  <a:lnTo>
                    <a:pt x="0" y="367"/>
                  </a:lnTo>
                  <a:lnTo>
                    <a:pt x="5271" y="3803"/>
                  </a:lnTo>
                  <a:lnTo>
                    <a:pt x="5504" y="3436"/>
                  </a:lnTo>
                  <a:lnTo>
                    <a:pt x="23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1"/>
            <p:cNvSpPr/>
            <p:nvPr/>
          </p:nvSpPr>
          <p:spPr>
            <a:xfrm>
              <a:off x="4706875" y="1541550"/>
              <a:ext cx="182650" cy="124275"/>
            </a:xfrm>
            <a:custGeom>
              <a:avLst/>
              <a:gdLst/>
              <a:ahLst/>
              <a:cxnLst/>
              <a:rect l="l" t="t" r="r" b="b"/>
              <a:pathLst>
                <a:path w="7306" h="4971" extrusionOk="0">
                  <a:moveTo>
                    <a:pt x="200" y="0"/>
                  </a:moveTo>
                  <a:lnTo>
                    <a:pt x="0" y="334"/>
                  </a:lnTo>
                  <a:lnTo>
                    <a:pt x="7105" y="4971"/>
                  </a:lnTo>
                  <a:lnTo>
                    <a:pt x="7305" y="4604"/>
                  </a:lnTo>
                  <a:lnTo>
                    <a:pt x="200"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1"/>
            <p:cNvSpPr/>
            <p:nvPr/>
          </p:nvSpPr>
          <p:spPr>
            <a:xfrm>
              <a:off x="4723550" y="1502350"/>
              <a:ext cx="195150" cy="131775"/>
            </a:xfrm>
            <a:custGeom>
              <a:avLst/>
              <a:gdLst/>
              <a:ahLst/>
              <a:cxnLst/>
              <a:rect l="l" t="t" r="r" b="b"/>
              <a:pathLst>
                <a:path w="7806" h="5271" extrusionOk="0">
                  <a:moveTo>
                    <a:pt x="200" y="1"/>
                  </a:moveTo>
                  <a:lnTo>
                    <a:pt x="0" y="367"/>
                  </a:lnTo>
                  <a:lnTo>
                    <a:pt x="7572" y="5271"/>
                  </a:lnTo>
                  <a:lnTo>
                    <a:pt x="7806" y="4937"/>
                  </a:lnTo>
                  <a:lnTo>
                    <a:pt x="200"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1"/>
            <p:cNvSpPr/>
            <p:nvPr/>
          </p:nvSpPr>
          <p:spPr>
            <a:xfrm>
              <a:off x="4746050" y="1468150"/>
              <a:ext cx="195175" cy="130950"/>
            </a:xfrm>
            <a:custGeom>
              <a:avLst/>
              <a:gdLst/>
              <a:ahLst/>
              <a:cxnLst/>
              <a:rect l="l" t="t" r="r" b="b"/>
              <a:pathLst>
                <a:path w="7807" h="5238" extrusionOk="0">
                  <a:moveTo>
                    <a:pt x="234" y="1"/>
                  </a:moveTo>
                  <a:lnTo>
                    <a:pt x="1" y="334"/>
                  </a:lnTo>
                  <a:lnTo>
                    <a:pt x="7573" y="5238"/>
                  </a:lnTo>
                  <a:lnTo>
                    <a:pt x="7806" y="4904"/>
                  </a:lnTo>
                  <a:lnTo>
                    <a:pt x="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1"/>
            <p:cNvSpPr/>
            <p:nvPr/>
          </p:nvSpPr>
          <p:spPr>
            <a:xfrm>
              <a:off x="4661825" y="1659975"/>
              <a:ext cx="137625" cy="94250"/>
            </a:xfrm>
            <a:custGeom>
              <a:avLst/>
              <a:gdLst/>
              <a:ahLst/>
              <a:cxnLst/>
              <a:rect l="l" t="t" r="r" b="b"/>
              <a:pathLst>
                <a:path w="5505" h="3770" extrusionOk="0">
                  <a:moveTo>
                    <a:pt x="234" y="0"/>
                  </a:moveTo>
                  <a:lnTo>
                    <a:pt x="1" y="334"/>
                  </a:lnTo>
                  <a:lnTo>
                    <a:pt x="5305" y="3769"/>
                  </a:lnTo>
                  <a:lnTo>
                    <a:pt x="5505" y="3402"/>
                  </a:lnTo>
                  <a:lnTo>
                    <a:pt x="23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1"/>
            <p:cNvSpPr/>
            <p:nvPr/>
          </p:nvSpPr>
          <p:spPr>
            <a:xfrm>
              <a:off x="4616800" y="1679975"/>
              <a:ext cx="183500" cy="124275"/>
            </a:xfrm>
            <a:custGeom>
              <a:avLst/>
              <a:gdLst/>
              <a:ahLst/>
              <a:cxnLst/>
              <a:rect l="l" t="t" r="r" b="b"/>
              <a:pathLst>
                <a:path w="7340" h="4971" extrusionOk="0">
                  <a:moveTo>
                    <a:pt x="234" y="1"/>
                  </a:moveTo>
                  <a:lnTo>
                    <a:pt x="1" y="334"/>
                  </a:lnTo>
                  <a:lnTo>
                    <a:pt x="7106" y="4971"/>
                  </a:lnTo>
                  <a:lnTo>
                    <a:pt x="7339" y="4604"/>
                  </a:lnTo>
                  <a:lnTo>
                    <a:pt x="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1"/>
            <p:cNvSpPr/>
            <p:nvPr/>
          </p:nvSpPr>
          <p:spPr>
            <a:xfrm>
              <a:off x="4588450" y="1710825"/>
              <a:ext cx="195150" cy="131800"/>
            </a:xfrm>
            <a:custGeom>
              <a:avLst/>
              <a:gdLst/>
              <a:ahLst/>
              <a:cxnLst/>
              <a:rect l="l" t="t" r="r" b="b"/>
              <a:pathLst>
                <a:path w="7806" h="5272" extrusionOk="0">
                  <a:moveTo>
                    <a:pt x="201" y="1"/>
                  </a:moveTo>
                  <a:lnTo>
                    <a:pt x="0" y="334"/>
                  </a:lnTo>
                  <a:lnTo>
                    <a:pt x="7572" y="5271"/>
                  </a:lnTo>
                  <a:lnTo>
                    <a:pt x="7806" y="4904"/>
                  </a:lnTo>
                  <a:lnTo>
                    <a:pt x="201"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1"/>
            <p:cNvSpPr/>
            <p:nvPr/>
          </p:nvSpPr>
          <p:spPr>
            <a:xfrm>
              <a:off x="4565100" y="1745850"/>
              <a:ext cx="195150" cy="131800"/>
            </a:xfrm>
            <a:custGeom>
              <a:avLst/>
              <a:gdLst/>
              <a:ahLst/>
              <a:cxnLst/>
              <a:rect l="l" t="t" r="r" b="b"/>
              <a:pathLst>
                <a:path w="7806" h="5272" extrusionOk="0">
                  <a:moveTo>
                    <a:pt x="234" y="1"/>
                  </a:moveTo>
                  <a:lnTo>
                    <a:pt x="0" y="334"/>
                  </a:lnTo>
                  <a:lnTo>
                    <a:pt x="7606" y="5271"/>
                  </a:lnTo>
                  <a:lnTo>
                    <a:pt x="7806" y="4904"/>
                  </a:lnTo>
                  <a:lnTo>
                    <a:pt x="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1"/>
            <p:cNvSpPr/>
            <p:nvPr/>
          </p:nvSpPr>
          <p:spPr>
            <a:xfrm>
              <a:off x="4543425" y="1438150"/>
              <a:ext cx="420325" cy="469525"/>
            </a:xfrm>
            <a:custGeom>
              <a:avLst/>
              <a:gdLst/>
              <a:ahLst/>
              <a:cxnLst/>
              <a:rect l="l" t="t" r="r" b="b"/>
              <a:pathLst>
                <a:path w="16813" h="18781" extrusionOk="0">
                  <a:moveTo>
                    <a:pt x="8840" y="0"/>
                  </a:moveTo>
                  <a:cubicBezTo>
                    <a:pt x="8306" y="467"/>
                    <a:pt x="7839" y="1001"/>
                    <a:pt x="7439" y="1601"/>
                  </a:cubicBezTo>
                  <a:cubicBezTo>
                    <a:pt x="5904" y="3970"/>
                    <a:pt x="5871" y="6805"/>
                    <a:pt x="7172" y="8573"/>
                  </a:cubicBezTo>
                  <a:cubicBezTo>
                    <a:pt x="6862" y="8506"/>
                    <a:pt x="6543" y="8473"/>
                    <a:pt x="6221" y="8473"/>
                  </a:cubicBezTo>
                  <a:cubicBezTo>
                    <a:pt x="4290" y="8473"/>
                    <a:pt x="2216" y="9646"/>
                    <a:pt x="901" y="11675"/>
                  </a:cubicBezTo>
                  <a:cubicBezTo>
                    <a:pt x="500" y="12275"/>
                    <a:pt x="200" y="12909"/>
                    <a:pt x="0" y="13576"/>
                  </a:cubicBezTo>
                  <a:lnTo>
                    <a:pt x="801" y="13843"/>
                  </a:lnTo>
                  <a:cubicBezTo>
                    <a:pt x="967" y="13243"/>
                    <a:pt x="1234" y="12642"/>
                    <a:pt x="1601" y="12109"/>
                  </a:cubicBezTo>
                  <a:cubicBezTo>
                    <a:pt x="2761" y="10334"/>
                    <a:pt x="4558" y="9298"/>
                    <a:pt x="6207" y="9298"/>
                  </a:cubicBezTo>
                  <a:cubicBezTo>
                    <a:pt x="6883" y="9298"/>
                    <a:pt x="7534" y="9472"/>
                    <a:pt x="8106" y="9840"/>
                  </a:cubicBezTo>
                  <a:cubicBezTo>
                    <a:pt x="10041" y="11108"/>
                    <a:pt x="10307" y="14177"/>
                    <a:pt x="8673" y="16712"/>
                  </a:cubicBezTo>
                  <a:cubicBezTo>
                    <a:pt x="8339" y="17246"/>
                    <a:pt x="7906" y="17713"/>
                    <a:pt x="7439" y="18146"/>
                  </a:cubicBezTo>
                  <a:lnTo>
                    <a:pt x="7972" y="18780"/>
                  </a:lnTo>
                  <a:cubicBezTo>
                    <a:pt x="8506" y="18313"/>
                    <a:pt x="8973" y="17746"/>
                    <a:pt x="9373" y="17179"/>
                  </a:cubicBezTo>
                  <a:cubicBezTo>
                    <a:pt x="10908" y="14811"/>
                    <a:pt x="10941" y="11975"/>
                    <a:pt x="9640" y="10174"/>
                  </a:cubicBezTo>
                  <a:lnTo>
                    <a:pt x="9640" y="10174"/>
                  </a:lnTo>
                  <a:cubicBezTo>
                    <a:pt x="9956" y="10242"/>
                    <a:pt x="10280" y="10275"/>
                    <a:pt x="10607" y="10275"/>
                  </a:cubicBezTo>
                  <a:cubicBezTo>
                    <a:pt x="12534" y="10275"/>
                    <a:pt x="14600" y="9124"/>
                    <a:pt x="15911" y="7072"/>
                  </a:cubicBezTo>
                  <a:cubicBezTo>
                    <a:pt x="16312" y="6505"/>
                    <a:pt x="16612" y="5838"/>
                    <a:pt x="16812" y="5170"/>
                  </a:cubicBezTo>
                  <a:lnTo>
                    <a:pt x="16012" y="4904"/>
                  </a:lnTo>
                  <a:cubicBezTo>
                    <a:pt x="15811" y="5537"/>
                    <a:pt x="15545" y="6104"/>
                    <a:pt x="15211" y="6638"/>
                  </a:cubicBezTo>
                  <a:cubicBezTo>
                    <a:pt x="14052" y="8413"/>
                    <a:pt x="12238" y="9449"/>
                    <a:pt x="10591" y="9449"/>
                  </a:cubicBezTo>
                  <a:cubicBezTo>
                    <a:pt x="9916" y="9449"/>
                    <a:pt x="9269" y="9275"/>
                    <a:pt x="8706" y="8906"/>
                  </a:cubicBezTo>
                  <a:cubicBezTo>
                    <a:pt x="6772" y="7639"/>
                    <a:pt x="6505" y="4570"/>
                    <a:pt x="8139" y="2035"/>
                  </a:cubicBezTo>
                  <a:cubicBezTo>
                    <a:pt x="8473" y="1501"/>
                    <a:pt x="8906" y="1034"/>
                    <a:pt x="9373" y="600"/>
                  </a:cubicBezTo>
                  <a:lnTo>
                    <a:pt x="88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4" name="Google Shape;1044;p41"/>
          <p:cNvGrpSpPr/>
          <p:nvPr/>
        </p:nvGrpSpPr>
        <p:grpSpPr>
          <a:xfrm rot="-4500129">
            <a:off x="8183032" y="539246"/>
            <a:ext cx="495068" cy="553017"/>
            <a:chOff x="4543425" y="1438150"/>
            <a:chExt cx="420325" cy="469525"/>
          </a:xfrm>
        </p:grpSpPr>
        <p:sp>
          <p:nvSpPr>
            <p:cNvPr id="1045" name="Google Shape;1045;p41"/>
            <p:cNvSpPr/>
            <p:nvPr/>
          </p:nvSpPr>
          <p:spPr>
            <a:xfrm>
              <a:off x="4706875" y="1590750"/>
              <a:ext cx="137625" cy="95100"/>
            </a:xfrm>
            <a:custGeom>
              <a:avLst/>
              <a:gdLst/>
              <a:ahLst/>
              <a:cxnLst/>
              <a:rect l="l" t="t" r="r" b="b"/>
              <a:pathLst>
                <a:path w="5505" h="3804" extrusionOk="0">
                  <a:moveTo>
                    <a:pt x="234" y="0"/>
                  </a:moveTo>
                  <a:lnTo>
                    <a:pt x="0" y="367"/>
                  </a:lnTo>
                  <a:lnTo>
                    <a:pt x="5271" y="3803"/>
                  </a:lnTo>
                  <a:lnTo>
                    <a:pt x="5504" y="3436"/>
                  </a:lnTo>
                  <a:lnTo>
                    <a:pt x="23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1"/>
            <p:cNvSpPr/>
            <p:nvPr/>
          </p:nvSpPr>
          <p:spPr>
            <a:xfrm>
              <a:off x="4706875" y="1541550"/>
              <a:ext cx="182650" cy="124275"/>
            </a:xfrm>
            <a:custGeom>
              <a:avLst/>
              <a:gdLst/>
              <a:ahLst/>
              <a:cxnLst/>
              <a:rect l="l" t="t" r="r" b="b"/>
              <a:pathLst>
                <a:path w="7306" h="4971" extrusionOk="0">
                  <a:moveTo>
                    <a:pt x="200" y="0"/>
                  </a:moveTo>
                  <a:lnTo>
                    <a:pt x="0" y="334"/>
                  </a:lnTo>
                  <a:lnTo>
                    <a:pt x="7105" y="4971"/>
                  </a:lnTo>
                  <a:lnTo>
                    <a:pt x="7305" y="4604"/>
                  </a:lnTo>
                  <a:lnTo>
                    <a:pt x="200"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1"/>
            <p:cNvSpPr/>
            <p:nvPr/>
          </p:nvSpPr>
          <p:spPr>
            <a:xfrm>
              <a:off x="4723550" y="1502350"/>
              <a:ext cx="195150" cy="131775"/>
            </a:xfrm>
            <a:custGeom>
              <a:avLst/>
              <a:gdLst/>
              <a:ahLst/>
              <a:cxnLst/>
              <a:rect l="l" t="t" r="r" b="b"/>
              <a:pathLst>
                <a:path w="7806" h="5271" extrusionOk="0">
                  <a:moveTo>
                    <a:pt x="200" y="1"/>
                  </a:moveTo>
                  <a:lnTo>
                    <a:pt x="0" y="367"/>
                  </a:lnTo>
                  <a:lnTo>
                    <a:pt x="7572" y="5271"/>
                  </a:lnTo>
                  <a:lnTo>
                    <a:pt x="7806" y="4937"/>
                  </a:lnTo>
                  <a:lnTo>
                    <a:pt x="200"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1"/>
            <p:cNvSpPr/>
            <p:nvPr/>
          </p:nvSpPr>
          <p:spPr>
            <a:xfrm>
              <a:off x="4746050" y="1468150"/>
              <a:ext cx="195175" cy="130950"/>
            </a:xfrm>
            <a:custGeom>
              <a:avLst/>
              <a:gdLst/>
              <a:ahLst/>
              <a:cxnLst/>
              <a:rect l="l" t="t" r="r" b="b"/>
              <a:pathLst>
                <a:path w="7807" h="5238" extrusionOk="0">
                  <a:moveTo>
                    <a:pt x="234" y="1"/>
                  </a:moveTo>
                  <a:lnTo>
                    <a:pt x="1" y="334"/>
                  </a:lnTo>
                  <a:lnTo>
                    <a:pt x="7573" y="5238"/>
                  </a:lnTo>
                  <a:lnTo>
                    <a:pt x="7806" y="4904"/>
                  </a:lnTo>
                  <a:lnTo>
                    <a:pt x="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1"/>
            <p:cNvSpPr/>
            <p:nvPr/>
          </p:nvSpPr>
          <p:spPr>
            <a:xfrm>
              <a:off x="4661825" y="1659975"/>
              <a:ext cx="137625" cy="94250"/>
            </a:xfrm>
            <a:custGeom>
              <a:avLst/>
              <a:gdLst/>
              <a:ahLst/>
              <a:cxnLst/>
              <a:rect l="l" t="t" r="r" b="b"/>
              <a:pathLst>
                <a:path w="5505" h="3770" extrusionOk="0">
                  <a:moveTo>
                    <a:pt x="234" y="0"/>
                  </a:moveTo>
                  <a:lnTo>
                    <a:pt x="1" y="334"/>
                  </a:lnTo>
                  <a:lnTo>
                    <a:pt x="5305" y="3769"/>
                  </a:lnTo>
                  <a:lnTo>
                    <a:pt x="5505" y="3402"/>
                  </a:lnTo>
                  <a:lnTo>
                    <a:pt x="23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1"/>
            <p:cNvSpPr/>
            <p:nvPr/>
          </p:nvSpPr>
          <p:spPr>
            <a:xfrm>
              <a:off x="4616800" y="1679975"/>
              <a:ext cx="183500" cy="124275"/>
            </a:xfrm>
            <a:custGeom>
              <a:avLst/>
              <a:gdLst/>
              <a:ahLst/>
              <a:cxnLst/>
              <a:rect l="l" t="t" r="r" b="b"/>
              <a:pathLst>
                <a:path w="7340" h="4971" extrusionOk="0">
                  <a:moveTo>
                    <a:pt x="234" y="1"/>
                  </a:moveTo>
                  <a:lnTo>
                    <a:pt x="1" y="334"/>
                  </a:lnTo>
                  <a:lnTo>
                    <a:pt x="7106" y="4971"/>
                  </a:lnTo>
                  <a:lnTo>
                    <a:pt x="7339" y="4604"/>
                  </a:lnTo>
                  <a:lnTo>
                    <a:pt x="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1"/>
            <p:cNvSpPr/>
            <p:nvPr/>
          </p:nvSpPr>
          <p:spPr>
            <a:xfrm>
              <a:off x="4588450" y="1710825"/>
              <a:ext cx="195150" cy="131800"/>
            </a:xfrm>
            <a:custGeom>
              <a:avLst/>
              <a:gdLst/>
              <a:ahLst/>
              <a:cxnLst/>
              <a:rect l="l" t="t" r="r" b="b"/>
              <a:pathLst>
                <a:path w="7806" h="5272" extrusionOk="0">
                  <a:moveTo>
                    <a:pt x="201" y="1"/>
                  </a:moveTo>
                  <a:lnTo>
                    <a:pt x="0" y="334"/>
                  </a:lnTo>
                  <a:lnTo>
                    <a:pt x="7572" y="5271"/>
                  </a:lnTo>
                  <a:lnTo>
                    <a:pt x="7806" y="4904"/>
                  </a:lnTo>
                  <a:lnTo>
                    <a:pt x="201"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1"/>
            <p:cNvSpPr/>
            <p:nvPr/>
          </p:nvSpPr>
          <p:spPr>
            <a:xfrm>
              <a:off x="4565100" y="1745850"/>
              <a:ext cx="195150" cy="131800"/>
            </a:xfrm>
            <a:custGeom>
              <a:avLst/>
              <a:gdLst/>
              <a:ahLst/>
              <a:cxnLst/>
              <a:rect l="l" t="t" r="r" b="b"/>
              <a:pathLst>
                <a:path w="7806" h="5272" extrusionOk="0">
                  <a:moveTo>
                    <a:pt x="234" y="1"/>
                  </a:moveTo>
                  <a:lnTo>
                    <a:pt x="0" y="334"/>
                  </a:lnTo>
                  <a:lnTo>
                    <a:pt x="7606" y="5271"/>
                  </a:lnTo>
                  <a:lnTo>
                    <a:pt x="7806" y="4904"/>
                  </a:lnTo>
                  <a:lnTo>
                    <a:pt x="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1"/>
            <p:cNvSpPr/>
            <p:nvPr/>
          </p:nvSpPr>
          <p:spPr>
            <a:xfrm>
              <a:off x="4543425" y="1438150"/>
              <a:ext cx="420325" cy="469525"/>
            </a:xfrm>
            <a:custGeom>
              <a:avLst/>
              <a:gdLst/>
              <a:ahLst/>
              <a:cxnLst/>
              <a:rect l="l" t="t" r="r" b="b"/>
              <a:pathLst>
                <a:path w="16813" h="18781" extrusionOk="0">
                  <a:moveTo>
                    <a:pt x="8840" y="0"/>
                  </a:moveTo>
                  <a:cubicBezTo>
                    <a:pt x="8306" y="467"/>
                    <a:pt x="7839" y="1001"/>
                    <a:pt x="7439" y="1601"/>
                  </a:cubicBezTo>
                  <a:cubicBezTo>
                    <a:pt x="5904" y="3970"/>
                    <a:pt x="5871" y="6805"/>
                    <a:pt x="7172" y="8573"/>
                  </a:cubicBezTo>
                  <a:cubicBezTo>
                    <a:pt x="6862" y="8506"/>
                    <a:pt x="6543" y="8473"/>
                    <a:pt x="6221" y="8473"/>
                  </a:cubicBezTo>
                  <a:cubicBezTo>
                    <a:pt x="4290" y="8473"/>
                    <a:pt x="2216" y="9646"/>
                    <a:pt x="901" y="11675"/>
                  </a:cubicBezTo>
                  <a:cubicBezTo>
                    <a:pt x="500" y="12275"/>
                    <a:pt x="200" y="12909"/>
                    <a:pt x="0" y="13576"/>
                  </a:cubicBezTo>
                  <a:lnTo>
                    <a:pt x="801" y="13843"/>
                  </a:lnTo>
                  <a:cubicBezTo>
                    <a:pt x="967" y="13243"/>
                    <a:pt x="1234" y="12642"/>
                    <a:pt x="1601" y="12109"/>
                  </a:cubicBezTo>
                  <a:cubicBezTo>
                    <a:pt x="2761" y="10334"/>
                    <a:pt x="4558" y="9298"/>
                    <a:pt x="6207" y="9298"/>
                  </a:cubicBezTo>
                  <a:cubicBezTo>
                    <a:pt x="6883" y="9298"/>
                    <a:pt x="7534" y="9472"/>
                    <a:pt x="8106" y="9840"/>
                  </a:cubicBezTo>
                  <a:cubicBezTo>
                    <a:pt x="10041" y="11108"/>
                    <a:pt x="10307" y="14177"/>
                    <a:pt x="8673" y="16712"/>
                  </a:cubicBezTo>
                  <a:cubicBezTo>
                    <a:pt x="8339" y="17246"/>
                    <a:pt x="7906" y="17713"/>
                    <a:pt x="7439" y="18146"/>
                  </a:cubicBezTo>
                  <a:lnTo>
                    <a:pt x="7972" y="18780"/>
                  </a:lnTo>
                  <a:cubicBezTo>
                    <a:pt x="8506" y="18313"/>
                    <a:pt x="8973" y="17746"/>
                    <a:pt x="9373" y="17179"/>
                  </a:cubicBezTo>
                  <a:cubicBezTo>
                    <a:pt x="10908" y="14811"/>
                    <a:pt x="10941" y="11975"/>
                    <a:pt x="9640" y="10174"/>
                  </a:cubicBezTo>
                  <a:lnTo>
                    <a:pt x="9640" y="10174"/>
                  </a:lnTo>
                  <a:cubicBezTo>
                    <a:pt x="9956" y="10242"/>
                    <a:pt x="10280" y="10275"/>
                    <a:pt x="10607" y="10275"/>
                  </a:cubicBezTo>
                  <a:cubicBezTo>
                    <a:pt x="12534" y="10275"/>
                    <a:pt x="14600" y="9124"/>
                    <a:pt x="15911" y="7072"/>
                  </a:cubicBezTo>
                  <a:cubicBezTo>
                    <a:pt x="16312" y="6505"/>
                    <a:pt x="16612" y="5838"/>
                    <a:pt x="16812" y="5170"/>
                  </a:cubicBezTo>
                  <a:lnTo>
                    <a:pt x="16012" y="4904"/>
                  </a:lnTo>
                  <a:cubicBezTo>
                    <a:pt x="15811" y="5537"/>
                    <a:pt x="15545" y="6104"/>
                    <a:pt x="15211" y="6638"/>
                  </a:cubicBezTo>
                  <a:cubicBezTo>
                    <a:pt x="14052" y="8413"/>
                    <a:pt x="12238" y="9449"/>
                    <a:pt x="10591" y="9449"/>
                  </a:cubicBezTo>
                  <a:cubicBezTo>
                    <a:pt x="9916" y="9449"/>
                    <a:pt x="9269" y="9275"/>
                    <a:pt x="8706" y="8906"/>
                  </a:cubicBezTo>
                  <a:cubicBezTo>
                    <a:pt x="6772" y="7639"/>
                    <a:pt x="6505" y="4570"/>
                    <a:pt x="8139" y="2035"/>
                  </a:cubicBezTo>
                  <a:cubicBezTo>
                    <a:pt x="8473" y="1501"/>
                    <a:pt x="8906" y="1034"/>
                    <a:pt x="9373" y="600"/>
                  </a:cubicBezTo>
                  <a:lnTo>
                    <a:pt x="88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054"/>
        <p:cNvGrpSpPr/>
        <p:nvPr/>
      </p:nvGrpSpPr>
      <p:grpSpPr>
        <a:xfrm>
          <a:off x="0" y="0"/>
          <a:ext cx="0" cy="0"/>
          <a:chOff x="0" y="0"/>
          <a:chExt cx="0" cy="0"/>
        </a:xfrm>
      </p:grpSpPr>
      <p:sp>
        <p:nvSpPr>
          <p:cNvPr id="1055" name="Google Shape;1055;p42"/>
          <p:cNvSpPr/>
          <p:nvPr/>
        </p:nvSpPr>
        <p:spPr>
          <a:xfrm flipH="1">
            <a:off x="394841" y="5053300"/>
            <a:ext cx="8355910"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6" name="Google Shape;1056;p42"/>
          <p:cNvGrpSpPr/>
          <p:nvPr/>
        </p:nvGrpSpPr>
        <p:grpSpPr>
          <a:xfrm>
            <a:off x="1432831" y="4161319"/>
            <a:ext cx="552492" cy="881934"/>
            <a:chOff x="894125" y="2648175"/>
            <a:chExt cx="497875" cy="794750"/>
          </a:xfrm>
        </p:grpSpPr>
        <p:sp>
          <p:nvSpPr>
            <p:cNvPr id="1057" name="Google Shape;1057;p42"/>
            <p:cNvSpPr/>
            <p:nvPr/>
          </p:nvSpPr>
          <p:spPr>
            <a:xfrm>
              <a:off x="894125" y="2699050"/>
              <a:ext cx="497875" cy="743875"/>
            </a:xfrm>
            <a:custGeom>
              <a:avLst/>
              <a:gdLst/>
              <a:ahLst/>
              <a:cxnLst/>
              <a:rect l="l" t="t" r="r" b="b"/>
              <a:pathLst>
                <a:path w="19915" h="29755" extrusionOk="0">
                  <a:moveTo>
                    <a:pt x="6705" y="0"/>
                  </a:moveTo>
                  <a:lnTo>
                    <a:pt x="6705" y="13677"/>
                  </a:lnTo>
                  <a:cubicBezTo>
                    <a:pt x="2803" y="14944"/>
                    <a:pt x="1" y="18380"/>
                    <a:pt x="1" y="22450"/>
                  </a:cubicBezTo>
                  <a:cubicBezTo>
                    <a:pt x="1" y="27553"/>
                    <a:pt x="4437" y="29755"/>
                    <a:pt x="9941" y="29755"/>
                  </a:cubicBezTo>
                  <a:cubicBezTo>
                    <a:pt x="15445" y="29755"/>
                    <a:pt x="19915" y="27553"/>
                    <a:pt x="19915" y="22450"/>
                  </a:cubicBezTo>
                  <a:cubicBezTo>
                    <a:pt x="19915" y="18380"/>
                    <a:pt x="17080" y="14944"/>
                    <a:pt x="13177" y="13677"/>
                  </a:cubicBezTo>
                  <a:lnTo>
                    <a:pt x="131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2"/>
            <p:cNvSpPr/>
            <p:nvPr/>
          </p:nvSpPr>
          <p:spPr>
            <a:xfrm>
              <a:off x="952500" y="3155525"/>
              <a:ext cx="380300" cy="239050"/>
            </a:xfrm>
            <a:custGeom>
              <a:avLst/>
              <a:gdLst/>
              <a:ahLst/>
              <a:cxnLst/>
              <a:rect l="l" t="t" r="r" b="b"/>
              <a:pathLst>
                <a:path w="15212" h="9562" extrusionOk="0">
                  <a:moveTo>
                    <a:pt x="2074" y="0"/>
                  </a:moveTo>
                  <a:cubicBezTo>
                    <a:pt x="1795" y="0"/>
                    <a:pt x="1526" y="8"/>
                    <a:pt x="1268" y="21"/>
                  </a:cubicBezTo>
                  <a:cubicBezTo>
                    <a:pt x="468" y="1155"/>
                    <a:pt x="1" y="2523"/>
                    <a:pt x="1" y="3957"/>
                  </a:cubicBezTo>
                  <a:cubicBezTo>
                    <a:pt x="1" y="7860"/>
                    <a:pt x="3403" y="9561"/>
                    <a:pt x="7606" y="9561"/>
                  </a:cubicBezTo>
                  <a:cubicBezTo>
                    <a:pt x="11809" y="9561"/>
                    <a:pt x="15212" y="7860"/>
                    <a:pt x="15212" y="3957"/>
                  </a:cubicBezTo>
                  <a:cubicBezTo>
                    <a:pt x="15212" y="3023"/>
                    <a:pt x="15011" y="2122"/>
                    <a:pt x="14678" y="1322"/>
                  </a:cubicBezTo>
                  <a:cubicBezTo>
                    <a:pt x="13736" y="1684"/>
                    <a:pt x="12717" y="1918"/>
                    <a:pt x="11629" y="1918"/>
                  </a:cubicBezTo>
                  <a:cubicBezTo>
                    <a:pt x="10712" y="1918"/>
                    <a:pt x="9747" y="1752"/>
                    <a:pt x="8740" y="1355"/>
                  </a:cubicBezTo>
                  <a:cubicBezTo>
                    <a:pt x="6167" y="314"/>
                    <a:pt x="3894" y="0"/>
                    <a:pt x="20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2"/>
            <p:cNvSpPr/>
            <p:nvPr/>
          </p:nvSpPr>
          <p:spPr>
            <a:xfrm>
              <a:off x="1030900" y="2648175"/>
              <a:ext cx="223500" cy="85075"/>
            </a:xfrm>
            <a:custGeom>
              <a:avLst/>
              <a:gdLst/>
              <a:ahLst/>
              <a:cxnLst/>
              <a:rect l="l" t="t" r="r" b="b"/>
              <a:pathLst>
                <a:path w="8940" h="3403" extrusionOk="0">
                  <a:moveTo>
                    <a:pt x="0" y="0"/>
                  </a:moveTo>
                  <a:lnTo>
                    <a:pt x="0" y="3403"/>
                  </a:lnTo>
                  <a:lnTo>
                    <a:pt x="8940" y="3403"/>
                  </a:lnTo>
                  <a:lnTo>
                    <a:pt x="89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2"/>
            <p:cNvSpPr/>
            <p:nvPr/>
          </p:nvSpPr>
          <p:spPr>
            <a:xfrm>
              <a:off x="1065925" y="2657350"/>
              <a:ext cx="7525" cy="65075"/>
            </a:xfrm>
            <a:custGeom>
              <a:avLst/>
              <a:gdLst/>
              <a:ahLst/>
              <a:cxnLst/>
              <a:rect l="l" t="t" r="r" b="b"/>
              <a:pathLst>
                <a:path w="301" h="2603" extrusionOk="0">
                  <a:moveTo>
                    <a:pt x="134" y="0"/>
                  </a:moveTo>
                  <a:cubicBezTo>
                    <a:pt x="67" y="0"/>
                    <a:pt x="0" y="67"/>
                    <a:pt x="0" y="167"/>
                  </a:cubicBezTo>
                  <a:lnTo>
                    <a:pt x="0" y="2435"/>
                  </a:lnTo>
                  <a:cubicBezTo>
                    <a:pt x="0" y="2502"/>
                    <a:pt x="67" y="2602"/>
                    <a:pt x="134" y="2602"/>
                  </a:cubicBezTo>
                  <a:cubicBezTo>
                    <a:pt x="234" y="2602"/>
                    <a:pt x="300" y="2502"/>
                    <a:pt x="300" y="2435"/>
                  </a:cubicBezTo>
                  <a:lnTo>
                    <a:pt x="300" y="167"/>
                  </a:lnTo>
                  <a:cubicBezTo>
                    <a:pt x="300"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2"/>
            <p:cNvSpPr/>
            <p:nvPr/>
          </p:nvSpPr>
          <p:spPr>
            <a:xfrm>
              <a:off x="1114275" y="2657350"/>
              <a:ext cx="8375" cy="65075"/>
            </a:xfrm>
            <a:custGeom>
              <a:avLst/>
              <a:gdLst/>
              <a:ahLst/>
              <a:cxnLst/>
              <a:rect l="l" t="t" r="r" b="b"/>
              <a:pathLst>
                <a:path w="335" h="2603" extrusionOk="0">
                  <a:moveTo>
                    <a:pt x="168" y="0"/>
                  </a:moveTo>
                  <a:cubicBezTo>
                    <a:pt x="68" y="0"/>
                    <a:pt x="1" y="67"/>
                    <a:pt x="1" y="167"/>
                  </a:cubicBezTo>
                  <a:lnTo>
                    <a:pt x="1" y="2435"/>
                  </a:lnTo>
                  <a:cubicBezTo>
                    <a:pt x="1" y="2502"/>
                    <a:pt x="68" y="2602"/>
                    <a:pt x="168" y="2602"/>
                  </a:cubicBezTo>
                  <a:cubicBezTo>
                    <a:pt x="234" y="2602"/>
                    <a:pt x="335" y="2502"/>
                    <a:pt x="335" y="2435"/>
                  </a:cubicBezTo>
                  <a:lnTo>
                    <a:pt x="335" y="167"/>
                  </a:lnTo>
                  <a:cubicBezTo>
                    <a:pt x="335"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2"/>
            <p:cNvSpPr/>
            <p:nvPr/>
          </p:nvSpPr>
          <p:spPr>
            <a:xfrm>
              <a:off x="1163500" y="2657350"/>
              <a:ext cx="7525" cy="65075"/>
            </a:xfrm>
            <a:custGeom>
              <a:avLst/>
              <a:gdLst/>
              <a:ahLst/>
              <a:cxnLst/>
              <a:rect l="l" t="t" r="r" b="b"/>
              <a:pathLst>
                <a:path w="301" h="2603" extrusionOk="0">
                  <a:moveTo>
                    <a:pt x="133" y="0"/>
                  </a:moveTo>
                  <a:cubicBezTo>
                    <a:pt x="67" y="0"/>
                    <a:pt x="0" y="67"/>
                    <a:pt x="0" y="167"/>
                  </a:cubicBezTo>
                  <a:lnTo>
                    <a:pt x="0" y="2435"/>
                  </a:lnTo>
                  <a:cubicBezTo>
                    <a:pt x="0" y="2502"/>
                    <a:pt x="67" y="2602"/>
                    <a:pt x="133" y="2602"/>
                  </a:cubicBezTo>
                  <a:cubicBezTo>
                    <a:pt x="234" y="2602"/>
                    <a:pt x="300" y="2502"/>
                    <a:pt x="300" y="2435"/>
                  </a:cubicBezTo>
                  <a:lnTo>
                    <a:pt x="300" y="167"/>
                  </a:lnTo>
                  <a:cubicBezTo>
                    <a:pt x="300" y="67"/>
                    <a:pt x="234" y="0"/>
                    <a:pt x="13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2"/>
            <p:cNvSpPr/>
            <p:nvPr/>
          </p:nvSpPr>
          <p:spPr>
            <a:xfrm>
              <a:off x="1211850" y="2657350"/>
              <a:ext cx="8375" cy="65075"/>
            </a:xfrm>
            <a:custGeom>
              <a:avLst/>
              <a:gdLst/>
              <a:ahLst/>
              <a:cxnLst/>
              <a:rect l="l" t="t" r="r" b="b"/>
              <a:pathLst>
                <a:path w="335" h="2603" extrusionOk="0">
                  <a:moveTo>
                    <a:pt x="168" y="0"/>
                  </a:moveTo>
                  <a:cubicBezTo>
                    <a:pt x="67" y="0"/>
                    <a:pt x="1" y="67"/>
                    <a:pt x="1" y="167"/>
                  </a:cubicBezTo>
                  <a:lnTo>
                    <a:pt x="1" y="2435"/>
                  </a:lnTo>
                  <a:cubicBezTo>
                    <a:pt x="1" y="2502"/>
                    <a:pt x="67" y="2602"/>
                    <a:pt x="168" y="2602"/>
                  </a:cubicBezTo>
                  <a:cubicBezTo>
                    <a:pt x="234" y="2602"/>
                    <a:pt x="334" y="2502"/>
                    <a:pt x="301" y="2435"/>
                  </a:cubicBezTo>
                  <a:lnTo>
                    <a:pt x="301" y="167"/>
                  </a:lnTo>
                  <a:cubicBezTo>
                    <a:pt x="301"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4" name="Google Shape;1064;p42"/>
          <p:cNvGrpSpPr/>
          <p:nvPr/>
        </p:nvGrpSpPr>
        <p:grpSpPr>
          <a:xfrm>
            <a:off x="642289" y="3937826"/>
            <a:ext cx="701854" cy="1120359"/>
            <a:chOff x="894125" y="2648175"/>
            <a:chExt cx="497875" cy="794750"/>
          </a:xfrm>
        </p:grpSpPr>
        <p:sp>
          <p:nvSpPr>
            <p:cNvPr id="1065" name="Google Shape;1065;p42"/>
            <p:cNvSpPr/>
            <p:nvPr/>
          </p:nvSpPr>
          <p:spPr>
            <a:xfrm>
              <a:off x="894125" y="2699050"/>
              <a:ext cx="497875" cy="743875"/>
            </a:xfrm>
            <a:custGeom>
              <a:avLst/>
              <a:gdLst/>
              <a:ahLst/>
              <a:cxnLst/>
              <a:rect l="l" t="t" r="r" b="b"/>
              <a:pathLst>
                <a:path w="19915" h="29755" extrusionOk="0">
                  <a:moveTo>
                    <a:pt x="6705" y="0"/>
                  </a:moveTo>
                  <a:lnTo>
                    <a:pt x="6705" y="13677"/>
                  </a:lnTo>
                  <a:cubicBezTo>
                    <a:pt x="2803" y="14944"/>
                    <a:pt x="1" y="18380"/>
                    <a:pt x="1" y="22450"/>
                  </a:cubicBezTo>
                  <a:cubicBezTo>
                    <a:pt x="1" y="27553"/>
                    <a:pt x="4437" y="29755"/>
                    <a:pt x="9941" y="29755"/>
                  </a:cubicBezTo>
                  <a:cubicBezTo>
                    <a:pt x="15445" y="29755"/>
                    <a:pt x="19915" y="27553"/>
                    <a:pt x="19915" y="22450"/>
                  </a:cubicBezTo>
                  <a:cubicBezTo>
                    <a:pt x="19915" y="18380"/>
                    <a:pt x="17080" y="14944"/>
                    <a:pt x="13177" y="13677"/>
                  </a:cubicBezTo>
                  <a:lnTo>
                    <a:pt x="131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2"/>
            <p:cNvSpPr/>
            <p:nvPr/>
          </p:nvSpPr>
          <p:spPr>
            <a:xfrm>
              <a:off x="952500" y="3155525"/>
              <a:ext cx="380300" cy="239050"/>
            </a:xfrm>
            <a:custGeom>
              <a:avLst/>
              <a:gdLst/>
              <a:ahLst/>
              <a:cxnLst/>
              <a:rect l="l" t="t" r="r" b="b"/>
              <a:pathLst>
                <a:path w="15212" h="9562" extrusionOk="0">
                  <a:moveTo>
                    <a:pt x="2074" y="0"/>
                  </a:moveTo>
                  <a:cubicBezTo>
                    <a:pt x="1795" y="0"/>
                    <a:pt x="1526" y="8"/>
                    <a:pt x="1268" y="21"/>
                  </a:cubicBezTo>
                  <a:cubicBezTo>
                    <a:pt x="468" y="1155"/>
                    <a:pt x="1" y="2523"/>
                    <a:pt x="1" y="3957"/>
                  </a:cubicBezTo>
                  <a:cubicBezTo>
                    <a:pt x="1" y="7860"/>
                    <a:pt x="3403" y="9561"/>
                    <a:pt x="7606" y="9561"/>
                  </a:cubicBezTo>
                  <a:cubicBezTo>
                    <a:pt x="11809" y="9561"/>
                    <a:pt x="15212" y="7860"/>
                    <a:pt x="15212" y="3957"/>
                  </a:cubicBezTo>
                  <a:cubicBezTo>
                    <a:pt x="15212" y="3023"/>
                    <a:pt x="15011" y="2122"/>
                    <a:pt x="14678" y="1322"/>
                  </a:cubicBezTo>
                  <a:cubicBezTo>
                    <a:pt x="13736" y="1684"/>
                    <a:pt x="12717" y="1918"/>
                    <a:pt x="11629" y="1918"/>
                  </a:cubicBezTo>
                  <a:cubicBezTo>
                    <a:pt x="10712" y="1918"/>
                    <a:pt x="9747" y="1752"/>
                    <a:pt x="8740" y="1355"/>
                  </a:cubicBezTo>
                  <a:cubicBezTo>
                    <a:pt x="6167" y="314"/>
                    <a:pt x="3894" y="0"/>
                    <a:pt x="20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2"/>
            <p:cNvSpPr/>
            <p:nvPr/>
          </p:nvSpPr>
          <p:spPr>
            <a:xfrm>
              <a:off x="1030900" y="2648175"/>
              <a:ext cx="223500" cy="85075"/>
            </a:xfrm>
            <a:custGeom>
              <a:avLst/>
              <a:gdLst/>
              <a:ahLst/>
              <a:cxnLst/>
              <a:rect l="l" t="t" r="r" b="b"/>
              <a:pathLst>
                <a:path w="8940" h="3403" extrusionOk="0">
                  <a:moveTo>
                    <a:pt x="0" y="0"/>
                  </a:moveTo>
                  <a:lnTo>
                    <a:pt x="0" y="3403"/>
                  </a:lnTo>
                  <a:lnTo>
                    <a:pt x="8940" y="3403"/>
                  </a:lnTo>
                  <a:lnTo>
                    <a:pt x="89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2"/>
            <p:cNvSpPr/>
            <p:nvPr/>
          </p:nvSpPr>
          <p:spPr>
            <a:xfrm>
              <a:off x="1065925" y="2657350"/>
              <a:ext cx="7525" cy="65075"/>
            </a:xfrm>
            <a:custGeom>
              <a:avLst/>
              <a:gdLst/>
              <a:ahLst/>
              <a:cxnLst/>
              <a:rect l="l" t="t" r="r" b="b"/>
              <a:pathLst>
                <a:path w="301" h="2603" extrusionOk="0">
                  <a:moveTo>
                    <a:pt x="134" y="0"/>
                  </a:moveTo>
                  <a:cubicBezTo>
                    <a:pt x="67" y="0"/>
                    <a:pt x="0" y="67"/>
                    <a:pt x="0" y="167"/>
                  </a:cubicBezTo>
                  <a:lnTo>
                    <a:pt x="0" y="2435"/>
                  </a:lnTo>
                  <a:cubicBezTo>
                    <a:pt x="0" y="2502"/>
                    <a:pt x="67" y="2602"/>
                    <a:pt x="134" y="2602"/>
                  </a:cubicBezTo>
                  <a:cubicBezTo>
                    <a:pt x="234" y="2602"/>
                    <a:pt x="300" y="2502"/>
                    <a:pt x="300" y="2435"/>
                  </a:cubicBezTo>
                  <a:lnTo>
                    <a:pt x="300" y="167"/>
                  </a:lnTo>
                  <a:cubicBezTo>
                    <a:pt x="300"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2"/>
            <p:cNvSpPr/>
            <p:nvPr/>
          </p:nvSpPr>
          <p:spPr>
            <a:xfrm>
              <a:off x="1114275" y="2657350"/>
              <a:ext cx="8375" cy="65075"/>
            </a:xfrm>
            <a:custGeom>
              <a:avLst/>
              <a:gdLst/>
              <a:ahLst/>
              <a:cxnLst/>
              <a:rect l="l" t="t" r="r" b="b"/>
              <a:pathLst>
                <a:path w="335" h="2603" extrusionOk="0">
                  <a:moveTo>
                    <a:pt x="168" y="0"/>
                  </a:moveTo>
                  <a:cubicBezTo>
                    <a:pt x="68" y="0"/>
                    <a:pt x="1" y="67"/>
                    <a:pt x="1" y="167"/>
                  </a:cubicBezTo>
                  <a:lnTo>
                    <a:pt x="1" y="2435"/>
                  </a:lnTo>
                  <a:cubicBezTo>
                    <a:pt x="1" y="2502"/>
                    <a:pt x="68" y="2602"/>
                    <a:pt x="168" y="2602"/>
                  </a:cubicBezTo>
                  <a:cubicBezTo>
                    <a:pt x="234" y="2602"/>
                    <a:pt x="335" y="2502"/>
                    <a:pt x="335" y="2435"/>
                  </a:cubicBezTo>
                  <a:lnTo>
                    <a:pt x="335" y="167"/>
                  </a:lnTo>
                  <a:cubicBezTo>
                    <a:pt x="335"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2"/>
            <p:cNvSpPr/>
            <p:nvPr/>
          </p:nvSpPr>
          <p:spPr>
            <a:xfrm>
              <a:off x="1163500" y="2657350"/>
              <a:ext cx="7525" cy="65075"/>
            </a:xfrm>
            <a:custGeom>
              <a:avLst/>
              <a:gdLst/>
              <a:ahLst/>
              <a:cxnLst/>
              <a:rect l="l" t="t" r="r" b="b"/>
              <a:pathLst>
                <a:path w="301" h="2603" extrusionOk="0">
                  <a:moveTo>
                    <a:pt x="133" y="0"/>
                  </a:moveTo>
                  <a:cubicBezTo>
                    <a:pt x="67" y="0"/>
                    <a:pt x="0" y="67"/>
                    <a:pt x="0" y="167"/>
                  </a:cubicBezTo>
                  <a:lnTo>
                    <a:pt x="0" y="2435"/>
                  </a:lnTo>
                  <a:cubicBezTo>
                    <a:pt x="0" y="2502"/>
                    <a:pt x="67" y="2602"/>
                    <a:pt x="133" y="2602"/>
                  </a:cubicBezTo>
                  <a:cubicBezTo>
                    <a:pt x="234" y="2602"/>
                    <a:pt x="300" y="2502"/>
                    <a:pt x="300" y="2435"/>
                  </a:cubicBezTo>
                  <a:lnTo>
                    <a:pt x="300" y="167"/>
                  </a:lnTo>
                  <a:cubicBezTo>
                    <a:pt x="300" y="67"/>
                    <a:pt x="234" y="0"/>
                    <a:pt x="13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2"/>
            <p:cNvSpPr/>
            <p:nvPr/>
          </p:nvSpPr>
          <p:spPr>
            <a:xfrm>
              <a:off x="1211850" y="2657350"/>
              <a:ext cx="8375" cy="65075"/>
            </a:xfrm>
            <a:custGeom>
              <a:avLst/>
              <a:gdLst/>
              <a:ahLst/>
              <a:cxnLst/>
              <a:rect l="l" t="t" r="r" b="b"/>
              <a:pathLst>
                <a:path w="335" h="2603" extrusionOk="0">
                  <a:moveTo>
                    <a:pt x="168" y="0"/>
                  </a:moveTo>
                  <a:cubicBezTo>
                    <a:pt x="67" y="0"/>
                    <a:pt x="1" y="67"/>
                    <a:pt x="1" y="167"/>
                  </a:cubicBezTo>
                  <a:lnTo>
                    <a:pt x="1" y="2435"/>
                  </a:lnTo>
                  <a:cubicBezTo>
                    <a:pt x="1" y="2502"/>
                    <a:pt x="67" y="2602"/>
                    <a:pt x="168" y="2602"/>
                  </a:cubicBezTo>
                  <a:cubicBezTo>
                    <a:pt x="234" y="2602"/>
                    <a:pt x="334" y="2502"/>
                    <a:pt x="301" y="2435"/>
                  </a:cubicBezTo>
                  <a:lnTo>
                    <a:pt x="301" y="167"/>
                  </a:lnTo>
                  <a:cubicBezTo>
                    <a:pt x="301"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2" name="Google Shape;1072;p42"/>
          <p:cNvGrpSpPr/>
          <p:nvPr/>
        </p:nvGrpSpPr>
        <p:grpSpPr>
          <a:xfrm flipH="1">
            <a:off x="313485" y="275936"/>
            <a:ext cx="8530211" cy="4191898"/>
            <a:chOff x="313485" y="275936"/>
            <a:chExt cx="8530211" cy="4191898"/>
          </a:xfrm>
        </p:grpSpPr>
        <p:sp>
          <p:nvSpPr>
            <p:cNvPr id="1073" name="Google Shape;1073;p42"/>
            <p:cNvSpPr/>
            <p:nvPr/>
          </p:nvSpPr>
          <p:spPr>
            <a:xfrm flipH="1">
              <a:off x="7089435" y="275936"/>
              <a:ext cx="45710" cy="45710"/>
            </a:xfrm>
            <a:custGeom>
              <a:avLst/>
              <a:gdLst/>
              <a:ahLst/>
              <a:cxnLst/>
              <a:rect l="l" t="t" r="r" b="b"/>
              <a:pathLst>
                <a:path w="1302" h="1302" extrusionOk="0">
                  <a:moveTo>
                    <a:pt x="634" y="1"/>
                  </a:moveTo>
                  <a:cubicBezTo>
                    <a:pt x="301" y="1"/>
                    <a:pt x="0" y="301"/>
                    <a:pt x="0" y="668"/>
                  </a:cubicBezTo>
                  <a:cubicBezTo>
                    <a:pt x="0" y="1035"/>
                    <a:pt x="301" y="1302"/>
                    <a:pt x="634" y="1302"/>
                  </a:cubicBezTo>
                  <a:cubicBezTo>
                    <a:pt x="1001" y="1302"/>
                    <a:pt x="1301" y="1035"/>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2"/>
            <p:cNvSpPr/>
            <p:nvPr/>
          </p:nvSpPr>
          <p:spPr>
            <a:xfrm flipH="1">
              <a:off x="8757016" y="4381154"/>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2"/>
            <p:cNvSpPr/>
            <p:nvPr/>
          </p:nvSpPr>
          <p:spPr>
            <a:xfrm flipH="1">
              <a:off x="3822961" y="318203"/>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2"/>
            <p:cNvSpPr/>
            <p:nvPr/>
          </p:nvSpPr>
          <p:spPr>
            <a:xfrm flipH="1">
              <a:off x="400167" y="1935955"/>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2"/>
            <p:cNvSpPr/>
            <p:nvPr/>
          </p:nvSpPr>
          <p:spPr>
            <a:xfrm flipH="1">
              <a:off x="313485" y="4294465"/>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2"/>
            <p:cNvSpPr/>
            <p:nvPr/>
          </p:nvSpPr>
          <p:spPr>
            <a:xfrm flipH="1">
              <a:off x="518721" y="499051"/>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2"/>
            <p:cNvSpPr/>
            <p:nvPr/>
          </p:nvSpPr>
          <p:spPr>
            <a:xfrm flipH="1">
              <a:off x="8630171" y="294511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0" name="Google Shape;1080;p42"/>
          <p:cNvGrpSpPr/>
          <p:nvPr/>
        </p:nvGrpSpPr>
        <p:grpSpPr>
          <a:xfrm rot="4499967">
            <a:off x="957381" y="426493"/>
            <a:ext cx="293031" cy="226009"/>
            <a:chOff x="5483150" y="2495300"/>
            <a:chExt cx="195325" cy="150650"/>
          </a:xfrm>
        </p:grpSpPr>
        <p:sp>
          <p:nvSpPr>
            <p:cNvPr id="1081" name="Google Shape;1081;p42"/>
            <p:cNvSpPr/>
            <p:nvPr/>
          </p:nvSpPr>
          <p:spPr>
            <a:xfrm>
              <a:off x="5558000" y="2539150"/>
              <a:ext cx="120475" cy="106800"/>
            </a:xfrm>
            <a:custGeom>
              <a:avLst/>
              <a:gdLst/>
              <a:ahLst/>
              <a:cxnLst/>
              <a:rect l="l" t="t" r="r" b="b"/>
              <a:pathLst>
                <a:path w="4819" h="4272" extrusionOk="0">
                  <a:moveTo>
                    <a:pt x="1743" y="1"/>
                  </a:moveTo>
                  <a:lnTo>
                    <a:pt x="0" y="2441"/>
                  </a:lnTo>
                  <a:lnTo>
                    <a:pt x="2092" y="3938"/>
                  </a:lnTo>
                  <a:cubicBezTo>
                    <a:pt x="2413" y="4163"/>
                    <a:pt x="2778" y="4271"/>
                    <a:pt x="3128" y="4271"/>
                  </a:cubicBezTo>
                  <a:cubicBezTo>
                    <a:pt x="3605" y="4271"/>
                    <a:pt x="4055" y="4070"/>
                    <a:pt x="4327" y="3692"/>
                  </a:cubicBezTo>
                  <a:cubicBezTo>
                    <a:pt x="4819" y="3015"/>
                    <a:pt x="4593" y="2010"/>
                    <a:pt x="3835" y="1477"/>
                  </a:cubicBezTo>
                  <a:lnTo>
                    <a:pt x="1743"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2"/>
            <p:cNvSpPr/>
            <p:nvPr/>
          </p:nvSpPr>
          <p:spPr>
            <a:xfrm>
              <a:off x="5483150" y="2495300"/>
              <a:ext cx="120500" cy="106925"/>
            </a:xfrm>
            <a:custGeom>
              <a:avLst/>
              <a:gdLst/>
              <a:ahLst/>
              <a:cxnLst/>
              <a:rect l="l" t="t" r="r" b="b"/>
              <a:pathLst>
                <a:path w="4820" h="4277" extrusionOk="0">
                  <a:moveTo>
                    <a:pt x="1677" y="0"/>
                  </a:moveTo>
                  <a:cubicBezTo>
                    <a:pt x="1202" y="0"/>
                    <a:pt x="754" y="199"/>
                    <a:pt x="472" y="586"/>
                  </a:cubicBezTo>
                  <a:cubicBezTo>
                    <a:pt x="1" y="1263"/>
                    <a:pt x="226" y="2247"/>
                    <a:pt x="985" y="2780"/>
                  </a:cubicBezTo>
                  <a:lnTo>
                    <a:pt x="3076" y="4277"/>
                  </a:lnTo>
                  <a:lnTo>
                    <a:pt x="4819" y="1816"/>
                  </a:lnTo>
                  <a:lnTo>
                    <a:pt x="2728" y="340"/>
                  </a:lnTo>
                  <a:cubicBezTo>
                    <a:pt x="2403" y="112"/>
                    <a:pt x="2033" y="0"/>
                    <a:pt x="167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2"/>
            <p:cNvSpPr/>
            <p:nvPr/>
          </p:nvSpPr>
          <p:spPr>
            <a:xfrm>
              <a:off x="5535425" y="2525325"/>
              <a:ext cx="115875" cy="82550"/>
            </a:xfrm>
            <a:custGeom>
              <a:avLst/>
              <a:gdLst/>
              <a:ahLst/>
              <a:cxnLst/>
              <a:rect l="l" t="t" r="r" b="b"/>
              <a:pathLst>
                <a:path w="4635" h="3302" extrusionOk="0">
                  <a:moveTo>
                    <a:pt x="1" y="0"/>
                  </a:moveTo>
                  <a:lnTo>
                    <a:pt x="1" y="0"/>
                  </a:lnTo>
                  <a:cubicBezTo>
                    <a:pt x="391" y="287"/>
                    <a:pt x="801" y="533"/>
                    <a:pt x="1190" y="800"/>
                  </a:cubicBezTo>
                  <a:cubicBezTo>
                    <a:pt x="1580" y="1066"/>
                    <a:pt x="1949" y="1333"/>
                    <a:pt x="2338" y="1620"/>
                  </a:cubicBezTo>
                  <a:lnTo>
                    <a:pt x="3466" y="2440"/>
                  </a:lnTo>
                  <a:cubicBezTo>
                    <a:pt x="3856" y="2727"/>
                    <a:pt x="4225" y="3014"/>
                    <a:pt x="4635" y="3301"/>
                  </a:cubicBezTo>
                  <a:cubicBezTo>
                    <a:pt x="4409" y="2850"/>
                    <a:pt x="4122" y="2461"/>
                    <a:pt x="3774" y="2092"/>
                  </a:cubicBezTo>
                  <a:cubicBezTo>
                    <a:pt x="3446" y="1743"/>
                    <a:pt x="3077" y="1415"/>
                    <a:pt x="2687" y="1128"/>
                  </a:cubicBezTo>
                  <a:cubicBezTo>
                    <a:pt x="2297" y="841"/>
                    <a:pt x="1867" y="595"/>
                    <a:pt x="1416" y="390"/>
                  </a:cubicBezTo>
                  <a:cubicBezTo>
                    <a:pt x="965" y="185"/>
                    <a:pt x="493" y="62"/>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4" name="Google Shape;1084;p42"/>
          <p:cNvGrpSpPr/>
          <p:nvPr/>
        </p:nvGrpSpPr>
        <p:grpSpPr>
          <a:xfrm rot="1800013">
            <a:off x="569018" y="332593"/>
            <a:ext cx="288412" cy="230579"/>
            <a:chOff x="5243250" y="2506925"/>
            <a:chExt cx="192250" cy="153700"/>
          </a:xfrm>
        </p:grpSpPr>
        <p:sp>
          <p:nvSpPr>
            <p:cNvPr id="1085" name="Google Shape;1085;p42"/>
            <p:cNvSpPr/>
            <p:nvPr/>
          </p:nvSpPr>
          <p:spPr>
            <a:xfrm>
              <a:off x="5315525" y="2506925"/>
              <a:ext cx="119975" cy="107600"/>
            </a:xfrm>
            <a:custGeom>
              <a:avLst/>
              <a:gdLst/>
              <a:ahLst/>
              <a:cxnLst/>
              <a:rect l="l" t="t" r="r" b="b"/>
              <a:pathLst>
                <a:path w="4799" h="4304" extrusionOk="0">
                  <a:moveTo>
                    <a:pt x="3135" y="0"/>
                  </a:moveTo>
                  <a:cubicBezTo>
                    <a:pt x="2765" y="0"/>
                    <a:pt x="2380" y="121"/>
                    <a:pt x="2051" y="367"/>
                  </a:cubicBezTo>
                  <a:lnTo>
                    <a:pt x="1" y="1905"/>
                  </a:lnTo>
                  <a:lnTo>
                    <a:pt x="1825" y="4304"/>
                  </a:lnTo>
                  <a:lnTo>
                    <a:pt x="3855" y="2766"/>
                  </a:lnTo>
                  <a:cubicBezTo>
                    <a:pt x="4614" y="2213"/>
                    <a:pt x="4799" y="1208"/>
                    <a:pt x="4307" y="552"/>
                  </a:cubicBezTo>
                  <a:cubicBezTo>
                    <a:pt x="4033" y="188"/>
                    <a:pt x="3596" y="0"/>
                    <a:pt x="3135"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2"/>
            <p:cNvSpPr/>
            <p:nvPr/>
          </p:nvSpPr>
          <p:spPr>
            <a:xfrm>
              <a:off x="5243250" y="2553000"/>
              <a:ext cx="119975" cy="107625"/>
            </a:xfrm>
            <a:custGeom>
              <a:avLst/>
              <a:gdLst/>
              <a:ahLst/>
              <a:cxnLst/>
              <a:rect l="l" t="t" r="r" b="b"/>
              <a:pathLst>
                <a:path w="4799" h="4305" extrusionOk="0">
                  <a:moveTo>
                    <a:pt x="2994" y="0"/>
                  </a:moveTo>
                  <a:lnTo>
                    <a:pt x="944" y="1538"/>
                  </a:lnTo>
                  <a:cubicBezTo>
                    <a:pt x="205" y="2092"/>
                    <a:pt x="0" y="3097"/>
                    <a:pt x="493" y="3753"/>
                  </a:cubicBezTo>
                  <a:cubicBezTo>
                    <a:pt x="766" y="4117"/>
                    <a:pt x="1203" y="4304"/>
                    <a:pt x="1664" y="4304"/>
                  </a:cubicBezTo>
                  <a:cubicBezTo>
                    <a:pt x="2034" y="4304"/>
                    <a:pt x="2420" y="4184"/>
                    <a:pt x="2748" y="3937"/>
                  </a:cubicBezTo>
                  <a:lnTo>
                    <a:pt x="4798" y="2399"/>
                  </a:lnTo>
                  <a:lnTo>
                    <a:pt x="2994"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2"/>
            <p:cNvSpPr/>
            <p:nvPr/>
          </p:nvSpPr>
          <p:spPr>
            <a:xfrm>
              <a:off x="5282725" y="2527875"/>
              <a:ext cx="113300" cy="85625"/>
            </a:xfrm>
            <a:custGeom>
              <a:avLst/>
              <a:gdLst/>
              <a:ahLst/>
              <a:cxnLst/>
              <a:rect l="l" t="t" r="r" b="b"/>
              <a:pathLst>
                <a:path w="4532" h="3425" extrusionOk="0">
                  <a:moveTo>
                    <a:pt x="4532" y="1"/>
                  </a:moveTo>
                  <a:lnTo>
                    <a:pt x="4532" y="1"/>
                  </a:lnTo>
                  <a:cubicBezTo>
                    <a:pt x="4060" y="83"/>
                    <a:pt x="3589" y="247"/>
                    <a:pt x="3137" y="452"/>
                  </a:cubicBezTo>
                  <a:cubicBezTo>
                    <a:pt x="2707" y="657"/>
                    <a:pt x="2276" y="903"/>
                    <a:pt x="1887" y="1190"/>
                  </a:cubicBezTo>
                  <a:cubicBezTo>
                    <a:pt x="1497" y="1477"/>
                    <a:pt x="1128" y="1826"/>
                    <a:pt x="800" y="2195"/>
                  </a:cubicBezTo>
                  <a:cubicBezTo>
                    <a:pt x="472" y="2564"/>
                    <a:pt x="185" y="2974"/>
                    <a:pt x="0" y="3425"/>
                  </a:cubicBezTo>
                  <a:cubicBezTo>
                    <a:pt x="390" y="3117"/>
                    <a:pt x="738" y="2810"/>
                    <a:pt x="1128" y="2523"/>
                  </a:cubicBezTo>
                  <a:cubicBezTo>
                    <a:pt x="1497" y="2236"/>
                    <a:pt x="1866" y="1949"/>
                    <a:pt x="2235" y="1682"/>
                  </a:cubicBezTo>
                  <a:lnTo>
                    <a:pt x="3384" y="862"/>
                  </a:lnTo>
                  <a:cubicBezTo>
                    <a:pt x="3773" y="575"/>
                    <a:pt x="4142" y="308"/>
                    <a:pt x="4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16/09/2023</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5236113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16/09/2023</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0540458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16/09/2023</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8820367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16/09/2023</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41348064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16/09/2023</a:t>
            </a:fld>
            <a:endParaRPr lang="vi-VN" kern="1200">
              <a:solidFill>
                <a:prstClr val="black">
                  <a:tint val="75000"/>
                </a:prstClr>
              </a:solidFill>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663472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16/09/2023</a:t>
            </a:fld>
            <a:endParaRPr lang="vi-VN" kern="1200">
              <a:solidFill>
                <a:prstClr val="black">
                  <a:tint val="75000"/>
                </a:prstClr>
              </a:solidFill>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1056197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16/09/2023</a:t>
            </a:fld>
            <a:endParaRPr lang="vi-VN" kern="1200">
              <a:solidFill>
                <a:prstClr val="black">
                  <a:tint val="75000"/>
                </a:prstClr>
              </a:solidFill>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40284204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16/09/2023</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987817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3"/>
        <p:cNvGrpSpPr/>
        <p:nvPr/>
      </p:nvGrpSpPr>
      <p:grpSpPr>
        <a:xfrm>
          <a:off x="0" y="0"/>
          <a:ext cx="0" cy="0"/>
          <a:chOff x="0" y="0"/>
          <a:chExt cx="0" cy="0"/>
        </a:xfrm>
      </p:grpSpPr>
      <p:sp>
        <p:nvSpPr>
          <p:cNvPr id="64" name="Google Shape;64;p5"/>
          <p:cNvSpPr txBox="1">
            <a:spLocks noGrp="1"/>
          </p:cNvSpPr>
          <p:nvPr>
            <p:ph type="subTitle" idx="1"/>
          </p:nvPr>
        </p:nvSpPr>
        <p:spPr>
          <a:xfrm>
            <a:off x="1741325" y="1839234"/>
            <a:ext cx="3941100" cy="782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4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5" name="Google Shape;65;p5"/>
          <p:cNvSpPr txBox="1">
            <a:spLocks noGrp="1"/>
          </p:cNvSpPr>
          <p:nvPr>
            <p:ph type="subTitle" idx="2"/>
          </p:nvPr>
        </p:nvSpPr>
        <p:spPr>
          <a:xfrm>
            <a:off x="1741325" y="3546187"/>
            <a:ext cx="3941100" cy="782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4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6" name="Google Shape;66;p5"/>
          <p:cNvSpPr txBox="1">
            <a:spLocks noGrp="1"/>
          </p:cNvSpPr>
          <p:nvPr>
            <p:ph type="subTitle" idx="3"/>
          </p:nvPr>
        </p:nvSpPr>
        <p:spPr>
          <a:xfrm>
            <a:off x="1741325" y="1458775"/>
            <a:ext cx="3941100" cy="4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ebas Neue"/>
              <a:buNone/>
              <a:defRPr sz="2000" b="1">
                <a:solidFill>
                  <a:schemeClr val="dk2"/>
                </a:solidFill>
                <a:latin typeface="Hepta Slab"/>
                <a:ea typeface="Hepta Slab"/>
                <a:cs typeface="Hepta Slab"/>
                <a:sym typeface="Hepta Slab"/>
              </a:defRPr>
            </a:lvl1pPr>
            <a:lvl2pPr lvl="1"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a:endParaRPr/>
          </a:p>
        </p:txBody>
      </p:sp>
      <p:sp>
        <p:nvSpPr>
          <p:cNvPr id="67" name="Google Shape;67;p5"/>
          <p:cNvSpPr txBox="1">
            <a:spLocks noGrp="1"/>
          </p:cNvSpPr>
          <p:nvPr>
            <p:ph type="subTitle" idx="4"/>
          </p:nvPr>
        </p:nvSpPr>
        <p:spPr>
          <a:xfrm>
            <a:off x="1741325" y="3165788"/>
            <a:ext cx="3941100" cy="4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ebas Neue"/>
              <a:buNone/>
              <a:defRPr sz="2000" b="1">
                <a:solidFill>
                  <a:schemeClr val="dk2"/>
                </a:solidFill>
                <a:latin typeface="Hepta Slab"/>
                <a:ea typeface="Hepta Slab"/>
                <a:cs typeface="Hepta Slab"/>
                <a:sym typeface="Hepta Slab"/>
              </a:defRPr>
            </a:lvl1pPr>
            <a:lvl2pPr lvl="1"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a:endParaRPr/>
          </a:p>
        </p:txBody>
      </p:sp>
      <p:sp>
        <p:nvSpPr>
          <p:cNvPr id="68" name="Google Shape;68;p5"/>
          <p:cNvSpPr txBox="1">
            <a:spLocks noGrp="1"/>
          </p:cNvSpPr>
          <p:nvPr>
            <p:ph type="title"/>
          </p:nvPr>
        </p:nvSpPr>
        <p:spPr>
          <a:xfrm>
            <a:off x="720000" y="539400"/>
            <a:ext cx="7704000" cy="55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3500"/>
              <a:buNone/>
              <a:defRPr sz="3000"/>
            </a:lvl1pPr>
            <a:lvl2pPr lvl="1" rtl="0">
              <a:spcBef>
                <a:spcPts val="0"/>
              </a:spcBef>
              <a:spcAft>
                <a:spcPts val="0"/>
              </a:spcAft>
              <a:buClr>
                <a:schemeClr val="accent2"/>
              </a:buClr>
              <a:buSzPts val="3500"/>
              <a:buNone/>
              <a:defRPr>
                <a:solidFill>
                  <a:schemeClr val="accent2"/>
                </a:solidFill>
              </a:defRPr>
            </a:lvl2pPr>
            <a:lvl3pPr lvl="2" rtl="0">
              <a:spcBef>
                <a:spcPts val="0"/>
              </a:spcBef>
              <a:spcAft>
                <a:spcPts val="0"/>
              </a:spcAft>
              <a:buClr>
                <a:schemeClr val="accent2"/>
              </a:buClr>
              <a:buSzPts val="3500"/>
              <a:buNone/>
              <a:defRPr>
                <a:solidFill>
                  <a:schemeClr val="accent2"/>
                </a:solidFill>
              </a:defRPr>
            </a:lvl3pPr>
            <a:lvl4pPr lvl="3" rtl="0">
              <a:spcBef>
                <a:spcPts val="0"/>
              </a:spcBef>
              <a:spcAft>
                <a:spcPts val="0"/>
              </a:spcAft>
              <a:buClr>
                <a:schemeClr val="accent2"/>
              </a:buClr>
              <a:buSzPts val="3500"/>
              <a:buNone/>
              <a:defRPr>
                <a:solidFill>
                  <a:schemeClr val="accent2"/>
                </a:solidFill>
              </a:defRPr>
            </a:lvl4pPr>
            <a:lvl5pPr lvl="4" rtl="0">
              <a:spcBef>
                <a:spcPts val="0"/>
              </a:spcBef>
              <a:spcAft>
                <a:spcPts val="0"/>
              </a:spcAft>
              <a:buClr>
                <a:schemeClr val="accent2"/>
              </a:buClr>
              <a:buSzPts val="3500"/>
              <a:buNone/>
              <a:defRPr>
                <a:solidFill>
                  <a:schemeClr val="accent2"/>
                </a:solidFill>
              </a:defRPr>
            </a:lvl5pPr>
            <a:lvl6pPr lvl="5" rtl="0">
              <a:spcBef>
                <a:spcPts val="0"/>
              </a:spcBef>
              <a:spcAft>
                <a:spcPts val="0"/>
              </a:spcAft>
              <a:buClr>
                <a:schemeClr val="accent2"/>
              </a:buClr>
              <a:buSzPts val="3500"/>
              <a:buNone/>
              <a:defRPr>
                <a:solidFill>
                  <a:schemeClr val="accent2"/>
                </a:solidFill>
              </a:defRPr>
            </a:lvl6pPr>
            <a:lvl7pPr lvl="6" rtl="0">
              <a:spcBef>
                <a:spcPts val="0"/>
              </a:spcBef>
              <a:spcAft>
                <a:spcPts val="0"/>
              </a:spcAft>
              <a:buClr>
                <a:schemeClr val="accent2"/>
              </a:buClr>
              <a:buSzPts val="3500"/>
              <a:buNone/>
              <a:defRPr>
                <a:solidFill>
                  <a:schemeClr val="accent2"/>
                </a:solidFill>
              </a:defRPr>
            </a:lvl7pPr>
            <a:lvl8pPr lvl="7" rtl="0">
              <a:spcBef>
                <a:spcPts val="0"/>
              </a:spcBef>
              <a:spcAft>
                <a:spcPts val="0"/>
              </a:spcAft>
              <a:buClr>
                <a:schemeClr val="accent2"/>
              </a:buClr>
              <a:buSzPts val="3500"/>
              <a:buNone/>
              <a:defRPr>
                <a:solidFill>
                  <a:schemeClr val="accent2"/>
                </a:solidFill>
              </a:defRPr>
            </a:lvl8pPr>
            <a:lvl9pPr lvl="8" rtl="0">
              <a:spcBef>
                <a:spcPts val="0"/>
              </a:spcBef>
              <a:spcAft>
                <a:spcPts val="0"/>
              </a:spcAft>
              <a:buClr>
                <a:schemeClr val="accent2"/>
              </a:buClr>
              <a:buSzPts val="3500"/>
              <a:buNone/>
              <a:defRPr>
                <a:solidFill>
                  <a:schemeClr val="accent2"/>
                </a:solidFill>
              </a:defRPr>
            </a:lvl9pPr>
          </a:lstStyle>
          <a:p>
            <a:endParaRPr/>
          </a:p>
        </p:txBody>
      </p:sp>
      <p:grpSp>
        <p:nvGrpSpPr>
          <p:cNvPr id="69" name="Google Shape;69;p5"/>
          <p:cNvGrpSpPr/>
          <p:nvPr/>
        </p:nvGrpSpPr>
        <p:grpSpPr>
          <a:xfrm>
            <a:off x="283401" y="179240"/>
            <a:ext cx="8538724" cy="4716822"/>
            <a:chOff x="283401" y="179240"/>
            <a:chExt cx="8538724" cy="4716822"/>
          </a:xfrm>
        </p:grpSpPr>
        <p:sp>
          <p:nvSpPr>
            <p:cNvPr id="70" name="Google Shape;70;p5"/>
            <p:cNvSpPr/>
            <p:nvPr/>
          </p:nvSpPr>
          <p:spPr>
            <a:xfrm>
              <a:off x="8783788" y="3826012"/>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a:off x="647553" y="4447666"/>
              <a:ext cx="303549" cy="303519"/>
            </a:xfrm>
            <a:custGeom>
              <a:avLst/>
              <a:gdLst/>
              <a:ahLst/>
              <a:cxnLst/>
              <a:rect l="l" t="t" r="r" b="b"/>
              <a:pathLst>
                <a:path w="10309" h="10308" extrusionOk="0">
                  <a:moveTo>
                    <a:pt x="4104" y="0"/>
                  </a:moveTo>
                  <a:lnTo>
                    <a:pt x="4104" y="4137"/>
                  </a:lnTo>
                  <a:lnTo>
                    <a:pt x="1" y="4137"/>
                  </a:lnTo>
                  <a:lnTo>
                    <a:pt x="1" y="6205"/>
                  </a:lnTo>
                  <a:lnTo>
                    <a:pt x="4104" y="6205"/>
                  </a:lnTo>
                  <a:lnTo>
                    <a:pt x="4104" y="10308"/>
                  </a:lnTo>
                  <a:lnTo>
                    <a:pt x="6172" y="10308"/>
                  </a:lnTo>
                  <a:lnTo>
                    <a:pt x="6172" y="6205"/>
                  </a:lnTo>
                  <a:lnTo>
                    <a:pt x="10308" y="6205"/>
                  </a:lnTo>
                  <a:lnTo>
                    <a:pt x="10308" y="4137"/>
                  </a:lnTo>
                  <a:lnTo>
                    <a:pt x="6172" y="4137"/>
                  </a:lnTo>
                  <a:lnTo>
                    <a:pt x="6172"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a:off x="329090" y="597039"/>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a:off x="2495775" y="4512746"/>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283401" y="3014313"/>
              <a:ext cx="45710" cy="45710"/>
            </a:xfrm>
            <a:custGeom>
              <a:avLst/>
              <a:gdLst/>
              <a:ahLst/>
              <a:cxnLst/>
              <a:rect l="l" t="t" r="r" b="b"/>
              <a:pathLst>
                <a:path w="1302" h="1302" extrusionOk="0">
                  <a:moveTo>
                    <a:pt x="667" y="1"/>
                  </a:moveTo>
                  <a:cubicBezTo>
                    <a:pt x="300" y="1"/>
                    <a:pt x="0" y="301"/>
                    <a:pt x="0" y="668"/>
                  </a:cubicBezTo>
                  <a:cubicBezTo>
                    <a:pt x="0" y="1002"/>
                    <a:pt x="300" y="1302"/>
                    <a:pt x="667" y="1302"/>
                  </a:cubicBezTo>
                  <a:cubicBezTo>
                    <a:pt x="1001" y="1302"/>
                    <a:pt x="1301" y="1002"/>
                    <a:pt x="1301" y="668"/>
                  </a:cubicBezTo>
                  <a:cubicBezTo>
                    <a:pt x="1301" y="301"/>
                    <a:pt x="1001" y="1"/>
                    <a:pt x="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5"/>
            <p:cNvSpPr/>
            <p:nvPr/>
          </p:nvSpPr>
          <p:spPr>
            <a:xfrm>
              <a:off x="1101217" y="332154"/>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5"/>
            <p:cNvSpPr/>
            <p:nvPr/>
          </p:nvSpPr>
          <p:spPr>
            <a:xfrm>
              <a:off x="5006234" y="179240"/>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5"/>
            <p:cNvSpPr/>
            <p:nvPr/>
          </p:nvSpPr>
          <p:spPr>
            <a:xfrm>
              <a:off x="8406610" y="494541"/>
              <a:ext cx="45710" cy="45710"/>
            </a:xfrm>
            <a:custGeom>
              <a:avLst/>
              <a:gdLst/>
              <a:ahLst/>
              <a:cxnLst/>
              <a:rect l="l" t="t" r="r" b="b"/>
              <a:pathLst>
                <a:path w="1302" h="1302" extrusionOk="0">
                  <a:moveTo>
                    <a:pt x="634" y="1"/>
                  </a:moveTo>
                  <a:cubicBezTo>
                    <a:pt x="301" y="1"/>
                    <a:pt x="1" y="301"/>
                    <a:pt x="1" y="635"/>
                  </a:cubicBezTo>
                  <a:cubicBezTo>
                    <a:pt x="1" y="1002"/>
                    <a:pt x="301" y="1302"/>
                    <a:pt x="634" y="1302"/>
                  </a:cubicBezTo>
                  <a:cubicBezTo>
                    <a:pt x="1001" y="1302"/>
                    <a:pt x="1302" y="1002"/>
                    <a:pt x="1302" y="635"/>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a:off x="8587209" y="2309767"/>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5"/>
            <p:cNvSpPr/>
            <p:nvPr/>
          </p:nvSpPr>
          <p:spPr>
            <a:xfrm>
              <a:off x="4751016" y="4850387"/>
              <a:ext cx="45710" cy="45675"/>
            </a:xfrm>
            <a:custGeom>
              <a:avLst/>
              <a:gdLst/>
              <a:ahLst/>
              <a:cxnLst/>
              <a:rect l="l" t="t" r="r" b="b"/>
              <a:pathLst>
                <a:path w="1302" h="1301" extrusionOk="0">
                  <a:moveTo>
                    <a:pt x="635" y="0"/>
                  </a:moveTo>
                  <a:cubicBezTo>
                    <a:pt x="301" y="0"/>
                    <a:pt x="1" y="300"/>
                    <a:pt x="1" y="667"/>
                  </a:cubicBezTo>
                  <a:cubicBezTo>
                    <a:pt x="1" y="1034"/>
                    <a:pt x="301" y="1301"/>
                    <a:pt x="635" y="1301"/>
                  </a:cubicBezTo>
                  <a:cubicBezTo>
                    <a:pt x="1002" y="1301"/>
                    <a:pt x="1302" y="1001"/>
                    <a:pt x="1302" y="667"/>
                  </a:cubicBezTo>
                  <a:cubicBezTo>
                    <a:pt x="1302" y="300"/>
                    <a:pt x="1002" y="0"/>
                    <a:pt x="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80;p5"/>
          <p:cNvGrpSpPr/>
          <p:nvPr/>
        </p:nvGrpSpPr>
        <p:grpSpPr>
          <a:xfrm rot="-3599993">
            <a:off x="8343316" y="1043291"/>
            <a:ext cx="495057" cy="553005"/>
            <a:chOff x="4543425" y="1438150"/>
            <a:chExt cx="420325" cy="469525"/>
          </a:xfrm>
        </p:grpSpPr>
        <p:sp>
          <p:nvSpPr>
            <p:cNvPr id="81" name="Google Shape;81;p5"/>
            <p:cNvSpPr/>
            <p:nvPr/>
          </p:nvSpPr>
          <p:spPr>
            <a:xfrm>
              <a:off x="4706875" y="1590750"/>
              <a:ext cx="137625" cy="95100"/>
            </a:xfrm>
            <a:custGeom>
              <a:avLst/>
              <a:gdLst/>
              <a:ahLst/>
              <a:cxnLst/>
              <a:rect l="l" t="t" r="r" b="b"/>
              <a:pathLst>
                <a:path w="5505" h="3804" extrusionOk="0">
                  <a:moveTo>
                    <a:pt x="234" y="0"/>
                  </a:moveTo>
                  <a:lnTo>
                    <a:pt x="0" y="367"/>
                  </a:lnTo>
                  <a:lnTo>
                    <a:pt x="5271" y="3803"/>
                  </a:lnTo>
                  <a:lnTo>
                    <a:pt x="5504" y="3436"/>
                  </a:lnTo>
                  <a:lnTo>
                    <a:pt x="23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5"/>
            <p:cNvSpPr/>
            <p:nvPr/>
          </p:nvSpPr>
          <p:spPr>
            <a:xfrm>
              <a:off x="4706875" y="1541550"/>
              <a:ext cx="182650" cy="124275"/>
            </a:xfrm>
            <a:custGeom>
              <a:avLst/>
              <a:gdLst/>
              <a:ahLst/>
              <a:cxnLst/>
              <a:rect l="l" t="t" r="r" b="b"/>
              <a:pathLst>
                <a:path w="7306" h="4971" extrusionOk="0">
                  <a:moveTo>
                    <a:pt x="200" y="0"/>
                  </a:moveTo>
                  <a:lnTo>
                    <a:pt x="0" y="334"/>
                  </a:lnTo>
                  <a:lnTo>
                    <a:pt x="7105" y="4971"/>
                  </a:lnTo>
                  <a:lnTo>
                    <a:pt x="7305" y="4604"/>
                  </a:lnTo>
                  <a:lnTo>
                    <a:pt x="200"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5"/>
            <p:cNvSpPr/>
            <p:nvPr/>
          </p:nvSpPr>
          <p:spPr>
            <a:xfrm>
              <a:off x="4723550" y="1502350"/>
              <a:ext cx="195150" cy="131775"/>
            </a:xfrm>
            <a:custGeom>
              <a:avLst/>
              <a:gdLst/>
              <a:ahLst/>
              <a:cxnLst/>
              <a:rect l="l" t="t" r="r" b="b"/>
              <a:pathLst>
                <a:path w="7806" h="5271" extrusionOk="0">
                  <a:moveTo>
                    <a:pt x="200" y="1"/>
                  </a:moveTo>
                  <a:lnTo>
                    <a:pt x="0" y="367"/>
                  </a:lnTo>
                  <a:lnTo>
                    <a:pt x="7572" y="5271"/>
                  </a:lnTo>
                  <a:lnTo>
                    <a:pt x="7806" y="4937"/>
                  </a:lnTo>
                  <a:lnTo>
                    <a:pt x="200"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5"/>
            <p:cNvSpPr/>
            <p:nvPr/>
          </p:nvSpPr>
          <p:spPr>
            <a:xfrm>
              <a:off x="4746050" y="1468150"/>
              <a:ext cx="195175" cy="130950"/>
            </a:xfrm>
            <a:custGeom>
              <a:avLst/>
              <a:gdLst/>
              <a:ahLst/>
              <a:cxnLst/>
              <a:rect l="l" t="t" r="r" b="b"/>
              <a:pathLst>
                <a:path w="7807" h="5238" extrusionOk="0">
                  <a:moveTo>
                    <a:pt x="234" y="1"/>
                  </a:moveTo>
                  <a:lnTo>
                    <a:pt x="1" y="334"/>
                  </a:lnTo>
                  <a:lnTo>
                    <a:pt x="7573" y="5238"/>
                  </a:lnTo>
                  <a:lnTo>
                    <a:pt x="7806" y="4904"/>
                  </a:lnTo>
                  <a:lnTo>
                    <a:pt x="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
            <p:cNvSpPr/>
            <p:nvPr/>
          </p:nvSpPr>
          <p:spPr>
            <a:xfrm>
              <a:off x="4661825" y="1659975"/>
              <a:ext cx="137625" cy="94250"/>
            </a:xfrm>
            <a:custGeom>
              <a:avLst/>
              <a:gdLst/>
              <a:ahLst/>
              <a:cxnLst/>
              <a:rect l="l" t="t" r="r" b="b"/>
              <a:pathLst>
                <a:path w="5505" h="3770" extrusionOk="0">
                  <a:moveTo>
                    <a:pt x="234" y="0"/>
                  </a:moveTo>
                  <a:lnTo>
                    <a:pt x="1" y="334"/>
                  </a:lnTo>
                  <a:lnTo>
                    <a:pt x="5305" y="3769"/>
                  </a:lnTo>
                  <a:lnTo>
                    <a:pt x="5505" y="3402"/>
                  </a:lnTo>
                  <a:lnTo>
                    <a:pt x="23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5"/>
            <p:cNvSpPr/>
            <p:nvPr/>
          </p:nvSpPr>
          <p:spPr>
            <a:xfrm>
              <a:off x="4616800" y="1679975"/>
              <a:ext cx="183500" cy="124275"/>
            </a:xfrm>
            <a:custGeom>
              <a:avLst/>
              <a:gdLst/>
              <a:ahLst/>
              <a:cxnLst/>
              <a:rect l="l" t="t" r="r" b="b"/>
              <a:pathLst>
                <a:path w="7340" h="4971" extrusionOk="0">
                  <a:moveTo>
                    <a:pt x="234" y="1"/>
                  </a:moveTo>
                  <a:lnTo>
                    <a:pt x="1" y="334"/>
                  </a:lnTo>
                  <a:lnTo>
                    <a:pt x="7106" y="4971"/>
                  </a:lnTo>
                  <a:lnTo>
                    <a:pt x="7339" y="4604"/>
                  </a:lnTo>
                  <a:lnTo>
                    <a:pt x="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a:off x="4588450" y="1710825"/>
              <a:ext cx="195150" cy="131800"/>
            </a:xfrm>
            <a:custGeom>
              <a:avLst/>
              <a:gdLst/>
              <a:ahLst/>
              <a:cxnLst/>
              <a:rect l="l" t="t" r="r" b="b"/>
              <a:pathLst>
                <a:path w="7806" h="5272" extrusionOk="0">
                  <a:moveTo>
                    <a:pt x="201" y="1"/>
                  </a:moveTo>
                  <a:lnTo>
                    <a:pt x="0" y="334"/>
                  </a:lnTo>
                  <a:lnTo>
                    <a:pt x="7572" y="5271"/>
                  </a:lnTo>
                  <a:lnTo>
                    <a:pt x="7806" y="4904"/>
                  </a:lnTo>
                  <a:lnTo>
                    <a:pt x="201"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a:off x="4565100" y="1745850"/>
              <a:ext cx="195150" cy="131800"/>
            </a:xfrm>
            <a:custGeom>
              <a:avLst/>
              <a:gdLst/>
              <a:ahLst/>
              <a:cxnLst/>
              <a:rect l="l" t="t" r="r" b="b"/>
              <a:pathLst>
                <a:path w="7806" h="5272" extrusionOk="0">
                  <a:moveTo>
                    <a:pt x="234" y="1"/>
                  </a:moveTo>
                  <a:lnTo>
                    <a:pt x="0" y="334"/>
                  </a:lnTo>
                  <a:lnTo>
                    <a:pt x="7606" y="5271"/>
                  </a:lnTo>
                  <a:lnTo>
                    <a:pt x="7806" y="4904"/>
                  </a:lnTo>
                  <a:lnTo>
                    <a:pt x="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a:off x="4543425" y="1438150"/>
              <a:ext cx="420325" cy="469525"/>
            </a:xfrm>
            <a:custGeom>
              <a:avLst/>
              <a:gdLst/>
              <a:ahLst/>
              <a:cxnLst/>
              <a:rect l="l" t="t" r="r" b="b"/>
              <a:pathLst>
                <a:path w="16813" h="18781" extrusionOk="0">
                  <a:moveTo>
                    <a:pt x="8840" y="0"/>
                  </a:moveTo>
                  <a:cubicBezTo>
                    <a:pt x="8306" y="467"/>
                    <a:pt x="7839" y="1001"/>
                    <a:pt x="7439" y="1601"/>
                  </a:cubicBezTo>
                  <a:cubicBezTo>
                    <a:pt x="5904" y="3970"/>
                    <a:pt x="5871" y="6805"/>
                    <a:pt x="7172" y="8573"/>
                  </a:cubicBezTo>
                  <a:cubicBezTo>
                    <a:pt x="6862" y="8506"/>
                    <a:pt x="6543" y="8473"/>
                    <a:pt x="6221" y="8473"/>
                  </a:cubicBezTo>
                  <a:cubicBezTo>
                    <a:pt x="4290" y="8473"/>
                    <a:pt x="2216" y="9646"/>
                    <a:pt x="901" y="11675"/>
                  </a:cubicBezTo>
                  <a:cubicBezTo>
                    <a:pt x="500" y="12275"/>
                    <a:pt x="200" y="12909"/>
                    <a:pt x="0" y="13576"/>
                  </a:cubicBezTo>
                  <a:lnTo>
                    <a:pt x="801" y="13843"/>
                  </a:lnTo>
                  <a:cubicBezTo>
                    <a:pt x="967" y="13243"/>
                    <a:pt x="1234" y="12642"/>
                    <a:pt x="1601" y="12109"/>
                  </a:cubicBezTo>
                  <a:cubicBezTo>
                    <a:pt x="2761" y="10334"/>
                    <a:pt x="4558" y="9298"/>
                    <a:pt x="6207" y="9298"/>
                  </a:cubicBezTo>
                  <a:cubicBezTo>
                    <a:pt x="6883" y="9298"/>
                    <a:pt x="7534" y="9472"/>
                    <a:pt x="8106" y="9840"/>
                  </a:cubicBezTo>
                  <a:cubicBezTo>
                    <a:pt x="10041" y="11108"/>
                    <a:pt x="10307" y="14177"/>
                    <a:pt x="8673" y="16712"/>
                  </a:cubicBezTo>
                  <a:cubicBezTo>
                    <a:pt x="8339" y="17246"/>
                    <a:pt x="7906" y="17713"/>
                    <a:pt x="7439" y="18146"/>
                  </a:cubicBezTo>
                  <a:lnTo>
                    <a:pt x="7972" y="18780"/>
                  </a:lnTo>
                  <a:cubicBezTo>
                    <a:pt x="8506" y="18313"/>
                    <a:pt x="8973" y="17746"/>
                    <a:pt x="9373" y="17179"/>
                  </a:cubicBezTo>
                  <a:cubicBezTo>
                    <a:pt x="10908" y="14811"/>
                    <a:pt x="10941" y="11975"/>
                    <a:pt x="9640" y="10174"/>
                  </a:cubicBezTo>
                  <a:lnTo>
                    <a:pt x="9640" y="10174"/>
                  </a:lnTo>
                  <a:cubicBezTo>
                    <a:pt x="9956" y="10242"/>
                    <a:pt x="10280" y="10275"/>
                    <a:pt x="10607" y="10275"/>
                  </a:cubicBezTo>
                  <a:cubicBezTo>
                    <a:pt x="12534" y="10275"/>
                    <a:pt x="14600" y="9124"/>
                    <a:pt x="15911" y="7072"/>
                  </a:cubicBezTo>
                  <a:cubicBezTo>
                    <a:pt x="16312" y="6505"/>
                    <a:pt x="16612" y="5838"/>
                    <a:pt x="16812" y="5170"/>
                  </a:cubicBezTo>
                  <a:lnTo>
                    <a:pt x="16012" y="4904"/>
                  </a:lnTo>
                  <a:cubicBezTo>
                    <a:pt x="15811" y="5537"/>
                    <a:pt x="15545" y="6104"/>
                    <a:pt x="15211" y="6638"/>
                  </a:cubicBezTo>
                  <a:cubicBezTo>
                    <a:pt x="14052" y="8413"/>
                    <a:pt x="12238" y="9449"/>
                    <a:pt x="10591" y="9449"/>
                  </a:cubicBezTo>
                  <a:cubicBezTo>
                    <a:pt x="9916" y="9449"/>
                    <a:pt x="9269" y="9275"/>
                    <a:pt x="8706" y="8906"/>
                  </a:cubicBezTo>
                  <a:cubicBezTo>
                    <a:pt x="6772" y="7639"/>
                    <a:pt x="6505" y="4570"/>
                    <a:pt x="8139" y="2035"/>
                  </a:cubicBezTo>
                  <a:cubicBezTo>
                    <a:pt x="8473" y="1501"/>
                    <a:pt x="8906" y="1034"/>
                    <a:pt x="9373" y="600"/>
                  </a:cubicBezTo>
                  <a:lnTo>
                    <a:pt x="88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16/09/2023</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7398960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16/09/2023</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980308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16/09/2023</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6553647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16/09/2023</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7252383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16/09/2023</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3124906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16/09/2023</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053541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16/09/2023</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9542300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16/09/2023</a:t>
            </a:fld>
            <a:endParaRPr lang="vi-VN" kern="1200">
              <a:solidFill>
                <a:prstClr val="black">
                  <a:tint val="75000"/>
                </a:prstClr>
              </a:solidFill>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2016236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16/09/2023</a:t>
            </a:fld>
            <a:endParaRPr lang="vi-VN" kern="1200">
              <a:solidFill>
                <a:prstClr val="black">
                  <a:tint val="75000"/>
                </a:prstClr>
              </a:solidFill>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0916459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16/09/2023</a:t>
            </a:fld>
            <a:endParaRPr lang="vi-VN" kern="1200">
              <a:solidFill>
                <a:prstClr val="black">
                  <a:tint val="75000"/>
                </a:prstClr>
              </a:solidFill>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742156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0"/>
        <p:cNvGrpSpPr/>
        <p:nvPr/>
      </p:nvGrpSpPr>
      <p:grpSpPr>
        <a:xfrm>
          <a:off x="0" y="0"/>
          <a:ext cx="0" cy="0"/>
          <a:chOff x="0" y="0"/>
          <a:chExt cx="0" cy="0"/>
        </a:xfrm>
      </p:grpSpPr>
      <p:sp>
        <p:nvSpPr>
          <p:cNvPr id="91" name="Google Shape;91;p6"/>
          <p:cNvSpPr txBox="1">
            <a:spLocks noGrp="1"/>
          </p:cNvSpPr>
          <p:nvPr>
            <p:ph type="title"/>
          </p:nvPr>
        </p:nvSpPr>
        <p:spPr>
          <a:xfrm>
            <a:off x="720000" y="539400"/>
            <a:ext cx="7704000" cy="55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3500"/>
              <a:buNone/>
              <a:defRPr sz="3000"/>
            </a:lvl1pPr>
            <a:lvl2pPr lvl="1" rtl="0">
              <a:spcBef>
                <a:spcPts val="0"/>
              </a:spcBef>
              <a:spcAft>
                <a:spcPts val="0"/>
              </a:spcAft>
              <a:buClr>
                <a:schemeClr val="accent2"/>
              </a:buClr>
              <a:buSzPts val="3500"/>
              <a:buNone/>
              <a:defRPr>
                <a:solidFill>
                  <a:schemeClr val="accent2"/>
                </a:solidFill>
              </a:defRPr>
            </a:lvl2pPr>
            <a:lvl3pPr lvl="2" rtl="0">
              <a:spcBef>
                <a:spcPts val="0"/>
              </a:spcBef>
              <a:spcAft>
                <a:spcPts val="0"/>
              </a:spcAft>
              <a:buClr>
                <a:schemeClr val="accent2"/>
              </a:buClr>
              <a:buSzPts val="3500"/>
              <a:buNone/>
              <a:defRPr>
                <a:solidFill>
                  <a:schemeClr val="accent2"/>
                </a:solidFill>
              </a:defRPr>
            </a:lvl3pPr>
            <a:lvl4pPr lvl="3" rtl="0">
              <a:spcBef>
                <a:spcPts val="0"/>
              </a:spcBef>
              <a:spcAft>
                <a:spcPts val="0"/>
              </a:spcAft>
              <a:buClr>
                <a:schemeClr val="accent2"/>
              </a:buClr>
              <a:buSzPts val="3500"/>
              <a:buNone/>
              <a:defRPr>
                <a:solidFill>
                  <a:schemeClr val="accent2"/>
                </a:solidFill>
              </a:defRPr>
            </a:lvl4pPr>
            <a:lvl5pPr lvl="4" rtl="0">
              <a:spcBef>
                <a:spcPts val="0"/>
              </a:spcBef>
              <a:spcAft>
                <a:spcPts val="0"/>
              </a:spcAft>
              <a:buClr>
                <a:schemeClr val="accent2"/>
              </a:buClr>
              <a:buSzPts val="3500"/>
              <a:buNone/>
              <a:defRPr>
                <a:solidFill>
                  <a:schemeClr val="accent2"/>
                </a:solidFill>
              </a:defRPr>
            </a:lvl5pPr>
            <a:lvl6pPr lvl="5" rtl="0">
              <a:spcBef>
                <a:spcPts val="0"/>
              </a:spcBef>
              <a:spcAft>
                <a:spcPts val="0"/>
              </a:spcAft>
              <a:buClr>
                <a:schemeClr val="accent2"/>
              </a:buClr>
              <a:buSzPts val="3500"/>
              <a:buNone/>
              <a:defRPr>
                <a:solidFill>
                  <a:schemeClr val="accent2"/>
                </a:solidFill>
              </a:defRPr>
            </a:lvl6pPr>
            <a:lvl7pPr lvl="6" rtl="0">
              <a:spcBef>
                <a:spcPts val="0"/>
              </a:spcBef>
              <a:spcAft>
                <a:spcPts val="0"/>
              </a:spcAft>
              <a:buClr>
                <a:schemeClr val="accent2"/>
              </a:buClr>
              <a:buSzPts val="3500"/>
              <a:buNone/>
              <a:defRPr>
                <a:solidFill>
                  <a:schemeClr val="accent2"/>
                </a:solidFill>
              </a:defRPr>
            </a:lvl7pPr>
            <a:lvl8pPr lvl="7" rtl="0">
              <a:spcBef>
                <a:spcPts val="0"/>
              </a:spcBef>
              <a:spcAft>
                <a:spcPts val="0"/>
              </a:spcAft>
              <a:buClr>
                <a:schemeClr val="accent2"/>
              </a:buClr>
              <a:buSzPts val="3500"/>
              <a:buNone/>
              <a:defRPr>
                <a:solidFill>
                  <a:schemeClr val="accent2"/>
                </a:solidFill>
              </a:defRPr>
            </a:lvl8pPr>
            <a:lvl9pPr lvl="8" rtl="0">
              <a:spcBef>
                <a:spcPts val="0"/>
              </a:spcBef>
              <a:spcAft>
                <a:spcPts val="0"/>
              </a:spcAft>
              <a:buClr>
                <a:schemeClr val="accent2"/>
              </a:buClr>
              <a:buSzPts val="3500"/>
              <a:buNone/>
              <a:defRPr>
                <a:solidFill>
                  <a:schemeClr val="accent2"/>
                </a:solidFill>
              </a:defRPr>
            </a:lvl9pPr>
          </a:lstStyle>
          <a:p>
            <a:endParaRPr/>
          </a:p>
        </p:txBody>
      </p:sp>
      <p:grpSp>
        <p:nvGrpSpPr>
          <p:cNvPr id="92" name="Google Shape;92;p6"/>
          <p:cNvGrpSpPr/>
          <p:nvPr/>
        </p:nvGrpSpPr>
        <p:grpSpPr>
          <a:xfrm>
            <a:off x="237103" y="868006"/>
            <a:ext cx="495039" cy="572734"/>
            <a:chOff x="4248775" y="2055250"/>
            <a:chExt cx="316825" cy="366550"/>
          </a:xfrm>
        </p:grpSpPr>
        <p:sp>
          <p:nvSpPr>
            <p:cNvPr id="93" name="Google Shape;93;p6"/>
            <p:cNvSpPr/>
            <p:nvPr/>
          </p:nvSpPr>
          <p:spPr>
            <a:xfrm>
              <a:off x="4248775" y="2055250"/>
              <a:ext cx="316825" cy="366550"/>
            </a:xfrm>
            <a:custGeom>
              <a:avLst/>
              <a:gdLst/>
              <a:ahLst/>
              <a:cxnLst/>
              <a:rect l="l" t="t" r="r" b="b"/>
              <a:pathLst>
                <a:path w="12673" h="14662" extrusionOk="0">
                  <a:moveTo>
                    <a:pt x="6665" y="1"/>
                  </a:moveTo>
                  <a:lnTo>
                    <a:pt x="6234" y="247"/>
                  </a:lnTo>
                  <a:lnTo>
                    <a:pt x="8244" y="3712"/>
                  </a:lnTo>
                  <a:lnTo>
                    <a:pt x="6296" y="7075"/>
                  </a:lnTo>
                  <a:lnTo>
                    <a:pt x="2420" y="7075"/>
                  </a:lnTo>
                  <a:lnTo>
                    <a:pt x="411" y="3589"/>
                  </a:lnTo>
                  <a:lnTo>
                    <a:pt x="1" y="3835"/>
                  </a:lnTo>
                  <a:lnTo>
                    <a:pt x="2010" y="7321"/>
                  </a:lnTo>
                  <a:lnTo>
                    <a:pt x="1" y="10807"/>
                  </a:lnTo>
                  <a:lnTo>
                    <a:pt x="411" y="11053"/>
                  </a:lnTo>
                  <a:lnTo>
                    <a:pt x="2420" y="7567"/>
                  </a:lnTo>
                  <a:lnTo>
                    <a:pt x="6296" y="7567"/>
                  </a:lnTo>
                  <a:lnTo>
                    <a:pt x="8244" y="10950"/>
                  </a:lnTo>
                  <a:lnTo>
                    <a:pt x="6234" y="14415"/>
                  </a:lnTo>
                  <a:lnTo>
                    <a:pt x="6665" y="14661"/>
                  </a:lnTo>
                  <a:lnTo>
                    <a:pt x="8674" y="11176"/>
                  </a:lnTo>
                  <a:lnTo>
                    <a:pt x="12673" y="11176"/>
                  </a:lnTo>
                  <a:lnTo>
                    <a:pt x="12673" y="10684"/>
                  </a:lnTo>
                  <a:lnTo>
                    <a:pt x="8674" y="10684"/>
                  </a:lnTo>
                  <a:lnTo>
                    <a:pt x="6726" y="7321"/>
                  </a:lnTo>
                  <a:lnTo>
                    <a:pt x="8674" y="3958"/>
                  </a:lnTo>
                  <a:lnTo>
                    <a:pt x="12673" y="3958"/>
                  </a:lnTo>
                  <a:lnTo>
                    <a:pt x="12673" y="3466"/>
                  </a:lnTo>
                  <a:lnTo>
                    <a:pt x="8674" y="3466"/>
                  </a:lnTo>
                  <a:lnTo>
                    <a:pt x="6665"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a:off x="4286725" y="2223400"/>
              <a:ext cx="33850" cy="33325"/>
            </a:xfrm>
            <a:custGeom>
              <a:avLst/>
              <a:gdLst/>
              <a:ahLst/>
              <a:cxnLst/>
              <a:rect l="l" t="t" r="r" b="b"/>
              <a:pathLst>
                <a:path w="1354" h="1333" extrusionOk="0">
                  <a:moveTo>
                    <a:pt x="677" y="0"/>
                  </a:moveTo>
                  <a:cubicBezTo>
                    <a:pt x="308" y="0"/>
                    <a:pt x="0" y="287"/>
                    <a:pt x="0" y="656"/>
                  </a:cubicBezTo>
                  <a:cubicBezTo>
                    <a:pt x="0" y="1025"/>
                    <a:pt x="308" y="1333"/>
                    <a:pt x="677" y="1333"/>
                  </a:cubicBezTo>
                  <a:cubicBezTo>
                    <a:pt x="1046" y="1333"/>
                    <a:pt x="1353" y="1025"/>
                    <a:pt x="1353" y="656"/>
                  </a:cubicBezTo>
                  <a:cubicBezTo>
                    <a:pt x="1353" y="287"/>
                    <a:pt x="1046" y="0"/>
                    <a:pt x="67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p:nvPr/>
          </p:nvSpPr>
          <p:spPr>
            <a:xfrm>
              <a:off x="4393850" y="2223400"/>
              <a:ext cx="33850" cy="33325"/>
            </a:xfrm>
            <a:custGeom>
              <a:avLst/>
              <a:gdLst/>
              <a:ahLst/>
              <a:cxnLst/>
              <a:rect l="l" t="t" r="r" b="b"/>
              <a:pathLst>
                <a:path w="1354" h="1333" extrusionOk="0">
                  <a:moveTo>
                    <a:pt x="677" y="0"/>
                  </a:moveTo>
                  <a:cubicBezTo>
                    <a:pt x="308" y="0"/>
                    <a:pt x="1" y="287"/>
                    <a:pt x="1" y="656"/>
                  </a:cubicBezTo>
                  <a:cubicBezTo>
                    <a:pt x="1" y="1025"/>
                    <a:pt x="308" y="1333"/>
                    <a:pt x="677" y="1333"/>
                  </a:cubicBezTo>
                  <a:cubicBezTo>
                    <a:pt x="1046" y="1333"/>
                    <a:pt x="1354" y="1025"/>
                    <a:pt x="1354" y="656"/>
                  </a:cubicBezTo>
                  <a:cubicBezTo>
                    <a:pt x="1354" y="287"/>
                    <a:pt x="1046" y="0"/>
                    <a:pt x="67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6"/>
            <p:cNvSpPr/>
            <p:nvPr/>
          </p:nvSpPr>
          <p:spPr>
            <a:xfrm>
              <a:off x="4445625" y="2130600"/>
              <a:ext cx="33350" cy="33350"/>
            </a:xfrm>
            <a:custGeom>
              <a:avLst/>
              <a:gdLst/>
              <a:ahLst/>
              <a:cxnLst/>
              <a:rect l="l" t="t" r="r" b="b"/>
              <a:pathLst>
                <a:path w="1334" h="1334" extrusionOk="0">
                  <a:moveTo>
                    <a:pt x="657" y="1"/>
                  </a:moveTo>
                  <a:cubicBezTo>
                    <a:pt x="288" y="1"/>
                    <a:pt x="1" y="308"/>
                    <a:pt x="1" y="678"/>
                  </a:cubicBezTo>
                  <a:cubicBezTo>
                    <a:pt x="1" y="1047"/>
                    <a:pt x="288" y="1334"/>
                    <a:pt x="657" y="1334"/>
                  </a:cubicBezTo>
                  <a:cubicBezTo>
                    <a:pt x="1026" y="1334"/>
                    <a:pt x="1333" y="1047"/>
                    <a:pt x="1333" y="678"/>
                  </a:cubicBezTo>
                  <a:cubicBezTo>
                    <a:pt x="1333" y="308"/>
                    <a:pt x="1026" y="1"/>
                    <a:pt x="657"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6"/>
            <p:cNvSpPr/>
            <p:nvPr/>
          </p:nvSpPr>
          <p:spPr>
            <a:xfrm>
              <a:off x="4445625" y="2312575"/>
              <a:ext cx="33350" cy="33350"/>
            </a:xfrm>
            <a:custGeom>
              <a:avLst/>
              <a:gdLst/>
              <a:ahLst/>
              <a:cxnLst/>
              <a:rect l="l" t="t" r="r" b="b"/>
              <a:pathLst>
                <a:path w="1334" h="1334" extrusionOk="0">
                  <a:moveTo>
                    <a:pt x="657" y="1"/>
                  </a:moveTo>
                  <a:cubicBezTo>
                    <a:pt x="288" y="1"/>
                    <a:pt x="1" y="288"/>
                    <a:pt x="1" y="657"/>
                  </a:cubicBezTo>
                  <a:cubicBezTo>
                    <a:pt x="1" y="1026"/>
                    <a:pt x="288" y="1334"/>
                    <a:pt x="657" y="1334"/>
                  </a:cubicBezTo>
                  <a:cubicBezTo>
                    <a:pt x="1026" y="1334"/>
                    <a:pt x="1333" y="1026"/>
                    <a:pt x="1333" y="657"/>
                  </a:cubicBezTo>
                  <a:cubicBezTo>
                    <a:pt x="1333" y="288"/>
                    <a:pt x="1026" y="1"/>
                    <a:pt x="657"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 name="Google Shape;98;p6"/>
          <p:cNvGrpSpPr/>
          <p:nvPr/>
        </p:nvGrpSpPr>
        <p:grpSpPr>
          <a:xfrm rot="-5400000">
            <a:off x="8421835" y="909081"/>
            <a:ext cx="495039" cy="572734"/>
            <a:chOff x="4248775" y="2055250"/>
            <a:chExt cx="316825" cy="366550"/>
          </a:xfrm>
        </p:grpSpPr>
        <p:sp>
          <p:nvSpPr>
            <p:cNvPr id="99" name="Google Shape;99;p6"/>
            <p:cNvSpPr/>
            <p:nvPr/>
          </p:nvSpPr>
          <p:spPr>
            <a:xfrm>
              <a:off x="4248775" y="2055250"/>
              <a:ext cx="316825" cy="366550"/>
            </a:xfrm>
            <a:custGeom>
              <a:avLst/>
              <a:gdLst/>
              <a:ahLst/>
              <a:cxnLst/>
              <a:rect l="l" t="t" r="r" b="b"/>
              <a:pathLst>
                <a:path w="12673" h="14662" extrusionOk="0">
                  <a:moveTo>
                    <a:pt x="6665" y="1"/>
                  </a:moveTo>
                  <a:lnTo>
                    <a:pt x="6234" y="247"/>
                  </a:lnTo>
                  <a:lnTo>
                    <a:pt x="8244" y="3712"/>
                  </a:lnTo>
                  <a:lnTo>
                    <a:pt x="6296" y="7075"/>
                  </a:lnTo>
                  <a:lnTo>
                    <a:pt x="2420" y="7075"/>
                  </a:lnTo>
                  <a:lnTo>
                    <a:pt x="411" y="3589"/>
                  </a:lnTo>
                  <a:lnTo>
                    <a:pt x="1" y="3835"/>
                  </a:lnTo>
                  <a:lnTo>
                    <a:pt x="2010" y="7321"/>
                  </a:lnTo>
                  <a:lnTo>
                    <a:pt x="1" y="10807"/>
                  </a:lnTo>
                  <a:lnTo>
                    <a:pt x="411" y="11053"/>
                  </a:lnTo>
                  <a:lnTo>
                    <a:pt x="2420" y="7567"/>
                  </a:lnTo>
                  <a:lnTo>
                    <a:pt x="6296" y="7567"/>
                  </a:lnTo>
                  <a:lnTo>
                    <a:pt x="8244" y="10950"/>
                  </a:lnTo>
                  <a:lnTo>
                    <a:pt x="6234" y="14415"/>
                  </a:lnTo>
                  <a:lnTo>
                    <a:pt x="6665" y="14661"/>
                  </a:lnTo>
                  <a:lnTo>
                    <a:pt x="8674" y="11176"/>
                  </a:lnTo>
                  <a:lnTo>
                    <a:pt x="12673" y="11176"/>
                  </a:lnTo>
                  <a:lnTo>
                    <a:pt x="12673" y="10684"/>
                  </a:lnTo>
                  <a:lnTo>
                    <a:pt x="8674" y="10684"/>
                  </a:lnTo>
                  <a:lnTo>
                    <a:pt x="6726" y="7321"/>
                  </a:lnTo>
                  <a:lnTo>
                    <a:pt x="8674" y="3958"/>
                  </a:lnTo>
                  <a:lnTo>
                    <a:pt x="12673" y="3958"/>
                  </a:lnTo>
                  <a:lnTo>
                    <a:pt x="12673" y="3466"/>
                  </a:lnTo>
                  <a:lnTo>
                    <a:pt x="8674" y="3466"/>
                  </a:lnTo>
                  <a:lnTo>
                    <a:pt x="6665"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6"/>
            <p:cNvSpPr/>
            <p:nvPr/>
          </p:nvSpPr>
          <p:spPr>
            <a:xfrm>
              <a:off x="4286725" y="2223400"/>
              <a:ext cx="33850" cy="33325"/>
            </a:xfrm>
            <a:custGeom>
              <a:avLst/>
              <a:gdLst/>
              <a:ahLst/>
              <a:cxnLst/>
              <a:rect l="l" t="t" r="r" b="b"/>
              <a:pathLst>
                <a:path w="1354" h="1333" extrusionOk="0">
                  <a:moveTo>
                    <a:pt x="677" y="0"/>
                  </a:moveTo>
                  <a:cubicBezTo>
                    <a:pt x="308" y="0"/>
                    <a:pt x="0" y="287"/>
                    <a:pt x="0" y="656"/>
                  </a:cubicBezTo>
                  <a:cubicBezTo>
                    <a:pt x="0" y="1025"/>
                    <a:pt x="308" y="1333"/>
                    <a:pt x="677" y="1333"/>
                  </a:cubicBezTo>
                  <a:cubicBezTo>
                    <a:pt x="1046" y="1333"/>
                    <a:pt x="1353" y="1025"/>
                    <a:pt x="1353" y="656"/>
                  </a:cubicBezTo>
                  <a:cubicBezTo>
                    <a:pt x="1353" y="287"/>
                    <a:pt x="1046" y="0"/>
                    <a:pt x="67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6"/>
            <p:cNvSpPr/>
            <p:nvPr/>
          </p:nvSpPr>
          <p:spPr>
            <a:xfrm>
              <a:off x="4393850" y="2223400"/>
              <a:ext cx="33850" cy="33325"/>
            </a:xfrm>
            <a:custGeom>
              <a:avLst/>
              <a:gdLst/>
              <a:ahLst/>
              <a:cxnLst/>
              <a:rect l="l" t="t" r="r" b="b"/>
              <a:pathLst>
                <a:path w="1354" h="1333" extrusionOk="0">
                  <a:moveTo>
                    <a:pt x="677" y="0"/>
                  </a:moveTo>
                  <a:cubicBezTo>
                    <a:pt x="308" y="0"/>
                    <a:pt x="1" y="287"/>
                    <a:pt x="1" y="656"/>
                  </a:cubicBezTo>
                  <a:cubicBezTo>
                    <a:pt x="1" y="1025"/>
                    <a:pt x="308" y="1333"/>
                    <a:pt x="677" y="1333"/>
                  </a:cubicBezTo>
                  <a:cubicBezTo>
                    <a:pt x="1046" y="1333"/>
                    <a:pt x="1354" y="1025"/>
                    <a:pt x="1354" y="656"/>
                  </a:cubicBezTo>
                  <a:cubicBezTo>
                    <a:pt x="1354" y="287"/>
                    <a:pt x="1046" y="0"/>
                    <a:pt x="67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a:off x="4445625" y="2130600"/>
              <a:ext cx="33350" cy="33350"/>
            </a:xfrm>
            <a:custGeom>
              <a:avLst/>
              <a:gdLst/>
              <a:ahLst/>
              <a:cxnLst/>
              <a:rect l="l" t="t" r="r" b="b"/>
              <a:pathLst>
                <a:path w="1334" h="1334" extrusionOk="0">
                  <a:moveTo>
                    <a:pt x="657" y="1"/>
                  </a:moveTo>
                  <a:cubicBezTo>
                    <a:pt x="288" y="1"/>
                    <a:pt x="1" y="308"/>
                    <a:pt x="1" y="678"/>
                  </a:cubicBezTo>
                  <a:cubicBezTo>
                    <a:pt x="1" y="1047"/>
                    <a:pt x="288" y="1334"/>
                    <a:pt x="657" y="1334"/>
                  </a:cubicBezTo>
                  <a:cubicBezTo>
                    <a:pt x="1026" y="1334"/>
                    <a:pt x="1333" y="1047"/>
                    <a:pt x="1333" y="678"/>
                  </a:cubicBezTo>
                  <a:cubicBezTo>
                    <a:pt x="1333" y="308"/>
                    <a:pt x="1026" y="1"/>
                    <a:pt x="657"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p:nvPr/>
          </p:nvSpPr>
          <p:spPr>
            <a:xfrm>
              <a:off x="4445625" y="2312575"/>
              <a:ext cx="33350" cy="33350"/>
            </a:xfrm>
            <a:custGeom>
              <a:avLst/>
              <a:gdLst/>
              <a:ahLst/>
              <a:cxnLst/>
              <a:rect l="l" t="t" r="r" b="b"/>
              <a:pathLst>
                <a:path w="1334" h="1334" extrusionOk="0">
                  <a:moveTo>
                    <a:pt x="657" y="1"/>
                  </a:moveTo>
                  <a:cubicBezTo>
                    <a:pt x="288" y="1"/>
                    <a:pt x="1" y="288"/>
                    <a:pt x="1" y="657"/>
                  </a:cubicBezTo>
                  <a:cubicBezTo>
                    <a:pt x="1" y="1026"/>
                    <a:pt x="288" y="1334"/>
                    <a:pt x="657" y="1334"/>
                  </a:cubicBezTo>
                  <a:cubicBezTo>
                    <a:pt x="1026" y="1334"/>
                    <a:pt x="1333" y="1026"/>
                    <a:pt x="1333" y="657"/>
                  </a:cubicBezTo>
                  <a:cubicBezTo>
                    <a:pt x="1333" y="288"/>
                    <a:pt x="1026" y="1"/>
                    <a:pt x="657"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 name="Google Shape;104;p6"/>
          <p:cNvGrpSpPr/>
          <p:nvPr/>
        </p:nvGrpSpPr>
        <p:grpSpPr>
          <a:xfrm>
            <a:off x="298303" y="158779"/>
            <a:ext cx="8679631" cy="4800597"/>
            <a:chOff x="298303" y="158779"/>
            <a:chExt cx="8679631" cy="4800597"/>
          </a:xfrm>
        </p:grpSpPr>
        <p:sp>
          <p:nvSpPr>
            <p:cNvPr id="105" name="Google Shape;105;p6"/>
            <p:cNvSpPr/>
            <p:nvPr/>
          </p:nvSpPr>
          <p:spPr>
            <a:xfrm flipH="1">
              <a:off x="388360" y="4096212"/>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6"/>
            <p:cNvSpPr/>
            <p:nvPr/>
          </p:nvSpPr>
          <p:spPr>
            <a:xfrm flipH="1">
              <a:off x="8674385" y="4604091"/>
              <a:ext cx="303549" cy="303519"/>
            </a:xfrm>
            <a:custGeom>
              <a:avLst/>
              <a:gdLst/>
              <a:ahLst/>
              <a:cxnLst/>
              <a:rect l="l" t="t" r="r" b="b"/>
              <a:pathLst>
                <a:path w="10309" h="10308" extrusionOk="0">
                  <a:moveTo>
                    <a:pt x="4104" y="0"/>
                  </a:moveTo>
                  <a:lnTo>
                    <a:pt x="4104" y="4137"/>
                  </a:lnTo>
                  <a:lnTo>
                    <a:pt x="1" y="4137"/>
                  </a:lnTo>
                  <a:lnTo>
                    <a:pt x="1" y="6205"/>
                  </a:lnTo>
                  <a:lnTo>
                    <a:pt x="4104" y="6205"/>
                  </a:lnTo>
                  <a:lnTo>
                    <a:pt x="4104" y="10308"/>
                  </a:lnTo>
                  <a:lnTo>
                    <a:pt x="6172" y="10308"/>
                  </a:lnTo>
                  <a:lnTo>
                    <a:pt x="6172" y="6205"/>
                  </a:lnTo>
                  <a:lnTo>
                    <a:pt x="10308" y="6205"/>
                  </a:lnTo>
                  <a:lnTo>
                    <a:pt x="10308" y="4137"/>
                  </a:lnTo>
                  <a:lnTo>
                    <a:pt x="6172" y="4137"/>
                  </a:lnTo>
                  <a:lnTo>
                    <a:pt x="6172"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flipH="1">
              <a:off x="465707" y="476586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6"/>
            <p:cNvSpPr/>
            <p:nvPr/>
          </p:nvSpPr>
          <p:spPr>
            <a:xfrm flipH="1">
              <a:off x="7417531" y="4872696"/>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6"/>
            <p:cNvSpPr/>
            <p:nvPr/>
          </p:nvSpPr>
          <p:spPr>
            <a:xfrm flipH="1">
              <a:off x="8628675" y="3188013"/>
              <a:ext cx="45710" cy="45710"/>
            </a:xfrm>
            <a:custGeom>
              <a:avLst/>
              <a:gdLst/>
              <a:ahLst/>
              <a:cxnLst/>
              <a:rect l="l" t="t" r="r" b="b"/>
              <a:pathLst>
                <a:path w="1302" h="1302" extrusionOk="0">
                  <a:moveTo>
                    <a:pt x="667" y="1"/>
                  </a:moveTo>
                  <a:cubicBezTo>
                    <a:pt x="300" y="1"/>
                    <a:pt x="0" y="301"/>
                    <a:pt x="0" y="668"/>
                  </a:cubicBezTo>
                  <a:cubicBezTo>
                    <a:pt x="0" y="1002"/>
                    <a:pt x="300" y="1302"/>
                    <a:pt x="667" y="1302"/>
                  </a:cubicBezTo>
                  <a:cubicBezTo>
                    <a:pt x="1001" y="1302"/>
                    <a:pt x="1301" y="1002"/>
                    <a:pt x="1301" y="668"/>
                  </a:cubicBezTo>
                  <a:cubicBezTo>
                    <a:pt x="1301" y="301"/>
                    <a:pt x="1001" y="1"/>
                    <a:pt x="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6"/>
            <p:cNvSpPr/>
            <p:nvPr/>
          </p:nvSpPr>
          <p:spPr>
            <a:xfrm flipH="1">
              <a:off x="8031514" y="158779"/>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6"/>
            <p:cNvSpPr/>
            <p:nvPr/>
          </p:nvSpPr>
          <p:spPr>
            <a:xfrm flipH="1">
              <a:off x="2561007" y="4815442"/>
              <a:ext cx="45710" cy="45710"/>
            </a:xfrm>
            <a:custGeom>
              <a:avLst/>
              <a:gdLst/>
              <a:ahLst/>
              <a:cxnLst/>
              <a:rect l="l" t="t" r="r" b="b"/>
              <a:pathLst>
                <a:path w="1302" h="1302" extrusionOk="0">
                  <a:moveTo>
                    <a:pt x="634" y="1"/>
                  </a:moveTo>
                  <a:cubicBezTo>
                    <a:pt x="268" y="1"/>
                    <a:pt x="1" y="301"/>
                    <a:pt x="1" y="668"/>
                  </a:cubicBezTo>
                  <a:cubicBezTo>
                    <a:pt x="1" y="1002"/>
                    <a:pt x="268" y="1302"/>
                    <a:pt x="634" y="1302"/>
                  </a:cubicBezTo>
                  <a:cubicBezTo>
                    <a:pt x="1001" y="1302"/>
                    <a:pt x="1302" y="1002"/>
                    <a:pt x="1302" y="668"/>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6"/>
            <p:cNvSpPr/>
            <p:nvPr/>
          </p:nvSpPr>
          <p:spPr>
            <a:xfrm flipH="1">
              <a:off x="3343747" y="245440"/>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6"/>
            <p:cNvSpPr/>
            <p:nvPr/>
          </p:nvSpPr>
          <p:spPr>
            <a:xfrm flipH="1">
              <a:off x="384666" y="265941"/>
              <a:ext cx="45710" cy="45710"/>
            </a:xfrm>
            <a:custGeom>
              <a:avLst/>
              <a:gdLst/>
              <a:ahLst/>
              <a:cxnLst/>
              <a:rect l="l" t="t" r="r" b="b"/>
              <a:pathLst>
                <a:path w="1302" h="1302" extrusionOk="0">
                  <a:moveTo>
                    <a:pt x="634" y="1"/>
                  </a:moveTo>
                  <a:cubicBezTo>
                    <a:pt x="301" y="1"/>
                    <a:pt x="1" y="301"/>
                    <a:pt x="1" y="635"/>
                  </a:cubicBezTo>
                  <a:cubicBezTo>
                    <a:pt x="1" y="1002"/>
                    <a:pt x="301" y="1302"/>
                    <a:pt x="634" y="1302"/>
                  </a:cubicBezTo>
                  <a:cubicBezTo>
                    <a:pt x="1001" y="1302"/>
                    <a:pt x="1302" y="1002"/>
                    <a:pt x="1302" y="635"/>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6"/>
            <p:cNvSpPr/>
            <p:nvPr/>
          </p:nvSpPr>
          <p:spPr>
            <a:xfrm flipH="1">
              <a:off x="298303" y="1902680"/>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6"/>
            <p:cNvSpPr/>
            <p:nvPr/>
          </p:nvSpPr>
          <p:spPr>
            <a:xfrm flipH="1">
              <a:off x="5222560" y="4893212"/>
              <a:ext cx="45710" cy="45675"/>
            </a:xfrm>
            <a:custGeom>
              <a:avLst/>
              <a:gdLst/>
              <a:ahLst/>
              <a:cxnLst/>
              <a:rect l="l" t="t" r="r" b="b"/>
              <a:pathLst>
                <a:path w="1302" h="1301" extrusionOk="0">
                  <a:moveTo>
                    <a:pt x="635" y="0"/>
                  </a:moveTo>
                  <a:cubicBezTo>
                    <a:pt x="301" y="0"/>
                    <a:pt x="1" y="300"/>
                    <a:pt x="1" y="667"/>
                  </a:cubicBezTo>
                  <a:cubicBezTo>
                    <a:pt x="1" y="1034"/>
                    <a:pt x="301" y="1301"/>
                    <a:pt x="635" y="1301"/>
                  </a:cubicBezTo>
                  <a:cubicBezTo>
                    <a:pt x="1002" y="1301"/>
                    <a:pt x="1302" y="1001"/>
                    <a:pt x="1302" y="667"/>
                  </a:cubicBezTo>
                  <a:cubicBezTo>
                    <a:pt x="1302" y="300"/>
                    <a:pt x="1002" y="0"/>
                    <a:pt x="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6"/>
          <p:cNvSpPr/>
          <p:nvPr/>
        </p:nvSpPr>
        <p:spPr>
          <a:xfrm>
            <a:off x="1549726" y="5053300"/>
            <a:ext cx="1512263"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 name="Google Shape;117;p6"/>
          <p:cNvGrpSpPr/>
          <p:nvPr/>
        </p:nvGrpSpPr>
        <p:grpSpPr>
          <a:xfrm rot="1800013">
            <a:off x="1804251" y="4871232"/>
            <a:ext cx="288412" cy="230579"/>
            <a:chOff x="5243250" y="2506925"/>
            <a:chExt cx="192250" cy="153700"/>
          </a:xfrm>
        </p:grpSpPr>
        <p:sp>
          <p:nvSpPr>
            <p:cNvPr id="118" name="Google Shape;118;p6"/>
            <p:cNvSpPr/>
            <p:nvPr/>
          </p:nvSpPr>
          <p:spPr>
            <a:xfrm>
              <a:off x="5315525" y="2506925"/>
              <a:ext cx="119975" cy="107600"/>
            </a:xfrm>
            <a:custGeom>
              <a:avLst/>
              <a:gdLst/>
              <a:ahLst/>
              <a:cxnLst/>
              <a:rect l="l" t="t" r="r" b="b"/>
              <a:pathLst>
                <a:path w="4799" h="4304" extrusionOk="0">
                  <a:moveTo>
                    <a:pt x="3135" y="0"/>
                  </a:moveTo>
                  <a:cubicBezTo>
                    <a:pt x="2765" y="0"/>
                    <a:pt x="2380" y="121"/>
                    <a:pt x="2051" y="367"/>
                  </a:cubicBezTo>
                  <a:lnTo>
                    <a:pt x="1" y="1905"/>
                  </a:lnTo>
                  <a:lnTo>
                    <a:pt x="1825" y="4304"/>
                  </a:lnTo>
                  <a:lnTo>
                    <a:pt x="3855" y="2766"/>
                  </a:lnTo>
                  <a:cubicBezTo>
                    <a:pt x="4614" y="2213"/>
                    <a:pt x="4799" y="1208"/>
                    <a:pt x="4307" y="552"/>
                  </a:cubicBezTo>
                  <a:cubicBezTo>
                    <a:pt x="4033" y="188"/>
                    <a:pt x="3596" y="0"/>
                    <a:pt x="3135"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6"/>
            <p:cNvSpPr/>
            <p:nvPr/>
          </p:nvSpPr>
          <p:spPr>
            <a:xfrm>
              <a:off x="5243250" y="2553000"/>
              <a:ext cx="119975" cy="107625"/>
            </a:xfrm>
            <a:custGeom>
              <a:avLst/>
              <a:gdLst/>
              <a:ahLst/>
              <a:cxnLst/>
              <a:rect l="l" t="t" r="r" b="b"/>
              <a:pathLst>
                <a:path w="4799" h="4305" extrusionOk="0">
                  <a:moveTo>
                    <a:pt x="2994" y="0"/>
                  </a:moveTo>
                  <a:lnTo>
                    <a:pt x="944" y="1538"/>
                  </a:lnTo>
                  <a:cubicBezTo>
                    <a:pt x="205" y="2092"/>
                    <a:pt x="0" y="3097"/>
                    <a:pt x="493" y="3753"/>
                  </a:cubicBezTo>
                  <a:cubicBezTo>
                    <a:pt x="766" y="4117"/>
                    <a:pt x="1203" y="4304"/>
                    <a:pt x="1664" y="4304"/>
                  </a:cubicBezTo>
                  <a:cubicBezTo>
                    <a:pt x="2034" y="4304"/>
                    <a:pt x="2420" y="4184"/>
                    <a:pt x="2748" y="3937"/>
                  </a:cubicBezTo>
                  <a:lnTo>
                    <a:pt x="4798" y="2399"/>
                  </a:lnTo>
                  <a:lnTo>
                    <a:pt x="2994"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6"/>
            <p:cNvSpPr/>
            <p:nvPr/>
          </p:nvSpPr>
          <p:spPr>
            <a:xfrm>
              <a:off x="5282725" y="2527875"/>
              <a:ext cx="113300" cy="85625"/>
            </a:xfrm>
            <a:custGeom>
              <a:avLst/>
              <a:gdLst/>
              <a:ahLst/>
              <a:cxnLst/>
              <a:rect l="l" t="t" r="r" b="b"/>
              <a:pathLst>
                <a:path w="4532" h="3425" extrusionOk="0">
                  <a:moveTo>
                    <a:pt x="4532" y="1"/>
                  </a:moveTo>
                  <a:lnTo>
                    <a:pt x="4532" y="1"/>
                  </a:lnTo>
                  <a:cubicBezTo>
                    <a:pt x="4060" y="83"/>
                    <a:pt x="3589" y="247"/>
                    <a:pt x="3137" y="452"/>
                  </a:cubicBezTo>
                  <a:cubicBezTo>
                    <a:pt x="2707" y="657"/>
                    <a:pt x="2276" y="903"/>
                    <a:pt x="1887" y="1190"/>
                  </a:cubicBezTo>
                  <a:cubicBezTo>
                    <a:pt x="1497" y="1477"/>
                    <a:pt x="1128" y="1826"/>
                    <a:pt x="800" y="2195"/>
                  </a:cubicBezTo>
                  <a:cubicBezTo>
                    <a:pt x="472" y="2564"/>
                    <a:pt x="185" y="2974"/>
                    <a:pt x="0" y="3425"/>
                  </a:cubicBezTo>
                  <a:cubicBezTo>
                    <a:pt x="390" y="3117"/>
                    <a:pt x="738" y="2810"/>
                    <a:pt x="1128" y="2523"/>
                  </a:cubicBezTo>
                  <a:cubicBezTo>
                    <a:pt x="1497" y="2236"/>
                    <a:pt x="1866" y="1949"/>
                    <a:pt x="2235" y="1682"/>
                  </a:cubicBezTo>
                  <a:lnTo>
                    <a:pt x="3384" y="862"/>
                  </a:lnTo>
                  <a:cubicBezTo>
                    <a:pt x="3773" y="575"/>
                    <a:pt x="4142" y="308"/>
                    <a:pt x="4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 name="Google Shape;121;p6"/>
          <p:cNvGrpSpPr/>
          <p:nvPr/>
        </p:nvGrpSpPr>
        <p:grpSpPr>
          <a:xfrm>
            <a:off x="2036842" y="4827015"/>
            <a:ext cx="293027" cy="226005"/>
            <a:chOff x="5483150" y="2495300"/>
            <a:chExt cx="195325" cy="150650"/>
          </a:xfrm>
        </p:grpSpPr>
        <p:sp>
          <p:nvSpPr>
            <p:cNvPr id="122" name="Google Shape;122;p6"/>
            <p:cNvSpPr/>
            <p:nvPr/>
          </p:nvSpPr>
          <p:spPr>
            <a:xfrm>
              <a:off x="5558000" y="2539150"/>
              <a:ext cx="120475" cy="106800"/>
            </a:xfrm>
            <a:custGeom>
              <a:avLst/>
              <a:gdLst/>
              <a:ahLst/>
              <a:cxnLst/>
              <a:rect l="l" t="t" r="r" b="b"/>
              <a:pathLst>
                <a:path w="4819" h="4272" extrusionOk="0">
                  <a:moveTo>
                    <a:pt x="1743" y="1"/>
                  </a:moveTo>
                  <a:lnTo>
                    <a:pt x="0" y="2441"/>
                  </a:lnTo>
                  <a:lnTo>
                    <a:pt x="2092" y="3938"/>
                  </a:lnTo>
                  <a:cubicBezTo>
                    <a:pt x="2413" y="4163"/>
                    <a:pt x="2778" y="4271"/>
                    <a:pt x="3128" y="4271"/>
                  </a:cubicBezTo>
                  <a:cubicBezTo>
                    <a:pt x="3605" y="4271"/>
                    <a:pt x="4055" y="4070"/>
                    <a:pt x="4327" y="3692"/>
                  </a:cubicBezTo>
                  <a:cubicBezTo>
                    <a:pt x="4819" y="3015"/>
                    <a:pt x="4593" y="2010"/>
                    <a:pt x="3835" y="1477"/>
                  </a:cubicBezTo>
                  <a:lnTo>
                    <a:pt x="1743"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6"/>
            <p:cNvSpPr/>
            <p:nvPr/>
          </p:nvSpPr>
          <p:spPr>
            <a:xfrm>
              <a:off x="5483150" y="2495300"/>
              <a:ext cx="120500" cy="106925"/>
            </a:xfrm>
            <a:custGeom>
              <a:avLst/>
              <a:gdLst/>
              <a:ahLst/>
              <a:cxnLst/>
              <a:rect l="l" t="t" r="r" b="b"/>
              <a:pathLst>
                <a:path w="4820" h="4277" extrusionOk="0">
                  <a:moveTo>
                    <a:pt x="1677" y="0"/>
                  </a:moveTo>
                  <a:cubicBezTo>
                    <a:pt x="1202" y="0"/>
                    <a:pt x="754" y="199"/>
                    <a:pt x="472" y="586"/>
                  </a:cubicBezTo>
                  <a:cubicBezTo>
                    <a:pt x="1" y="1263"/>
                    <a:pt x="226" y="2247"/>
                    <a:pt x="985" y="2780"/>
                  </a:cubicBezTo>
                  <a:lnTo>
                    <a:pt x="3076" y="4277"/>
                  </a:lnTo>
                  <a:lnTo>
                    <a:pt x="4819" y="1816"/>
                  </a:lnTo>
                  <a:lnTo>
                    <a:pt x="2728" y="340"/>
                  </a:lnTo>
                  <a:cubicBezTo>
                    <a:pt x="2403" y="112"/>
                    <a:pt x="2033" y="0"/>
                    <a:pt x="167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6"/>
            <p:cNvSpPr/>
            <p:nvPr/>
          </p:nvSpPr>
          <p:spPr>
            <a:xfrm>
              <a:off x="5535425" y="2525325"/>
              <a:ext cx="115875" cy="82550"/>
            </a:xfrm>
            <a:custGeom>
              <a:avLst/>
              <a:gdLst/>
              <a:ahLst/>
              <a:cxnLst/>
              <a:rect l="l" t="t" r="r" b="b"/>
              <a:pathLst>
                <a:path w="4635" h="3302" extrusionOk="0">
                  <a:moveTo>
                    <a:pt x="1" y="0"/>
                  </a:moveTo>
                  <a:lnTo>
                    <a:pt x="1" y="0"/>
                  </a:lnTo>
                  <a:cubicBezTo>
                    <a:pt x="391" y="287"/>
                    <a:pt x="801" y="533"/>
                    <a:pt x="1190" y="800"/>
                  </a:cubicBezTo>
                  <a:cubicBezTo>
                    <a:pt x="1580" y="1066"/>
                    <a:pt x="1949" y="1333"/>
                    <a:pt x="2338" y="1620"/>
                  </a:cubicBezTo>
                  <a:lnTo>
                    <a:pt x="3466" y="2440"/>
                  </a:lnTo>
                  <a:cubicBezTo>
                    <a:pt x="3856" y="2727"/>
                    <a:pt x="4225" y="3014"/>
                    <a:pt x="4635" y="3301"/>
                  </a:cubicBezTo>
                  <a:cubicBezTo>
                    <a:pt x="4409" y="2850"/>
                    <a:pt x="4122" y="2461"/>
                    <a:pt x="3774" y="2092"/>
                  </a:cubicBezTo>
                  <a:cubicBezTo>
                    <a:pt x="3446" y="1743"/>
                    <a:pt x="3077" y="1415"/>
                    <a:pt x="2687" y="1128"/>
                  </a:cubicBezTo>
                  <a:cubicBezTo>
                    <a:pt x="2297" y="841"/>
                    <a:pt x="1867" y="595"/>
                    <a:pt x="1416" y="390"/>
                  </a:cubicBezTo>
                  <a:cubicBezTo>
                    <a:pt x="965" y="185"/>
                    <a:pt x="493" y="62"/>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16/09/2023</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8386534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16/09/2023</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5653972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16/09/2023</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916957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16/09/2023</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463934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5"/>
        <p:cNvGrpSpPr/>
        <p:nvPr/>
      </p:nvGrpSpPr>
      <p:grpSpPr>
        <a:xfrm>
          <a:off x="0" y="0"/>
          <a:ext cx="0" cy="0"/>
          <a:chOff x="0" y="0"/>
          <a:chExt cx="0" cy="0"/>
        </a:xfrm>
      </p:grpSpPr>
      <p:sp>
        <p:nvSpPr>
          <p:cNvPr id="126" name="Google Shape;126;p7"/>
          <p:cNvSpPr txBox="1">
            <a:spLocks noGrp="1"/>
          </p:cNvSpPr>
          <p:nvPr>
            <p:ph type="body" idx="1"/>
          </p:nvPr>
        </p:nvSpPr>
        <p:spPr>
          <a:xfrm>
            <a:off x="4442650" y="2283463"/>
            <a:ext cx="3886800" cy="19872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2"/>
              </a:buClr>
              <a:buSzPts val="1400"/>
              <a:buChar char="●"/>
              <a:defRPr>
                <a:solidFill>
                  <a:srgbClr val="434343"/>
                </a:solidFill>
              </a:defRPr>
            </a:lvl1pPr>
            <a:lvl2pPr marL="914400" lvl="1" indent="-317500" rtl="0">
              <a:lnSpc>
                <a:spcPct val="115000"/>
              </a:lnSpc>
              <a:spcBef>
                <a:spcPts val="0"/>
              </a:spcBef>
              <a:spcAft>
                <a:spcPts val="0"/>
              </a:spcAft>
              <a:buSzPts val="1400"/>
              <a:buChar char="○"/>
              <a:defRPr>
                <a:solidFill>
                  <a:srgbClr val="434343"/>
                </a:solidFill>
              </a:defRPr>
            </a:lvl2pPr>
            <a:lvl3pPr marL="1371600" lvl="2" indent="-317500" rtl="0">
              <a:lnSpc>
                <a:spcPct val="115000"/>
              </a:lnSpc>
              <a:spcBef>
                <a:spcPts val="1600"/>
              </a:spcBef>
              <a:spcAft>
                <a:spcPts val="0"/>
              </a:spcAft>
              <a:buSzPts val="1400"/>
              <a:buChar char="■"/>
              <a:defRPr>
                <a:solidFill>
                  <a:srgbClr val="434343"/>
                </a:solidFill>
              </a:defRPr>
            </a:lvl3pPr>
            <a:lvl4pPr marL="1828800" lvl="3" indent="-317500" rtl="0">
              <a:lnSpc>
                <a:spcPct val="115000"/>
              </a:lnSpc>
              <a:spcBef>
                <a:spcPts val="1600"/>
              </a:spcBef>
              <a:spcAft>
                <a:spcPts val="0"/>
              </a:spcAft>
              <a:buSzPts val="1400"/>
              <a:buChar char="●"/>
              <a:defRPr>
                <a:solidFill>
                  <a:srgbClr val="434343"/>
                </a:solidFill>
              </a:defRPr>
            </a:lvl4pPr>
            <a:lvl5pPr marL="2286000" lvl="4" indent="-317500" rtl="0">
              <a:lnSpc>
                <a:spcPct val="115000"/>
              </a:lnSpc>
              <a:spcBef>
                <a:spcPts val="1600"/>
              </a:spcBef>
              <a:spcAft>
                <a:spcPts val="0"/>
              </a:spcAft>
              <a:buSzPts val="1400"/>
              <a:buChar char="○"/>
              <a:defRPr>
                <a:solidFill>
                  <a:srgbClr val="434343"/>
                </a:solidFill>
              </a:defRPr>
            </a:lvl5pPr>
            <a:lvl6pPr marL="2743200" lvl="5" indent="-317500" rtl="0">
              <a:lnSpc>
                <a:spcPct val="115000"/>
              </a:lnSpc>
              <a:spcBef>
                <a:spcPts val="1600"/>
              </a:spcBef>
              <a:spcAft>
                <a:spcPts val="0"/>
              </a:spcAft>
              <a:buSzPts val="1400"/>
              <a:buChar char="■"/>
              <a:defRPr>
                <a:solidFill>
                  <a:srgbClr val="434343"/>
                </a:solidFill>
              </a:defRPr>
            </a:lvl6pPr>
            <a:lvl7pPr marL="3200400" lvl="6" indent="-317500" rtl="0">
              <a:lnSpc>
                <a:spcPct val="115000"/>
              </a:lnSpc>
              <a:spcBef>
                <a:spcPts val="1600"/>
              </a:spcBef>
              <a:spcAft>
                <a:spcPts val="0"/>
              </a:spcAft>
              <a:buSzPts val="1400"/>
              <a:buChar char="●"/>
              <a:defRPr>
                <a:solidFill>
                  <a:srgbClr val="434343"/>
                </a:solidFill>
              </a:defRPr>
            </a:lvl7pPr>
            <a:lvl8pPr marL="3657600" lvl="7" indent="-317500" rtl="0">
              <a:lnSpc>
                <a:spcPct val="115000"/>
              </a:lnSpc>
              <a:spcBef>
                <a:spcPts val="1600"/>
              </a:spcBef>
              <a:spcAft>
                <a:spcPts val="0"/>
              </a:spcAft>
              <a:buSzPts val="1400"/>
              <a:buChar char="○"/>
              <a:defRPr>
                <a:solidFill>
                  <a:srgbClr val="434343"/>
                </a:solidFill>
              </a:defRPr>
            </a:lvl8pPr>
            <a:lvl9pPr marL="4114800" lvl="8" indent="-317500" rtl="0">
              <a:lnSpc>
                <a:spcPct val="115000"/>
              </a:lnSpc>
              <a:spcBef>
                <a:spcPts val="1600"/>
              </a:spcBef>
              <a:spcAft>
                <a:spcPts val="1600"/>
              </a:spcAft>
              <a:buSzPts val="1400"/>
              <a:buChar char="■"/>
              <a:defRPr>
                <a:solidFill>
                  <a:srgbClr val="434343"/>
                </a:solidFill>
              </a:defRPr>
            </a:lvl9pPr>
          </a:lstStyle>
          <a:p>
            <a:endParaRPr/>
          </a:p>
        </p:txBody>
      </p:sp>
      <p:sp>
        <p:nvSpPr>
          <p:cNvPr id="127" name="Google Shape;127;p7"/>
          <p:cNvSpPr txBox="1">
            <a:spLocks noGrp="1"/>
          </p:cNvSpPr>
          <p:nvPr>
            <p:ph type="title"/>
          </p:nvPr>
        </p:nvSpPr>
        <p:spPr>
          <a:xfrm>
            <a:off x="4435700" y="872838"/>
            <a:ext cx="3886800" cy="1185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2"/>
              </a:buClr>
              <a:buSzPts val="3500"/>
              <a:buNone/>
              <a:defRPr sz="3000"/>
            </a:lvl1pPr>
            <a:lvl2pPr lvl="1" rtl="0">
              <a:spcBef>
                <a:spcPts val="0"/>
              </a:spcBef>
              <a:spcAft>
                <a:spcPts val="0"/>
              </a:spcAft>
              <a:buClr>
                <a:schemeClr val="accent2"/>
              </a:buClr>
              <a:buSzPts val="3500"/>
              <a:buNone/>
              <a:defRPr>
                <a:solidFill>
                  <a:schemeClr val="accent2"/>
                </a:solidFill>
              </a:defRPr>
            </a:lvl2pPr>
            <a:lvl3pPr lvl="2" rtl="0">
              <a:spcBef>
                <a:spcPts val="0"/>
              </a:spcBef>
              <a:spcAft>
                <a:spcPts val="0"/>
              </a:spcAft>
              <a:buClr>
                <a:schemeClr val="accent2"/>
              </a:buClr>
              <a:buSzPts val="3500"/>
              <a:buNone/>
              <a:defRPr>
                <a:solidFill>
                  <a:schemeClr val="accent2"/>
                </a:solidFill>
              </a:defRPr>
            </a:lvl3pPr>
            <a:lvl4pPr lvl="3" rtl="0">
              <a:spcBef>
                <a:spcPts val="0"/>
              </a:spcBef>
              <a:spcAft>
                <a:spcPts val="0"/>
              </a:spcAft>
              <a:buClr>
                <a:schemeClr val="accent2"/>
              </a:buClr>
              <a:buSzPts val="3500"/>
              <a:buNone/>
              <a:defRPr>
                <a:solidFill>
                  <a:schemeClr val="accent2"/>
                </a:solidFill>
              </a:defRPr>
            </a:lvl4pPr>
            <a:lvl5pPr lvl="4" rtl="0">
              <a:spcBef>
                <a:spcPts val="0"/>
              </a:spcBef>
              <a:spcAft>
                <a:spcPts val="0"/>
              </a:spcAft>
              <a:buClr>
                <a:schemeClr val="accent2"/>
              </a:buClr>
              <a:buSzPts val="3500"/>
              <a:buNone/>
              <a:defRPr>
                <a:solidFill>
                  <a:schemeClr val="accent2"/>
                </a:solidFill>
              </a:defRPr>
            </a:lvl5pPr>
            <a:lvl6pPr lvl="5" rtl="0">
              <a:spcBef>
                <a:spcPts val="0"/>
              </a:spcBef>
              <a:spcAft>
                <a:spcPts val="0"/>
              </a:spcAft>
              <a:buClr>
                <a:schemeClr val="accent2"/>
              </a:buClr>
              <a:buSzPts val="3500"/>
              <a:buNone/>
              <a:defRPr>
                <a:solidFill>
                  <a:schemeClr val="accent2"/>
                </a:solidFill>
              </a:defRPr>
            </a:lvl6pPr>
            <a:lvl7pPr lvl="6" rtl="0">
              <a:spcBef>
                <a:spcPts val="0"/>
              </a:spcBef>
              <a:spcAft>
                <a:spcPts val="0"/>
              </a:spcAft>
              <a:buClr>
                <a:schemeClr val="accent2"/>
              </a:buClr>
              <a:buSzPts val="3500"/>
              <a:buNone/>
              <a:defRPr>
                <a:solidFill>
                  <a:schemeClr val="accent2"/>
                </a:solidFill>
              </a:defRPr>
            </a:lvl7pPr>
            <a:lvl8pPr lvl="7" rtl="0">
              <a:spcBef>
                <a:spcPts val="0"/>
              </a:spcBef>
              <a:spcAft>
                <a:spcPts val="0"/>
              </a:spcAft>
              <a:buClr>
                <a:schemeClr val="accent2"/>
              </a:buClr>
              <a:buSzPts val="3500"/>
              <a:buNone/>
              <a:defRPr>
                <a:solidFill>
                  <a:schemeClr val="accent2"/>
                </a:solidFill>
              </a:defRPr>
            </a:lvl8pPr>
            <a:lvl9pPr lvl="8" rtl="0">
              <a:spcBef>
                <a:spcPts val="0"/>
              </a:spcBef>
              <a:spcAft>
                <a:spcPts val="0"/>
              </a:spcAft>
              <a:buClr>
                <a:schemeClr val="accent2"/>
              </a:buClr>
              <a:buSzPts val="3500"/>
              <a:buNone/>
              <a:defRPr>
                <a:solidFill>
                  <a:schemeClr val="accent2"/>
                </a:solidFill>
              </a:defRPr>
            </a:lvl9pPr>
          </a:lstStyle>
          <a:p>
            <a:endParaRPr/>
          </a:p>
        </p:txBody>
      </p:sp>
      <p:sp>
        <p:nvSpPr>
          <p:cNvPr id="128" name="Google Shape;128;p7"/>
          <p:cNvSpPr>
            <a:spLocks noGrp="1"/>
          </p:cNvSpPr>
          <p:nvPr>
            <p:ph type="pic" idx="2"/>
          </p:nvPr>
        </p:nvSpPr>
        <p:spPr>
          <a:xfrm>
            <a:off x="814550" y="973650"/>
            <a:ext cx="3196200" cy="3196200"/>
          </a:xfrm>
          <a:prstGeom prst="ellipse">
            <a:avLst/>
          </a:prstGeom>
          <a:noFill/>
          <a:ln>
            <a:noFill/>
          </a:ln>
        </p:spPr>
      </p:sp>
      <p:grpSp>
        <p:nvGrpSpPr>
          <p:cNvPr id="129" name="Google Shape;129;p7"/>
          <p:cNvGrpSpPr/>
          <p:nvPr/>
        </p:nvGrpSpPr>
        <p:grpSpPr>
          <a:xfrm>
            <a:off x="382735" y="356028"/>
            <a:ext cx="8440464" cy="4548198"/>
            <a:chOff x="382735" y="356028"/>
            <a:chExt cx="8440464" cy="4548198"/>
          </a:xfrm>
        </p:grpSpPr>
        <p:sp>
          <p:nvSpPr>
            <p:cNvPr id="130" name="Google Shape;130;p7"/>
            <p:cNvSpPr/>
            <p:nvPr/>
          </p:nvSpPr>
          <p:spPr>
            <a:xfrm flipH="1">
              <a:off x="6098835" y="504536"/>
              <a:ext cx="45710" cy="45710"/>
            </a:xfrm>
            <a:custGeom>
              <a:avLst/>
              <a:gdLst/>
              <a:ahLst/>
              <a:cxnLst/>
              <a:rect l="l" t="t" r="r" b="b"/>
              <a:pathLst>
                <a:path w="1302" h="1302" extrusionOk="0">
                  <a:moveTo>
                    <a:pt x="634" y="1"/>
                  </a:moveTo>
                  <a:cubicBezTo>
                    <a:pt x="301" y="1"/>
                    <a:pt x="0" y="301"/>
                    <a:pt x="0" y="668"/>
                  </a:cubicBezTo>
                  <a:cubicBezTo>
                    <a:pt x="0" y="1035"/>
                    <a:pt x="301" y="1302"/>
                    <a:pt x="634" y="1302"/>
                  </a:cubicBezTo>
                  <a:cubicBezTo>
                    <a:pt x="1001" y="1302"/>
                    <a:pt x="1301" y="1035"/>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7"/>
            <p:cNvSpPr/>
            <p:nvPr/>
          </p:nvSpPr>
          <p:spPr>
            <a:xfrm flipH="1">
              <a:off x="8723177" y="3054778"/>
              <a:ext cx="37336" cy="37366"/>
            </a:xfrm>
            <a:custGeom>
              <a:avLst/>
              <a:gdLst/>
              <a:ahLst/>
              <a:cxnLst/>
              <a:rect l="l" t="t" r="r" b="b"/>
              <a:pathLst>
                <a:path w="1268" h="1269" extrusionOk="0">
                  <a:moveTo>
                    <a:pt x="634" y="1"/>
                  </a:moveTo>
                  <a:cubicBezTo>
                    <a:pt x="267" y="1"/>
                    <a:pt x="0" y="267"/>
                    <a:pt x="0" y="634"/>
                  </a:cubicBezTo>
                  <a:cubicBezTo>
                    <a:pt x="0" y="1001"/>
                    <a:pt x="267" y="1268"/>
                    <a:pt x="634" y="1268"/>
                  </a:cubicBezTo>
                  <a:cubicBezTo>
                    <a:pt x="1001" y="1268"/>
                    <a:pt x="1268" y="1001"/>
                    <a:pt x="1268" y="634"/>
                  </a:cubicBezTo>
                  <a:cubicBezTo>
                    <a:pt x="1268" y="267"/>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7"/>
            <p:cNvSpPr/>
            <p:nvPr/>
          </p:nvSpPr>
          <p:spPr>
            <a:xfrm flipH="1">
              <a:off x="2530737" y="4543662"/>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7"/>
            <p:cNvSpPr/>
            <p:nvPr/>
          </p:nvSpPr>
          <p:spPr>
            <a:xfrm flipH="1">
              <a:off x="8537895" y="4817546"/>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7"/>
            <p:cNvSpPr/>
            <p:nvPr/>
          </p:nvSpPr>
          <p:spPr>
            <a:xfrm flipH="1">
              <a:off x="8777489" y="1234388"/>
              <a:ext cx="45710" cy="45710"/>
            </a:xfrm>
            <a:custGeom>
              <a:avLst/>
              <a:gdLst/>
              <a:ahLst/>
              <a:cxnLst/>
              <a:rect l="l" t="t" r="r" b="b"/>
              <a:pathLst>
                <a:path w="1302" h="1302" extrusionOk="0">
                  <a:moveTo>
                    <a:pt x="667" y="1"/>
                  </a:moveTo>
                  <a:cubicBezTo>
                    <a:pt x="300" y="1"/>
                    <a:pt x="0" y="301"/>
                    <a:pt x="0" y="668"/>
                  </a:cubicBezTo>
                  <a:cubicBezTo>
                    <a:pt x="0" y="1002"/>
                    <a:pt x="300" y="1302"/>
                    <a:pt x="667" y="1302"/>
                  </a:cubicBezTo>
                  <a:cubicBezTo>
                    <a:pt x="1001" y="1302"/>
                    <a:pt x="1301" y="1002"/>
                    <a:pt x="1301" y="668"/>
                  </a:cubicBezTo>
                  <a:cubicBezTo>
                    <a:pt x="1301" y="301"/>
                    <a:pt x="1001" y="1"/>
                    <a:pt x="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7"/>
            <p:cNvSpPr/>
            <p:nvPr/>
          </p:nvSpPr>
          <p:spPr>
            <a:xfrm flipH="1">
              <a:off x="4010753" y="4768279"/>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7"/>
            <p:cNvSpPr/>
            <p:nvPr/>
          </p:nvSpPr>
          <p:spPr>
            <a:xfrm flipH="1">
              <a:off x="3722861" y="356028"/>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7"/>
            <p:cNvSpPr/>
            <p:nvPr/>
          </p:nvSpPr>
          <p:spPr>
            <a:xfrm flipH="1">
              <a:off x="1423405" y="539491"/>
              <a:ext cx="45710" cy="45710"/>
            </a:xfrm>
            <a:custGeom>
              <a:avLst/>
              <a:gdLst/>
              <a:ahLst/>
              <a:cxnLst/>
              <a:rect l="l" t="t" r="r" b="b"/>
              <a:pathLst>
                <a:path w="1302" h="1302" extrusionOk="0">
                  <a:moveTo>
                    <a:pt x="634" y="1"/>
                  </a:moveTo>
                  <a:cubicBezTo>
                    <a:pt x="301" y="1"/>
                    <a:pt x="1" y="301"/>
                    <a:pt x="1" y="635"/>
                  </a:cubicBezTo>
                  <a:cubicBezTo>
                    <a:pt x="1" y="1002"/>
                    <a:pt x="301" y="1302"/>
                    <a:pt x="634" y="1302"/>
                  </a:cubicBezTo>
                  <a:cubicBezTo>
                    <a:pt x="1001" y="1302"/>
                    <a:pt x="1302" y="1002"/>
                    <a:pt x="1302" y="635"/>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7"/>
            <p:cNvSpPr/>
            <p:nvPr/>
          </p:nvSpPr>
          <p:spPr>
            <a:xfrm flipH="1">
              <a:off x="469417" y="1442492"/>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7"/>
            <p:cNvSpPr/>
            <p:nvPr/>
          </p:nvSpPr>
          <p:spPr>
            <a:xfrm flipH="1">
              <a:off x="382735" y="2858440"/>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7"/>
            <p:cNvSpPr/>
            <p:nvPr/>
          </p:nvSpPr>
          <p:spPr>
            <a:xfrm flipH="1">
              <a:off x="6426033" y="4573631"/>
              <a:ext cx="44516" cy="45710"/>
            </a:xfrm>
            <a:custGeom>
              <a:avLst/>
              <a:gdLst/>
              <a:ahLst/>
              <a:cxnLst/>
              <a:rect l="l" t="t" r="r" b="b"/>
              <a:pathLst>
                <a:path w="1268" h="1302" extrusionOk="0">
                  <a:moveTo>
                    <a:pt x="634" y="1"/>
                  </a:moveTo>
                  <a:cubicBezTo>
                    <a:pt x="267" y="1"/>
                    <a:pt x="0" y="301"/>
                    <a:pt x="0" y="668"/>
                  </a:cubicBezTo>
                  <a:cubicBezTo>
                    <a:pt x="0" y="1002"/>
                    <a:pt x="267" y="1302"/>
                    <a:pt x="634" y="1302"/>
                  </a:cubicBezTo>
                  <a:cubicBezTo>
                    <a:pt x="1001" y="1302"/>
                    <a:pt x="1268" y="1002"/>
                    <a:pt x="1268" y="668"/>
                  </a:cubicBezTo>
                  <a:cubicBezTo>
                    <a:pt x="1268"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7"/>
            <p:cNvSpPr/>
            <p:nvPr/>
          </p:nvSpPr>
          <p:spPr>
            <a:xfrm flipH="1">
              <a:off x="540159" y="442739"/>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7"/>
            <p:cNvSpPr/>
            <p:nvPr/>
          </p:nvSpPr>
          <p:spPr>
            <a:xfrm flipH="1">
              <a:off x="8191984" y="39256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43"/>
        <p:cNvGrpSpPr/>
        <p:nvPr/>
      </p:nvGrpSpPr>
      <p:grpSpPr>
        <a:xfrm>
          <a:off x="0" y="0"/>
          <a:ext cx="0" cy="0"/>
          <a:chOff x="0" y="0"/>
          <a:chExt cx="0" cy="0"/>
        </a:xfrm>
      </p:grpSpPr>
      <p:sp>
        <p:nvSpPr>
          <p:cNvPr id="144" name="Google Shape;144;p8"/>
          <p:cNvSpPr txBox="1">
            <a:spLocks noGrp="1"/>
          </p:cNvSpPr>
          <p:nvPr>
            <p:ph type="title"/>
          </p:nvPr>
        </p:nvSpPr>
        <p:spPr>
          <a:xfrm>
            <a:off x="1279850" y="539500"/>
            <a:ext cx="6584100" cy="25293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4800"/>
              <a:buNone/>
              <a:defRPr sz="8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45" name="Google Shape;145;p8"/>
          <p:cNvGrpSpPr/>
          <p:nvPr/>
        </p:nvGrpSpPr>
        <p:grpSpPr>
          <a:xfrm>
            <a:off x="324664" y="245440"/>
            <a:ext cx="8493155" cy="4129096"/>
            <a:chOff x="324664" y="245440"/>
            <a:chExt cx="8493155" cy="4129096"/>
          </a:xfrm>
        </p:grpSpPr>
        <p:sp>
          <p:nvSpPr>
            <p:cNvPr id="146" name="Google Shape;146;p8"/>
            <p:cNvSpPr/>
            <p:nvPr/>
          </p:nvSpPr>
          <p:spPr>
            <a:xfrm>
              <a:off x="8709824" y="4336199"/>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8"/>
            <p:cNvSpPr/>
            <p:nvPr/>
          </p:nvSpPr>
          <p:spPr>
            <a:xfrm>
              <a:off x="8514300" y="539502"/>
              <a:ext cx="303519" cy="302547"/>
            </a:xfrm>
            <a:custGeom>
              <a:avLst/>
              <a:gdLst/>
              <a:ahLst/>
              <a:cxnLst/>
              <a:rect l="l" t="t" r="r" b="b"/>
              <a:pathLst>
                <a:path w="10308" h="10275" extrusionOk="0">
                  <a:moveTo>
                    <a:pt x="4103" y="1"/>
                  </a:moveTo>
                  <a:lnTo>
                    <a:pt x="4103" y="4104"/>
                  </a:lnTo>
                  <a:lnTo>
                    <a:pt x="0" y="4104"/>
                  </a:lnTo>
                  <a:lnTo>
                    <a:pt x="0" y="6172"/>
                  </a:lnTo>
                  <a:lnTo>
                    <a:pt x="4103" y="6172"/>
                  </a:lnTo>
                  <a:lnTo>
                    <a:pt x="4103" y="10275"/>
                  </a:lnTo>
                  <a:lnTo>
                    <a:pt x="6205" y="10275"/>
                  </a:lnTo>
                  <a:lnTo>
                    <a:pt x="6205" y="6172"/>
                  </a:lnTo>
                  <a:lnTo>
                    <a:pt x="10308" y="6172"/>
                  </a:lnTo>
                  <a:lnTo>
                    <a:pt x="10308" y="4104"/>
                  </a:lnTo>
                  <a:lnTo>
                    <a:pt x="6205" y="4104"/>
                  </a:lnTo>
                  <a:lnTo>
                    <a:pt x="6205" y="1"/>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8"/>
            <p:cNvSpPr/>
            <p:nvPr/>
          </p:nvSpPr>
          <p:spPr>
            <a:xfrm>
              <a:off x="8387436" y="2850646"/>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8"/>
            <p:cNvSpPr/>
            <p:nvPr/>
          </p:nvSpPr>
          <p:spPr>
            <a:xfrm>
              <a:off x="324675" y="3554626"/>
              <a:ext cx="45710" cy="45710"/>
            </a:xfrm>
            <a:custGeom>
              <a:avLst/>
              <a:gdLst/>
              <a:ahLst/>
              <a:cxnLst/>
              <a:rect l="l" t="t" r="r" b="b"/>
              <a:pathLst>
                <a:path w="1302" h="1302" extrusionOk="0">
                  <a:moveTo>
                    <a:pt x="667" y="1"/>
                  </a:moveTo>
                  <a:cubicBezTo>
                    <a:pt x="300" y="1"/>
                    <a:pt x="0" y="301"/>
                    <a:pt x="0" y="668"/>
                  </a:cubicBezTo>
                  <a:cubicBezTo>
                    <a:pt x="0" y="1002"/>
                    <a:pt x="300" y="1302"/>
                    <a:pt x="667" y="1302"/>
                  </a:cubicBezTo>
                  <a:cubicBezTo>
                    <a:pt x="1001" y="1302"/>
                    <a:pt x="1301" y="1002"/>
                    <a:pt x="1301" y="668"/>
                  </a:cubicBezTo>
                  <a:cubicBezTo>
                    <a:pt x="1301" y="301"/>
                    <a:pt x="1001" y="1"/>
                    <a:pt x="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8"/>
            <p:cNvSpPr/>
            <p:nvPr/>
          </p:nvSpPr>
          <p:spPr>
            <a:xfrm>
              <a:off x="542816" y="560754"/>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8"/>
            <p:cNvSpPr/>
            <p:nvPr/>
          </p:nvSpPr>
          <p:spPr>
            <a:xfrm>
              <a:off x="3653633" y="245440"/>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8"/>
            <p:cNvSpPr/>
            <p:nvPr/>
          </p:nvSpPr>
          <p:spPr>
            <a:xfrm>
              <a:off x="7095922" y="265941"/>
              <a:ext cx="45710" cy="45710"/>
            </a:xfrm>
            <a:custGeom>
              <a:avLst/>
              <a:gdLst/>
              <a:ahLst/>
              <a:cxnLst/>
              <a:rect l="l" t="t" r="r" b="b"/>
              <a:pathLst>
                <a:path w="1302" h="1302" extrusionOk="0">
                  <a:moveTo>
                    <a:pt x="634" y="1"/>
                  </a:moveTo>
                  <a:cubicBezTo>
                    <a:pt x="301" y="1"/>
                    <a:pt x="1" y="301"/>
                    <a:pt x="1" y="635"/>
                  </a:cubicBezTo>
                  <a:cubicBezTo>
                    <a:pt x="1" y="1002"/>
                    <a:pt x="301" y="1302"/>
                    <a:pt x="634" y="1302"/>
                  </a:cubicBezTo>
                  <a:cubicBezTo>
                    <a:pt x="1001" y="1302"/>
                    <a:pt x="1302" y="1002"/>
                    <a:pt x="1302" y="635"/>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8"/>
            <p:cNvSpPr/>
            <p:nvPr/>
          </p:nvSpPr>
          <p:spPr>
            <a:xfrm>
              <a:off x="8706145" y="1707392"/>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8"/>
            <p:cNvSpPr/>
            <p:nvPr/>
          </p:nvSpPr>
          <p:spPr>
            <a:xfrm>
              <a:off x="324664" y="1707389"/>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55"/>
        <p:cNvGrpSpPr/>
        <p:nvPr/>
      </p:nvGrpSpPr>
      <p:grpSpPr>
        <a:xfrm>
          <a:off x="0" y="0"/>
          <a:ext cx="0" cy="0"/>
          <a:chOff x="0" y="0"/>
          <a:chExt cx="0" cy="0"/>
        </a:xfrm>
      </p:grpSpPr>
      <p:sp>
        <p:nvSpPr>
          <p:cNvPr id="156" name="Google Shape;156;p9"/>
          <p:cNvSpPr txBox="1">
            <a:spLocks noGrp="1"/>
          </p:cNvSpPr>
          <p:nvPr>
            <p:ph type="subTitle" idx="1"/>
          </p:nvPr>
        </p:nvSpPr>
        <p:spPr>
          <a:xfrm>
            <a:off x="2126250" y="2026990"/>
            <a:ext cx="4891800" cy="185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solidFill>
                  <a:schemeClr val="dk1"/>
                </a:solidFill>
              </a:defRPr>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
        <p:nvSpPr>
          <p:cNvPr id="157" name="Google Shape;157;p9"/>
          <p:cNvSpPr txBox="1">
            <a:spLocks noGrp="1"/>
          </p:cNvSpPr>
          <p:nvPr>
            <p:ph type="title"/>
          </p:nvPr>
        </p:nvSpPr>
        <p:spPr>
          <a:xfrm>
            <a:off x="2126100" y="1258313"/>
            <a:ext cx="4891800" cy="768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3500"/>
              <a:buNone/>
              <a:defRPr sz="4000" b="1"/>
            </a:lvl1pPr>
            <a:lvl2pPr lvl="1" rtl="0">
              <a:spcBef>
                <a:spcPts val="0"/>
              </a:spcBef>
              <a:spcAft>
                <a:spcPts val="0"/>
              </a:spcAft>
              <a:buClr>
                <a:schemeClr val="accent2"/>
              </a:buClr>
              <a:buSzPts val="3500"/>
              <a:buNone/>
              <a:defRPr>
                <a:solidFill>
                  <a:schemeClr val="accent2"/>
                </a:solidFill>
              </a:defRPr>
            </a:lvl2pPr>
            <a:lvl3pPr lvl="2" rtl="0">
              <a:spcBef>
                <a:spcPts val="0"/>
              </a:spcBef>
              <a:spcAft>
                <a:spcPts val="0"/>
              </a:spcAft>
              <a:buClr>
                <a:schemeClr val="accent2"/>
              </a:buClr>
              <a:buSzPts val="3500"/>
              <a:buNone/>
              <a:defRPr>
                <a:solidFill>
                  <a:schemeClr val="accent2"/>
                </a:solidFill>
              </a:defRPr>
            </a:lvl3pPr>
            <a:lvl4pPr lvl="3" rtl="0">
              <a:spcBef>
                <a:spcPts val="0"/>
              </a:spcBef>
              <a:spcAft>
                <a:spcPts val="0"/>
              </a:spcAft>
              <a:buClr>
                <a:schemeClr val="accent2"/>
              </a:buClr>
              <a:buSzPts val="3500"/>
              <a:buNone/>
              <a:defRPr>
                <a:solidFill>
                  <a:schemeClr val="accent2"/>
                </a:solidFill>
              </a:defRPr>
            </a:lvl4pPr>
            <a:lvl5pPr lvl="4" rtl="0">
              <a:spcBef>
                <a:spcPts val="0"/>
              </a:spcBef>
              <a:spcAft>
                <a:spcPts val="0"/>
              </a:spcAft>
              <a:buClr>
                <a:schemeClr val="accent2"/>
              </a:buClr>
              <a:buSzPts val="3500"/>
              <a:buNone/>
              <a:defRPr>
                <a:solidFill>
                  <a:schemeClr val="accent2"/>
                </a:solidFill>
              </a:defRPr>
            </a:lvl5pPr>
            <a:lvl6pPr lvl="5" rtl="0">
              <a:spcBef>
                <a:spcPts val="0"/>
              </a:spcBef>
              <a:spcAft>
                <a:spcPts val="0"/>
              </a:spcAft>
              <a:buClr>
                <a:schemeClr val="accent2"/>
              </a:buClr>
              <a:buSzPts val="3500"/>
              <a:buNone/>
              <a:defRPr>
                <a:solidFill>
                  <a:schemeClr val="accent2"/>
                </a:solidFill>
              </a:defRPr>
            </a:lvl6pPr>
            <a:lvl7pPr lvl="6" rtl="0">
              <a:spcBef>
                <a:spcPts val="0"/>
              </a:spcBef>
              <a:spcAft>
                <a:spcPts val="0"/>
              </a:spcAft>
              <a:buClr>
                <a:schemeClr val="accent2"/>
              </a:buClr>
              <a:buSzPts val="3500"/>
              <a:buNone/>
              <a:defRPr>
                <a:solidFill>
                  <a:schemeClr val="accent2"/>
                </a:solidFill>
              </a:defRPr>
            </a:lvl7pPr>
            <a:lvl8pPr lvl="7" rtl="0">
              <a:spcBef>
                <a:spcPts val="0"/>
              </a:spcBef>
              <a:spcAft>
                <a:spcPts val="0"/>
              </a:spcAft>
              <a:buClr>
                <a:schemeClr val="accent2"/>
              </a:buClr>
              <a:buSzPts val="3500"/>
              <a:buNone/>
              <a:defRPr>
                <a:solidFill>
                  <a:schemeClr val="accent2"/>
                </a:solidFill>
              </a:defRPr>
            </a:lvl8pPr>
            <a:lvl9pPr lvl="8" rtl="0">
              <a:spcBef>
                <a:spcPts val="0"/>
              </a:spcBef>
              <a:spcAft>
                <a:spcPts val="0"/>
              </a:spcAft>
              <a:buClr>
                <a:schemeClr val="accent2"/>
              </a:buClr>
              <a:buSzPts val="3500"/>
              <a:buNone/>
              <a:defRPr>
                <a:solidFill>
                  <a:schemeClr val="accent2"/>
                </a:solidFill>
              </a:defRPr>
            </a:lvl9pPr>
          </a:lstStyle>
          <a:p>
            <a:endParaRPr/>
          </a:p>
        </p:txBody>
      </p:sp>
      <p:grpSp>
        <p:nvGrpSpPr>
          <p:cNvPr id="158" name="Google Shape;158;p9"/>
          <p:cNvGrpSpPr/>
          <p:nvPr/>
        </p:nvGrpSpPr>
        <p:grpSpPr>
          <a:xfrm>
            <a:off x="399075" y="245440"/>
            <a:ext cx="8418956" cy="4570805"/>
            <a:chOff x="399075" y="245440"/>
            <a:chExt cx="8418956" cy="4570805"/>
          </a:xfrm>
        </p:grpSpPr>
        <p:sp>
          <p:nvSpPr>
            <p:cNvPr id="159" name="Google Shape;159;p9"/>
            <p:cNvSpPr/>
            <p:nvPr/>
          </p:nvSpPr>
          <p:spPr>
            <a:xfrm flipH="1">
              <a:off x="402745" y="4098862"/>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9"/>
            <p:cNvSpPr/>
            <p:nvPr/>
          </p:nvSpPr>
          <p:spPr>
            <a:xfrm flipH="1">
              <a:off x="6057132" y="387741"/>
              <a:ext cx="303549" cy="303519"/>
            </a:xfrm>
            <a:custGeom>
              <a:avLst/>
              <a:gdLst/>
              <a:ahLst/>
              <a:cxnLst/>
              <a:rect l="l" t="t" r="r" b="b"/>
              <a:pathLst>
                <a:path w="10309" h="10308" extrusionOk="0">
                  <a:moveTo>
                    <a:pt x="4104" y="0"/>
                  </a:moveTo>
                  <a:lnTo>
                    <a:pt x="4104" y="4137"/>
                  </a:lnTo>
                  <a:lnTo>
                    <a:pt x="1" y="4137"/>
                  </a:lnTo>
                  <a:lnTo>
                    <a:pt x="1" y="6205"/>
                  </a:lnTo>
                  <a:lnTo>
                    <a:pt x="4104" y="6205"/>
                  </a:lnTo>
                  <a:lnTo>
                    <a:pt x="4104" y="10308"/>
                  </a:lnTo>
                  <a:lnTo>
                    <a:pt x="6172" y="10308"/>
                  </a:lnTo>
                  <a:lnTo>
                    <a:pt x="6172" y="6205"/>
                  </a:lnTo>
                  <a:lnTo>
                    <a:pt x="10308" y="6205"/>
                  </a:lnTo>
                  <a:lnTo>
                    <a:pt x="10308" y="4137"/>
                  </a:lnTo>
                  <a:lnTo>
                    <a:pt x="6172" y="4137"/>
                  </a:lnTo>
                  <a:lnTo>
                    <a:pt x="6172"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9"/>
            <p:cNvSpPr/>
            <p:nvPr/>
          </p:nvSpPr>
          <p:spPr>
            <a:xfrm flipH="1">
              <a:off x="444778" y="2696246"/>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9"/>
            <p:cNvSpPr/>
            <p:nvPr/>
          </p:nvSpPr>
          <p:spPr>
            <a:xfrm flipH="1">
              <a:off x="8772322" y="2666801"/>
              <a:ext cx="45710" cy="45710"/>
            </a:xfrm>
            <a:custGeom>
              <a:avLst/>
              <a:gdLst/>
              <a:ahLst/>
              <a:cxnLst/>
              <a:rect l="l" t="t" r="r" b="b"/>
              <a:pathLst>
                <a:path w="1302" h="1302" extrusionOk="0">
                  <a:moveTo>
                    <a:pt x="667" y="1"/>
                  </a:moveTo>
                  <a:cubicBezTo>
                    <a:pt x="300" y="1"/>
                    <a:pt x="0" y="301"/>
                    <a:pt x="0" y="668"/>
                  </a:cubicBezTo>
                  <a:cubicBezTo>
                    <a:pt x="0" y="1002"/>
                    <a:pt x="300" y="1302"/>
                    <a:pt x="667" y="1302"/>
                  </a:cubicBezTo>
                  <a:cubicBezTo>
                    <a:pt x="1001" y="1302"/>
                    <a:pt x="1301" y="1002"/>
                    <a:pt x="1301" y="668"/>
                  </a:cubicBezTo>
                  <a:cubicBezTo>
                    <a:pt x="1301" y="301"/>
                    <a:pt x="1001" y="1"/>
                    <a:pt x="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9"/>
            <p:cNvSpPr/>
            <p:nvPr/>
          </p:nvSpPr>
          <p:spPr>
            <a:xfrm flipH="1">
              <a:off x="8435211" y="332154"/>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9"/>
            <p:cNvSpPr/>
            <p:nvPr/>
          </p:nvSpPr>
          <p:spPr>
            <a:xfrm flipH="1">
              <a:off x="3855569" y="245440"/>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9"/>
            <p:cNvSpPr/>
            <p:nvPr/>
          </p:nvSpPr>
          <p:spPr>
            <a:xfrm flipH="1">
              <a:off x="399075" y="265941"/>
              <a:ext cx="45710" cy="45710"/>
            </a:xfrm>
            <a:custGeom>
              <a:avLst/>
              <a:gdLst/>
              <a:ahLst/>
              <a:cxnLst/>
              <a:rect l="l" t="t" r="r" b="b"/>
              <a:pathLst>
                <a:path w="1302" h="1302" extrusionOk="0">
                  <a:moveTo>
                    <a:pt x="634" y="1"/>
                  </a:moveTo>
                  <a:cubicBezTo>
                    <a:pt x="301" y="1"/>
                    <a:pt x="1" y="301"/>
                    <a:pt x="1" y="635"/>
                  </a:cubicBezTo>
                  <a:cubicBezTo>
                    <a:pt x="1" y="1002"/>
                    <a:pt x="301" y="1302"/>
                    <a:pt x="634" y="1302"/>
                  </a:cubicBezTo>
                  <a:cubicBezTo>
                    <a:pt x="1001" y="1302"/>
                    <a:pt x="1302" y="1002"/>
                    <a:pt x="1302" y="635"/>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9"/>
            <p:cNvSpPr/>
            <p:nvPr/>
          </p:nvSpPr>
          <p:spPr>
            <a:xfrm flipH="1">
              <a:off x="399087" y="1493517"/>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9"/>
            <p:cNvSpPr/>
            <p:nvPr/>
          </p:nvSpPr>
          <p:spPr>
            <a:xfrm flipH="1">
              <a:off x="2952618" y="4729565"/>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9"/>
            <p:cNvSpPr/>
            <p:nvPr/>
          </p:nvSpPr>
          <p:spPr>
            <a:xfrm flipH="1">
              <a:off x="5926604" y="458521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3"/>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84"/>
        <p:cNvGrpSpPr/>
        <p:nvPr/>
      </p:nvGrpSpPr>
      <p:grpSpPr>
        <a:xfrm>
          <a:off x="0" y="0"/>
          <a:ext cx="0" cy="0"/>
          <a:chOff x="0" y="0"/>
          <a:chExt cx="0" cy="0"/>
        </a:xfrm>
      </p:grpSpPr>
      <p:sp>
        <p:nvSpPr>
          <p:cNvPr id="185" name="Google Shape;185;p13"/>
          <p:cNvSpPr txBox="1">
            <a:spLocks noGrp="1"/>
          </p:cNvSpPr>
          <p:nvPr>
            <p:ph type="subTitle" idx="1"/>
          </p:nvPr>
        </p:nvSpPr>
        <p:spPr>
          <a:xfrm>
            <a:off x="2134586" y="2050652"/>
            <a:ext cx="2327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6" name="Google Shape;186;p13"/>
          <p:cNvSpPr txBox="1">
            <a:spLocks noGrp="1"/>
          </p:cNvSpPr>
          <p:nvPr>
            <p:ph type="subTitle" idx="2"/>
          </p:nvPr>
        </p:nvSpPr>
        <p:spPr>
          <a:xfrm>
            <a:off x="5718811" y="2050652"/>
            <a:ext cx="2327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7" name="Google Shape;187;p13"/>
          <p:cNvSpPr txBox="1">
            <a:spLocks noGrp="1"/>
          </p:cNvSpPr>
          <p:nvPr>
            <p:ph type="subTitle" idx="3"/>
          </p:nvPr>
        </p:nvSpPr>
        <p:spPr>
          <a:xfrm>
            <a:off x="2134586" y="3421925"/>
            <a:ext cx="2327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8" name="Google Shape;188;p13"/>
          <p:cNvSpPr txBox="1">
            <a:spLocks noGrp="1"/>
          </p:cNvSpPr>
          <p:nvPr>
            <p:ph type="subTitle" idx="4"/>
          </p:nvPr>
        </p:nvSpPr>
        <p:spPr>
          <a:xfrm>
            <a:off x="5718811" y="3421925"/>
            <a:ext cx="2327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9" name="Google Shape;189;p13"/>
          <p:cNvSpPr txBox="1">
            <a:spLocks noGrp="1"/>
          </p:cNvSpPr>
          <p:nvPr>
            <p:ph type="title" hasCustomPrompt="1"/>
          </p:nvPr>
        </p:nvSpPr>
        <p:spPr>
          <a:xfrm>
            <a:off x="1098443" y="1911885"/>
            <a:ext cx="913500" cy="477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000">
                <a:solidFill>
                  <a:schemeClr val="accent6"/>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190" name="Google Shape;190;p13"/>
          <p:cNvSpPr txBox="1">
            <a:spLocks noGrp="1"/>
          </p:cNvSpPr>
          <p:nvPr>
            <p:ph type="title" idx="5" hasCustomPrompt="1"/>
          </p:nvPr>
        </p:nvSpPr>
        <p:spPr>
          <a:xfrm>
            <a:off x="1098443" y="3281700"/>
            <a:ext cx="913500" cy="477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000">
                <a:solidFill>
                  <a:schemeClr val="accent6"/>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191" name="Google Shape;191;p13"/>
          <p:cNvSpPr txBox="1">
            <a:spLocks noGrp="1"/>
          </p:cNvSpPr>
          <p:nvPr>
            <p:ph type="title" idx="6" hasCustomPrompt="1"/>
          </p:nvPr>
        </p:nvSpPr>
        <p:spPr>
          <a:xfrm>
            <a:off x="4682618" y="1911885"/>
            <a:ext cx="913500" cy="477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000">
                <a:solidFill>
                  <a:schemeClr val="accent6"/>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192" name="Google Shape;192;p13"/>
          <p:cNvSpPr txBox="1">
            <a:spLocks noGrp="1"/>
          </p:cNvSpPr>
          <p:nvPr>
            <p:ph type="title" idx="7" hasCustomPrompt="1"/>
          </p:nvPr>
        </p:nvSpPr>
        <p:spPr>
          <a:xfrm>
            <a:off x="4682618" y="3281699"/>
            <a:ext cx="913500" cy="477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000">
                <a:solidFill>
                  <a:schemeClr val="accent6"/>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193" name="Google Shape;193;p13"/>
          <p:cNvSpPr txBox="1">
            <a:spLocks noGrp="1"/>
          </p:cNvSpPr>
          <p:nvPr>
            <p:ph type="subTitle" idx="8"/>
          </p:nvPr>
        </p:nvSpPr>
        <p:spPr>
          <a:xfrm>
            <a:off x="2134586" y="1738950"/>
            <a:ext cx="2327100" cy="387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ebas Neue"/>
              <a:buNone/>
              <a:defRPr sz="2000" b="1">
                <a:solidFill>
                  <a:schemeClr val="dk2"/>
                </a:solidFill>
                <a:latin typeface="Hepta Slab"/>
                <a:ea typeface="Hepta Slab"/>
                <a:cs typeface="Hepta Slab"/>
                <a:sym typeface="Hepta Slab"/>
              </a:defRPr>
            </a:lvl1pPr>
            <a:lvl2pPr lvl="1"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a:endParaRPr/>
          </a:p>
        </p:txBody>
      </p:sp>
      <p:sp>
        <p:nvSpPr>
          <p:cNvPr id="194" name="Google Shape;194;p13"/>
          <p:cNvSpPr txBox="1">
            <a:spLocks noGrp="1"/>
          </p:cNvSpPr>
          <p:nvPr>
            <p:ph type="subTitle" idx="9"/>
          </p:nvPr>
        </p:nvSpPr>
        <p:spPr>
          <a:xfrm>
            <a:off x="2134586" y="3110225"/>
            <a:ext cx="2327100" cy="387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ebas Neue"/>
              <a:buNone/>
              <a:defRPr sz="2000" b="1">
                <a:solidFill>
                  <a:schemeClr val="dk2"/>
                </a:solidFill>
                <a:latin typeface="Hepta Slab"/>
                <a:ea typeface="Hepta Slab"/>
                <a:cs typeface="Hepta Slab"/>
                <a:sym typeface="Hepta Slab"/>
              </a:defRPr>
            </a:lvl1pPr>
            <a:lvl2pPr lvl="1"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a:endParaRPr/>
          </a:p>
        </p:txBody>
      </p:sp>
      <p:sp>
        <p:nvSpPr>
          <p:cNvPr id="195" name="Google Shape;195;p13"/>
          <p:cNvSpPr txBox="1">
            <a:spLocks noGrp="1"/>
          </p:cNvSpPr>
          <p:nvPr>
            <p:ph type="subTitle" idx="13"/>
          </p:nvPr>
        </p:nvSpPr>
        <p:spPr>
          <a:xfrm>
            <a:off x="5718811" y="1738950"/>
            <a:ext cx="2327100" cy="387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ebas Neue"/>
              <a:buNone/>
              <a:defRPr sz="2000" b="1">
                <a:solidFill>
                  <a:schemeClr val="dk2"/>
                </a:solidFill>
                <a:latin typeface="Hepta Slab"/>
                <a:ea typeface="Hepta Slab"/>
                <a:cs typeface="Hepta Slab"/>
                <a:sym typeface="Hepta Slab"/>
              </a:defRPr>
            </a:lvl1pPr>
            <a:lvl2pPr lvl="1"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a:endParaRPr/>
          </a:p>
        </p:txBody>
      </p:sp>
      <p:sp>
        <p:nvSpPr>
          <p:cNvPr id="196" name="Google Shape;196;p13"/>
          <p:cNvSpPr txBox="1">
            <a:spLocks noGrp="1"/>
          </p:cNvSpPr>
          <p:nvPr>
            <p:ph type="subTitle" idx="14"/>
          </p:nvPr>
        </p:nvSpPr>
        <p:spPr>
          <a:xfrm>
            <a:off x="5718811" y="3110225"/>
            <a:ext cx="2327100" cy="387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ebas Neue"/>
              <a:buNone/>
              <a:defRPr sz="2000" b="1">
                <a:solidFill>
                  <a:schemeClr val="dk2"/>
                </a:solidFill>
                <a:latin typeface="Hepta Slab"/>
                <a:ea typeface="Hepta Slab"/>
                <a:cs typeface="Hepta Slab"/>
                <a:sym typeface="Hepta Slab"/>
              </a:defRPr>
            </a:lvl1pPr>
            <a:lvl2pPr lvl="1"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a:endParaRPr/>
          </a:p>
        </p:txBody>
      </p:sp>
      <p:sp>
        <p:nvSpPr>
          <p:cNvPr id="197" name="Google Shape;197;p13"/>
          <p:cNvSpPr txBox="1">
            <a:spLocks noGrp="1"/>
          </p:cNvSpPr>
          <p:nvPr>
            <p:ph type="title" idx="15"/>
          </p:nvPr>
        </p:nvSpPr>
        <p:spPr>
          <a:xfrm>
            <a:off x="720000" y="539400"/>
            <a:ext cx="7704000" cy="55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3500"/>
              <a:buNone/>
              <a:defRPr sz="3000"/>
            </a:lvl1pPr>
            <a:lvl2pPr lvl="1" rtl="0">
              <a:spcBef>
                <a:spcPts val="0"/>
              </a:spcBef>
              <a:spcAft>
                <a:spcPts val="0"/>
              </a:spcAft>
              <a:buClr>
                <a:schemeClr val="accent2"/>
              </a:buClr>
              <a:buSzPts val="3500"/>
              <a:buNone/>
              <a:defRPr>
                <a:solidFill>
                  <a:schemeClr val="accent2"/>
                </a:solidFill>
              </a:defRPr>
            </a:lvl2pPr>
            <a:lvl3pPr lvl="2" rtl="0">
              <a:spcBef>
                <a:spcPts val="0"/>
              </a:spcBef>
              <a:spcAft>
                <a:spcPts val="0"/>
              </a:spcAft>
              <a:buClr>
                <a:schemeClr val="accent2"/>
              </a:buClr>
              <a:buSzPts val="3500"/>
              <a:buNone/>
              <a:defRPr>
                <a:solidFill>
                  <a:schemeClr val="accent2"/>
                </a:solidFill>
              </a:defRPr>
            </a:lvl3pPr>
            <a:lvl4pPr lvl="3" rtl="0">
              <a:spcBef>
                <a:spcPts val="0"/>
              </a:spcBef>
              <a:spcAft>
                <a:spcPts val="0"/>
              </a:spcAft>
              <a:buClr>
                <a:schemeClr val="accent2"/>
              </a:buClr>
              <a:buSzPts val="3500"/>
              <a:buNone/>
              <a:defRPr>
                <a:solidFill>
                  <a:schemeClr val="accent2"/>
                </a:solidFill>
              </a:defRPr>
            </a:lvl4pPr>
            <a:lvl5pPr lvl="4" rtl="0">
              <a:spcBef>
                <a:spcPts val="0"/>
              </a:spcBef>
              <a:spcAft>
                <a:spcPts val="0"/>
              </a:spcAft>
              <a:buClr>
                <a:schemeClr val="accent2"/>
              </a:buClr>
              <a:buSzPts val="3500"/>
              <a:buNone/>
              <a:defRPr>
                <a:solidFill>
                  <a:schemeClr val="accent2"/>
                </a:solidFill>
              </a:defRPr>
            </a:lvl5pPr>
            <a:lvl6pPr lvl="5" rtl="0">
              <a:spcBef>
                <a:spcPts val="0"/>
              </a:spcBef>
              <a:spcAft>
                <a:spcPts val="0"/>
              </a:spcAft>
              <a:buClr>
                <a:schemeClr val="accent2"/>
              </a:buClr>
              <a:buSzPts val="3500"/>
              <a:buNone/>
              <a:defRPr>
                <a:solidFill>
                  <a:schemeClr val="accent2"/>
                </a:solidFill>
              </a:defRPr>
            </a:lvl6pPr>
            <a:lvl7pPr lvl="6" rtl="0">
              <a:spcBef>
                <a:spcPts val="0"/>
              </a:spcBef>
              <a:spcAft>
                <a:spcPts val="0"/>
              </a:spcAft>
              <a:buClr>
                <a:schemeClr val="accent2"/>
              </a:buClr>
              <a:buSzPts val="3500"/>
              <a:buNone/>
              <a:defRPr>
                <a:solidFill>
                  <a:schemeClr val="accent2"/>
                </a:solidFill>
              </a:defRPr>
            </a:lvl7pPr>
            <a:lvl8pPr lvl="7" rtl="0">
              <a:spcBef>
                <a:spcPts val="0"/>
              </a:spcBef>
              <a:spcAft>
                <a:spcPts val="0"/>
              </a:spcAft>
              <a:buClr>
                <a:schemeClr val="accent2"/>
              </a:buClr>
              <a:buSzPts val="3500"/>
              <a:buNone/>
              <a:defRPr>
                <a:solidFill>
                  <a:schemeClr val="accent2"/>
                </a:solidFill>
              </a:defRPr>
            </a:lvl8pPr>
            <a:lvl9pPr lvl="8" rtl="0">
              <a:spcBef>
                <a:spcPts val="0"/>
              </a:spcBef>
              <a:spcAft>
                <a:spcPts val="0"/>
              </a:spcAft>
              <a:buClr>
                <a:schemeClr val="accent2"/>
              </a:buClr>
              <a:buSzPts val="3500"/>
              <a:buNone/>
              <a:defRPr>
                <a:solidFill>
                  <a:schemeClr val="accent2"/>
                </a:solidFill>
              </a:defRPr>
            </a:lvl9pPr>
          </a:lstStyle>
          <a:p>
            <a:endParaRPr/>
          </a:p>
        </p:txBody>
      </p:sp>
      <p:grpSp>
        <p:nvGrpSpPr>
          <p:cNvPr id="198" name="Google Shape;198;p13"/>
          <p:cNvGrpSpPr/>
          <p:nvPr/>
        </p:nvGrpSpPr>
        <p:grpSpPr>
          <a:xfrm>
            <a:off x="424820" y="700860"/>
            <a:ext cx="288413" cy="230581"/>
            <a:chOff x="5243250" y="2506925"/>
            <a:chExt cx="192250" cy="153700"/>
          </a:xfrm>
        </p:grpSpPr>
        <p:sp>
          <p:nvSpPr>
            <p:cNvPr id="199" name="Google Shape;199;p13"/>
            <p:cNvSpPr/>
            <p:nvPr/>
          </p:nvSpPr>
          <p:spPr>
            <a:xfrm>
              <a:off x="5315525" y="2506925"/>
              <a:ext cx="119975" cy="107600"/>
            </a:xfrm>
            <a:custGeom>
              <a:avLst/>
              <a:gdLst/>
              <a:ahLst/>
              <a:cxnLst/>
              <a:rect l="l" t="t" r="r" b="b"/>
              <a:pathLst>
                <a:path w="4799" h="4304" extrusionOk="0">
                  <a:moveTo>
                    <a:pt x="3135" y="0"/>
                  </a:moveTo>
                  <a:cubicBezTo>
                    <a:pt x="2765" y="0"/>
                    <a:pt x="2380" y="121"/>
                    <a:pt x="2051" y="367"/>
                  </a:cubicBezTo>
                  <a:lnTo>
                    <a:pt x="1" y="1905"/>
                  </a:lnTo>
                  <a:lnTo>
                    <a:pt x="1825" y="4304"/>
                  </a:lnTo>
                  <a:lnTo>
                    <a:pt x="3855" y="2766"/>
                  </a:lnTo>
                  <a:cubicBezTo>
                    <a:pt x="4614" y="2213"/>
                    <a:pt x="4799" y="1208"/>
                    <a:pt x="4307" y="552"/>
                  </a:cubicBezTo>
                  <a:cubicBezTo>
                    <a:pt x="4033" y="188"/>
                    <a:pt x="3596" y="0"/>
                    <a:pt x="3135"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3"/>
            <p:cNvSpPr/>
            <p:nvPr/>
          </p:nvSpPr>
          <p:spPr>
            <a:xfrm>
              <a:off x="5243250" y="2553000"/>
              <a:ext cx="119975" cy="107625"/>
            </a:xfrm>
            <a:custGeom>
              <a:avLst/>
              <a:gdLst/>
              <a:ahLst/>
              <a:cxnLst/>
              <a:rect l="l" t="t" r="r" b="b"/>
              <a:pathLst>
                <a:path w="4799" h="4305" extrusionOk="0">
                  <a:moveTo>
                    <a:pt x="2994" y="0"/>
                  </a:moveTo>
                  <a:lnTo>
                    <a:pt x="944" y="1538"/>
                  </a:lnTo>
                  <a:cubicBezTo>
                    <a:pt x="205" y="2092"/>
                    <a:pt x="0" y="3097"/>
                    <a:pt x="493" y="3753"/>
                  </a:cubicBezTo>
                  <a:cubicBezTo>
                    <a:pt x="766" y="4117"/>
                    <a:pt x="1203" y="4304"/>
                    <a:pt x="1664" y="4304"/>
                  </a:cubicBezTo>
                  <a:cubicBezTo>
                    <a:pt x="2034" y="4304"/>
                    <a:pt x="2420" y="4184"/>
                    <a:pt x="2748" y="3937"/>
                  </a:cubicBezTo>
                  <a:lnTo>
                    <a:pt x="4798" y="2399"/>
                  </a:lnTo>
                  <a:lnTo>
                    <a:pt x="2994"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3"/>
            <p:cNvSpPr/>
            <p:nvPr/>
          </p:nvSpPr>
          <p:spPr>
            <a:xfrm>
              <a:off x="5282725" y="2527875"/>
              <a:ext cx="113300" cy="85625"/>
            </a:xfrm>
            <a:custGeom>
              <a:avLst/>
              <a:gdLst/>
              <a:ahLst/>
              <a:cxnLst/>
              <a:rect l="l" t="t" r="r" b="b"/>
              <a:pathLst>
                <a:path w="4532" h="3425" extrusionOk="0">
                  <a:moveTo>
                    <a:pt x="4532" y="1"/>
                  </a:moveTo>
                  <a:lnTo>
                    <a:pt x="4532" y="1"/>
                  </a:lnTo>
                  <a:cubicBezTo>
                    <a:pt x="4060" y="83"/>
                    <a:pt x="3589" y="247"/>
                    <a:pt x="3137" y="452"/>
                  </a:cubicBezTo>
                  <a:cubicBezTo>
                    <a:pt x="2707" y="657"/>
                    <a:pt x="2276" y="903"/>
                    <a:pt x="1887" y="1190"/>
                  </a:cubicBezTo>
                  <a:cubicBezTo>
                    <a:pt x="1497" y="1477"/>
                    <a:pt x="1128" y="1826"/>
                    <a:pt x="800" y="2195"/>
                  </a:cubicBezTo>
                  <a:cubicBezTo>
                    <a:pt x="472" y="2564"/>
                    <a:pt x="185" y="2974"/>
                    <a:pt x="0" y="3425"/>
                  </a:cubicBezTo>
                  <a:cubicBezTo>
                    <a:pt x="390" y="3117"/>
                    <a:pt x="738" y="2810"/>
                    <a:pt x="1128" y="2523"/>
                  </a:cubicBezTo>
                  <a:cubicBezTo>
                    <a:pt x="1497" y="2236"/>
                    <a:pt x="1866" y="1949"/>
                    <a:pt x="2235" y="1682"/>
                  </a:cubicBezTo>
                  <a:lnTo>
                    <a:pt x="3384" y="862"/>
                  </a:lnTo>
                  <a:cubicBezTo>
                    <a:pt x="3773" y="575"/>
                    <a:pt x="4142" y="308"/>
                    <a:pt x="4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02;p13"/>
          <p:cNvGrpSpPr/>
          <p:nvPr/>
        </p:nvGrpSpPr>
        <p:grpSpPr>
          <a:xfrm>
            <a:off x="637017" y="350296"/>
            <a:ext cx="293027" cy="226005"/>
            <a:chOff x="5483150" y="2495300"/>
            <a:chExt cx="195325" cy="150650"/>
          </a:xfrm>
        </p:grpSpPr>
        <p:sp>
          <p:nvSpPr>
            <p:cNvPr id="203" name="Google Shape;203;p13"/>
            <p:cNvSpPr/>
            <p:nvPr/>
          </p:nvSpPr>
          <p:spPr>
            <a:xfrm>
              <a:off x="5558000" y="2539150"/>
              <a:ext cx="120475" cy="106800"/>
            </a:xfrm>
            <a:custGeom>
              <a:avLst/>
              <a:gdLst/>
              <a:ahLst/>
              <a:cxnLst/>
              <a:rect l="l" t="t" r="r" b="b"/>
              <a:pathLst>
                <a:path w="4819" h="4272" extrusionOk="0">
                  <a:moveTo>
                    <a:pt x="1743" y="1"/>
                  </a:moveTo>
                  <a:lnTo>
                    <a:pt x="0" y="2441"/>
                  </a:lnTo>
                  <a:lnTo>
                    <a:pt x="2092" y="3938"/>
                  </a:lnTo>
                  <a:cubicBezTo>
                    <a:pt x="2413" y="4163"/>
                    <a:pt x="2778" y="4271"/>
                    <a:pt x="3128" y="4271"/>
                  </a:cubicBezTo>
                  <a:cubicBezTo>
                    <a:pt x="3605" y="4271"/>
                    <a:pt x="4055" y="4070"/>
                    <a:pt x="4327" y="3692"/>
                  </a:cubicBezTo>
                  <a:cubicBezTo>
                    <a:pt x="4819" y="3015"/>
                    <a:pt x="4593" y="2010"/>
                    <a:pt x="3835" y="1477"/>
                  </a:cubicBezTo>
                  <a:lnTo>
                    <a:pt x="1743"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3"/>
            <p:cNvSpPr/>
            <p:nvPr/>
          </p:nvSpPr>
          <p:spPr>
            <a:xfrm>
              <a:off x="5483150" y="2495300"/>
              <a:ext cx="120500" cy="106925"/>
            </a:xfrm>
            <a:custGeom>
              <a:avLst/>
              <a:gdLst/>
              <a:ahLst/>
              <a:cxnLst/>
              <a:rect l="l" t="t" r="r" b="b"/>
              <a:pathLst>
                <a:path w="4820" h="4277" extrusionOk="0">
                  <a:moveTo>
                    <a:pt x="1677" y="0"/>
                  </a:moveTo>
                  <a:cubicBezTo>
                    <a:pt x="1202" y="0"/>
                    <a:pt x="754" y="199"/>
                    <a:pt x="472" y="586"/>
                  </a:cubicBezTo>
                  <a:cubicBezTo>
                    <a:pt x="1" y="1263"/>
                    <a:pt x="226" y="2247"/>
                    <a:pt x="985" y="2780"/>
                  </a:cubicBezTo>
                  <a:lnTo>
                    <a:pt x="3076" y="4277"/>
                  </a:lnTo>
                  <a:lnTo>
                    <a:pt x="4819" y="1816"/>
                  </a:lnTo>
                  <a:lnTo>
                    <a:pt x="2728" y="340"/>
                  </a:lnTo>
                  <a:cubicBezTo>
                    <a:pt x="2403" y="112"/>
                    <a:pt x="2033" y="0"/>
                    <a:pt x="167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3"/>
            <p:cNvSpPr/>
            <p:nvPr/>
          </p:nvSpPr>
          <p:spPr>
            <a:xfrm>
              <a:off x="5535425" y="2525325"/>
              <a:ext cx="115875" cy="82550"/>
            </a:xfrm>
            <a:custGeom>
              <a:avLst/>
              <a:gdLst/>
              <a:ahLst/>
              <a:cxnLst/>
              <a:rect l="l" t="t" r="r" b="b"/>
              <a:pathLst>
                <a:path w="4635" h="3302" extrusionOk="0">
                  <a:moveTo>
                    <a:pt x="1" y="0"/>
                  </a:moveTo>
                  <a:lnTo>
                    <a:pt x="1" y="0"/>
                  </a:lnTo>
                  <a:cubicBezTo>
                    <a:pt x="391" y="287"/>
                    <a:pt x="801" y="533"/>
                    <a:pt x="1190" y="800"/>
                  </a:cubicBezTo>
                  <a:cubicBezTo>
                    <a:pt x="1580" y="1066"/>
                    <a:pt x="1949" y="1333"/>
                    <a:pt x="2338" y="1620"/>
                  </a:cubicBezTo>
                  <a:lnTo>
                    <a:pt x="3466" y="2440"/>
                  </a:lnTo>
                  <a:cubicBezTo>
                    <a:pt x="3856" y="2727"/>
                    <a:pt x="4225" y="3014"/>
                    <a:pt x="4635" y="3301"/>
                  </a:cubicBezTo>
                  <a:cubicBezTo>
                    <a:pt x="4409" y="2850"/>
                    <a:pt x="4122" y="2461"/>
                    <a:pt x="3774" y="2092"/>
                  </a:cubicBezTo>
                  <a:cubicBezTo>
                    <a:pt x="3446" y="1743"/>
                    <a:pt x="3077" y="1415"/>
                    <a:pt x="2687" y="1128"/>
                  </a:cubicBezTo>
                  <a:cubicBezTo>
                    <a:pt x="2297" y="841"/>
                    <a:pt x="1867" y="595"/>
                    <a:pt x="1416" y="390"/>
                  </a:cubicBezTo>
                  <a:cubicBezTo>
                    <a:pt x="965" y="185"/>
                    <a:pt x="493" y="62"/>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 name="Google Shape;206;p13"/>
          <p:cNvSpPr/>
          <p:nvPr/>
        </p:nvSpPr>
        <p:spPr>
          <a:xfrm>
            <a:off x="3417752" y="5053300"/>
            <a:ext cx="2301077"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 name="Google Shape;207;p13"/>
          <p:cNvGrpSpPr/>
          <p:nvPr/>
        </p:nvGrpSpPr>
        <p:grpSpPr>
          <a:xfrm rot="-5400000">
            <a:off x="4411442" y="4282327"/>
            <a:ext cx="302521" cy="1239411"/>
            <a:chOff x="5400625" y="2964100"/>
            <a:chExt cx="253750" cy="1039600"/>
          </a:xfrm>
        </p:grpSpPr>
        <p:sp>
          <p:nvSpPr>
            <p:cNvPr id="208" name="Google Shape;208;p13"/>
            <p:cNvSpPr/>
            <p:nvPr/>
          </p:nvSpPr>
          <p:spPr>
            <a:xfrm>
              <a:off x="5525700" y="2964100"/>
              <a:ext cx="3600" cy="215850"/>
            </a:xfrm>
            <a:custGeom>
              <a:avLst/>
              <a:gdLst/>
              <a:ahLst/>
              <a:cxnLst/>
              <a:rect l="l" t="t" r="r" b="b"/>
              <a:pathLst>
                <a:path w="144" h="8634" extrusionOk="0">
                  <a:moveTo>
                    <a:pt x="0" y="1"/>
                  </a:moveTo>
                  <a:lnTo>
                    <a:pt x="0" y="8633"/>
                  </a:lnTo>
                  <a:lnTo>
                    <a:pt x="144" y="8633"/>
                  </a:lnTo>
                  <a:lnTo>
                    <a:pt x="14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3"/>
            <p:cNvSpPr/>
            <p:nvPr/>
          </p:nvSpPr>
          <p:spPr>
            <a:xfrm>
              <a:off x="5497500" y="3179925"/>
              <a:ext cx="60525" cy="131250"/>
            </a:xfrm>
            <a:custGeom>
              <a:avLst/>
              <a:gdLst/>
              <a:ahLst/>
              <a:cxnLst/>
              <a:rect l="l" t="t" r="r" b="b"/>
              <a:pathLst>
                <a:path w="2421" h="5250" extrusionOk="0">
                  <a:moveTo>
                    <a:pt x="1210" y="0"/>
                  </a:moveTo>
                  <a:cubicBezTo>
                    <a:pt x="534" y="0"/>
                    <a:pt x="1" y="1189"/>
                    <a:pt x="1" y="2625"/>
                  </a:cubicBezTo>
                  <a:cubicBezTo>
                    <a:pt x="1" y="4081"/>
                    <a:pt x="534" y="5249"/>
                    <a:pt x="1210" y="5249"/>
                  </a:cubicBezTo>
                  <a:cubicBezTo>
                    <a:pt x="1867" y="5249"/>
                    <a:pt x="2420" y="4081"/>
                    <a:pt x="2420" y="2625"/>
                  </a:cubicBezTo>
                  <a:cubicBezTo>
                    <a:pt x="2420" y="1189"/>
                    <a:pt x="1867" y="0"/>
                    <a:pt x="1210"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3"/>
            <p:cNvSpPr/>
            <p:nvPr/>
          </p:nvSpPr>
          <p:spPr>
            <a:xfrm>
              <a:off x="5497500" y="3165050"/>
              <a:ext cx="60525" cy="146125"/>
            </a:xfrm>
            <a:custGeom>
              <a:avLst/>
              <a:gdLst/>
              <a:ahLst/>
              <a:cxnLst/>
              <a:rect l="l" t="t" r="r" b="b"/>
              <a:pathLst>
                <a:path w="2421" h="5845" extrusionOk="0">
                  <a:moveTo>
                    <a:pt x="1210" y="1"/>
                  </a:moveTo>
                  <a:cubicBezTo>
                    <a:pt x="903" y="1"/>
                    <a:pt x="780" y="308"/>
                    <a:pt x="759" y="698"/>
                  </a:cubicBezTo>
                  <a:cubicBezTo>
                    <a:pt x="144" y="1026"/>
                    <a:pt x="1" y="2031"/>
                    <a:pt x="1" y="3220"/>
                  </a:cubicBezTo>
                  <a:cubicBezTo>
                    <a:pt x="1" y="4676"/>
                    <a:pt x="226" y="5844"/>
                    <a:pt x="1210" y="5844"/>
                  </a:cubicBezTo>
                  <a:cubicBezTo>
                    <a:pt x="2195" y="5844"/>
                    <a:pt x="2420" y="4676"/>
                    <a:pt x="2420" y="3220"/>
                  </a:cubicBezTo>
                  <a:cubicBezTo>
                    <a:pt x="2420" y="2031"/>
                    <a:pt x="2256" y="1026"/>
                    <a:pt x="1662" y="698"/>
                  </a:cubicBezTo>
                  <a:cubicBezTo>
                    <a:pt x="1621" y="308"/>
                    <a:pt x="1518" y="1"/>
                    <a:pt x="1210"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3"/>
            <p:cNvSpPr/>
            <p:nvPr/>
          </p:nvSpPr>
          <p:spPr>
            <a:xfrm>
              <a:off x="5462650" y="3236825"/>
              <a:ext cx="129700" cy="552100"/>
            </a:xfrm>
            <a:custGeom>
              <a:avLst/>
              <a:gdLst/>
              <a:ahLst/>
              <a:cxnLst/>
              <a:rect l="l" t="t" r="r" b="b"/>
              <a:pathLst>
                <a:path w="5188" h="22084" extrusionOk="0">
                  <a:moveTo>
                    <a:pt x="0" y="0"/>
                  </a:moveTo>
                  <a:lnTo>
                    <a:pt x="0" y="22083"/>
                  </a:lnTo>
                  <a:lnTo>
                    <a:pt x="5188" y="22083"/>
                  </a:lnTo>
                  <a:lnTo>
                    <a:pt x="5188"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3"/>
            <p:cNvSpPr/>
            <p:nvPr/>
          </p:nvSpPr>
          <p:spPr>
            <a:xfrm>
              <a:off x="5478025" y="3241950"/>
              <a:ext cx="99475" cy="262975"/>
            </a:xfrm>
            <a:custGeom>
              <a:avLst/>
              <a:gdLst/>
              <a:ahLst/>
              <a:cxnLst/>
              <a:rect l="l" t="t" r="r" b="b"/>
              <a:pathLst>
                <a:path w="3979" h="10519" extrusionOk="0">
                  <a:moveTo>
                    <a:pt x="0" y="0"/>
                  </a:moveTo>
                  <a:lnTo>
                    <a:pt x="0" y="10519"/>
                  </a:lnTo>
                  <a:lnTo>
                    <a:pt x="3978" y="10519"/>
                  </a:lnTo>
                  <a:lnTo>
                    <a:pt x="3978"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3"/>
            <p:cNvSpPr/>
            <p:nvPr/>
          </p:nvSpPr>
          <p:spPr>
            <a:xfrm>
              <a:off x="5400625" y="3743275"/>
              <a:ext cx="253750" cy="69225"/>
            </a:xfrm>
            <a:custGeom>
              <a:avLst/>
              <a:gdLst/>
              <a:ahLst/>
              <a:cxnLst/>
              <a:rect l="l" t="t" r="r" b="b"/>
              <a:pathLst>
                <a:path w="10150" h="2769" extrusionOk="0">
                  <a:moveTo>
                    <a:pt x="0" y="0"/>
                  </a:moveTo>
                  <a:lnTo>
                    <a:pt x="0" y="2769"/>
                  </a:lnTo>
                  <a:lnTo>
                    <a:pt x="10150" y="2769"/>
                  </a:lnTo>
                  <a:lnTo>
                    <a:pt x="1015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3"/>
            <p:cNvSpPr/>
            <p:nvPr/>
          </p:nvSpPr>
          <p:spPr>
            <a:xfrm>
              <a:off x="5478025" y="3812475"/>
              <a:ext cx="99475" cy="137925"/>
            </a:xfrm>
            <a:custGeom>
              <a:avLst/>
              <a:gdLst/>
              <a:ahLst/>
              <a:cxnLst/>
              <a:rect l="l" t="t" r="r" b="b"/>
              <a:pathLst>
                <a:path w="3979" h="5517" extrusionOk="0">
                  <a:moveTo>
                    <a:pt x="0" y="1"/>
                  </a:moveTo>
                  <a:lnTo>
                    <a:pt x="0" y="5516"/>
                  </a:lnTo>
                  <a:lnTo>
                    <a:pt x="3978" y="5516"/>
                  </a:lnTo>
                  <a:lnTo>
                    <a:pt x="3978"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3"/>
            <p:cNvSpPr/>
            <p:nvPr/>
          </p:nvSpPr>
          <p:spPr>
            <a:xfrm>
              <a:off x="5400625" y="3950375"/>
              <a:ext cx="253750" cy="53325"/>
            </a:xfrm>
            <a:custGeom>
              <a:avLst/>
              <a:gdLst/>
              <a:ahLst/>
              <a:cxnLst/>
              <a:rect l="l" t="t" r="r" b="b"/>
              <a:pathLst>
                <a:path w="10150" h="2133" extrusionOk="0">
                  <a:moveTo>
                    <a:pt x="0" y="0"/>
                  </a:moveTo>
                  <a:lnTo>
                    <a:pt x="0" y="2133"/>
                  </a:lnTo>
                  <a:lnTo>
                    <a:pt x="10150" y="2133"/>
                  </a:lnTo>
                  <a:lnTo>
                    <a:pt x="10150"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3"/>
            <p:cNvSpPr/>
            <p:nvPr/>
          </p:nvSpPr>
          <p:spPr>
            <a:xfrm>
              <a:off x="5462650" y="3259375"/>
              <a:ext cx="45125" cy="5150"/>
            </a:xfrm>
            <a:custGeom>
              <a:avLst/>
              <a:gdLst/>
              <a:ahLst/>
              <a:cxnLst/>
              <a:rect l="l" t="t" r="r" b="b"/>
              <a:pathLst>
                <a:path w="1805" h="206" extrusionOk="0">
                  <a:moveTo>
                    <a:pt x="0" y="0"/>
                  </a:moveTo>
                  <a:lnTo>
                    <a:pt x="0" y="205"/>
                  </a:lnTo>
                  <a:lnTo>
                    <a:pt x="1805" y="205"/>
                  </a:lnTo>
                  <a:lnTo>
                    <a:pt x="1805"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3"/>
            <p:cNvSpPr/>
            <p:nvPr/>
          </p:nvSpPr>
          <p:spPr>
            <a:xfrm>
              <a:off x="5462650" y="3294225"/>
              <a:ext cx="32325" cy="5150"/>
            </a:xfrm>
            <a:custGeom>
              <a:avLst/>
              <a:gdLst/>
              <a:ahLst/>
              <a:cxnLst/>
              <a:rect l="l" t="t" r="r" b="b"/>
              <a:pathLst>
                <a:path w="1293" h="206" extrusionOk="0">
                  <a:moveTo>
                    <a:pt x="0" y="1"/>
                  </a:moveTo>
                  <a:lnTo>
                    <a:pt x="0" y="206"/>
                  </a:lnTo>
                  <a:lnTo>
                    <a:pt x="1292" y="206"/>
                  </a:lnTo>
                  <a:lnTo>
                    <a:pt x="129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3"/>
            <p:cNvSpPr/>
            <p:nvPr/>
          </p:nvSpPr>
          <p:spPr>
            <a:xfrm>
              <a:off x="5462650" y="3329075"/>
              <a:ext cx="32325" cy="5150"/>
            </a:xfrm>
            <a:custGeom>
              <a:avLst/>
              <a:gdLst/>
              <a:ahLst/>
              <a:cxnLst/>
              <a:rect l="l" t="t" r="r" b="b"/>
              <a:pathLst>
                <a:path w="1293" h="206" extrusionOk="0">
                  <a:moveTo>
                    <a:pt x="0" y="1"/>
                  </a:moveTo>
                  <a:lnTo>
                    <a:pt x="0" y="206"/>
                  </a:lnTo>
                  <a:lnTo>
                    <a:pt x="1292" y="206"/>
                  </a:lnTo>
                  <a:lnTo>
                    <a:pt x="129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3"/>
            <p:cNvSpPr/>
            <p:nvPr/>
          </p:nvSpPr>
          <p:spPr>
            <a:xfrm>
              <a:off x="5462650" y="3363950"/>
              <a:ext cx="32325" cy="5150"/>
            </a:xfrm>
            <a:custGeom>
              <a:avLst/>
              <a:gdLst/>
              <a:ahLst/>
              <a:cxnLst/>
              <a:rect l="l" t="t" r="r" b="b"/>
              <a:pathLst>
                <a:path w="1293" h="206" extrusionOk="0">
                  <a:moveTo>
                    <a:pt x="0" y="0"/>
                  </a:moveTo>
                  <a:lnTo>
                    <a:pt x="0" y="205"/>
                  </a:lnTo>
                  <a:lnTo>
                    <a:pt x="1292" y="205"/>
                  </a:lnTo>
                  <a:lnTo>
                    <a:pt x="1292"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3"/>
            <p:cNvSpPr/>
            <p:nvPr/>
          </p:nvSpPr>
          <p:spPr>
            <a:xfrm>
              <a:off x="5462650" y="3398800"/>
              <a:ext cx="32325" cy="5150"/>
            </a:xfrm>
            <a:custGeom>
              <a:avLst/>
              <a:gdLst/>
              <a:ahLst/>
              <a:cxnLst/>
              <a:rect l="l" t="t" r="r" b="b"/>
              <a:pathLst>
                <a:path w="1293" h="206" extrusionOk="0">
                  <a:moveTo>
                    <a:pt x="0" y="1"/>
                  </a:moveTo>
                  <a:lnTo>
                    <a:pt x="0" y="206"/>
                  </a:lnTo>
                  <a:lnTo>
                    <a:pt x="1292" y="206"/>
                  </a:lnTo>
                  <a:lnTo>
                    <a:pt x="129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3"/>
            <p:cNvSpPr/>
            <p:nvPr/>
          </p:nvSpPr>
          <p:spPr>
            <a:xfrm>
              <a:off x="5462650" y="3433650"/>
              <a:ext cx="45125" cy="5150"/>
            </a:xfrm>
            <a:custGeom>
              <a:avLst/>
              <a:gdLst/>
              <a:ahLst/>
              <a:cxnLst/>
              <a:rect l="l" t="t" r="r" b="b"/>
              <a:pathLst>
                <a:path w="1805" h="206" extrusionOk="0">
                  <a:moveTo>
                    <a:pt x="0" y="1"/>
                  </a:moveTo>
                  <a:lnTo>
                    <a:pt x="0" y="206"/>
                  </a:lnTo>
                  <a:lnTo>
                    <a:pt x="1805" y="206"/>
                  </a:lnTo>
                  <a:lnTo>
                    <a:pt x="1805"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3"/>
            <p:cNvSpPr/>
            <p:nvPr/>
          </p:nvSpPr>
          <p:spPr>
            <a:xfrm>
              <a:off x="5462650" y="3468525"/>
              <a:ext cx="32325" cy="5150"/>
            </a:xfrm>
            <a:custGeom>
              <a:avLst/>
              <a:gdLst/>
              <a:ahLst/>
              <a:cxnLst/>
              <a:rect l="l" t="t" r="r" b="b"/>
              <a:pathLst>
                <a:path w="1293" h="206" extrusionOk="0">
                  <a:moveTo>
                    <a:pt x="0" y="0"/>
                  </a:moveTo>
                  <a:lnTo>
                    <a:pt x="0" y="205"/>
                  </a:lnTo>
                  <a:lnTo>
                    <a:pt x="1292" y="205"/>
                  </a:lnTo>
                  <a:lnTo>
                    <a:pt x="1292"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3"/>
            <p:cNvSpPr/>
            <p:nvPr/>
          </p:nvSpPr>
          <p:spPr>
            <a:xfrm>
              <a:off x="5462650" y="3503375"/>
              <a:ext cx="32325" cy="5150"/>
            </a:xfrm>
            <a:custGeom>
              <a:avLst/>
              <a:gdLst/>
              <a:ahLst/>
              <a:cxnLst/>
              <a:rect l="l" t="t" r="r" b="b"/>
              <a:pathLst>
                <a:path w="1293" h="206" extrusionOk="0">
                  <a:moveTo>
                    <a:pt x="0" y="0"/>
                  </a:moveTo>
                  <a:lnTo>
                    <a:pt x="0" y="205"/>
                  </a:lnTo>
                  <a:lnTo>
                    <a:pt x="1292" y="205"/>
                  </a:lnTo>
                  <a:lnTo>
                    <a:pt x="1292"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3"/>
            <p:cNvSpPr/>
            <p:nvPr/>
          </p:nvSpPr>
          <p:spPr>
            <a:xfrm>
              <a:off x="5462650" y="3538225"/>
              <a:ext cx="32325" cy="5150"/>
            </a:xfrm>
            <a:custGeom>
              <a:avLst/>
              <a:gdLst/>
              <a:ahLst/>
              <a:cxnLst/>
              <a:rect l="l" t="t" r="r" b="b"/>
              <a:pathLst>
                <a:path w="1293" h="206" extrusionOk="0">
                  <a:moveTo>
                    <a:pt x="0" y="1"/>
                  </a:moveTo>
                  <a:lnTo>
                    <a:pt x="0" y="206"/>
                  </a:lnTo>
                  <a:lnTo>
                    <a:pt x="1292" y="206"/>
                  </a:lnTo>
                  <a:lnTo>
                    <a:pt x="129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3"/>
            <p:cNvSpPr/>
            <p:nvPr/>
          </p:nvSpPr>
          <p:spPr>
            <a:xfrm>
              <a:off x="5462650" y="3573100"/>
              <a:ext cx="32325" cy="5150"/>
            </a:xfrm>
            <a:custGeom>
              <a:avLst/>
              <a:gdLst/>
              <a:ahLst/>
              <a:cxnLst/>
              <a:rect l="l" t="t" r="r" b="b"/>
              <a:pathLst>
                <a:path w="1293" h="206" extrusionOk="0">
                  <a:moveTo>
                    <a:pt x="0" y="0"/>
                  </a:moveTo>
                  <a:lnTo>
                    <a:pt x="0" y="205"/>
                  </a:lnTo>
                  <a:lnTo>
                    <a:pt x="1292" y="205"/>
                  </a:lnTo>
                  <a:lnTo>
                    <a:pt x="1292"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3"/>
            <p:cNvSpPr/>
            <p:nvPr/>
          </p:nvSpPr>
          <p:spPr>
            <a:xfrm>
              <a:off x="5462650" y="3607950"/>
              <a:ext cx="45125" cy="5150"/>
            </a:xfrm>
            <a:custGeom>
              <a:avLst/>
              <a:gdLst/>
              <a:ahLst/>
              <a:cxnLst/>
              <a:rect l="l" t="t" r="r" b="b"/>
              <a:pathLst>
                <a:path w="1805" h="206" extrusionOk="0">
                  <a:moveTo>
                    <a:pt x="0" y="0"/>
                  </a:moveTo>
                  <a:lnTo>
                    <a:pt x="0" y="205"/>
                  </a:lnTo>
                  <a:lnTo>
                    <a:pt x="1805" y="205"/>
                  </a:lnTo>
                  <a:lnTo>
                    <a:pt x="1805"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3"/>
            <p:cNvSpPr/>
            <p:nvPr/>
          </p:nvSpPr>
          <p:spPr>
            <a:xfrm>
              <a:off x="5462650" y="3642800"/>
              <a:ext cx="32325" cy="5150"/>
            </a:xfrm>
            <a:custGeom>
              <a:avLst/>
              <a:gdLst/>
              <a:ahLst/>
              <a:cxnLst/>
              <a:rect l="l" t="t" r="r" b="b"/>
              <a:pathLst>
                <a:path w="1293" h="206" extrusionOk="0">
                  <a:moveTo>
                    <a:pt x="0" y="1"/>
                  </a:moveTo>
                  <a:lnTo>
                    <a:pt x="0" y="206"/>
                  </a:lnTo>
                  <a:lnTo>
                    <a:pt x="1292" y="206"/>
                  </a:lnTo>
                  <a:lnTo>
                    <a:pt x="129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3"/>
            <p:cNvSpPr/>
            <p:nvPr/>
          </p:nvSpPr>
          <p:spPr>
            <a:xfrm>
              <a:off x="5462650" y="3677650"/>
              <a:ext cx="32325" cy="5150"/>
            </a:xfrm>
            <a:custGeom>
              <a:avLst/>
              <a:gdLst/>
              <a:ahLst/>
              <a:cxnLst/>
              <a:rect l="l" t="t" r="r" b="b"/>
              <a:pathLst>
                <a:path w="1293" h="206" extrusionOk="0">
                  <a:moveTo>
                    <a:pt x="0" y="1"/>
                  </a:moveTo>
                  <a:lnTo>
                    <a:pt x="0" y="206"/>
                  </a:lnTo>
                  <a:lnTo>
                    <a:pt x="1292" y="206"/>
                  </a:lnTo>
                  <a:lnTo>
                    <a:pt x="129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3"/>
            <p:cNvSpPr/>
            <p:nvPr/>
          </p:nvSpPr>
          <p:spPr>
            <a:xfrm>
              <a:off x="5478025" y="3812475"/>
              <a:ext cx="37950" cy="137925"/>
            </a:xfrm>
            <a:custGeom>
              <a:avLst/>
              <a:gdLst/>
              <a:ahLst/>
              <a:cxnLst/>
              <a:rect l="l" t="t" r="r" b="b"/>
              <a:pathLst>
                <a:path w="1518" h="5517" extrusionOk="0">
                  <a:moveTo>
                    <a:pt x="0" y="1"/>
                  </a:moveTo>
                  <a:lnTo>
                    <a:pt x="0" y="5516"/>
                  </a:lnTo>
                  <a:lnTo>
                    <a:pt x="1518" y="5516"/>
                  </a:lnTo>
                  <a:lnTo>
                    <a:pt x="1518"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3"/>
            <p:cNvSpPr/>
            <p:nvPr/>
          </p:nvSpPr>
          <p:spPr>
            <a:xfrm>
              <a:off x="5400625" y="3950375"/>
              <a:ext cx="253750" cy="18475"/>
            </a:xfrm>
            <a:custGeom>
              <a:avLst/>
              <a:gdLst/>
              <a:ahLst/>
              <a:cxnLst/>
              <a:rect l="l" t="t" r="r" b="b"/>
              <a:pathLst>
                <a:path w="10150" h="739" extrusionOk="0">
                  <a:moveTo>
                    <a:pt x="0" y="0"/>
                  </a:moveTo>
                  <a:lnTo>
                    <a:pt x="0" y="738"/>
                  </a:lnTo>
                  <a:lnTo>
                    <a:pt x="10150" y="738"/>
                  </a:lnTo>
                  <a:lnTo>
                    <a:pt x="10150"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3"/>
            <p:cNvSpPr/>
            <p:nvPr/>
          </p:nvSpPr>
          <p:spPr>
            <a:xfrm>
              <a:off x="5448300" y="3225025"/>
              <a:ext cx="158925" cy="20525"/>
            </a:xfrm>
            <a:custGeom>
              <a:avLst/>
              <a:gdLst/>
              <a:ahLst/>
              <a:cxnLst/>
              <a:rect l="l" t="t" r="r" b="b"/>
              <a:pathLst>
                <a:path w="6357" h="821" extrusionOk="0">
                  <a:moveTo>
                    <a:pt x="0" y="1"/>
                  </a:moveTo>
                  <a:lnTo>
                    <a:pt x="0" y="821"/>
                  </a:lnTo>
                  <a:lnTo>
                    <a:pt x="6357" y="821"/>
                  </a:lnTo>
                  <a:lnTo>
                    <a:pt x="6357"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 name="Google Shape;232;p13"/>
          <p:cNvGrpSpPr/>
          <p:nvPr/>
        </p:nvGrpSpPr>
        <p:grpSpPr>
          <a:xfrm>
            <a:off x="311528" y="235053"/>
            <a:ext cx="8478229" cy="4561409"/>
            <a:chOff x="311528" y="235053"/>
            <a:chExt cx="8478229" cy="4561409"/>
          </a:xfrm>
        </p:grpSpPr>
        <p:sp>
          <p:nvSpPr>
            <p:cNvPr id="233" name="Google Shape;233;p13"/>
            <p:cNvSpPr/>
            <p:nvPr/>
          </p:nvSpPr>
          <p:spPr>
            <a:xfrm flipH="1">
              <a:off x="8496770" y="3865598"/>
              <a:ext cx="194514" cy="193513"/>
            </a:xfrm>
            <a:custGeom>
              <a:avLst/>
              <a:gdLst/>
              <a:ahLst/>
              <a:cxnLst/>
              <a:rect l="l" t="t" r="r" b="b"/>
              <a:pathLst>
                <a:path w="6606" h="6572" extrusionOk="0">
                  <a:moveTo>
                    <a:pt x="2636" y="0"/>
                  </a:moveTo>
                  <a:lnTo>
                    <a:pt x="2636" y="2635"/>
                  </a:lnTo>
                  <a:lnTo>
                    <a:pt x="0" y="2635"/>
                  </a:lnTo>
                  <a:lnTo>
                    <a:pt x="0" y="3970"/>
                  </a:lnTo>
                  <a:lnTo>
                    <a:pt x="2636" y="3970"/>
                  </a:lnTo>
                  <a:lnTo>
                    <a:pt x="2636" y="6572"/>
                  </a:lnTo>
                  <a:lnTo>
                    <a:pt x="3970" y="6572"/>
                  </a:lnTo>
                  <a:lnTo>
                    <a:pt x="3970" y="3970"/>
                  </a:lnTo>
                  <a:lnTo>
                    <a:pt x="6605" y="3970"/>
                  </a:lnTo>
                  <a:lnTo>
                    <a:pt x="6605" y="2635"/>
                  </a:lnTo>
                  <a:lnTo>
                    <a:pt x="3970" y="2635"/>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3"/>
            <p:cNvSpPr/>
            <p:nvPr/>
          </p:nvSpPr>
          <p:spPr>
            <a:xfrm flipH="1">
              <a:off x="465707" y="4170389"/>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3"/>
            <p:cNvSpPr/>
            <p:nvPr/>
          </p:nvSpPr>
          <p:spPr>
            <a:xfrm flipH="1">
              <a:off x="1353306" y="4512746"/>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3"/>
            <p:cNvSpPr/>
            <p:nvPr/>
          </p:nvSpPr>
          <p:spPr>
            <a:xfrm flipH="1">
              <a:off x="8571175" y="3235988"/>
              <a:ext cx="45710" cy="45710"/>
            </a:xfrm>
            <a:custGeom>
              <a:avLst/>
              <a:gdLst/>
              <a:ahLst/>
              <a:cxnLst/>
              <a:rect l="l" t="t" r="r" b="b"/>
              <a:pathLst>
                <a:path w="1302" h="1302" extrusionOk="0">
                  <a:moveTo>
                    <a:pt x="667" y="1"/>
                  </a:moveTo>
                  <a:cubicBezTo>
                    <a:pt x="300" y="1"/>
                    <a:pt x="0" y="301"/>
                    <a:pt x="0" y="668"/>
                  </a:cubicBezTo>
                  <a:cubicBezTo>
                    <a:pt x="0" y="1002"/>
                    <a:pt x="300" y="1302"/>
                    <a:pt x="667" y="1302"/>
                  </a:cubicBezTo>
                  <a:cubicBezTo>
                    <a:pt x="1001" y="1302"/>
                    <a:pt x="1301" y="1002"/>
                    <a:pt x="1301" y="668"/>
                  </a:cubicBezTo>
                  <a:cubicBezTo>
                    <a:pt x="1301" y="301"/>
                    <a:pt x="1001" y="1"/>
                    <a:pt x="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3"/>
            <p:cNvSpPr/>
            <p:nvPr/>
          </p:nvSpPr>
          <p:spPr>
            <a:xfrm flipH="1">
              <a:off x="8703076" y="235067"/>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3"/>
            <p:cNvSpPr/>
            <p:nvPr/>
          </p:nvSpPr>
          <p:spPr>
            <a:xfrm flipH="1">
              <a:off x="1439972" y="235053"/>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3"/>
            <p:cNvSpPr/>
            <p:nvPr/>
          </p:nvSpPr>
          <p:spPr>
            <a:xfrm flipH="1">
              <a:off x="311528" y="2745130"/>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3"/>
            <p:cNvSpPr/>
            <p:nvPr/>
          </p:nvSpPr>
          <p:spPr>
            <a:xfrm flipH="1">
              <a:off x="3036785" y="4750787"/>
              <a:ext cx="45710" cy="45675"/>
            </a:xfrm>
            <a:custGeom>
              <a:avLst/>
              <a:gdLst/>
              <a:ahLst/>
              <a:cxnLst/>
              <a:rect l="l" t="t" r="r" b="b"/>
              <a:pathLst>
                <a:path w="1302" h="1301" extrusionOk="0">
                  <a:moveTo>
                    <a:pt x="635" y="0"/>
                  </a:moveTo>
                  <a:cubicBezTo>
                    <a:pt x="301" y="0"/>
                    <a:pt x="1" y="300"/>
                    <a:pt x="1" y="667"/>
                  </a:cubicBezTo>
                  <a:cubicBezTo>
                    <a:pt x="1" y="1034"/>
                    <a:pt x="301" y="1301"/>
                    <a:pt x="635" y="1301"/>
                  </a:cubicBezTo>
                  <a:cubicBezTo>
                    <a:pt x="1002" y="1301"/>
                    <a:pt x="1302" y="1001"/>
                    <a:pt x="1302" y="667"/>
                  </a:cubicBezTo>
                  <a:cubicBezTo>
                    <a:pt x="1302" y="300"/>
                    <a:pt x="1002" y="0"/>
                    <a:pt x="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3"/>
            <p:cNvSpPr/>
            <p:nvPr/>
          </p:nvSpPr>
          <p:spPr>
            <a:xfrm flipH="1">
              <a:off x="6994643" y="4699181"/>
              <a:ext cx="44516" cy="45710"/>
            </a:xfrm>
            <a:custGeom>
              <a:avLst/>
              <a:gdLst/>
              <a:ahLst/>
              <a:cxnLst/>
              <a:rect l="l" t="t" r="r" b="b"/>
              <a:pathLst>
                <a:path w="1268" h="1302" extrusionOk="0">
                  <a:moveTo>
                    <a:pt x="634" y="1"/>
                  </a:moveTo>
                  <a:cubicBezTo>
                    <a:pt x="267" y="1"/>
                    <a:pt x="0" y="301"/>
                    <a:pt x="0" y="668"/>
                  </a:cubicBezTo>
                  <a:cubicBezTo>
                    <a:pt x="0" y="1002"/>
                    <a:pt x="267" y="1302"/>
                    <a:pt x="634" y="1302"/>
                  </a:cubicBezTo>
                  <a:cubicBezTo>
                    <a:pt x="1001" y="1302"/>
                    <a:pt x="1268" y="1002"/>
                    <a:pt x="1268" y="668"/>
                  </a:cubicBezTo>
                  <a:cubicBezTo>
                    <a:pt x="1268"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jp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jp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539400"/>
            <a:ext cx="77178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Hepta Slab"/>
              <a:buNone/>
              <a:defRPr sz="3500" b="1">
                <a:solidFill>
                  <a:schemeClr val="dk1"/>
                </a:solidFill>
                <a:latin typeface="Hepta Slab"/>
                <a:ea typeface="Hepta Slab"/>
                <a:cs typeface="Hepta Slab"/>
                <a:sym typeface="Hepta Slab"/>
              </a:defRPr>
            </a:lvl1pPr>
            <a:lvl2pPr lvl="1" rtl="0">
              <a:spcBef>
                <a:spcPts val="0"/>
              </a:spcBef>
              <a:spcAft>
                <a:spcPts val="0"/>
              </a:spcAft>
              <a:buClr>
                <a:schemeClr val="dk1"/>
              </a:buClr>
              <a:buSzPts val="3500"/>
              <a:buFont typeface="Hepta Slab"/>
              <a:buNone/>
              <a:defRPr sz="3500" b="1">
                <a:solidFill>
                  <a:schemeClr val="dk1"/>
                </a:solidFill>
                <a:latin typeface="Hepta Slab"/>
                <a:ea typeface="Hepta Slab"/>
                <a:cs typeface="Hepta Slab"/>
                <a:sym typeface="Hepta Slab"/>
              </a:defRPr>
            </a:lvl2pPr>
            <a:lvl3pPr lvl="2" rtl="0">
              <a:spcBef>
                <a:spcPts val="0"/>
              </a:spcBef>
              <a:spcAft>
                <a:spcPts val="0"/>
              </a:spcAft>
              <a:buClr>
                <a:schemeClr val="dk1"/>
              </a:buClr>
              <a:buSzPts val="3500"/>
              <a:buFont typeface="Hepta Slab"/>
              <a:buNone/>
              <a:defRPr sz="3500" b="1">
                <a:solidFill>
                  <a:schemeClr val="dk1"/>
                </a:solidFill>
                <a:latin typeface="Hepta Slab"/>
                <a:ea typeface="Hepta Slab"/>
                <a:cs typeface="Hepta Slab"/>
                <a:sym typeface="Hepta Slab"/>
              </a:defRPr>
            </a:lvl3pPr>
            <a:lvl4pPr lvl="3" rtl="0">
              <a:spcBef>
                <a:spcPts val="0"/>
              </a:spcBef>
              <a:spcAft>
                <a:spcPts val="0"/>
              </a:spcAft>
              <a:buClr>
                <a:schemeClr val="dk1"/>
              </a:buClr>
              <a:buSzPts val="3500"/>
              <a:buFont typeface="Hepta Slab"/>
              <a:buNone/>
              <a:defRPr sz="3500" b="1">
                <a:solidFill>
                  <a:schemeClr val="dk1"/>
                </a:solidFill>
                <a:latin typeface="Hepta Slab"/>
                <a:ea typeface="Hepta Slab"/>
                <a:cs typeface="Hepta Slab"/>
                <a:sym typeface="Hepta Slab"/>
              </a:defRPr>
            </a:lvl4pPr>
            <a:lvl5pPr lvl="4" rtl="0">
              <a:spcBef>
                <a:spcPts val="0"/>
              </a:spcBef>
              <a:spcAft>
                <a:spcPts val="0"/>
              </a:spcAft>
              <a:buClr>
                <a:schemeClr val="dk1"/>
              </a:buClr>
              <a:buSzPts val="3500"/>
              <a:buFont typeface="Hepta Slab"/>
              <a:buNone/>
              <a:defRPr sz="3500" b="1">
                <a:solidFill>
                  <a:schemeClr val="dk1"/>
                </a:solidFill>
                <a:latin typeface="Hepta Slab"/>
                <a:ea typeface="Hepta Slab"/>
                <a:cs typeface="Hepta Slab"/>
                <a:sym typeface="Hepta Slab"/>
              </a:defRPr>
            </a:lvl5pPr>
            <a:lvl6pPr lvl="5" rtl="0">
              <a:spcBef>
                <a:spcPts val="0"/>
              </a:spcBef>
              <a:spcAft>
                <a:spcPts val="0"/>
              </a:spcAft>
              <a:buClr>
                <a:schemeClr val="dk1"/>
              </a:buClr>
              <a:buSzPts val="3500"/>
              <a:buFont typeface="Hepta Slab"/>
              <a:buNone/>
              <a:defRPr sz="3500" b="1">
                <a:solidFill>
                  <a:schemeClr val="dk1"/>
                </a:solidFill>
                <a:latin typeface="Hepta Slab"/>
                <a:ea typeface="Hepta Slab"/>
                <a:cs typeface="Hepta Slab"/>
                <a:sym typeface="Hepta Slab"/>
              </a:defRPr>
            </a:lvl6pPr>
            <a:lvl7pPr lvl="6" rtl="0">
              <a:spcBef>
                <a:spcPts val="0"/>
              </a:spcBef>
              <a:spcAft>
                <a:spcPts val="0"/>
              </a:spcAft>
              <a:buClr>
                <a:schemeClr val="dk1"/>
              </a:buClr>
              <a:buSzPts val="3500"/>
              <a:buFont typeface="Hepta Slab"/>
              <a:buNone/>
              <a:defRPr sz="3500" b="1">
                <a:solidFill>
                  <a:schemeClr val="dk1"/>
                </a:solidFill>
                <a:latin typeface="Hepta Slab"/>
                <a:ea typeface="Hepta Slab"/>
                <a:cs typeface="Hepta Slab"/>
                <a:sym typeface="Hepta Slab"/>
              </a:defRPr>
            </a:lvl7pPr>
            <a:lvl8pPr lvl="7" rtl="0">
              <a:spcBef>
                <a:spcPts val="0"/>
              </a:spcBef>
              <a:spcAft>
                <a:spcPts val="0"/>
              </a:spcAft>
              <a:buClr>
                <a:schemeClr val="dk1"/>
              </a:buClr>
              <a:buSzPts val="3500"/>
              <a:buFont typeface="Hepta Slab"/>
              <a:buNone/>
              <a:defRPr sz="3500" b="1">
                <a:solidFill>
                  <a:schemeClr val="dk1"/>
                </a:solidFill>
                <a:latin typeface="Hepta Slab"/>
                <a:ea typeface="Hepta Slab"/>
                <a:cs typeface="Hepta Slab"/>
                <a:sym typeface="Hepta Slab"/>
              </a:defRPr>
            </a:lvl8pPr>
            <a:lvl9pPr lvl="8" rtl="0">
              <a:spcBef>
                <a:spcPts val="0"/>
              </a:spcBef>
              <a:spcAft>
                <a:spcPts val="0"/>
              </a:spcAft>
              <a:buClr>
                <a:schemeClr val="dk1"/>
              </a:buClr>
              <a:buSzPts val="3500"/>
              <a:buFont typeface="Hepta Slab"/>
              <a:buNone/>
              <a:defRPr sz="3500" b="1">
                <a:solidFill>
                  <a:schemeClr val="dk1"/>
                </a:solidFill>
                <a:latin typeface="Hepta Slab"/>
                <a:ea typeface="Hepta Slab"/>
                <a:cs typeface="Hepta Slab"/>
                <a:sym typeface="Hepta Slab"/>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1pPr>
            <a:lvl2pPr marL="914400" lvl="1" indent="-3175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175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3pPr>
            <a:lvl4pPr marL="1828800" lvl="3" indent="-3175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4pPr>
            <a:lvl5pPr marL="2286000" lvl="4" indent="-3175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5pPr>
            <a:lvl6pPr marL="2743200" lvl="5" indent="-3175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6pPr>
            <a:lvl7pPr marL="3200400" lvl="6" indent="-3175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7pPr>
            <a:lvl8pPr marL="3657600" lvl="7" indent="-3175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8pPr>
            <a:lvl9pPr marL="4114800" lvl="8" indent="-317500">
              <a:lnSpc>
                <a:spcPct val="115000"/>
              </a:lnSpc>
              <a:spcBef>
                <a:spcPts val="1600"/>
              </a:spcBef>
              <a:spcAft>
                <a:spcPts val="1600"/>
              </a:spcAft>
              <a:buClr>
                <a:schemeClr val="dk1"/>
              </a:buClr>
              <a:buSzPts val="1400"/>
              <a:buFont typeface="Inter"/>
              <a:buChar char="■"/>
              <a:defRPr>
                <a:solidFill>
                  <a:schemeClr val="dk1"/>
                </a:solidFill>
                <a:latin typeface="Inter"/>
                <a:ea typeface="Inter"/>
                <a:cs typeface="Inter"/>
                <a:sym typeface="Inte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8" r:id="rId8"/>
    <p:sldLayoutId id="2147483659" r:id="rId9"/>
    <p:sldLayoutId id="2147483660" r:id="rId10"/>
    <p:sldLayoutId id="2147483661" r:id="rId11"/>
    <p:sldLayoutId id="2147483663" r:id="rId12"/>
    <p:sldLayoutId id="2147483668" r:id="rId13"/>
    <p:sldLayoutId id="2147483671" r:id="rId14"/>
    <p:sldLayoutId id="2147483672" r:id="rId15"/>
    <p:sldLayoutId id="2147483674" r:id="rId16"/>
    <p:sldLayoutId id="2147483675" r:id="rId17"/>
    <p:sldLayoutId id="2147483677" r:id="rId18"/>
    <p:sldLayoutId id="2147483678" r:id="rId19"/>
    <p:sldLayoutId id="2147483687" r:id="rId20"/>
    <p:sldLayoutId id="2147483688"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guide id="3" pos="449">
          <p15:clr>
            <a:srgbClr val="EA4335"/>
          </p15:clr>
        </p15:guide>
        <p15:guide id="4" pos="5311">
          <p15:clr>
            <a:srgbClr val="EA4335"/>
          </p15:clr>
        </p15:guide>
        <p15:guide id="5" orient="horz" pos="340">
          <p15:clr>
            <a:srgbClr val="EA4335"/>
          </p15:clr>
        </p15:guide>
        <p15:guide id="6" orient="horz" pos="2897">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16/09/2023</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00135837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16/09/2023</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413635323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19.sv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21.svg"/></Relationships>
</file>

<file path=ppt/slides/_rels/slide22.xml.rels><?xml version="1.0" encoding="UTF-8" standalone="yes"?>
<Relationships xmlns="http://schemas.openxmlformats.org/package/2006/relationships"><Relationship Id="rId8" Type="http://schemas.openxmlformats.org/officeDocument/2006/relationships/slide" Target="slide25.xml"/><Relationship Id="rId13" Type="http://schemas.openxmlformats.org/officeDocument/2006/relationships/image" Target="../media/image25.gif"/><Relationship Id="rId18" Type="http://schemas.openxmlformats.org/officeDocument/2006/relationships/image" Target="../media/image29.svg"/><Relationship Id="rId3" Type="http://schemas.openxmlformats.org/officeDocument/2006/relationships/slideLayout" Target="../slideLayouts/slideLayout23.xml"/><Relationship Id="rId7" Type="http://schemas.openxmlformats.org/officeDocument/2006/relationships/slide" Target="slide24.xml"/><Relationship Id="rId12" Type="http://schemas.openxmlformats.org/officeDocument/2006/relationships/image" Target="../media/image24.gif"/><Relationship Id="rId17" Type="http://schemas.openxmlformats.org/officeDocument/2006/relationships/image" Target="../media/image28.png"/><Relationship Id="rId2" Type="http://schemas.openxmlformats.org/officeDocument/2006/relationships/audio" Target="../media/media1.wav"/><Relationship Id="rId16" Type="http://schemas.openxmlformats.org/officeDocument/2006/relationships/slide" Target="slide29.xml"/><Relationship Id="rId1" Type="http://schemas.microsoft.com/office/2007/relationships/media" Target="../media/media1.wav"/><Relationship Id="rId6" Type="http://schemas.openxmlformats.org/officeDocument/2006/relationships/slide" Target="slide23.xml"/><Relationship Id="rId11" Type="http://schemas.openxmlformats.org/officeDocument/2006/relationships/slide" Target="slide28.xml"/><Relationship Id="rId5" Type="http://schemas.openxmlformats.org/officeDocument/2006/relationships/image" Target="../media/image23.svg"/><Relationship Id="rId15" Type="http://schemas.openxmlformats.org/officeDocument/2006/relationships/image" Target="../media/image27.png"/><Relationship Id="rId10" Type="http://schemas.openxmlformats.org/officeDocument/2006/relationships/slide" Target="slide27.xml"/><Relationship Id="rId19" Type="http://schemas.openxmlformats.org/officeDocument/2006/relationships/image" Target="../media/image30.png"/><Relationship Id="rId4" Type="http://schemas.openxmlformats.org/officeDocument/2006/relationships/image" Target="../media/image22.png"/><Relationship Id="rId9" Type="http://schemas.openxmlformats.org/officeDocument/2006/relationships/slide" Target="slide26.xml"/><Relationship Id="rId14" Type="http://schemas.openxmlformats.org/officeDocument/2006/relationships/image" Target="../media/image26.pn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2.png"/><Relationship Id="rId12" Type="http://schemas.openxmlformats.org/officeDocument/2006/relationships/image" Target="../media/image35.png"/><Relationship Id="rId2" Type="http://schemas.openxmlformats.org/officeDocument/2006/relationships/audio" Target="../media/audio1.wav"/><Relationship Id="rId16" Type="http://schemas.openxmlformats.org/officeDocument/2006/relationships/image" Target="../media/image38.svg"/><Relationship Id="rId1" Type="http://schemas.openxmlformats.org/officeDocument/2006/relationships/slideLayout" Target="../slideLayouts/slideLayout33.xml"/><Relationship Id="rId6" Type="http://schemas.microsoft.com/office/2007/relationships/hdphoto" Target="../media/hdphoto1.wdp"/><Relationship Id="rId11" Type="http://schemas.openxmlformats.org/officeDocument/2006/relationships/image" Target="../media/image34.png"/><Relationship Id="rId5" Type="http://schemas.openxmlformats.org/officeDocument/2006/relationships/image" Target="../media/image31.png"/><Relationship Id="rId15" Type="http://schemas.openxmlformats.org/officeDocument/2006/relationships/image" Target="../media/image37.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33.png"/><Relationship Id="rId14" Type="http://schemas.openxmlformats.org/officeDocument/2006/relationships/slide" Target="slide22.xml"/></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4.png"/><Relationship Id="rId3" Type="http://schemas.openxmlformats.org/officeDocument/2006/relationships/audio" Target="../media/audio3.wav"/><Relationship Id="rId7" Type="http://schemas.openxmlformats.org/officeDocument/2006/relationships/image" Target="../media/image32.png"/><Relationship Id="rId12" Type="http://schemas.openxmlformats.org/officeDocument/2006/relationships/image" Target="../media/image35.png"/><Relationship Id="rId2" Type="http://schemas.openxmlformats.org/officeDocument/2006/relationships/audio" Target="../media/audio1.wav"/><Relationship Id="rId16" Type="http://schemas.openxmlformats.org/officeDocument/2006/relationships/image" Target="../media/image38.svg"/><Relationship Id="rId1" Type="http://schemas.openxmlformats.org/officeDocument/2006/relationships/slideLayout" Target="../slideLayouts/slideLayout33.xml"/><Relationship Id="rId6" Type="http://schemas.microsoft.com/office/2007/relationships/hdphoto" Target="../media/hdphoto1.wdp"/><Relationship Id="rId11" Type="http://schemas.openxmlformats.org/officeDocument/2006/relationships/image" Target="../media/image39.png"/><Relationship Id="rId5" Type="http://schemas.openxmlformats.org/officeDocument/2006/relationships/image" Target="../media/image31.png"/><Relationship Id="rId15" Type="http://schemas.openxmlformats.org/officeDocument/2006/relationships/image" Target="../media/image37.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33.png"/><Relationship Id="rId14" Type="http://schemas.openxmlformats.org/officeDocument/2006/relationships/slide" Target="slide22.xml"/></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2.xml"/><Relationship Id="rId3" Type="http://schemas.openxmlformats.org/officeDocument/2006/relationships/audio" Target="../media/audio2.wav"/><Relationship Id="rId7" Type="http://schemas.openxmlformats.org/officeDocument/2006/relationships/image" Target="../media/image32.png"/><Relationship Id="rId12"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33.xml"/><Relationship Id="rId6" Type="http://schemas.microsoft.com/office/2007/relationships/hdphoto" Target="../media/hdphoto1.wdp"/><Relationship Id="rId11" Type="http://schemas.openxmlformats.org/officeDocument/2006/relationships/image" Target="../media/image34.png"/><Relationship Id="rId5" Type="http://schemas.openxmlformats.org/officeDocument/2006/relationships/image" Target="../media/image31.png"/><Relationship Id="rId15" Type="http://schemas.openxmlformats.org/officeDocument/2006/relationships/image" Target="../media/image38.sv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33.png"/><Relationship Id="rId14" Type="http://schemas.openxmlformats.org/officeDocument/2006/relationships/image" Target="../media/image37.png"/></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2.xml"/><Relationship Id="rId3" Type="http://schemas.openxmlformats.org/officeDocument/2006/relationships/audio" Target="../media/audio2.wav"/><Relationship Id="rId7" Type="http://schemas.openxmlformats.org/officeDocument/2006/relationships/image" Target="../media/image32.png"/><Relationship Id="rId12"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33.xml"/><Relationship Id="rId6" Type="http://schemas.microsoft.com/office/2007/relationships/hdphoto" Target="../media/hdphoto1.wdp"/><Relationship Id="rId11" Type="http://schemas.openxmlformats.org/officeDocument/2006/relationships/image" Target="../media/image34.png"/><Relationship Id="rId5" Type="http://schemas.openxmlformats.org/officeDocument/2006/relationships/image" Target="../media/image31.png"/><Relationship Id="rId15" Type="http://schemas.openxmlformats.org/officeDocument/2006/relationships/image" Target="../media/image38.sv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33.png"/><Relationship Id="rId14" Type="http://schemas.openxmlformats.org/officeDocument/2006/relationships/image" Target="../media/image37.png"/></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2.xml"/><Relationship Id="rId3" Type="http://schemas.openxmlformats.org/officeDocument/2006/relationships/audio" Target="../media/audio2.wav"/><Relationship Id="rId7" Type="http://schemas.openxmlformats.org/officeDocument/2006/relationships/image" Target="../media/image32.png"/><Relationship Id="rId12"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33.xml"/><Relationship Id="rId6" Type="http://schemas.microsoft.com/office/2007/relationships/hdphoto" Target="../media/hdphoto1.wdp"/><Relationship Id="rId11" Type="http://schemas.openxmlformats.org/officeDocument/2006/relationships/image" Target="../media/image34.png"/><Relationship Id="rId5" Type="http://schemas.openxmlformats.org/officeDocument/2006/relationships/image" Target="../media/image31.png"/><Relationship Id="rId15" Type="http://schemas.openxmlformats.org/officeDocument/2006/relationships/image" Target="../media/image38.sv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33.png"/><Relationship Id="rId14" Type="http://schemas.openxmlformats.org/officeDocument/2006/relationships/image" Target="../media/image37.png"/></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2.xml"/><Relationship Id="rId3" Type="http://schemas.openxmlformats.org/officeDocument/2006/relationships/audio" Target="../media/audio2.wav"/><Relationship Id="rId7" Type="http://schemas.openxmlformats.org/officeDocument/2006/relationships/image" Target="../media/image32.png"/><Relationship Id="rId12"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33.xml"/><Relationship Id="rId6" Type="http://schemas.microsoft.com/office/2007/relationships/hdphoto" Target="../media/hdphoto1.wdp"/><Relationship Id="rId11" Type="http://schemas.openxmlformats.org/officeDocument/2006/relationships/image" Target="../media/image34.png"/><Relationship Id="rId5" Type="http://schemas.openxmlformats.org/officeDocument/2006/relationships/image" Target="../media/image31.png"/><Relationship Id="rId15" Type="http://schemas.openxmlformats.org/officeDocument/2006/relationships/image" Target="../media/image38.sv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33.png"/><Relationship Id="rId1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098" name="Google Shape;1098;p46"/>
          <p:cNvSpPr/>
          <p:nvPr/>
        </p:nvSpPr>
        <p:spPr>
          <a:xfrm>
            <a:off x="1558555" y="3087675"/>
            <a:ext cx="6189236" cy="1990475"/>
          </a:xfrm>
          <a:custGeom>
            <a:avLst/>
            <a:gdLst/>
            <a:ahLst/>
            <a:cxnLst/>
            <a:rect l="l" t="t" r="r" b="b"/>
            <a:pathLst>
              <a:path w="193323" h="97740" extrusionOk="0">
                <a:moveTo>
                  <a:pt x="63022" y="0"/>
                </a:moveTo>
                <a:cubicBezTo>
                  <a:pt x="44464" y="0"/>
                  <a:pt x="26165" y="11312"/>
                  <a:pt x="13877" y="35128"/>
                </a:cubicBezTo>
                <a:cubicBezTo>
                  <a:pt x="0" y="62081"/>
                  <a:pt x="8340" y="90368"/>
                  <a:pt x="10941" y="97740"/>
                </a:cubicBezTo>
                <a:lnTo>
                  <a:pt x="178027" y="97740"/>
                </a:lnTo>
                <a:cubicBezTo>
                  <a:pt x="193322" y="34172"/>
                  <a:pt x="166353" y="19552"/>
                  <a:pt x="140110" y="19552"/>
                </a:cubicBezTo>
                <a:cubicBezTo>
                  <a:pt x="137392" y="19552"/>
                  <a:pt x="134682" y="19708"/>
                  <a:pt x="132028" y="19984"/>
                </a:cubicBezTo>
                <a:cubicBezTo>
                  <a:pt x="128688" y="20327"/>
                  <a:pt x="125748" y="20487"/>
                  <a:pt x="123124" y="20487"/>
                </a:cubicBezTo>
                <a:cubicBezTo>
                  <a:pt x="103310" y="20487"/>
                  <a:pt x="101422" y="11376"/>
                  <a:pt x="80391" y="3305"/>
                </a:cubicBezTo>
                <a:cubicBezTo>
                  <a:pt x="74694" y="1114"/>
                  <a:pt x="68845" y="0"/>
                  <a:pt x="63022"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9" name="Google Shape;1099;p46"/>
          <p:cNvGrpSpPr/>
          <p:nvPr/>
        </p:nvGrpSpPr>
        <p:grpSpPr>
          <a:xfrm>
            <a:off x="2105966" y="3087676"/>
            <a:ext cx="4085023" cy="2023372"/>
            <a:chOff x="2535263" y="3087676"/>
            <a:chExt cx="4085023" cy="2023372"/>
          </a:xfrm>
        </p:grpSpPr>
        <p:sp>
          <p:nvSpPr>
            <p:cNvPr id="1100" name="Google Shape;1100;p46"/>
            <p:cNvSpPr/>
            <p:nvPr/>
          </p:nvSpPr>
          <p:spPr>
            <a:xfrm>
              <a:off x="2535263" y="3087676"/>
              <a:ext cx="4085023" cy="2023372"/>
            </a:xfrm>
            <a:custGeom>
              <a:avLst/>
              <a:gdLst/>
              <a:ahLst/>
              <a:cxnLst/>
              <a:rect l="l" t="t" r="r" b="b"/>
              <a:pathLst>
                <a:path w="138734" h="68717" extrusionOk="0">
                  <a:moveTo>
                    <a:pt x="69350" y="0"/>
                  </a:moveTo>
                  <a:cubicBezTo>
                    <a:pt x="61778" y="0"/>
                    <a:pt x="54440" y="1235"/>
                    <a:pt x="47602" y="3469"/>
                  </a:cubicBezTo>
                  <a:cubicBezTo>
                    <a:pt x="43465" y="4837"/>
                    <a:pt x="39496" y="6605"/>
                    <a:pt x="35760" y="8673"/>
                  </a:cubicBezTo>
                  <a:cubicBezTo>
                    <a:pt x="33258" y="10074"/>
                    <a:pt x="30823" y="11609"/>
                    <a:pt x="28555" y="13276"/>
                  </a:cubicBezTo>
                  <a:cubicBezTo>
                    <a:pt x="23851" y="16712"/>
                    <a:pt x="19582" y="20715"/>
                    <a:pt x="15912" y="25152"/>
                  </a:cubicBezTo>
                  <a:lnTo>
                    <a:pt x="15912" y="25185"/>
                  </a:lnTo>
                  <a:cubicBezTo>
                    <a:pt x="7173" y="35726"/>
                    <a:pt x="1469" y="48902"/>
                    <a:pt x="234" y="63346"/>
                  </a:cubicBezTo>
                  <a:cubicBezTo>
                    <a:pt x="101" y="65114"/>
                    <a:pt x="1" y="66915"/>
                    <a:pt x="1" y="68716"/>
                  </a:cubicBezTo>
                  <a:lnTo>
                    <a:pt x="138733" y="68716"/>
                  </a:lnTo>
                  <a:cubicBezTo>
                    <a:pt x="138533" y="47634"/>
                    <a:pt x="128926" y="28788"/>
                    <a:pt x="113916" y="16212"/>
                  </a:cubicBezTo>
                  <a:cubicBezTo>
                    <a:pt x="113382" y="15745"/>
                    <a:pt x="112848" y="15311"/>
                    <a:pt x="112314" y="14878"/>
                  </a:cubicBezTo>
                  <a:cubicBezTo>
                    <a:pt x="109045" y="12309"/>
                    <a:pt x="105543" y="10041"/>
                    <a:pt x="101840" y="8073"/>
                  </a:cubicBezTo>
                  <a:cubicBezTo>
                    <a:pt x="94268" y="4037"/>
                    <a:pt x="85896" y="1401"/>
                    <a:pt x="77023" y="434"/>
                  </a:cubicBezTo>
                  <a:cubicBezTo>
                    <a:pt x="74487" y="134"/>
                    <a:pt x="71952" y="0"/>
                    <a:pt x="69350"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6"/>
            <p:cNvSpPr/>
            <p:nvPr/>
          </p:nvSpPr>
          <p:spPr>
            <a:xfrm>
              <a:off x="2542153" y="3765942"/>
              <a:ext cx="1407530" cy="1345106"/>
            </a:xfrm>
            <a:custGeom>
              <a:avLst/>
              <a:gdLst/>
              <a:ahLst/>
              <a:cxnLst/>
              <a:rect l="l" t="t" r="r" b="b"/>
              <a:pathLst>
                <a:path w="47802" h="45682" extrusionOk="0">
                  <a:moveTo>
                    <a:pt x="32484" y="1"/>
                  </a:moveTo>
                  <a:cubicBezTo>
                    <a:pt x="30817" y="1"/>
                    <a:pt x="28695" y="1100"/>
                    <a:pt x="28754" y="2917"/>
                  </a:cubicBezTo>
                  <a:cubicBezTo>
                    <a:pt x="28854" y="4919"/>
                    <a:pt x="30422" y="8288"/>
                    <a:pt x="28988" y="9422"/>
                  </a:cubicBezTo>
                  <a:cubicBezTo>
                    <a:pt x="28073" y="10124"/>
                    <a:pt x="27402" y="11016"/>
                    <a:pt x="26456" y="11016"/>
                  </a:cubicBezTo>
                  <a:cubicBezTo>
                    <a:pt x="25920" y="11016"/>
                    <a:pt x="25294" y="10729"/>
                    <a:pt x="24485" y="9956"/>
                  </a:cubicBezTo>
                  <a:cubicBezTo>
                    <a:pt x="22250" y="7821"/>
                    <a:pt x="17880" y="6753"/>
                    <a:pt x="16612" y="4652"/>
                  </a:cubicBezTo>
                  <a:cubicBezTo>
                    <a:pt x="16112" y="3818"/>
                    <a:pt x="15745" y="2984"/>
                    <a:pt x="15678" y="2150"/>
                  </a:cubicBezTo>
                  <a:cubicBezTo>
                    <a:pt x="6939" y="12691"/>
                    <a:pt x="1235" y="25867"/>
                    <a:pt x="0" y="40311"/>
                  </a:cubicBezTo>
                  <a:cubicBezTo>
                    <a:pt x="801" y="41178"/>
                    <a:pt x="1435" y="42012"/>
                    <a:pt x="1768" y="42779"/>
                  </a:cubicBezTo>
                  <a:cubicBezTo>
                    <a:pt x="2202" y="43780"/>
                    <a:pt x="2769" y="44747"/>
                    <a:pt x="3436" y="45681"/>
                  </a:cubicBezTo>
                  <a:lnTo>
                    <a:pt x="12142" y="45681"/>
                  </a:lnTo>
                  <a:cubicBezTo>
                    <a:pt x="12266" y="43587"/>
                    <a:pt x="12474" y="39046"/>
                    <a:pt x="15027" y="39046"/>
                  </a:cubicBezTo>
                  <a:cubicBezTo>
                    <a:pt x="15239" y="39046"/>
                    <a:pt x="15467" y="39077"/>
                    <a:pt x="15712" y="39143"/>
                  </a:cubicBezTo>
                  <a:cubicBezTo>
                    <a:pt x="19147" y="40044"/>
                    <a:pt x="22984" y="41111"/>
                    <a:pt x="25085" y="42712"/>
                  </a:cubicBezTo>
                  <a:cubicBezTo>
                    <a:pt x="25324" y="42890"/>
                    <a:pt x="25504" y="42970"/>
                    <a:pt x="25639" y="42970"/>
                  </a:cubicBezTo>
                  <a:cubicBezTo>
                    <a:pt x="26689" y="42970"/>
                    <a:pt x="24933" y="38099"/>
                    <a:pt x="26086" y="36975"/>
                  </a:cubicBezTo>
                  <a:cubicBezTo>
                    <a:pt x="27353" y="35707"/>
                    <a:pt x="31356" y="35007"/>
                    <a:pt x="31490" y="33039"/>
                  </a:cubicBezTo>
                  <a:cubicBezTo>
                    <a:pt x="31623" y="31071"/>
                    <a:pt x="32924" y="26401"/>
                    <a:pt x="35893" y="24466"/>
                  </a:cubicBezTo>
                  <a:cubicBezTo>
                    <a:pt x="38862" y="22531"/>
                    <a:pt x="41897" y="22531"/>
                    <a:pt x="43231" y="21230"/>
                  </a:cubicBezTo>
                  <a:cubicBezTo>
                    <a:pt x="44599" y="19963"/>
                    <a:pt x="47801" y="14559"/>
                    <a:pt x="46901" y="12591"/>
                  </a:cubicBezTo>
                  <a:cubicBezTo>
                    <a:pt x="46000" y="10656"/>
                    <a:pt x="43131" y="6587"/>
                    <a:pt x="41764" y="4652"/>
                  </a:cubicBezTo>
                  <a:cubicBezTo>
                    <a:pt x="41235" y="3891"/>
                    <a:pt x="40592" y="3674"/>
                    <a:pt x="39894" y="3674"/>
                  </a:cubicBezTo>
                  <a:cubicBezTo>
                    <a:pt x="38960" y="3674"/>
                    <a:pt x="37928" y="4064"/>
                    <a:pt x="36940" y="4064"/>
                  </a:cubicBezTo>
                  <a:cubicBezTo>
                    <a:pt x="36756" y="4064"/>
                    <a:pt x="36573" y="4050"/>
                    <a:pt x="36393" y="4018"/>
                  </a:cubicBezTo>
                  <a:cubicBezTo>
                    <a:pt x="34525" y="3684"/>
                    <a:pt x="34759" y="349"/>
                    <a:pt x="33057" y="48"/>
                  </a:cubicBezTo>
                  <a:cubicBezTo>
                    <a:pt x="32876" y="16"/>
                    <a:pt x="32683" y="1"/>
                    <a:pt x="32484"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6"/>
            <p:cNvSpPr/>
            <p:nvPr/>
          </p:nvSpPr>
          <p:spPr>
            <a:xfrm>
              <a:off x="3334783" y="3343053"/>
              <a:ext cx="446946" cy="320450"/>
            </a:xfrm>
            <a:custGeom>
              <a:avLst/>
              <a:gdLst/>
              <a:ahLst/>
              <a:cxnLst/>
              <a:rect l="l" t="t" r="r" b="b"/>
              <a:pathLst>
                <a:path w="15179" h="10883" extrusionOk="0">
                  <a:moveTo>
                    <a:pt x="8607" y="0"/>
                  </a:moveTo>
                  <a:cubicBezTo>
                    <a:pt x="6105" y="1401"/>
                    <a:pt x="3670" y="2936"/>
                    <a:pt x="1402" y="4603"/>
                  </a:cubicBezTo>
                  <a:cubicBezTo>
                    <a:pt x="1368" y="4937"/>
                    <a:pt x="1268" y="5271"/>
                    <a:pt x="1135" y="5604"/>
                  </a:cubicBezTo>
                  <a:cubicBezTo>
                    <a:pt x="1" y="7739"/>
                    <a:pt x="2469" y="9474"/>
                    <a:pt x="5571" y="9874"/>
                  </a:cubicBezTo>
                  <a:cubicBezTo>
                    <a:pt x="7566" y="10129"/>
                    <a:pt x="9466" y="10882"/>
                    <a:pt x="10979" y="10882"/>
                  </a:cubicBezTo>
                  <a:cubicBezTo>
                    <a:pt x="11845" y="10882"/>
                    <a:pt x="12585" y="10636"/>
                    <a:pt x="13143" y="9907"/>
                  </a:cubicBezTo>
                  <a:cubicBezTo>
                    <a:pt x="14644" y="7906"/>
                    <a:pt x="15178" y="5704"/>
                    <a:pt x="12209" y="4003"/>
                  </a:cubicBezTo>
                  <a:cubicBezTo>
                    <a:pt x="10175" y="2836"/>
                    <a:pt x="9441" y="1301"/>
                    <a:pt x="860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6"/>
            <p:cNvSpPr/>
            <p:nvPr/>
          </p:nvSpPr>
          <p:spPr>
            <a:xfrm>
              <a:off x="3936874" y="3087676"/>
              <a:ext cx="866331" cy="753144"/>
            </a:xfrm>
            <a:custGeom>
              <a:avLst/>
              <a:gdLst/>
              <a:ahLst/>
              <a:cxnLst/>
              <a:rect l="l" t="t" r="r" b="b"/>
              <a:pathLst>
                <a:path w="29422" h="25578" extrusionOk="0">
                  <a:moveTo>
                    <a:pt x="21749" y="0"/>
                  </a:moveTo>
                  <a:cubicBezTo>
                    <a:pt x="14177" y="0"/>
                    <a:pt x="6839" y="1235"/>
                    <a:pt x="1" y="3469"/>
                  </a:cubicBezTo>
                  <a:cubicBezTo>
                    <a:pt x="835" y="6271"/>
                    <a:pt x="5371" y="7105"/>
                    <a:pt x="4204" y="10575"/>
                  </a:cubicBezTo>
                  <a:cubicBezTo>
                    <a:pt x="2936" y="14244"/>
                    <a:pt x="2135" y="16345"/>
                    <a:pt x="3570" y="19314"/>
                  </a:cubicBezTo>
                  <a:cubicBezTo>
                    <a:pt x="4968" y="22143"/>
                    <a:pt x="8669" y="25578"/>
                    <a:pt x="9996" y="25578"/>
                  </a:cubicBezTo>
                  <a:cubicBezTo>
                    <a:pt x="10061" y="25578"/>
                    <a:pt x="10121" y="25569"/>
                    <a:pt x="10175" y="25552"/>
                  </a:cubicBezTo>
                  <a:cubicBezTo>
                    <a:pt x="11309" y="25152"/>
                    <a:pt x="13143" y="17079"/>
                    <a:pt x="16145" y="15411"/>
                  </a:cubicBezTo>
                  <a:cubicBezTo>
                    <a:pt x="19148" y="13743"/>
                    <a:pt x="27620" y="10841"/>
                    <a:pt x="28021" y="9807"/>
                  </a:cubicBezTo>
                  <a:cubicBezTo>
                    <a:pt x="28254" y="9174"/>
                    <a:pt x="28988" y="4370"/>
                    <a:pt x="29422" y="434"/>
                  </a:cubicBezTo>
                  <a:cubicBezTo>
                    <a:pt x="26886" y="134"/>
                    <a:pt x="24351" y="0"/>
                    <a:pt x="21749"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6"/>
            <p:cNvSpPr/>
            <p:nvPr/>
          </p:nvSpPr>
          <p:spPr>
            <a:xfrm>
              <a:off x="4482991" y="3321263"/>
              <a:ext cx="2137295" cy="1789785"/>
            </a:xfrm>
            <a:custGeom>
              <a:avLst/>
              <a:gdLst/>
              <a:ahLst/>
              <a:cxnLst/>
              <a:rect l="l" t="t" r="r" b="b"/>
              <a:pathLst>
                <a:path w="72586" h="60784" extrusionOk="0">
                  <a:moveTo>
                    <a:pt x="34557" y="0"/>
                  </a:moveTo>
                  <a:cubicBezTo>
                    <a:pt x="34321" y="0"/>
                    <a:pt x="34087" y="22"/>
                    <a:pt x="33858" y="73"/>
                  </a:cubicBezTo>
                  <a:cubicBezTo>
                    <a:pt x="31022" y="540"/>
                    <a:pt x="26186" y="2842"/>
                    <a:pt x="24751" y="5043"/>
                  </a:cubicBezTo>
                  <a:cubicBezTo>
                    <a:pt x="23350" y="7245"/>
                    <a:pt x="20648" y="11715"/>
                    <a:pt x="19147" y="12649"/>
                  </a:cubicBezTo>
                  <a:cubicBezTo>
                    <a:pt x="17646" y="13616"/>
                    <a:pt x="16245" y="15684"/>
                    <a:pt x="16545" y="17519"/>
                  </a:cubicBezTo>
                  <a:cubicBezTo>
                    <a:pt x="16837" y="19153"/>
                    <a:pt x="17972" y="20328"/>
                    <a:pt x="18765" y="20328"/>
                  </a:cubicBezTo>
                  <a:cubicBezTo>
                    <a:pt x="18878" y="20328"/>
                    <a:pt x="18985" y="20304"/>
                    <a:pt x="19080" y="20254"/>
                  </a:cubicBezTo>
                  <a:cubicBezTo>
                    <a:pt x="19752" y="19875"/>
                    <a:pt x="20857" y="18244"/>
                    <a:pt x="21324" y="18244"/>
                  </a:cubicBezTo>
                  <a:cubicBezTo>
                    <a:pt x="21391" y="18244"/>
                    <a:pt x="21445" y="18278"/>
                    <a:pt x="21482" y="18353"/>
                  </a:cubicBezTo>
                  <a:cubicBezTo>
                    <a:pt x="21816" y="18953"/>
                    <a:pt x="22316" y="21322"/>
                    <a:pt x="22816" y="22456"/>
                  </a:cubicBezTo>
                  <a:cubicBezTo>
                    <a:pt x="23120" y="23101"/>
                    <a:pt x="23424" y="23390"/>
                    <a:pt x="23826" y="23390"/>
                  </a:cubicBezTo>
                  <a:cubicBezTo>
                    <a:pt x="24131" y="23390"/>
                    <a:pt x="24491" y="23225"/>
                    <a:pt x="24951" y="22923"/>
                  </a:cubicBezTo>
                  <a:cubicBezTo>
                    <a:pt x="25985" y="22222"/>
                    <a:pt x="26486" y="19153"/>
                    <a:pt x="26419" y="17619"/>
                  </a:cubicBezTo>
                  <a:cubicBezTo>
                    <a:pt x="26352" y="16084"/>
                    <a:pt x="26319" y="12882"/>
                    <a:pt x="28087" y="11715"/>
                  </a:cubicBezTo>
                  <a:cubicBezTo>
                    <a:pt x="29656" y="10658"/>
                    <a:pt x="30571" y="8400"/>
                    <a:pt x="31595" y="8400"/>
                  </a:cubicBezTo>
                  <a:cubicBezTo>
                    <a:pt x="31703" y="8400"/>
                    <a:pt x="31812" y="8425"/>
                    <a:pt x="31923" y="8479"/>
                  </a:cubicBezTo>
                  <a:cubicBezTo>
                    <a:pt x="33124" y="9046"/>
                    <a:pt x="31623" y="10814"/>
                    <a:pt x="30956" y="12449"/>
                  </a:cubicBezTo>
                  <a:cubicBezTo>
                    <a:pt x="30288" y="14083"/>
                    <a:pt x="29721" y="16952"/>
                    <a:pt x="30655" y="16985"/>
                  </a:cubicBezTo>
                  <a:cubicBezTo>
                    <a:pt x="30672" y="16986"/>
                    <a:pt x="30689" y="16986"/>
                    <a:pt x="30708" y="16986"/>
                  </a:cubicBezTo>
                  <a:cubicBezTo>
                    <a:pt x="31408" y="16986"/>
                    <a:pt x="33363" y="16577"/>
                    <a:pt x="34626" y="16577"/>
                  </a:cubicBezTo>
                  <a:cubicBezTo>
                    <a:pt x="35257" y="16577"/>
                    <a:pt x="35715" y="16679"/>
                    <a:pt x="35759" y="16985"/>
                  </a:cubicBezTo>
                  <a:cubicBezTo>
                    <a:pt x="35892" y="17919"/>
                    <a:pt x="31456" y="17919"/>
                    <a:pt x="31623" y="19754"/>
                  </a:cubicBezTo>
                  <a:cubicBezTo>
                    <a:pt x="31823" y="21555"/>
                    <a:pt x="30389" y="22089"/>
                    <a:pt x="29488" y="23056"/>
                  </a:cubicBezTo>
                  <a:cubicBezTo>
                    <a:pt x="28649" y="23958"/>
                    <a:pt x="25087" y="26365"/>
                    <a:pt x="22877" y="26365"/>
                  </a:cubicBezTo>
                  <a:cubicBezTo>
                    <a:pt x="22716" y="26365"/>
                    <a:pt x="22562" y="26352"/>
                    <a:pt x="22416" y="26325"/>
                  </a:cubicBezTo>
                  <a:cubicBezTo>
                    <a:pt x="21827" y="26215"/>
                    <a:pt x="21166" y="26150"/>
                    <a:pt x="20489" y="26150"/>
                  </a:cubicBezTo>
                  <a:cubicBezTo>
                    <a:pt x="18716" y="26150"/>
                    <a:pt x="16835" y="26595"/>
                    <a:pt x="15845" y="27826"/>
                  </a:cubicBezTo>
                  <a:cubicBezTo>
                    <a:pt x="14477" y="29527"/>
                    <a:pt x="13577" y="31496"/>
                    <a:pt x="11775" y="32630"/>
                  </a:cubicBezTo>
                  <a:cubicBezTo>
                    <a:pt x="10007" y="33764"/>
                    <a:pt x="10875" y="38434"/>
                    <a:pt x="10641" y="39201"/>
                  </a:cubicBezTo>
                  <a:cubicBezTo>
                    <a:pt x="10641" y="39201"/>
                    <a:pt x="8447" y="38905"/>
                    <a:pt x="6816" y="38905"/>
                  </a:cubicBezTo>
                  <a:cubicBezTo>
                    <a:pt x="6001" y="38905"/>
                    <a:pt x="5326" y="38979"/>
                    <a:pt x="5137" y="39201"/>
                  </a:cubicBezTo>
                  <a:cubicBezTo>
                    <a:pt x="4537" y="39902"/>
                    <a:pt x="4804" y="42870"/>
                    <a:pt x="4437" y="43838"/>
                  </a:cubicBezTo>
                  <a:cubicBezTo>
                    <a:pt x="4103" y="44805"/>
                    <a:pt x="4136" y="46640"/>
                    <a:pt x="4837" y="46773"/>
                  </a:cubicBezTo>
                  <a:cubicBezTo>
                    <a:pt x="5450" y="46896"/>
                    <a:pt x="6486" y="47864"/>
                    <a:pt x="7038" y="47864"/>
                  </a:cubicBezTo>
                  <a:cubicBezTo>
                    <a:pt x="7087" y="47864"/>
                    <a:pt x="7132" y="47857"/>
                    <a:pt x="7172" y="47841"/>
                  </a:cubicBezTo>
                  <a:cubicBezTo>
                    <a:pt x="7706" y="47607"/>
                    <a:pt x="9474" y="46673"/>
                    <a:pt x="10508" y="46406"/>
                  </a:cubicBezTo>
                  <a:cubicBezTo>
                    <a:pt x="11542" y="46139"/>
                    <a:pt x="11575" y="44638"/>
                    <a:pt x="12342" y="43371"/>
                  </a:cubicBezTo>
                  <a:cubicBezTo>
                    <a:pt x="13110" y="42136"/>
                    <a:pt x="13110" y="39902"/>
                    <a:pt x="15845" y="39068"/>
                  </a:cubicBezTo>
                  <a:cubicBezTo>
                    <a:pt x="16799" y="38780"/>
                    <a:pt x="17634" y="38663"/>
                    <a:pt x="18345" y="38663"/>
                  </a:cubicBezTo>
                  <a:cubicBezTo>
                    <a:pt x="19697" y="38663"/>
                    <a:pt x="20600" y="39087"/>
                    <a:pt x="21015" y="39568"/>
                  </a:cubicBezTo>
                  <a:cubicBezTo>
                    <a:pt x="21682" y="40302"/>
                    <a:pt x="24985" y="41803"/>
                    <a:pt x="24951" y="43504"/>
                  </a:cubicBezTo>
                  <a:cubicBezTo>
                    <a:pt x="24951" y="43973"/>
                    <a:pt x="25112" y="44152"/>
                    <a:pt x="25344" y="44152"/>
                  </a:cubicBezTo>
                  <a:cubicBezTo>
                    <a:pt x="25969" y="44152"/>
                    <a:pt x="27108" y="42850"/>
                    <a:pt x="26986" y="42437"/>
                  </a:cubicBezTo>
                  <a:cubicBezTo>
                    <a:pt x="26853" y="41836"/>
                    <a:pt x="24151" y="39535"/>
                    <a:pt x="23317" y="38767"/>
                  </a:cubicBezTo>
                  <a:cubicBezTo>
                    <a:pt x="22483" y="38000"/>
                    <a:pt x="22216" y="36432"/>
                    <a:pt x="22950" y="36166"/>
                  </a:cubicBezTo>
                  <a:cubicBezTo>
                    <a:pt x="22974" y="36158"/>
                    <a:pt x="23001" y="36154"/>
                    <a:pt x="23029" y="36154"/>
                  </a:cubicBezTo>
                  <a:cubicBezTo>
                    <a:pt x="23840" y="36154"/>
                    <a:pt x="26072" y="39310"/>
                    <a:pt x="26653" y="39568"/>
                  </a:cubicBezTo>
                  <a:cubicBezTo>
                    <a:pt x="27253" y="39835"/>
                    <a:pt x="28320" y="40902"/>
                    <a:pt x="28187" y="41803"/>
                  </a:cubicBezTo>
                  <a:cubicBezTo>
                    <a:pt x="28087" y="42704"/>
                    <a:pt x="29655" y="46640"/>
                    <a:pt x="30288" y="46773"/>
                  </a:cubicBezTo>
                  <a:cubicBezTo>
                    <a:pt x="30335" y="46782"/>
                    <a:pt x="30383" y="46787"/>
                    <a:pt x="30434" y="46787"/>
                  </a:cubicBezTo>
                  <a:cubicBezTo>
                    <a:pt x="31115" y="46787"/>
                    <a:pt x="32138" y="45984"/>
                    <a:pt x="31890" y="45239"/>
                  </a:cubicBezTo>
                  <a:cubicBezTo>
                    <a:pt x="31623" y="44471"/>
                    <a:pt x="30455" y="43171"/>
                    <a:pt x="31289" y="42570"/>
                  </a:cubicBezTo>
                  <a:cubicBezTo>
                    <a:pt x="32090" y="42003"/>
                    <a:pt x="34258" y="42470"/>
                    <a:pt x="35225" y="41803"/>
                  </a:cubicBezTo>
                  <a:cubicBezTo>
                    <a:pt x="36226" y="41169"/>
                    <a:pt x="34725" y="40302"/>
                    <a:pt x="35592" y="38667"/>
                  </a:cubicBezTo>
                  <a:cubicBezTo>
                    <a:pt x="36374" y="37167"/>
                    <a:pt x="36921" y="34934"/>
                    <a:pt x="37865" y="34934"/>
                  </a:cubicBezTo>
                  <a:cubicBezTo>
                    <a:pt x="37929" y="34934"/>
                    <a:pt x="37994" y="34944"/>
                    <a:pt x="38061" y="34965"/>
                  </a:cubicBezTo>
                  <a:cubicBezTo>
                    <a:pt x="39139" y="35291"/>
                    <a:pt x="39161" y="38305"/>
                    <a:pt x="39882" y="38305"/>
                  </a:cubicBezTo>
                  <a:cubicBezTo>
                    <a:pt x="39897" y="38305"/>
                    <a:pt x="39913" y="38303"/>
                    <a:pt x="39929" y="38300"/>
                  </a:cubicBezTo>
                  <a:cubicBezTo>
                    <a:pt x="40349" y="38209"/>
                    <a:pt x="41248" y="37838"/>
                    <a:pt x="42261" y="37838"/>
                  </a:cubicBezTo>
                  <a:cubicBezTo>
                    <a:pt x="43099" y="37838"/>
                    <a:pt x="44014" y="38092"/>
                    <a:pt x="44799" y="38968"/>
                  </a:cubicBezTo>
                  <a:cubicBezTo>
                    <a:pt x="46533" y="40902"/>
                    <a:pt x="46033" y="41569"/>
                    <a:pt x="44232" y="41803"/>
                  </a:cubicBezTo>
                  <a:cubicBezTo>
                    <a:pt x="43920" y="41843"/>
                    <a:pt x="43559" y="41858"/>
                    <a:pt x="43173" y="41858"/>
                  </a:cubicBezTo>
                  <a:cubicBezTo>
                    <a:pt x="42214" y="41858"/>
                    <a:pt x="41094" y="41769"/>
                    <a:pt x="40142" y="41769"/>
                  </a:cubicBezTo>
                  <a:cubicBezTo>
                    <a:pt x="39262" y="41769"/>
                    <a:pt x="38525" y="41845"/>
                    <a:pt x="38194" y="42136"/>
                  </a:cubicBezTo>
                  <a:cubicBezTo>
                    <a:pt x="37327" y="42870"/>
                    <a:pt x="34158" y="43337"/>
                    <a:pt x="34125" y="44171"/>
                  </a:cubicBezTo>
                  <a:cubicBezTo>
                    <a:pt x="34125" y="44967"/>
                    <a:pt x="34884" y="47189"/>
                    <a:pt x="35880" y="47189"/>
                  </a:cubicBezTo>
                  <a:cubicBezTo>
                    <a:pt x="35928" y="47189"/>
                    <a:pt x="35977" y="47184"/>
                    <a:pt x="36026" y="47173"/>
                  </a:cubicBezTo>
                  <a:cubicBezTo>
                    <a:pt x="36906" y="46981"/>
                    <a:pt x="40006" y="46539"/>
                    <a:pt x="41293" y="46539"/>
                  </a:cubicBezTo>
                  <a:cubicBezTo>
                    <a:pt x="41568" y="46539"/>
                    <a:pt x="41760" y="46559"/>
                    <a:pt x="41830" y="46606"/>
                  </a:cubicBezTo>
                  <a:cubicBezTo>
                    <a:pt x="42230" y="46873"/>
                    <a:pt x="40729" y="52477"/>
                    <a:pt x="39562" y="52744"/>
                  </a:cubicBezTo>
                  <a:cubicBezTo>
                    <a:pt x="38428" y="52978"/>
                    <a:pt x="37494" y="53011"/>
                    <a:pt x="36426" y="53244"/>
                  </a:cubicBezTo>
                  <a:cubicBezTo>
                    <a:pt x="36262" y="53275"/>
                    <a:pt x="36059" y="53290"/>
                    <a:pt x="35830" y="53290"/>
                  </a:cubicBezTo>
                  <a:cubicBezTo>
                    <a:pt x="34572" y="53290"/>
                    <a:pt x="32510" y="52839"/>
                    <a:pt x="31523" y="52077"/>
                  </a:cubicBezTo>
                  <a:cubicBezTo>
                    <a:pt x="31204" y="51833"/>
                    <a:pt x="30833" y="51735"/>
                    <a:pt x="30422" y="51735"/>
                  </a:cubicBezTo>
                  <a:cubicBezTo>
                    <a:pt x="29369" y="51735"/>
                    <a:pt x="28053" y="52383"/>
                    <a:pt x="26686" y="52911"/>
                  </a:cubicBezTo>
                  <a:cubicBezTo>
                    <a:pt x="26360" y="53036"/>
                    <a:pt x="26022" y="53091"/>
                    <a:pt x="25681" y="53091"/>
                  </a:cubicBezTo>
                  <a:cubicBezTo>
                    <a:pt x="24028" y="53091"/>
                    <a:pt x="22301" y="51818"/>
                    <a:pt x="21582" y="51210"/>
                  </a:cubicBezTo>
                  <a:cubicBezTo>
                    <a:pt x="20748" y="50442"/>
                    <a:pt x="21716" y="48708"/>
                    <a:pt x="21582" y="47941"/>
                  </a:cubicBezTo>
                  <a:cubicBezTo>
                    <a:pt x="21478" y="47340"/>
                    <a:pt x="19514" y="46576"/>
                    <a:pt x="18042" y="46576"/>
                  </a:cubicBezTo>
                  <a:cubicBezTo>
                    <a:pt x="17633" y="46576"/>
                    <a:pt x="17262" y="46635"/>
                    <a:pt x="16979" y="46773"/>
                  </a:cubicBezTo>
                  <a:cubicBezTo>
                    <a:pt x="15711" y="47407"/>
                    <a:pt x="11909" y="48207"/>
                    <a:pt x="10674" y="48508"/>
                  </a:cubicBezTo>
                  <a:cubicBezTo>
                    <a:pt x="10424" y="48575"/>
                    <a:pt x="10154" y="48602"/>
                    <a:pt x="9881" y="48602"/>
                  </a:cubicBezTo>
                  <a:cubicBezTo>
                    <a:pt x="8904" y="48602"/>
                    <a:pt x="7885" y="48264"/>
                    <a:pt x="7550" y="48264"/>
                  </a:cubicBezTo>
                  <a:cubicBezTo>
                    <a:pt x="7517" y="48264"/>
                    <a:pt x="7491" y="48267"/>
                    <a:pt x="7472" y="48274"/>
                  </a:cubicBezTo>
                  <a:cubicBezTo>
                    <a:pt x="7205" y="48374"/>
                    <a:pt x="6738" y="50376"/>
                    <a:pt x="5571" y="50843"/>
                  </a:cubicBezTo>
                  <a:cubicBezTo>
                    <a:pt x="4370" y="51310"/>
                    <a:pt x="4370" y="53078"/>
                    <a:pt x="3669" y="54879"/>
                  </a:cubicBezTo>
                  <a:cubicBezTo>
                    <a:pt x="3136" y="56313"/>
                    <a:pt x="1101" y="58215"/>
                    <a:pt x="0" y="60783"/>
                  </a:cubicBezTo>
                  <a:lnTo>
                    <a:pt x="40863" y="60783"/>
                  </a:lnTo>
                  <a:cubicBezTo>
                    <a:pt x="40763" y="59282"/>
                    <a:pt x="38995" y="55513"/>
                    <a:pt x="39929" y="55479"/>
                  </a:cubicBezTo>
                  <a:cubicBezTo>
                    <a:pt x="39933" y="55479"/>
                    <a:pt x="39937" y="55479"/>
                    <a:pt x="39941" y="55479"/>
                  </a:cubicBezTo>
                  <a:cubicBezTo>
                    <a:pt x="40747" y="55479"/>
                    <a:pt x="42503" y="58725"/>
                    <a:pt x="43598" y="60783"/>
                  </a:cubicBezTo>
                  <a:lnTo>
                    <a:pt x="60277" y="60783"/>
                  </a:lnTo>
                  <a:cubicBezTo>
                    <a:pt x="60243" y="60750"/>
                    <a:pt x="60176" y="60716"/>
                    <a:pt x="60110" y="60683"/>
                  </a:cubicBezTo>
                  <a:cubicBezTo>
                    <a:pt x="59092" y="60131"/>
                    <a:pt x="58505" y="58716"/>
                    <a:pt x="58172" y="58716"/>
                  </a:cubicBezTo>
                  <a:cubicBezTo>
                    <a:pt x="58124" y="58716"/>
                    <a:pt x="58080" y="58747"/>
                    <a:pt x="58042" y="58815"/>
                  </a:cubicBezTo>
                  <a:cubicBezTo>
                    <a:pt x="57746" y="59342"/>
                    <a:pt x="56703" y="60517"/>
                    <a:pt x="55874" y="60517"/>
                  </a:cubicBezTo>
                  <a:cubicBezTo>
                    <a:pt x="55863" y="60517"/>
                    <a:pt x="55851" y="60517"/>
                    <a:pt x="55840" y="60516"/>
                  </a:cubicBezTo>
                  <a:cubicBezTo>
                    <a:pt x="54973" y="60450"/>
                    <a:pt x="52571" y="56880"/>
                    <a:pt x="52171" y="55680"/>
                  </a:cubicBezTo>
                  <a:cubicBezTo>
                    <a:pt x="51783" y="54484"/>
                    <a:pt x="52772" y="53508"/>
                    <a:pt x="53259" y="53508"/>
                  </a:cubicBezTo>
                  <a:cubicBezTo>
                    <a:pt x="53275" y="53508"/>
                    <a:pt x="53290" y="53509"/>
                    <a:pt x="53305" y="53511"/>
                  </a:cubicBezTo>
                  <a:cubicBezTo>
                    <a:pt x="53805" y="53545"/>
                    <a:pt x="55206" y="57314"/>
                    <a:pt x="57074" y="57314"/>
                  </a:cubicBezTo>
                  <a:cubicBezTo>
                    <a:pt x="57113" y="57313"/>
                    <a:pt x="57150" y="57313"/>
                    <a:pt x="57188" y="57313"/>
                  </a:cubicBezTo>
                  <a:cubicBezTo>
                    <a:pt x="58983" y="57313"/>
                    <a:pt x="59169" y="58096"/>
                    <a:pt x="60477" y="58815"/>
                  </a:cubicBezTo>
                  <a:cubicBezTo>
                    <a:pt x="60779" y="58981"/>
                    <a:pt x="61299" y="59033"/>
                    <a:pt x="61930" y="59033"/>
                  </a:cubicBezTo>
                  <a:cubicBezTo>
                    <a:pt x="62956" y="59033"/>
                    <a:pt x="64274" y="58897"/>
                    <a:pt x="65422" y="58897"/>
                  </a:cubicBezTo>
                  <a:cubicBezTo>
                    <a:pt x="66683" y="58897"/>
                    <a:pt x="67739" y="59061"/>
                    <a:pt x="67982" y="59749"/>
                  </a:cubicBezTo>
                  <a:cubicBezTo>
                    <a:pt x="68082" y="60049"/>
                    <a:pt x="68249" y="60416"/>
                    <a:pt x="68416" y="60783"/>
                  </a:cubicBezTo>
                  <a:lnTo>
                    <a:pt x="72585" y="60783"/>
                  </a:lnTo>
                  <a:cubicBezTo>
                    <a:pt x="72385" y="39701"/>
                    <a:pt x="62778" y="20855"/>
                    <a:pt x="47768" y="8279"/>
                  </a:cubicBezTo>
                  <a:cubicBezTo>
                    <a:pt x="46767" y="9013"/>
                    <a:pt x="45800" y="10147"/>
                    <a:pt x="44765" y="10480"/>
                  </a:cubicBezTo>
                  <a:cubicBezTo>
                    <a:pt x="43951" y="10727"/>
                    <a:pt x="43243" y="11092"/>
                    <a:pt x="42662" y="11092"/>
                  </a:cubicBezTo>
                  <a:cubicBezTo>
                    <a:pt x="42220" y="11092"/>
                    <a:pt x="41851" y="10881"/>
                    <a:pt x="41563" y="10247"/>
                  </a:cubicBezTo>
                  <a:cubicBezTo>
                    <a:pt x="40911" y="8849"/>
                    <a:pt x="38783" y="6844"/>
                    <a:pt x="39383" y="6844"/>
                  </a:cubicBezTo>
                  <a:cubicBezTo>
                    <a:pt x="39427" y="6844"/>
                    <a:pt x="39486" y="6855"/>
                    <a:pt x="39562" y="6878"/>
                  </a:cubicBezTo>
                  <a:cubicBezTo>
                    <a:pt x="40217" y="7103"/>
                    <a:pt x="42293" y="7416"/>
                    <a:pt x="43960" y="7416"/>
                  </a:cubicBezTo>
                  <a:cubicBezTo>
                    <a:pt x="45009" y="7416"/>
                    <a:pt x="45896" y="7292"/>
                    <a:pt x="46166" y="6945"/>
                  </a:cubicBezTo>
                  <a:cubicBezTo>
                    <a:pt x="46200" y="6911"/>
                    <a:pt x="46200" y="6878"/>
                    <a:pt x="46233" y="6845"/>
                  </a:cubicBezTo>
                  <a:cubicBezTo>
                    <a:pt x="46533" y="5810"/>
                    <a:pt x="41163" y="3042"/>
                    <a:pt x="40329" y="2575"/>
                  </a:cubicBezTo>
                  <a:cubicBezTo>
                    <a:pt x="39662" y="2208"/>
                    <a:pt x="37794" y="607"/>
                    <a:pt x="35692" y="140"/>
                  </a:cubicBezTo>
                  <a:cubicBezTo>
                    <a:pt x="35321" y="57"/>
                    <a:pt x="34937" y="0"/>
                    <a:pt x="3455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5" name="Google Shape;1105;p46"/>
          <p:cNvSpPr/>
          <p:nvPr/>
        </p:nvSpPr>
        <p:spPr>
          <a:xfrm>
            <a:off x="635326" y="5053300"/>
            <a:ext cx="7865903"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6" name="Google Shape;1106;p46"/>
          <p:cNvGrpSpPr/>
          <p:nvPr/>
        </p:nvGrpSpPr>
        <p:grpSpPr>
          <a:xfrm>
            <a:off x="3733247" y="3000360"/>
            <a:ext cx="1015617" cy="1015617"/>
            <a:chOff x="3385925" y="2430525"/>
            <a:chExt cx="862300" cy="862300"/>
          </a:xfrm>
        </p:grpSpPr>
        <p:sp>
          <p:nvSpPr>
            <p:cNvPr id="1107" name="Google Shape;1107;p46"/>
            <p:cNvSpPr/>
            <p:nvPr/>
          </p:nvSpPr>
          <p:spPr>
            <a:xfrm>
              <a:off x="3925950" y="2870450"/>
              <a:ext cx="168825" cy="287700"/>
            </a:xfrm>
            <a:custGeom>
              <a:avLst/>
              <a:gdLst/>
              <a:ahLst/>
              <a:cxnLst/>
              <a:rect l="l" t="t" r="r" b="b"/>
              <a:pathLst>
                <a:path w="6753" h="11508" extrusionOk="0">
                  <a:moveTo>
                    <a:pt x="2584" y="1"/>
                  </a:moveTo>
                  <a:cubicBezTo>
                    <a:pt x="1500" y="1"/>
                    <a:pt x="0" y="674"/>
                    <a:pt x="48" y="1417"/>
                  </a:cubicBezTo>
                  <a:cubicBezTo>
                    <a:pt x="82" y="2417"/>
                    <a:pt x="615" y="3318"/>
                    <a:pt x="1416" y="4652"/>
                  </a:cubicBezTo>
                  <a:cubicBezTo>
                    <a:pt x="2216" y="6020"/>
                    <a:pt x="915" y="11124"/>
                    <a:pt x="1716" y="11424"/>
                  </a:cubicBezTo>
                  <a:cubicBezTo>
                    <a:pt x="1876" y="11481"/>
                    <a:pt x="2050" y="11508"/>
                    <a:pt x="2233" y="11508"/>
                  </a:cubicBezTo>
                  <a:cubicBezTo>
                    <a:pt x="3969" y="11508"/>
                    <a:pt x="6593" y="9137"/>
                    <a:pt x="6653" y="8021"/>
                  </a:cubicBezTo>
                  <a:cubicBezTo>
                    <a:pt x="6753" y="6787"/>
                    <a:pt x="4752" y="5453"/>
                    <a:pt x="4351" y="4185"/>
                  </a:cubicBezTo>
                  <a:cubicBezTo>
                    <a:pt x="3984" y="2918"/>
                    <a:pt x="4184" y="1217"/>
                    <a:pt x="3551" y="349"/>
                  </a:cubicBezTo>
                  <a:cubicBezTo>
                    <a:pt x="3372" y="105"/>
                    <a:pt x="3010" y="1"/>
                    <a:pt x="2584"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6"/>
            <p:cNvSpPr/>
            <p:nvPr/>
          </p:nvSpPr>
          <p:spPr>
            <a:xfrm>
              <a:off x="3822900" y="2972550"/>
              <a:ext cx="115050" cy="148250"/>
            </a:xfrm>
            <a:custGeom>
              <a:avLst/>
              <a:gdLst/>
              <a:ahLst/>
              <a:cxnLst/>
              <a:rect l="l" t="t" r="r" b="b"/>
              <a:pathLst>
                <a:path w="4602" h="5930" extrusionOk="0">
                  <a:moveTo>
                    <a:pt x="3473" y="1"/>
                  </a:moveTo>
                  <a:cubicBezTo>
                    <a:pt x="3461" y="1"/>
                    <a:pt x="3449" y="1"/>
                    <a:pt x="3436" y="1"/>
                  </a:cubicBezTo>
                  <a:cubicBezTo>
                    <a:pt x="2302" y="68"/>
                    <a:pt x="1" y="4671"/>
                    <a:pt x="1602" y="5705"/>
                  </a:cubicBezTo>
                  <a:cubicBezTo>
                    <a:pt x="1849" y="5861"/>
                    <a:pt x="2096" y="5930"/>
                    <a:pt x="2336" y="5930"/>
                  </a:cubicBezTo>
                  <a:cubicBezTo>
                    <a:pt x="3489" y="5930"/>
                    <a:pt x="4476" y="4340"/>
                    <a:pt x="4504" y="3070"/>
                  </a:cubicBezTo>
                  <a:cubicBezTo>
                    <a:pt x="4504" y="1552"/>
                    <a:pt x="4602" y="1"/>
                    <a:pt x="3473"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6"/>
            <p:cNvSpPr/>
            <p:nvPr/>
          </p:nvSpPr>
          <p:spPr>
            <a:xfrm>
              <a:off x="3385925" y="2430525"/>
              <a:ext cx="862300" cy="862300"/>
            </a:xfrm>
            <a:custGeom>
              <a:avLst/>
              <a:gdLst/>
              <a:ahLst/>
              <a:cxnLst/>
              <a:rect l="l" t="t" r="r" b="b"/>
              <a:pathLst>
                <a:path w="34492" h="34492" extrusionOk="0">
                  <a:moveTo>
                    <a:pt x="17246" y="0"/>
                  </a:moveTo>
                  <a:cubicBezTo>
                    <a:pt x="7706" y="0"/>
                    <a:pt x="0" y="7706"/>
                    <a:pt x="0" y="17246"/>
                  </a:cubicBezTo>
                  <a:cubicBezTo>
                    <a:pt x="0" y="26753"/>
                    <a:pt x="7706" y="34491"/>
                    <a:pt x="17246" y="34491"/>
                  </a:cubicBezTo>
                  <a:cubicBezTo>
                    <a:pt x="26753" y="34491"/>
                    <a:pt x="34492" y="26753"/>
                    <a:pt x="34492" y="17246"/>
                  </a:cubicBezTo>
                  <a:cubicBezTo>
                    <a:pt x="34492" y="7706"/>
                    <a:pt x="26753" y="0"/>
                    <a:pt x="172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6"/>
            <p:cNvSpPr/>
            <p:nvPr/>
          </p:nvSpPr>
          <p:spPr>
            <a:xfrm>
              <a:off x="3421775" y="2494675"/>
              <a:ext cx="790600" cy="734000"/>
            </a:xfrm>
            <a:custGeom>
              <a:avLst/>
              <a:gdLst/>
              <a:ahLst/>
              <a:cxnLst/>
              <a:rect l="l" t="t" r="r" b="b"/>
              <a:pathLst>
                <a:path w="31624" h="29360" extrusionOk="0">
                  <a:moveTo>
                    <a:pt x="15780" y="0"/>
                  </a:moveTo>
                  <a:cubicBezTo>
                    <a:pt x="8732" y="0"/>
                    <a:pt x="2533" y="5091"/>
                    <a:pt x="1335" y="12278"/>
                  </a:cubicBezTo>
                  <a:cubicBezTo>
                    <a:pt x="1" y="20250"/>
                    <a:pt x="5405" y="27823"/>
                    <a:pt x="13410" y="29157"/>
                  </a:cubicBezTo>
                  <a:cubicBezTo>
                    <a:pt x="14229" y="29293"/>
                    <a:pt x="15042" y="29359"/>
                    <a:pt x="15845" y="29359"/>
                  </a:cubicBezTo>
                  <a:cubicBezTo>
                    <a:pt x="22892" y="29359"/>
                    <a:pt x="29091" y="24269"/>
                    <a:pt x="30289" y="17082"/>
                  </a:cubicBezTo>
                  <a:cubicBezTo>
                    <a:pt x="31623" y="9076"/>
                    <a:pt x="26219" y="1504"/>
                    <a:pt x="18214" y="203"/>
                  </a:cubicBezTo>
                  <a:cubicBezTo>
                    <a:pt x="17395" y="66"/>
                    <a:pt x="16582" y="0"/>
                    <a:pt x="15780"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6"/>
            <p:cNvSpPr/>
            <p:nvPr/>
          </p:nvSpPr>
          <p:spPr>
            <a:xfrm>
              <a:off x="3507675" y="2746575"/>
              <a:ext cx="205175" cy="203300"/>
            </a:xfrm>
            <a:custGeom>
              <a:avLst/>
              <a:gdLst/>
              <a:ahLst/>
              <a:cxnLst/>
              <a:rect l="l" t="t" r="r" b="b"/>
              <a:pathLst>
                <a:path w="8207" h="8132" extrusionOk="0">
                  <a:moveTo>
                    <a:pt x="4120" y="0"/>
                  </a:moveTo>
                  <a:cubicBezTo>
                    <a:pt x="4062" y="0"/>
                    <a:pt x="4003" y="34"/>
                    <a:pt x="4003" y="101"/>
                  </a:cubicBezTo>
                  <a:lnTo>
                    <a:pt x="4003" y="1268"/>
                  </a:lnTo>
                  <a:cubicBezTo>
                    <a:pt x="3803" y="1268"/>
                    <a:pt x="3603" y="1301"/>
                    <a:pt x="3403" y="1335"/>
                  </a:cubicBezTo>
                  <a:cubicBezTo>
                    <a:pt x="3336" y="1368"/>
                    <a:pt x="3236" y="1401"/>
                    <a:pt x="3136" y="1401"/>
                  </a:cubicBezTo>
                  <a:cubicBezTo>
                    <a:pt x="3136" y="1368"/>
                    <a:pt x="3103" y="1301"/>
                    <a:pt x="3103" y="1268"/>
                  </a:cubicBezTo>
                  <a:cubicBezTo>
                    <a:pt x="2969" y="968"/>
                    <a:pt x="2836" y="668"/>
                    <a:pt x="2702" y="367"/>
                  </a:cubicBezTo>
                  <a:cubicBezTo>
                    <a:pt x="2690" y="318"/>
                    <a:pt x="2651" y="296"/>
                    <a:pt x="2610" y="296"/>
                  </a:cubicBezTo>
                  <a:cubicBezTo>
                    <a:pt x="2538" y="296"/>
                    <a:pt x="2460" y="362"/>
                    <a:pt x="2502" y="467"/>
                  </a:cubicBezTo>
                  <a:lnTo>
                    <a:pt x="2903" y="1468"/>
                  </a:lnTo>
                  <a:cubicBezTo>
                    <a:pt x="2769" y="1535"/>
                    <a:pt x="2636" y="1602"/>
                    <a:pt x="2502" y="1702"/>
                  </a:cubicBezTo>
                  <a:cubicBezTo>
                    <a:pt x="2369" y="1768"/>
                    <a:pt x="2269" y="1868"/>
                    <a:pt x="2202" y="1969"/>
                  </a:cubicBezTo>
                  <a:lnTo>
                    <a:pt x="2102" y="1868"/>
                  </a:lnTo>
                  <a:lnTo>
                    <a:pt x="1402" y="1168"/>
                  </a:lnTo>
                  <a:cubicBezTo>
                    <a:pt x="1380" y="1146"/>
                    <a:pt x="1355" y="1137"/>
                    <a:pt x="1330" y="1137"/>
                  </a:cubicBezTo>
                  <a:cubicBezTo>
                    <a:pt x="1242" y="1137"/>
                    <a:pt x="1156" y="1256"/>
                    <a:pt x="1235" y="1335"/>
                  </a:cubicBezTo>
                  <a:lnTo>
                    <a:pt x="2035" y="2135"/>
                  </a:lnTo>
                  <a:cubicBezTo>
                    <a:pt x="1869" y="2369"/>
                    <a:pt x="1735" y="2636"/>
                    <a:pt x="1635" y="2903"/>
                  </a:cubicBezTo>
                  <a:cubicBezTo>
                    <a:pt x="1568" y="2869"/>
                    <a:pt x="1502" y="2836"/>
                    <a:pt x="1402" y="2803"/>
                  </a:cubicBezTo>
                  <a:cubicBezTo>
                    <a:pt x="1101" y="2702"/>
                    <a:pt x="801" y="2569"/>
                    <a:pt x="501" y="2436"/>
                  </a:cubicBezTo>
                  <a:cubicBezTo>
                    <a:pt x="485" y="2427"/>
                    <a:pt x="469" y="2424"/>
                    <a:pt x="454" y="2424"/>
                  </a:cubicBezTo>
                  <a:cubicBezTo>
                    <a:pt x="347" y="2424"/>
                    <a:pt x="288" y="2611"/>
                    <a:pt x="434" y="2669"/>
                  </a:cubicBezTo>
                  <a:lnTo>
                    <a:pt x="1568" y="3136"/>
                  </a:lnTo>
                  <a:cubicBezTo>
                    <a:pt x="1502" y="3403"/>
                    <a:pt x="1435" y="3670"/>
                    <a:pt x="1435" y="3937"/>
                  </a:cubicBezTo>
                  <a:lnTo>
                    <a:pt x="167" y="3937"/>
                  </a:lnTo>
                  <a:cubicBezTo>
                    <a:pt x="1" y="3937"/>
                    <a:pt x="1" y="4170"/>
                    <a:pt x="167" y="4170"/>
                  </a:cubicBezTo>
                  <a:lnTo>
                    <a:pt x="1435" y="4170"/>
                  </a:lnTo>
                  <a:cubicBezTo>
                    <a:pt x="1435" y="4470"/>
                    <a:pt x="1468" y="4737"/>
                    <a:pt x="1535" y="5004"/>
                  </a:cubicBezTo>
                  <a:cubicBezTo>
                    <a:pt x="1468" y="5037"/>
                    <a:pt x="1402" y="5071"/>
                    <a:pt x="1335" y="5071"/>
                  </a:cubicBezTo>
                  <a:cubicBezTo>
                    <a:pt x="1035" y="5204"/>
                    <a:pt x="734" y="5338"/>
                    <a:pt x="434" y="5471"/>
                  </a:cubicBezTo>
                  <a:cubicBezTo>
                    <a:pt x="288" y="5500"/>
                    <a:pt x="347" y="5683"/>
                    <a:pt x="476" y="5683"/>
                  </a:cubicBezTo>
                  <a:cubicBezTo>
                    <a:pt x="494" y="5683"/>
                    <a:pt x="514" y="5679"/>
                    <a:pt x="534" y="5671"/>
                  </a:cubicBezTo>
                  <a:lnTo>
                    <a:pt x="1602" y="5238"/>
                  </a:lnTo>
                  <a:cubicBezTo>
                    <a:pt x="1668" y="5504"/>
                    <a:pt x="1768" y="5705"/>
                    <a:pt x="1902" y="5905"/>
                  </a:cubicBezTo>
                  <a:cubicBezTo>
                    <a:pt x="1902" y="5971"/>
                    <a:pt x="1935" y="6005"/>
                    <a:pt x="1969" y="6038"/>
                  </a:cubicBezTo>
                  <a:cubicBezTo>
                    <a:pt x="1969" y="6038"/>
                    <a:pt x="1935" y="6072"/>
                    <a:pt x="1935" y="6072"/>
                  </a:cubicBezTo>
                  <a:lnTo>
                    <a:pt x="1235" y="6772"/>
                  </a:lnTo>
                  <a:cubicBezTo>
                    <a:pt x="1156" y="6850"/>
                    <a:pt x="1242" y="6970"/>
                    <a:pt x="1330" y="6970"/>
                  </a:cubicBezTo>
                  <a:cubicBezTo>
                    <a:pt x="1355" y="6970"/>
                    <a:pt x="1380" y="6961"/>
                    <a:pt x="1402" y="6939"/>
                  </a:cubicBezTo>
                  <a:cubicBezTo>
                    <a:pt x="1635" y="6705"/>
                    <a:pt x="1902" y="6438"/>
                    <a:pt x="2135" y="6205"/>
                  </a:cubicBezTo>
                  <a:cubicBezTo>
                    <a:pt x="2369" y="6438"/>
                    <a:pt x="2602" y="6605"/>
                    <a:pt x="2903" y="6705"/>
                  </a:cubicBezTo>
                  <a:cubicBezTo>
                    <a:pt x="2903" y="6705"/>
                    <a:pt x="2869" y="6739"/>
                    <a:pt x="2869" y="6772"/>
                  </a:cubicBezTo>
                  <a:cubicBezTo>
                    <a:pt x="2736" y="7072"/>
                    <a:pt x="2636" y="7372"/>
                    <a:pt x="2502" y="7673"/>
                  </a:cubicBezTo>
                  <a:cubicBezTo>
                    <a:pt x="2461" y="7756"/>
                    <a:pt x="2537" y="7827"/>
                    <a:pt x="2616" y="7827"/>
                  </a:cubicBezTo>
                  <a:cubicBezTo>
                    <a:pt x="2663" y="7827"/>
                    <a:pt x="2711" y="7802"/>
                    <a:pt x="2736" y="7739"/>
                  </a:cubicBezTo>
                  <a:lnTo>
                    <a:pt x="3136" y="6772"/>
                  </a:lnTo>
                  <a:cubicBezTo>
                    <a:pt x="3290" y="6791"/>
                    <a:pt x="3455" y="6811"/>
                    <a:pt x="3625" y="6811"/>
                  </a:cubicBezTo>
                  <a:cubicBezTo>
                    <a:pt x="3750" y="6811"/>
                    <a:pt x="3877" y="6800"/>
                    <a:pt x="4003" y="6772"/>
                  </a:cubicBezTo>
                  <a:lnTo>
                    <a:pt x="4003" y="7039"/>
                  </a:lnTo>
                  <a:lnTo>
                    <a:pt x="4003" y="8006"/>
                  </a:lnTo>
                  <a:cubicBezTo>
                    <a:pt x="4003" y="8090"/>
                    <a:pt x="4062" y="8131"/>
                    <a:pt x="4120" y="8131"/>
                  </a:cubicBezTo>
                  <a:cubicBezTo>
                    <a:pt x="4179" y="8131"/>
                    <a:pt x="4237" y="8090"/>
                    <a:pt x="4237" y="8006"/>
                  </a:cubicBezTo>
                  <a:lnTo>
                    <a:pt x="4237" y="6739"/>
                  </a:lnTo>
                  <a:cubicBezTo>
                    <a:pt x="4504" y="6705"/>
                    <a:pt x="4737" y="6605"/>
                    <a:pt x="5004" y="6505"/>
                  </a:cubicBezTo>
                  <a:cubicBezTo>
                    <a:pt x="5037" y="6605"/>
                    <a:pt x="5104" y="6739"/>
                    <a:pt x="5138" y="6839"/>
                  </a:cubicBezTo>
                  <a:cubicBezTo>
                    <a:pt x="5271" y="7139"/>
                    <a:pt x="5404" y="7439"/>
                    <a:pt x="5504" y="7739"/>
                  </a:cubicBezTo>
                  <a:cubicBezTo>
                    <a:pt x="5529" y="7802"/>
                    <a:pt x="5578" y="7827"/>
                    <a:pt x="5625" y="7827"/>
                  </a:cubicBezTo>
                  <a:cubicBezTo>
                    <a:pt x="5704" y="7827"/>
                    <a:pt x="5780" y="7756"/>
                    <a:pt x="5738" y="7673"/>
                  </a:cubicBezTo>
                  <a:lnTo>
                    <a:pt x="5204" y="6372"/>
                  </a:lnTo>
                  <a:cubicBezTo>
                    <a:pt x="5304" y="6338"/>
                    <a:pt x="5371" y="6272"/>
                    <a:pt x="5471" y="6238"/>
                  </a:cubicBezTo>
                  <a:cubicBezTo>
                    <a:pt x="5605" y="6138"/>
                    <a:pt x="5705" y="6038"/>
                    <a:pt x="5838" y="5938"/>
                  </a:cubicBezTo>
                  <a:cubicBezTo>
                    <a:pt x="5938" y="6038"/>
                    <a:pt x="6038" y="6138"/>
                    <a:pt x="6138" y="6238"/>
                  </a:cubicBezTo>
                  <a:lnTo>
                    <a:pt x="6839" y="6939"/>
                  </a:lnTo>
                  <a:cubicBezTo>
                    <a:pt x="6860" y="6961"/>
                    <a:pt x="6885" y="6970"/>
                    <a:pt x="6910" y="6970"/>
                  </a:cubicBezTo>
                  <a:cubicBezTo>
                    <a:pt x="6999" y="6970"/>
                    <a:pt x="7084" y="6850"/>
                    <a:pt x="7006" y="6772"/>
                  </a:cubicBezTo>
                  <a:lnTo>
                    <a:pt x="6005" y="5771"/>
                  </a:lnTo>
                  <a:cubicBezTo>
                    <a:pt x="6172" y="5571"/>
                    <a:pt x="6305" y="5371"/>
                    <a:pt x="6438" y="5138"/>
                  </a:cubicBezTo>
                  <a:cubicBezTo>
                    <a:pt x="6572" y="5204"/>
                    <a:pt x="6705" y="5238"/>
                    <a:pt x="6805" y="5304"/>
                  </a:cubicBezTo>
                  <a:cubicBezTo>
                    <a:pt x="7106" y="5438"/>
                    <a:pt x="7406" y="5538"/>
                    <a:pt x="7706" y="5671"/>
                  </a:cubicBezTo>
                  <a:cubicBezTo>
                    <a:pt x="7727" y="5679"/>
                    <a:pt x="7746" y="5683"/>
                    <a:pt x="7763" y="5683"/>
                  </a:cubicBezTo>
                  <a:cubicBezTo>
                    <a:pt x="7886" y="5683"/>
                    <a:pt x="7923" y="5496"/>
                    <a:pt x="7806" y="5438"/>
                  </a:cubicBezTo>
                  <a:cubicBezTo>
                    <a:pt x="7372" y="5271"/>
                    <a:pt x="6972" y="5104"/>
                    <a:pt x="6539" y="4937"/>
                  </a:cubicBezTo>
                  <a:cubicBezTo>
                    <a:pt x="6639" y="4704"/>
                    <a:pt x="6739" y="4437"/>
                    <a:pt x="6772" y="4170"/>
                  </a:cubicBezTo>
                  <a:lnTo>
                    <a:pt x="8073" y="4170"/>
                  </a:lnTo>
                  <a:cubicBezTo>
                    <a:pt x="8206" y="4170"/>
                    <a:pt x="8206" y="3937"/>
                    <a:pt x="8073" y="3937"/>
                  </a:cubicBezTo>
                  <a:lnTo>
                    <a:pt x="6805" y="3937"/>
                  </a:lnTo>
                  <a:cubicBezTo>
                    <a:pt x="6805" y="3670"/>
                    <a:pt x="6805" y="3370"/>
                    <a:pt x="6705" y="3103"/>
                  </a:cubicBezTo>
                  <a:cubicBezTo>
                    <a:pt x="6772" y="3069"/>
                    <a:pt x="6839" y="3069"/>
                    <a:pt x="6905" y="3036"/>
                  </a:cubicBezTo>
                  <a:cubicBezTo>
                    <a:pt x="7206" y="2903"/>
                    <a:pt x="7506" y="2769"/>
                    <a:pt x="7806" y="2669"/>
                  </a:cubicBezTo>
                  <a:cubicBezTo>
                    <a:pt x="7923" y="2611"/>
                    <a:pt x="7886" y="2424"/>
                    <a:pt x="7763" y="2424"/>
                  </a:cubicBezTo>
                  <a:cubicBezTo>
                    <a:pt x="7746" y="2424"/>
                    <a:pt x="7727" y="2427"/>
                    <a:pt x="7706" y="2436"/>
                  </a:cubicBezTo>
                  <a:cubicBezTo>
                    <a:pt x="7339" y="2569"/>
                    <a:pt x="7006" y="2736"/>
                    <a:pt x="6639" y="2869"/>
                  </a:cubicBezTo>
                  <a:cubicBezTo>
                    <a:pt x="6572" y="2769"/>
                    <a:pt x="6539" y="2636"/>
                    <a:pt x="6438" y="2536"/>
                  </a:cubicBezTo>
                  <a:cubicBezTo>
                    <a:pt x="6372" y="2402"/>
                    <a:pt x="6272" y="2269"/>
                    <a:pt x="6172" y="2169"/>
                  </a:cubicBezTo>
                  <a:lnTo>
                    <a:pt x="6305" y="2035"/>
                  </a:lnTo>
                  <a:lnTo>
                    <a:pt x="7006" y="1368"/>
                  </a:lnTo>
                  <a:cubicBezTo>
                    <a:pt x="7084" y="1263"/>
                    <a:pt x="6998" y="1137"/>
                    <a:pt x="6909" y="1137"/>
                  </a:cubicBezTo>
                  <a:cubicBezTo>
                    <a:pt x="6884" y="1137"/>
                    <a:pt x="6860" y="1147"/>
                    <a:pt x="6839" y="1168"/>
                  </a:cubicBezTo>
                  <a:cubicBezTo>
                    <a:pt x="6539" y="1468"/>
                    <a:pt x="6272" y="1735"/>
                    <a:pt x="6005" y="2002"/>
                  </a:cubicBezTo>
                  <a:cubicBezTo>
                    <a:pt x="5771" y="1835"/>
                    <a:pt x="5538" y="1702"/>
                    <a:pt x="5271" y="1568"/>
                  </a:cubicBezTo>
                  <a:cubicBezTo>
                    <a:pt x="5304" y="1502"/>
                    <a:pt x="5338" y="1435"/>
                    <a:pt x="5371" y="1368"/>
                  </a:cubicBezTo>
                  <a:cubicBezTo>
                    <a:pt x="5471" y="1068"/>
                    <a:pt x="5605" y="768"/>
                    <a:pt x="5738" y="467"/>
                  </a:cubicBezTo>
                  <a:cubicBezTo>
                    <a:pt x="5780" y="362"/>
                    <a:pt x="5702" y="296"/>
                    <a:pt x="5622" y="296"/>
                  </a:cubicBezTo>
                  <a:cubicBezTo>
                    <a:pt x="5576" y="296"/>
                    <a:pt x="5529" y="318"/>
                    <a:pt x="5504" y="367"/>
                  </a:cubicBezTo>
                  <a:cubicBezTo>
                    <a:pt x="5371" y="734"/>
                    <a:pt x="5204" y="1101"/>
                    <a:pt x="5037" y="1502"/>
                  </a:cubicBezTo>
                  <a:cubicBezTo>
                    <a:pt x="5004" y="1468"/>
                    <a:pt x="4971" y="1468"/>
                    <a:pt x="4971" y="1468"/>
                  </a:cubicBezTo>
                  <a:cubicBezTo>
                    <a:pt x="4737" y="1368"/>
                    <a:pt x="4470" y="1301"/>
                    <a:pt x="4237" y="1268"/>
                  </a:cubicBezTo>
                  <a:lnTo>
                    <a:pt x="4237" y="1068"/>
                  </a:lnTo>
                  <a:lnTo>
                    <a:pt x="4237" y="101"/>
                  </a:lnTo>
                  <a:cubicBezTo>
                    <a:pt x="4237" y="34"/>
                    <a:pt x="4179" y="0"/>
                    <a:pt x="412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6"/>
            <p:cNvSpPr/>
            <p:nvPr/>
          </p:nvSpPr>
          <p:spPr>
            <a:xfrm>
              <a:off x="3575225" y="2800750"/>
              <a:ext cx="30875" cy="27675"/>
            </a:xfrm>
            <a:custGeom>
              <a:avLst/>
              <a:gdLst/>
              <a:ahLst/>
              <a:cxnLst/>
              <a:rect l="l" t="t" r="r" b="b"/>
              <a:pathLst>
                <a:path w="1235" h="1107" extrusionOk="0">
                  <a:moveTo>
                    <a:pt x="550" y="0"/>
                  </a:moveTo>
                  <a:cubicBezTo>
                    <a:pt x="447" y="0"/>
                    <a:pt x="347" y="23"/>
                    <a:pt x="267" y="68"/>
                  </a:cubicBezTo>
                  <a:cubicBezTo>
                    <a:pt x="34" y="235"/>
                    <a:pt x="0" y="702"/>
                    <a:pt x="167" y="936"/>
                  </a:cubicBezTo>
                  <a:cubicBezTo>
                    <a:pt x="237" y="1058"/>
                    <a:pt x="362" y="1107"/>
                    <a:pt x="498" y="1107"/>
                  </a:cubicBezTo>
                  <a:cubicBezTo>
                    <a:pt x="622" y="1107"/>
                    <a:pt x="756" y="1066"/>
                    <a:pt x="868" y="1002"/>
                  </a:cubicBezTo>
                  <a:cubicBezTo>
                    <a:pt x="1101" y="836"/>
                    <a:pt x="1235" y="469"/>
                    <a:pt x="1068" y="235"/>
                  </a:cubicBezTo>
                  <a:cubicBezTo>
                    <a:pt x="958" y="82"/>
                    <a:pt x="748" y="0"/>
                    <a:pt x="550"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6"/>
            <p:cNvSpPr/>
            <p:nvPr/>
          </p:nvSpPr>
          <p:spPr>
            <a:xfrm>
              <a:off x="3618600" y="2798750"/>
              <a:ext cx="20850" cy="18325"/>
            </a:xfrm>
            <a:custGeom>
              <a:avLst/>
              <a:gdLst/>
              <a:ahLst/>
              <a:cxnLst/>
              <a:rect l="l" t="t" r="r" b="b"/>
              <a:pathLst>
                <a:path w="834" h="733" extrusionOk="0">
                  <a:moveTo>
                    <a:pt x="368" y="0"/>
                  </a:moveTo>
                  <a:cubicBezTo>
                    <a:pt x="304" y="0"/>
                    <a:pt x="245" y="15"/>
                    <a:pt x="200" y="48"/>
                  </a:cubicBezTo>
                  <a:cubicBezTo>
                    <a:pt x="33" y="148"/>
                    <a:pt x="0" y="449"/>
                    <a:pt x="100" y="615"/>
                  </a:cubicBezTo>
                  <a:cubicBezTo>
                    <a:pt x="150" y="699"/>
                    <a:pt x="234" y="732"/>
                    <a:pt x="325" y="732"/>
                  </a:cubicBezTo>
                  <a:cubicBezTo>
                    <a:pt x="417" y="732"/>
                    <a:pt x="517" y="699"/>
                    <a:pt x="600" y="649"/>
                  </a:cubicBezTo>
                  <a:cubicBezTo>
                    <a:pt x="734" y="549"/>
                    <a:pt x="834" y="315"/>
                    <a:pt x="734" y="148"/>
                  </a:cubicBezTo>
                  <a:cubicBezTo>
                    <a:pt x="645" y="59"/>
                    <a:pt x="497" y="0"/>
                    <a:pt x="368"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6"/>
            <p:cNvSpPr/>
            <p:nvPr/>
          </p:nvSpPr>
          <p:spPr>
            <a:xfrm>
              <a:off x="3595250" y="2831300"/>
              <a:ext cx="20025" cy="18750"/>
            </a:xfrm>
            <a:custGeom>
              <a:avLst/>
              <a:gdLst/>
              <a:ahLst/>
              <a:cxnLst/>
              <a:rect l="l" t="t" r="r" b="b"/>
              <a:pathLst>
                <a:path w="801" h="750" extrusionOk="0">
                  <a:moveTo>
                    <a:pt x="360" y="0"/>
                  </a:moveTo>
                  <a:cubicBezTo>
                    <a:pt x="299" y="0"/>
                    <a:pt x="243" y="15"/>
                    <a:pt x="200" y="47"/>
                  </a:cubicBezTo>
                  <a:cubicBezTo>
                    <a:pt x="33" y="181"/>
                    <a:pt x="0" y="481"/>
                    <a:pt x="100" y="614"/>
                  </a:cubicBezTo>
                  <a:cubicBezTo>
                    <a:pt x="157" y="708"/>
                    <a:pt x="255" y="749"/>
                    <a:pt x="355" y="749"/>
                  </a:cubicBezTo>
                  <a:cubicBezTo>
                    <a:pt x="432" y="749"/>
                    <a:pt x="509" y="725"/>
                    <a:pt x="567" y="681"/>
                  </a:cubicBezTo>
                  <a:cubicBezTo>
                    <a:pt x="734" y="548"/>
                    <a:pt x="801" y="314"/>
                    <a:pt x="701" y="181"/>
                  </a:cubicBezTo>
                  <a:cubicBezTo>
                    <a:pt x="633" y="67"/>
                    <a:pt x="488" y="0"/>
                    <a:pt x="360"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6"/>
            <p:cNvSpPr/>
            <p:nvPr/>
          </p:nvSpPr>
          <p:spPr>
            <a:xfrm>
              <a:off x="3636100" y="2827075"/>
              <a:ext cx="30050" cy="27550"/>
            </a:xfrm>
            <a:custGeom>
              <a:avLst/>
              <a:gdLst/>
              <a:ahLst/>
              <a:cxnLst/>
              <a:rect l="l" t="t" r="r" b="b"/>
              <a:pathLst>
                <a:path w="1202" h="1102" extrusionOk="0">
                  <a:moveTo>
                    <a:pt x="549" y="0"/>
                  </a:moveTo>
                  <a:cubicBezTo>
                    <a:pt x="446" y="0"/>
                    <a:pt x="347" y="26"/>
                    <a:pt x="267" y="83"/>
                  </a:cubicBezTo>
                  <a:cubicBezTo>
                    <a:pt x="34" y="216"/>
                    <a:pt x="1" y="683"/>
                    <a:pt x="134" y="917"/>
                  </a:cubicBezTo>
                  <a:cubicBezTo>
                    <a:pt x="224" y="1043"/>
                    <a:pt x="364" y="1101"/>
                    <a:pt x="510" y="1101"/>
                  </a:cubicBezTo>
                  <a:cubicBezTo>
                    <a:pt x="633" y="1101"/>
                    <a:pt x="761" y="1060"/>
                    <a:pt x="868" y="984"/>
                  </a:cubicBezTo>
                  <a:cubicBezTo>
                    <a:pt x="1101" y="817"/>
                    <a:pt x="1201" y="483"/>
                    <a:pt x="1068" y="250"/>
                  </a:cubicBezTo>
                  <a:cubicBezTo>
                    <a:pt x="958" y="96"/>
                    <a:pt x="747" y="0"/>
                    <a:pt x="549"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6"/>
            <p:cNvSpPr/>
            <p:nvPr/>
          </p:nvSpPr>
          <p:spPr>
            <a:xfrm>
              <a:off x="3555200" y="2844575"/>
              <a:ext cx="30900" cy="27850"/>
            </a:xfrm>
            <a:custGeom>
              <a:avLst/>
              <a:gdLst/>
              <a:ahLst/>
              <a:cxnLst/>
              <a:rect l="l" t="t" r="r" b="b"/>
              <a:pathLst>
                <a:path w="1236" h="1114" extrusionOk="0">
                  <a:moveTo>
                    <a:pt x="572" y="1"/>
                  </a:moveTo>
                  <a:cubicBezTo>
                    <a:pt x="466" y="1"/>
                    <a:pt x="359" y="26"/>
                    <a:pt x="268" y="83"/>
                  </a:cubicBezTo>
                  <a:cubicBezTo>
                    <a:pt x="34" y="250"/>
                    <a:pt x="1" y="684"/>
                    <a:pt x="168" y="917"/>
                  </a:cubicBezTo>
                  <a:cubicBezTo>
                    <a:pt x="237" y="1056"/>
                    <a:pt x="360" y="1114"/>
                    <a:pt x="495" y="1114"/>
                  </a:cubicBezTo>
                  <a:cubicBezTo>
                    <a:pt x="621" y="1114"/>
                    <a:pt x="756" y="1064"/>
                    <a:pt x="868" y="984"/>
                  </a:cubicBezTo>
                  <a:cubicBezTo>
                    <a:pt x="1102" y="851"/>
                    <a:pt x="1235" y="484"/>
                    <a:pt x="1068" y="250"/>
                  </a:cubicBezTo>
                  <a:cubicBezTo>
                    <a:pt x="980" y="96"/>
                    <a:pt x="777" y="1"/>
                    <a:pt x="572"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6"/>
            <p:cNvSpPr/>
            <p:nvPr/>
          </p:nvSpPr>
          <p:spPr>
            <a:xfrm>
              <a:off x="3618600" y="2862975"/>
              <a:ext cx="20850" cy="18625"/>
            </a:xfrm>
            <a:custGeom>
              <a:avLst/>
              <a:gdLst/>
              <a:ahLst/>
              <a:cxnLst/>
              <a:rect l="l" t="t" r="r" b="b"/>
              <a:pathLst>
                <a:path w="834" h="745" extrusionOk="0">
                  <a:moveTo>
                    <a:pt x="361" y="1"/>
                  </a:moveTo>
                  <a:cubicBezTo>
                    <a:pt x="299" y="1"/>
                    <a:pt x="243" y="16"/>
                    <a:pt x="200" y="48"/>
                  </a:cubicBezTo>
                  <a:cubicBezTo>
                    <a:pt x="33" y="148"/>
                    <a:pt x="0" y="448"/>
                    <a:pt x="100" y="615"/>
                  </a:cubicBezTo>
                  <a:cubicBezTo>
                    <a:pt x="153" y="703"/>
                    <a:pt x="243" y="745"/>
                    <a:pt x="341" y="745"/>
                  </a:cubicBezTo>
                  <a:cubicBezTo>
                    <a:pt x="428" y="745"/>
                    <a:pt x="522" y="711"/>
                    <a:pt x="600" y="648"/>
                  </a:cubicBezTo>
                  <a:cubicBezTo>
                    <a:pt x="734" y="548"/>
                    <a:pt x="834" y="315"/>
                    <a:pt x="734" y="181"/>
                  </a:cubicBezTo>
                  <a:cubicBezTo>
                    <a:pt x="643" y="68"/>
                    <a:pt x="491" y="1"/>
                    <a:pt x="361"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6"/>
            <p:cNvSpPr/>
            <p:nvPr/>
          </p:nvSpPr>
          <p:spPr>
            <a:xfrm>
              <a:off x="3586075" y="2878825"/>
              <a:ext cx="20875" cy="18750"/>
            </a:xfrm>
            <a:custGeom>
              <a:avLst/>
              <a:gdLst/>
              <a:ahLst/>
              <a:cxnLst/>
              <a:rect l="l" t="t" r="r" b="b"/>
              <a:pathLst>
                <a:path w="835" h="750" extrusionOk="0">
                  <a:moveTo>
                    <a:pt x="383" y="1"/>
                  </a:moveTo>
                  <a:cubicBezTo>
                    <a:pt x="317" y="1"/>
                    <a:pt x="254" y="16"/>
                    <a:pt x="200" y="48"/>
                  </a:cubicBezTo>
                  <a:cubicBezTo>
                    <a:pt x="33" y="181"/>
                    <a:pt x="0" y="481"/>
                    <a:pt x="100" y="615"/>
                  </a:cubicBezTo>
                  <a:cubicBezTo>
                    <a:pt x="157" y="709"/>
                    <a:pt x="255" y="750"/>
                    <a:pt x="361" y="750"/>
                  </a:cubicBezTo>
                  <a:cubicBezTo>
                    <a:pt x="442" y="750"/>
                    <a:pt x="528" y="725"/>
                    <a:pt x="601" y="681"/>
                  </a:cubicBezTo>
                  <a:cubicBezTo>
                    <a:pt x="734" y="581"/>
                    <a:pt x="834" y="315"/>
                    <a:pt x="734" y="181"/>
                  </a:cubicBezTo>
                  <a:cubicBezTo>
                    <a:pt x="666" y="68"/>
                    <a:pt x="521" y="1"/>
                    <a:pt x="383"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6"/>
            <p:cNvSpPr/>
            <p:nvPr/>
          </p:nvSpPr>
          <p:spPr>
            <a:xfrm>
              <a:off x="3745600" y="2557100"/>
              <a:ext cx="243825" cy="240950"/>
            </a:xfrm>
            <a:custGeom>
              <a:avLst/>
              <a:gdLst/>
              <a:ahLst/>
              <a:cxnLst/>
              <a:rect l="l" t="t" r="r" b="b"/>
              <a:pathLst>
                <a:path w="9753" h="9638" extrusionOk="0">
                  <a:moveTo>
                    <a:pt x="5628" y="1"/>
                  </a:moveTo>
                  <a:cubicBezTo>
                    <a:pt x="5567" y="1"/>
                    <a:pt x="5509" y="35"/>
                    <a:pt x="5494" y="107"/>
                  </a:cubicBezTo>
                  <a:cubicBezTo>
                    <a:pt x="5428" y="574"/>
                    <a:pt x="5361" y="1008"/>
                    <a:pt x="5294" y="1442"/>
                  </a:cubicBezTo>
                  <a:cubicBezTo>
                    <a:pt x="5094" y="1408"/>
                    <a:pt x="4894" y="1375"/>
                    <a:pt x="4727" y="1375"/>
                  </a:cubicBezTo>
                  <a:cubicBezTo>
                    <a:pt x="4560" y="1375"/>
                    <a:pt x="4393" y="1408"/>
                    <a:pt x="4227" y="1475"/>
                  </a:cubicBezTo>
                  <a:cubicBezTo>
                    <a:pt x="4227" y="1408"/>
                    <a:pt x="4227" y="1375"/>
                    <a:pt x="4193" y="1308"/>
                  </a:cubicBezTo>
                  <a:cubicBezTo>
                    <a:pt x="4127" y="941"/>
                    <a:pt x="4027" y="541"/>
                    <a:pt x="3926" y="174"/>
                  </a:cubicBezTo>
                  <a:cubicBezTo>
                    <a:pt x="3913" y="107"/>
                    <a:pt x="3861" y="78"/>
                    <a:pt x="3807" y="78"/>
                  </a:cubicBezTo>
                  <a:cubicBezTo>
                    <a:pt x="3727" y="78"/>
                    <a:pt x="3640" y="141"/>
                    <a:pt x="3660" y="241"/>
                  </a:cubicBezTo>
                  <a:cubicBezTo>
                    <a:pt x="3760" y="675"/>
                    <a:pt x="3860" y="1108"/>
                    <a:pt x="3960" y="1542"/>
                  </a:cubicBezTo>
                  <a:cubicBezTo>
                    <a:pt x="3660" y="1675"/>
                    <a:pt x="3359" y="1842"/>
                    <a:pt x="3059" y="2076"/>
                  </a:cubicBezTo>
                  <a:cubicBezTo>
                    <a:pt x="3026" y="2009"/>
                    <a:pt x="2959" y="1909"/>
                    <a:pt x="2926" y="1842"/>
                  </a:cubicBezTo>
                  <a:cubicBezTo>
                    <a:pt x="2692" y="1508"/>
                    <a:pt x="2459" y="1208"/>
                    <a:pt x="2225" y="908"/>
                  </a:cubicBezTo>
                  <a:cubicBezTo>
                    <a:pt x="2196" y="859"/>
                    <a:pt x="2155" y="839"/>
                    <a:pt x="2115" y="839"/>
                  </a:cubicBezTo>
                  <a:cubicBezTo>
                    <a:pt x="2017" y="839"/>
                    <a:pt x="1921" y="957"/>
                    <a:pt x="1992" y="1075"/>
                  </a:cubicBezTo>
                  <a:cubicBezTo>
                    <a:pt x="2292" y="1475"/>
                    <a:pt x="2559" y="1875"/>
                    <a:pt x="2859" y="2276"/>
                  </a:cubicBezTo>
                  <a:cubicBezTo>
                    <a:pt x="2626" y="2476"/>
                    <a:pt x="2392" y="2743"/>
                    <a:pt x="2225" y="3010"/>
                  </a:cubicBezTo>
                  <a:cubicBezTo>
                    <a:pt x="2125" y="2943"/>
                    <a:pt x="2025" y="2876"/>
                    <a:pt x="1925" y="2809"/>
                  </a:cubicBezTo>
                  <a:cubicBezTo>
                    <a:pt x="1591" y="2609"/>
                    <a:pt x="1258" y="2409"/>
                    <a:pt x="924" y="2209"/>
                  </a:cubicBezTo>
                  <a:cubicBezTo>
                    <a:pt x="896" y="2192"/>
                    <a:pt x="868" y="2185"/>
                    <a:pt x="843" y="2185"/>
                  </a:cubicBezTo>
                  <a:cubicBezTo>
                    <a:pt x="721" y="2185"/>
                    <a:pt x="653" y="2359"/>
                    <a:pt x="791" y="2442"/>
                  </a:cubicBezTo>
                  <a:cubicBezTo>
                    <a:pt x="1191" y="2709"/>
                    <a:pt x="1625" y="2976"/>
                    <a:pt x="2058" y="3243"/>
                  </a:cubicBezTo>
                  <a:cubicBezTo>
                    <a:pt x="1892" y="3543"/>
                    <a:pt x="1758" y="3843"/>
                    <a:pt x="1625" y="4144"/>
                  </a:cubicBezTo>
                  <a:cubicBezTo>
                    <a:pt x="1558" y="4144"/>
                    <a:pt x="1458" y="4110"/>
                    <a:pt x="1391" y="4110"/>
                  </a:cubicBezTo>
                  <a:cubicBezTo>
                    <a:pt x="991" y="4044"/>
                    <a:pt x="624" y="3977"/>
                    <a:pt x="224" y="3910"/>
                  </a:cubicBezTo>
                  <a:cubicBezTo>
                    <a:pt x="215" y="3908"/>
                    <a:pt x="207" y="3908"/>
                    <a:pt x="198" y="3908"/>
                  </a:cubicBezTo>
                  <a:cubicBezTo>
                    <a:pt x="51" y="3908"/>
                    <a:pt x="1" y="4179"/>
                    <a:pt x="190" y="4210"/>
                  </a:cubicBezTo>
                  <a:cubicBezTo>
                    <a:pt x="624" y="4277"/>
                    <a:pt x="1091" y="4344"/>
                    <a:pt x="1558" y="4411"/>
                  </a:cubicBezTo>
                  <a:cubicBezTo>
                    <a:pt x="1458" y="4744"/>
                    <a:pt x="1425" y="5011"/>
                    <a:pt x="1425" y="5311"/>
                  </a:cubicBezTo>
                  <a:cubicBezTo>
                    <a:pt x="1425" y="5378"/>
                    <a:pt x="1458" y="5411"/>
                    <a:pt x="1458" y="5478"/>
                  </a:cubicBezTo>
                  <a:cubicBezTo>
                    <a:pt x="1425" y="5478"/>
                    <a:pt x="1391" y="5478"/>
                    <a:pt x="1358" y="5511"/>
                  </a:cubicBezTo>
                  <a:cubicBezTo>
                    <a:pt x="991" y="5578"/>
                    <a:pt x="624" y="5678"/>
                    <a:pt x="224" y="5778"/>
                  </a:cubicBezTo>
                  <a:cubicBezTo>
                    <a:pt x="67" y="5810"/>
                    <a:pt x="117" y="6048"/>
                    <a:pt x="262" y="6048"/>
                  </a:cubicBezTo>
                  <a:cubicBezTo>
                    <a:pt x="271" y="6048"/>
                    <a:pt x="281" y="6047"/>
                    <a:pt x="291" y="6045"/>
                  </a:cubicBezTo>
                  <a:cubicBezTo>
                    <a:pt x="691" y="5945"/>
                    <a:pt x="1091" y="5845"/>
                    <a:pt x="1491" y="5778"/>
                  </a:cubicBezTo>
                  <a:cubicBezTo>
                    <a:pt x="1558" y="6145"/>
                    <a:pt x="1725" y="6445"/>
                    <a:pt x="1958" y="6746"/>
                  </a:cubicBezTo>
                  <a:cubicBezTo>
                    <a:pt x="1958" y="6746"/>
                    <a:pt x="1925" y="6779"/>
                    <a:pt x="1892" y="6779"/>
                  </a:cubicBezTo>
                  <a:cubicBezTo>
                    <a:pt x="1591" y="7012"/>
                    <a:pt x="1258" y="7246"/>
                    <a:pt x="958" y="7479"/>
                  </a:cubicBezTo>
                  <a:cubicBezTo>
                    <a:pt x="819" y="7562"/>
                    <a:pt x="911" y="7737"/>
                    <a:pt x="1041" y="7737"/>
                  </a:cubicBezTo>
                  <a:cubicBezTo>
                    <a:pt x="1068" y="7737"/>
                    <a:pt x="1096" y="7730"/>
                    <a:pt x="1124" y="7713"/>
                  </a:cubicBezTo>
                  <a:cubicBezTo>
                    <a:pt x="1458" y="7446"/>
                    <a:pt x="1825" y="7213"/>
                    <a:pt x="2159" y="6946"/>
                  </a:cubicBezTo>
                  <a:cubicBezTo>
                    <a:pt x="2425" y="7179"/>
                    <a:pt x="2692" y="7379"/>
                    <a:pt x="3026" y="7513"/>
                  </a:cubicBezTo>
                  <a:cubicBezTo>
                    <a:pt x="2992" y="7613"/>
                    <a:pt x="2926" y="7680"/>
                    <a:pt x="2892" y="7780"/>
                  </a:cubicBezTo>
                  <a:cubicBezTo>
                    <a:pt x="2659" y="8113"/>
                    <a:pt x="2459" y="8447"/>
                    <a:pt x="2259" y="8780"/>
                  </a:cubicBezTo>
                  <a:cubicBezTo>
                    <a:pt x="2188" y="8874"/>
                    <a:pt x="2299" y="8984"/>
                    <a:pt x="2394" y="8984"/>
                  </a:cubicBezTo>
                  <a:cubicBezTo>
                    <a:pt x="2434" y="8984"/>
                    <a:pt x="2472" y="8964"/>
                    <a:pt x="2492" y="8914"/>
                  </a:cubicBezTo>
                  <a:lnTo>
                    <a:pt x="3293" y="7646"/>
                  </a:lnTo>
                  <a:cubicBezTo>
                    <a:pt x="3593" y="7746"/>
                    <a:pt x="3926" y="7813"/>
                    <a:pt x="4227" y="7846"/>
                  </a:cubicBezTo>
                  <a:cubicBezTo>
                    <a:pt x="4227" y="8013"/>
                    <a:pt x="4193" y="8147"/>
                    <a:pt x="4160" y="8313"/>
                  </a:cubicBezTo>
                  <a:cubicBezTo>
                    <a:pt x="4093" y="8714"/>
                    <a:pt x="4027" y="9081"/>
                    <a:pt x="3993" y="9481"/>
                  </a:cubicBezTo>
                  <a:cubicBezTo>
                    <a:pt x="3974" y="9575"/>
                    <a:pt x="4052" y="9638"/>
                    <a:pt x="4128" y="9638"/>
                  </a:cubicBezTo>
                  <a:cubicBezTo>
                    <a:pt x="4187" y="9638"/>
                    <a:pt x="4246" y="9601"/>
                    <a:pt x="4260" y="9514"/>
                  </a:cubicBezTo>
                  <a:cubicBezTo>
                    <a:pt x="4360" y="8980"/>
                    <a:pt x="4427" y="8413"/>
                    <a:pt x="4527" y="7880"/>
                  </a:cubicBezTo>
                  <a:lnTo>
                    <a:pt x="4860" y="7880"/>
                  </a:lnTo>
                  <a:cubicBezTo>
                    <a:pt x="5061" y="7880"/>
                    <a:pt x="5261" y="7846"/>
                    <a:pt x="5428" y="7813"/>
                  </a:cubicBezTo>
                  <a:cubicBezTo>
                    <a:pt x="5461" y="7980"/>
                    <a:pt x="5528" y="8147"/>
                    <a:pt x="5561" y="8313"/>
                  </a:cubicBezTo>
                  <a:cubicBezTo>
                    <a:pt x="5628" y="8714"/>
                    <a:pt x="5728" y="9081"/>
                    <a:pt x="5828" y="9447"/>
                  </a:cubicBezTo>
                  <a:cubicBezTo>
                    <a:pt x="5842" y="9531"/>
                    <a:pt x="5903" y="9568"/>
                    <a:pt x="5964" y="9568"/>
                  </a:cubicBezTo>
                  <a:cubicBezTo>
                    <a:pt x="6048" y="9568"/>
                    <a:pt x="6133" y="9497"/>
                    <a:pt x="6095" y="9381"/>
                  </a:cubicBezTo>
                  <a:lnTo>
                    <a:pt x="5728" y="7746"/>
                  </a:lnTo>
                  <a:cubicBezTo>
                    <a:pt x="5995" y="7680"/>
                    <a:pt x="6295" y="7546"/>
                    <a:pt x="6562" y="7379"/>
                  </a:cubicBezTo>
                  <a:cubicBezTo>
                    <a:pt x="6662" y="7513"/>
                    <a:pt x="6762" y="7646"/>
                    <a:pt x="6862" y="7813"/>
                  </a:cubicBezTo>
                  <a:cubicBezTo>
                    <a:pt x="7062" y="8113"/>
                    <a:pt x="7296" y="8413"/>
                    <a:pt x="7529" y="8747"/>
                  </a:cubicBezTo>
                  <a:cubicBezTo>
                    <a:pt x="7555" y="8782"/>
                    <a:pt x="7590" y="8796"/>
                    <a:pt x="7626" y="8796"/>
                  </a:cubicBezTo>
                  <a:cubicBezTo>
                    <a:pt x="7728" y="8796"/>
                    <a:pt x="7837" y="8679"/>
                    <a:pt x="7763" y="8580"/>
                  </a:cubicBezTo>
                  <a:cubicBezTo>
                    <a:pt x="7429" y="8147"/>
                    <a:pt x="7129" y="7680"/>
                    <a:pt x="6795" y="7246"/>
                  </a:cubicBezTo>
                  <a:cubicBezTo>
                    <a:pt x="7062" y="7046"/>
                    <a:pt x="7296" y="6846"/>
                    <a:pt x="7496" y="6612"/>
                  </a:cubicBezTo>
                  <a:cubicBezTo>
                    <a:pt x="7629" y="6679"/>
                    <a:pt x="7729" y="6746"/>
                    <a:pt x="7829" y="6812"/>
                  </a:cubicBezTo>
                  <a:cubicBezTo>
                    <a:pt x="8163" y="7012"/>
                    <a:pt x="8496" y="7246"/>
                    <a:pt x="8830" y="7446"/>
                  </a:cubicBezTo>
                  <a:cubicBezTo>
                    <a:pt x="8856" y="7461"/>
                    <a:pt x="8880" y="7468"/>
                    <a:pt x="8904" y="7468"/>
                  </a:cubicBezTo>
                  <a:cubicBezTo>
                    <a:pt x="9031" y="7468"/>
                    <a:pt x="9110" y="7264"/>
                    <a:pt x="8997" y="7179"/>
                  </a:cubicBezTo>
                  <a:cubicBezTo>
                    <a:pt x="8563" y="6912"/>
                    <a:pt x="8129" y="6645"/>
                    <a:pt x="7696" y="6379"/>
                  </a:cubicBezTo>
                  <a:cubicBezTo>
                    <a:pt x="7896" y="6112"/>
                    <a:pt x="8029" y="5812"/>
                    <a:pt x="8129" y="5478"/>
                  </a:cubicBezTo>
                  <a:cubicBezTo>
                    <a:pt x="8196" y="5511"/>
                    <a:pt x="8296" y="5511"/>
                    <a:pt x="8363" y="5545"/>
                  </a:cubicBezTo>
                  <a:cubicBezTo>
                    <a:pt x="8763" y="5611"/>
                    <a:pt x="9130" y="5645"/>
                    <a:pt x="9530" y="5711"/>
                  </a:cubicBezTo>
                  <a:cubicBezTo>
                    <a:pt x="9542" y="5713"/>
                    <a:pt x="9553" y="5714"/>
                    <a:pt x="9564" y="5714"/>
                  </a:cubicBezTo>
                  <a:cubicBezTo>
                    <a:pt x="9734" y="5714"/>
                    <a:pt x="9752" y="5476"/>
                    <a:pt x="9564" y="5445"/>
                  </a:cubicBezTo>
                  <a:cubicBezTo>
                    <a:pt x="9130" y="5345"/>
                    <a:pt x="8663" y="5278"/>
                    <a:pt x="8196" y="5211"/>
                  </a:cubicBezTo>
                  <a:cubicBezTo>
                    <a:pt x="8230" y="5044"/>
                    <a:pt x="8230" y="4878"/>
                    <a:pt x="8230" y="4744"/>
                  </a:cubicBezTo>
                  <a:cubicBezTo>
                    <a:pt x="8230" y="4544"/>
                    <a:pt x="8196" y="4377"/>
                    <a:pt x="8163" y="4210"/>
                  </a:cubicBezTo>
                  <a:cubicBezTo>
                    <a:pt x="8230" y="4177"/>
                    <a:pt x="8296" y="4177"/>
                    <a:pt x="8396" y="4144"/>
                  </a:cubicBezTo>
                  <a:cubicBezTo>
                    <a:pt x="8763" y="4044"/>
                    <a:pt x="9130" y="3977"/>
                    <a:pt x="9530" y="3877"/>
                  </a:cubicBezTo>
                  <a:cubicBezTo>
                    <a:pt x="9681" y="3847"/>
                    <a:pt x="9642" y="3600"/>
                    <a:pt x="9510" y="3600"/>
                  </a:cubicBezTo>
                  <a:cubicBezTo>
                    <a:pt x="9496" y="3600"/>
                    <a:pt x="9480" y="3603"/>
                    <a:pt x="9464" y="3610"/>
                  </a:cubicBezTo>
                  <a:cubicBezTo>
                    <a:pt x="8997" y="3710"/>
                    <a:pt x="8530" y="3810"/>
                    <a:pt x="8063" y="3910"/>
                  </a:cubicBezTo>
                  <a:cubicBezTo>
                    <a:pt x="7963" y="3610"/>
                    <a:pt x="7829" y="3310"/>
                    <a:pt x="7629" y="3010"/>
                  </a:cubicBezTo>
                  <a:lnTo>
                    <a:pt x="7863" y="2843"/>
                  </a:lnTo>
                  <a:cubicBezTo>
                    <a:pt x="8163" y="2609"/>
                    <a:pt x="8496" y="2409"/>
                    <a:pt x="8797" y="2176"/>
                  </a:cubicBezTo>
                  <a:cubicBezTo>
                    <a:pt x="8928" y="2070"/>
                    <a:pt x="8852" y="1902"/>
                    <a:pt x="8732" y="1902"/>
                  </a:cubicBezTo>
                  <a:cubicBezTo>
                    <a:pt x="8700" y="1902"/>
                    <a:pt x="8665" y="1914"/>
                    <a:pt x="8630" y="1942"/>
                  </a:cubicBezTo>
                  <a:cubicBezTo>
                    <a:pt x="8230" y="2209"/>
                    <a:pt x="7829" y="2509"/>
                    <a:pt x="7429" y="2776"/>
                  </a:cubicBezTo>
                  <a:cubicBezTo>
                    <a:pt x="7429" y="2776"/>
                    <a:pt x="7396" y="2743"/>
                    <a:pt x="7362" y="2709"/>
                  </a:cubicBezTo>
                  <a:cubicBezTo>
                    <a:pt x="7195" y="2442"/>
                    <a:pt x="6995" y="2242"/>
                    <a:pt x="6762" y="2042"/>
                  </a:cubicBezTo>
                  <a:cubicBezTo>
                    <a:pt x="6795" y="1975"/>
                    <a:pt x="6829" y="1942"/>
                    <a:pt x="6895" y="1875"/>
                  </a:cubicBezTo>
                  <a:cubicBezTo>
                    <a:pt x="7095" y="1542"/>
                    <a:pt x="7296" y="1208"/>
                    <a:pt x="7496" y="875"/>
                  </a:cubicBezTo>
                  <a:cubicBezTo>
                    <a:pt x="7567" y="756"/>
                    <a:pt x="7468" y="653"/>
                    <a:pt x="7370" y="653"/>
                  </a:cubicBezTo>
                  <a:cubicBezTo>
                    <a:pt x="7330" y="653"/>
                    <a:pt x="7291" y="670"/>
                    <a:pt x="7262" y="708"/>
                  </a:cubicBezTo>
                  <a:cubicBezTo>
                    <a:pt x="6995" y="1108"/>
                    <a:pt x="6762" y="1508"/>
                    <a:pt x="6528" y="1875"/>
                  </a:cubicBezTo>
                  <a:cubicBezTo>
                    <a:pt x="6328" y="1775"/>
                    <a:pt x="6095" y="1675"/>
                    <a:pt x="5861" y="1609"/>
                  </a:cubicBezTo>
                  <a:cubicBezTo>
                    <a:pt x="5761" y="1575"/>
                    <a:pt x="5661" y="1542"/>
                    <a:pt x="5561" y="1508"/>
                  </a:cubicBezTo>
                  <a:cubicBezTo>
                    <a:pt x="5561" y="1442"/>
                    <a:pt x="5594" y="1375"/>
                    <a:pt x="5594" y="1308"/>
                  </a:cubicBezTo>
                  <a:cubicBezTo>
                    <a:pt x="5661" y="941"/>
                    <a:pt x="5728" y="541"/>
                    <a:pt x="5794" y="174"/>
                  </a:cubicBezTo>
                  <a:cubicBezTo>
                    <a:pt x="5794" y="61"/>
                    <a:pt x="5708" y="1"/>
                    <a:pt x="562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6"/>
            <p:cNvSpPr/>
            <p:nvPr/>
          </p:nvSpPr>
          <p:spPr>
            <a:xfrm>
              <a:off x="3850425" y="2613150"/>
              <a:ext cx="34200" cy="32625"/>
            </a:xfrm>
            <a:custGeom>
              <a:avLst/>
              <a:gdLst/>
              <a:ahLst/>
              <a:cxnLst/>
              <a:rect l="l" t="t" r="r" b="b"/>
              <a:pathLst>
                <a:path w="1368" h="1305" extrusionOk="0">
                  <a:moveTo>
                    <a:pt x="667" y="0"/>
                  </a:moveTo>
                  <a:cubicBezTo>
                    <a:pt x="334" y="34"/>
                    <a:pt x="0" y="467"/>
                    <a:pt x="0" y="801"/>
                  </a:cubicBezTo>
                  <a:cubicBezTo>
                    <a:pt x="31" y="1110"/>
                    <a:pt x="320" y="1305"/>
                    <a:pt x="628" y="1305"/>
                  </a:cubicBezTo>
                  <a:cubicBezTo>
                    <a:pt x="652" y="1305"/>
                    <a:pt x="677" y="1304"/>
                    <a:pt x="701" y="1301"/>
                  </a:cubicBezTo>
                  <a:cubicBezTo>
                    <a:pt x="1034" y="1301"/>
                    <a:pt x="1368" y="1034"/>
                    <a:pt x="1368" y="667"/>
                  </a:cubicBezTo>
                  <a:cubicBezTo>
                    <a:pt x="1368" y="334"/>
                    <a:pt x="1001" y="0"/>
                    <a:pt x="667"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6"/>
            <p:cNvSpPr/>
            <p:nvPr/>
          </p:nvSpPr>
          <p:spPr>
            <a:xfrm>
              <a:off x="3899625" y="2636500"/>
              <a:ext cx="23375" cy="21700"/>
            </a:xfrm>
            <a:custGeom>
              <a:avLst/>
              <a:gdLst/>
              <a:ahLst/>
              <a:cxnLst/>
              <a:rect l="l" t="t" r="r" b="b"/>
              <a:pathLst>
                <a:path w="935" h="868" extrusionOk="0">
                  <a:moveTo>
                    <a:pt x="467" y="0"/>
                  </a:moveTo>
                  <a:cubicBezTo>
                    <a:pt x="234" y="0"/>
                    <a:pt x="0" y="301"/>
                    <a:pt x="0" y="534"/>
                  </a:cubicBezTo>
                  <a:cubicBezTo>
                    <a:pt x="34" y="768"/>
                    <a:pt x="234" y="868"/>
                    <a:pt x="467" y="868"/>
                  </a:cubicBezTo>
                  <a:cubicBezTo>
                    <a:pt x="701" y="868"/>
                    <a:pt x="934" y="667"/>
                    <a:pt x="934" y="434"/>
                  </a:cubicBezTo>
                  <a:cubicBezTo>
                    <a:pt x="901" y="234"/>
                    <a:pt x="668" y="0"/>
                    <a:pt x="467"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6"/>
            <p:cNvSpPr/>
            <p:nvPr/>
          </p:nvSpPr>
          <p:spPr>
            <a:xfrm>
              <a:off x="3855425" y="2655600"/>
              <a:ext cx="22550" cy="21775"/>
            </a:xfrm>
            <a:custGeom>
              <a:avLst/>
              <a:gdLst/>
              <a:ahLst/>
              <a:cxnLst/>
              <a:rect l="l" t="t" r="r" b="b"/>
              <a:pathLst>
                <a:path w="902" h="871" extrusionOk="0">
                  <a:moveTo>
                    <a:pt x="479" y="0"/>
                  </a:moveTo>
                  <a:cubicBezTo>
                    <a:pt x="464" y="0"/>
                    <a:pt x="449" y="1"/>
                    <a:pt x="434" y="4"/>
                  </a:cubicBezTo>
                  <a:cubicBezTo>
                    <a:pt x="201" y="4"/>
                    <a:pt x="0" y="304"/>
                    <a:pt x="0" y="504"/>
                  </a:cubicBezTo>
                  <a:cubicBezTo>
                    <a:pt x="0" y="737"/>
                    <a:pt x="234" y="871"/>
                    <a:pt x="467" y="871"/>
                  </a:cubicBezTo>
                  <a:cubicBezTo>
                    <a:pt x="668" y="837"/>
                    <a:pt x="901" y="671"/>
                    <a:pt x="901" y="437"/>
                  </a:cubicBezTo>
                  <a:cubicBezTo>
                    <a:pt x="901" y="219"/>
                    <a:pt x="697" y="0"/>
                    <a:pt x="479"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6"/>
            <p:cNvSpPr/>
            <p:nvPr/>
          </p:nvSpPr>
          <p:spPr>
            <a:xfrm>
              <a:off x="3895450" y="2678200"/>
              <a:ext cx="35050" cy="32550"/>
            </a:xfrm>
            <a:custGeom>
              <a:avLst/>
              <a:gdLst/>
              <a:ahLst/>
              <a:cxnLst/>
              <a:rect l="l" t="t" r="r" b="b"/>
              <a:pathLst>
                <a:path w="1402" h="1302" extrusionOk="0">
                  <a:moveTo>
                    <a:pt x="668" y="0"/>
                  </a:moveTo>
                  <a:cubicBezTo>
                    <a:pt x="334" y="0"/>
                    <a:pt x="1" y="467"/>
                    <a:pt x="34" y="801"/>
                  </a:cubicBezTo>
                  <a:cubicBezTo>
                    <a:pt x="34" y="1134"/>
                    <a:pt x="368" y="1301"/>
                    <a:pt x="701" y="1301"/>
                  </a:cubicBezTo>
                  <a:cubicBezTo>
                    <a:pt x="1035" y="1301"/>
                    <a:pt x="1402" y="1001"/>
                    <a:pt x="1368" y="667"/>
                  </a:cubicBezTo>
                  <a:cubicBezTo>
                    <a:pt x="1368" y="334"/>
                    <a:pt x="1001" y="0"/>
                    <a:pt x="668"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6"/>
            <p:cNvSpPr/>
            <p:nvPr/>
          </p:nvSpPr>
          <p:spPr>
            <a:xfrm>
              <a:off x="3802875" y="2645675"/>
              <a:ext cx="34225" cy="32550"/>
            </a:xfrm>
            <a:custGeom>
              <a:avLst/>
              <a:gdLst/>
              <a:ahLst/>
              <a:cxnLst/>
              <a:rect l="l" t="t" r="r" b="b"/>
              <a:pathLst>
                <a:path w="1369" h="1302" extrusionOk="0">
                  <a:moveTo>
                    <a:pt x="668" y="0"/>
                  </a:moveTo>
                  <a:cubicBezTo>
                    <a:pt x="301" y="0"/>
                    <a:pt x="1" y="434"/>
                    <a:pt x="1" y="801"/>
                  </a:cubicBezTo>
                  <a:cubicBezTo>
                    <a:pt x="1" y="1134"/>
                    <a:pt x="335" y="1301"/>
                    <a:pt x="668" y="1301"/>
                  </a:cubicBezTo>
                  <a:cubicBezTo>
                    <a:pt x="1035" y="1301"/>
                    <a:pt x="1369" y="1001"/>
                    <a:pt x="1369" y="667"/>
                  </a:cubicBezTo>
                  <a:cubicBezTo>
                    <a:pt x="1335" y="334"/>
                    <a:pt x="1002" y="0"/>
                    <a:pt x="668"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6"/>
            <p:cNvSpPr/>
            <p:nvPr/>
          </p:nvSpPr>
          <p:spPr>
            <a:xfrm>
              <a:off x="3858750" y="2702375"/>
              <a:ext cx="23375" cy="21700"/>
            </a:xfrm>
            <a:custGeom>
              <a:avLst/>
              <a:gdLst/>
              <a:ahLst/>
              <a:cxnLst/>
              <a:rect l="l" t="t" r="r" b="b"/>
              <a:pathLst>
                <a:path w="935" h="868" extrusionOk="0">
                  <a:moveTo>
                    <a:pt x="468" y="1"/>
                  </a:moveTo>
                  <a:cubicBezTo>
                    <a:pt x="234" y="1"/>
                    <a:pt x="1" y="301"/>
                    <a:pt x="34" y="534"/>
                  </a:cubicBezTo>
                  <a:cubicBezTo>
                    <a:pt x="34" y="734"/>
                    <a:pt x="268" y="868"/>
                    <a:pt x="468" y="868"/>
                  </a:cubicBezTo>
                  <a:cubicBezTo>
                    <a:pt x="701" y="868"/>
                    <a:pt x="935" y="668"/>
                    <a:pt x="935" y="434"/>
                  </a:cubicBezTo>
                  <a:cubicBezTo>
                    <a:pt x="935" y="234"/>
                    <a:pt x="701" y="1"/>
                    <a:pt x="468"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6"/>
            <p:cNvSpPr/>
            <p:nvPr/>
          </p:nvSpPr>
          <p:spPr>
            <a:xfrm>
              <a:off x="3816225" y="2698200"/>
              <a:ext cx="22550" cy="21725"/>
            </a:xfrm>
            <a:custGeom>
              <a:avLst/>
              <a:gdLst/>
              <a:ahLst/>
              <a:cxnLst/>
              <a:rect l="l" t="t" r="r" b="b"/>
              <a:pathLst>
                <a:path w="902" h="869" extrusionOk="0">
                  <a:moveTo>
                    <a:pt x="434" y="1"/>
                  </a:moveTo>
                  <a:cubicBezTo>
                    <a:pt x="201" y="1"/>
                    <a:pt x="1" y="301"/>
                    <a:pt x="1" y="534"/>
                  </a:cubicBezTo>
                  <a:cubicBezTo>
                    <a:pt x="1" y="735"/>
                    <a:pt x="234" y="868"/>
                    <a:pt x="468" y="868"/>
                  </a:cubicBezTo>
                  <a:cubicBezTo>
                    <a:pt x="668" y="868"/>
                    <a:pt x="901" y="668"/>
                    <a:pt x="901" y="434"/>
                  </a:cubicBezTo>
                  <a:cubicBezTo>
                    <a:pt x="901" y="234"/>
                    <a:pt x="668" y="1"/>
                    <a:pt x="434"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6"/>
            <p:cNvSpPr/>
            <p:nvPr/>
          </p:nvSpPr>
          <p:spPr>
            <a:xfrm>
              <a:off x="3719500" y="2821525"/>
              <a:ext cx="323575" cy="320050"/>
            </a:xfrm>
            <a:custGeom>
              <a:avLst/>
              <a:gdLst/>
              <a:ahLst/>
              <a:cxnLst/>
              <a:rect l="l" t="t" r="r" b="b"/>
              <a:pathLst>
                <a:path w="12943" h="12802" extrusionOk="0">
                  <a:moveTo>
                    <a:pt x="6369" y="0"/>
                  </a:moveTo>
                  <a:cubicBezTo>
                    <a:pt x="6269" y="0"/>
                    <a:pt x="6171" y="67"/>
                    <a:pt x="6171" y="205"/>
                  </a:cubicBezTo>
                  <a:cubicBezTo>
                    <a:pt x="6205" y="839"/>
                    <a:pt x="6205" y="1472"/>
                    <a:pt x="6205" y="2140"/>
                  </a:cubicBezTo>
                  <a:cubicBezTo>
                    <a:pt x="5804" y="2206"/>
                    <a:pt x="5371" y="2306"/>
                    <a:pt x="4970" y="2440"/>
                  </a:cubicBezTo>
                  <a:cubicBezTo>
                    <a:pt x="4904" y="2306"/>
                    <a:pt x="4837" y="2173"/>
                    <a:pt x="4770" y="2039"/>
                  </a:cubicBezTo>
                  <a:cubicBezTo>
                    <a:pt x="4570" y="1572"/>
                    <a:pt x="4370" y="1072"/>
                    <a:pt x="4170" y="605"/>
                  </a:cubicBezTo>
                  <a:cubicBezTo>
                    <a:pt x="4136" y="537"/>
                    <a:pt x="4075" y="507"/>
                    <a:pt x="4013" y="507"/>
                  </a:cubicBezTo>
                  <a:cubicBezTo>
                    <a:pt x="3893" y="507"/>
                    <a:pt x="3770" y="618"/>
                    <a:pt x="3836" y="772"/>
                  </a:cubicBezTo>
                  <a:cubicBezTo>
                    <a:pt x="4103" y="1372"/>
                    <a:pt x="4370" y="1973"/>
                    <a:pt x="4604" y="2607"/>
                  </a:cubicBezTo>
                  <a:cubicBezTo>
                    <a:pt x="4203" y="2773"/>
                    <a:pt x="3836" y="3007"/>
                    <a:pt x="3469" y="3240"/>
                  </a:cubicBezTo>
                  <a:lnTo>
                    <a:pt x="3236" y="3007"/>
                  </a:lnTo>
                  <a:cubicBezTo>
                    <a:pt x="2869" y="2640"/>
                    <a:pt x="2502" y="2306"/>
                    <a:pt x="2135" y="1939"/>
                  </a:cubicBezTo>
                  <a:cubicBezTo>
                    <a:pt x="2098" y="1902"/>
                    <a:pt x="2056" y="1887"/>
                    <a:pt x="2015" y="1887"/>
                  </a:cubicBezTo>
                  <a:cubicBezTo>
                    <a:pt x="1871" y="1887"/>
                    <a:pt x="1739" y="2077"/>
                    <a:pt x="1868" y="2206"/>
                  </a:cubicBezTo>
                  <a:cubicBezTo>
                    <a:pt x="2302" y="2640"/>
                    <a:pt x="2736" y="3040"/>
                    <a:pt x="3169" y="3474"/>
                  </a:cubicBezTo>
                  <a:cubicBezTo>
                    <a:pt x="2869" y="3741"/>
                    <a:pt x="2602" y="4041"/>
                    <a:pt x="2402" y="4341"/>
                  </a:cubicBezTo>
                  <a:cubicBezTo>
                    <a:pt x="2335" y="4408"/>
                    <a:pt x="2302" y="4475"/>
                    <a:pt x="2269" y="4541"/>
                  </a:cubicBezTo>
                  <a:cubicBezTo>
                    <a:pt x="2235" y="4508"/>
                    <a:pt x="2202" y="4508"/>
                    <a:pt x="2168" y="4508"/>
                  </a:cubicBezTo>
                  <a:cubicBezTo>
                    <a:pt x="1701" y="4308"/>
                    <a:pt x="1234" y="4108"/>
                    <a:pt x="767" y="3941"/>
                  </a:cubicBezTo>
                  <a:cubicBezTo>
                    <a:pt x="740" y="3929"/>
                    <a:pt x="713" y="3924"/>
                    <a:pt x="689" y="3924"/>
                  </a:cubicBezTo>
                  <a:cubicBezTo>
                    <a:pt x="507" y="3924"/>
                    <a:pt x="428" y="4216"/>
                    <a:pt x="634" y="4274"/>
                  </a:cubicBezTo>
                  <a:cubicBezTo>
                    <a:pt x="1101" y="4475"/>
                    <a:pt x="1601" y="4675"/>
                    <a:pt x="2102" y="4875"/>
                  </a:cubicBezTo>
                  <a:cubicBezTo>
                    <a:pt x="1935" y="5342"/>
                    <a:pt x="1868" y="5809"/>
                    <a:pt x="1902" y="6276"/>
                  </a:cubicBezTo>
                  <a:lnTo>
                    <a:pt x="1768" y="6276"/>
                  </a:lnTo>
                  <a:cubicBezTo>
                    <a:pt x="1268" y="6276"/>
                    <a:pt x="767" y="6309"/>
                    <a:pt x="234" y="6309"/>
                  </a:cubicBezTo>
                  <a:cubicBezTo>
                    <a:pt x="0" y="6309"/>
                    <a:pt x="0" y="6676"/>
                    <a:pt x="267" y="6676"/>
                  </a:cubicBezTo>
                  <a:lnTo>
                    <a:pt x="1935" y="6676"/>
                  </a:lnTo>
                  <a:cubicBezTo>
                    <a:pt x="2035" y="7110"/>
                    <a:pt x="2202" y="7510"/>
                    <a:pt x="2435" y="7944"/>
                  </a:cubicBezTo>
                  <a:cubicBezTo>
                    <a:pt x="2335" y="7977"/>
                    <a:pt x="2202" y="8044"/>
                    <a:pt x="2102" y="8077"/>
                  </a:cubicBezTo>
                  <a:cubicBezTo>
                    <a:pt x="1635" y="8277"/>
                    <a:pt x="1134" y="8477"/>
                    <a:pt x="667" y="8678"/>
                  </a:cubicBezTo>
                  <a:cubicBezTo>
                    <a:pt x="491" y="8766"/>
                    <a:pt x="574" y="9062"/>
                    <a:pt x="756" y="9062"/>
                  </a:cubicBezTo>
                  <a:cubicBezTo>
                    <a:pt x="780" y="9062"/>
                    <a:pt x="807" y="9056"/>
                    <a:pt x="834" y="9044"/>
                  </a:cubicBezTo>
                  <a:cubicBezTo>
                    <a:pt x="1435" y="8778"/>
                    <a:pt x="2035" y="8511"/>
                    <a:pt x="2669" y="8244"/>
                  </a:cubicBezTo>
                  <a:cubicBezTo>
                    <a:pt x="2902" y="8577"/>
                    <a:pt x="3169" y="8911"/>
                    <a:pt x="3503" y="9178"/>
                  </a:cubicBezTo>
                  <a:cubicBezTo>
                    <a:pt x="3369" y="9345"/>
                    <a:pt x="3203" y="9478"/>
                    <a:pt x="3069" y="9645"/>
                  </a:cubicBezTo>
                  <a:cubicBezTo>
                    <a:pt x="2702" y="10012"/>
                    <a:pt x="2369" y="10379"/>
                    <a:pt x="2002" y="10746"/>
                  </a:cubicBezTo>
                  <a:cubicBezTo>
                    <a:pt x="1872" y="10875"/>
                    <a:pt x="2004" y="11065"/>
                    <a:pt x="2148" y="11065"/>
                  </a:cubicBezTo>
                  <a:cubicBezTo>
                    <a:pt x="2189" y="11065"/>
                    <a:pt x="2231" y="11050"/>
                    <a:pt x="2269" y="11013"/>
                  </a:cubicBezTo>
                  <a:cubicBezTo>
                    <a:pt x="2769" y="10479"/>
                    <a:pt x="3269" y="9945"/>
                    <a:pt x="3803" y="9445"/>
                  </a:cubicBezTo>
                  <a:cubicBezTo>
                    <a:pt x="3903" y="9511"/>
                    <a:pt x="4036" y="9612"/>
                    <a:pt x="4170" y="9712"/>
                  </a:cubicBezTo>
                  <a:cubicBezTo>
                    <a:pt x="4370" y="9845"/>
                    <a:pt x="4570" y="9945"/>
                    <a:pt x="4804" y="10045"/>
                  </a:cubicBezTo>
                  <a:cubicBezTo>
                    <a:pt x="4737" y="10245"/>
                    <a:pt x="4637" y="10479"/>
                    <a:pt x="4570" y="10679"/>
                  </a:cubicBezTo>
                  <a:cubicBezTo>
                    <a:pt x="4370" y="11146"/>
                    <a:pt x="4170" y="11646"/>
                    <a:pt x="4003" y="12113"/>
                  </a:cubicBezTo>
                  <a:cubicBezTo>
                    <a:pt x="3940" y="12261"/>
                    <a:pt x="4063" y="12369"/>
                    <a:pt x="4180" y="12369"/>
                  </a:cubicBezTo>
                  <a:cubicBezTo>
                    <a:pt x="4247" y="12369"/>
                    <a:pt x="4312" y="12332"/>
                    <a:pt x="4337" y="12247"/>
                  </a:cubicBezTo>
                  <a:cubicBezTo>
                    <a:pt x="4604" y="11546"/>
                    <a:pt x="4904" y="10879"/>
                    <a:pt x="5171" y="10179"/>
                  </a:cubicBezTo>
                  <a:cubicBezTo>
                    <a:pt x="5538" y="10312"/>
                    <a:pt x="5938" y="10412"/>
                    <a:pt x="6338" y="10445"/>
                  </a:cubicBezTo>
                  <a:lnTo>
                    <a:pt x="6338" y="11079"/>
                  </a:lnTo>
                  <a:cubicBezTo>
                    <a:pt x="6371" y="11613"/>
                    <a:pt x="6371" y="12113"/>
                    <a:pt x="6371" y="12614"/>
                  </a:cubicBezTo>
                  <a:cubicBezTo>
                    <a:pt x="6371" y="12743"/>
                    <a:pt x="6465" y="12802"/>
                    <a:pt x="6558" y="12802"/>
                  </a:cubicBezTo>
                  <a:cubicBezTo>
                    <a:pt x="6657" y="12802"/>
                    <a:pt x="6756" y="12734"/>
                    <a:pt x="6738" y="12614"/>
                  </a:cubicBezTo>
                  <a:cubicBezTo>
                    <a:pt x="6738" y="11880"/>
                    <a:pt x="6738" y="11179"/>
                    <a:pt x="6705" y="10445"/>
                  </a:cubicBezTo>
                  <a:cubicBezTo>
                    <a:pt x="7139" y="10445"/>
                    <a:pt x="7539" y="10412"/>
                    <a:pt x="7939" y="10312"/>
                  </a:cubicBezTo>
                  <a:cubicBezTo>
                    <a:pt x="8006" y="10479"/>
                    <a:pt x="8073" y="10612"/>
                    <a:pt x="8139" y="10779"/>
                  </a:cubicBezTo>
                  <a:cubicBezTo>
                    <a:pt x="8340" y="11246"/>
                    <a:pt x="8540" y="11713"/>
                    <a:pt x="8740" y="12180"/>
                  </a:cubicBezTo>
                  <a:cubicBezTo>
                    <a:pt x="8775" y="12261"/>
                    <a:pt x="8841" y="12294"/>
                    <a:pt x="8910" y="12294"/>
                  </a:cubicBezTo>
                  <a:cubicBezTo>
                    <a:pt x="9038" y="12294"/>
                    <a:pt x="9172" y="12177"/>
                    <a:pt x="9107" y="12047"/>
                  </a:cubicBezTo>
                  <a:cubicBezTo>
                    <a:pt x="8840" y="11413"/>
                    <a:pt x="8573" y="10812"/>
                    <a:pt x="8306" y="10212"/>
                  </a:cubicBezTo>
                  <a:cubicBezTo>
                    <a:pt x="8740" y="10045"/>
                    <a:pt x="9107" y="9845"/>
                    <a:pt x="9440" y="9578"/>
                  </a:cubicBezTo>
                  <a:cubicBezTo>
                    <a:pt x="9540" y="9645"/>
                    <a:pt x="9607" y="9712"/>
                    <a:pt x="9707" y="9812"/>
                  </a:cubicBezTo>
                  <a:cubicBezTo>
                    <a:pt x="10074" y="10145"/>
                    <a:pt x="10441" y="10512"/>
                    <a:pt x="10808" y="10879"/>
                  </a:cubicBezTo>
                  <a:cubicBezTo>
                    <a:pt x="10842" y="10913"/>
                    <a:pt x="10881" y="10928"/>
                    <a:pt x="10919" y="10928"/>
                  </a:cubicBezTo>
                  <a:cubicBezTo>
                    <a:pt x="11066" y="10928"/>
                    <a:pt x="11207" y="10711"/>
                    <a:pt x="11075" y="10579"/>
                  </a:cubicBezTo>
                  <a:cubicBezTo>
                    <a:pt x="10608" y="10179"/>
                    <a:pt x="10174" y="9745"/>
                    <a:pt x="9741" y="9311"/>
                  </a:cubicBezTo>
                  <a:cubicBezTo>
                    <a:pt x="9874" y="9178"/>
                    <a:pt x="10007" y="9011"/>
                    <a:pt x="10141" y="8811"/>
                  </a:cubicBezTo>
                  <a:cubicBezTo>
                    <a:pt x="10274" y="8644"/>
                    <a:pt x="10374" y="8411"/>
                    <a:pt x="10474" y="8211"/>
                  </a:cubicBezTo>
                  <a:cubicBezTo>
                    <a:pt x="10541" y="8244"/>
                    <a:pt x="10641" y="8277"/>
                    <a:pt x="10741" y="8311"/>
                  </a:cubicBezTo>
                  <a:cubicBezTo>
                    <a:pt x="11208" y="8511"/>
                    <a:pt x="11709" y="8678"/>
                    <a:pt x="12176" y="8878"/>
                  </a:cubicBezTo>
                  <a:cubicBezTo>
                    <a:pt x="12203" y="8889"/>
                    <a:pt x="12229" y="8895"/>
                    <a:pt x="12254" y="8895"/>
                  </a:cubicBezTo>
                  <a:cubicBezTo>
                    <a:pt x="12436" y="8895"/>
                    <a:pt x="12515" y="8599"/>
                    <a:pt x="12309" y="8511"/>
                  </a:cubicBezTo>
                  <a:cubicBezTo>
                    <a:pt x="11742" y="8277"/>
                    <a:pt x="11175" y="8077"/>
                    <a:pt x="10574" y="7844"/>
                  </a:cubicBezTo>
                  <a:cubicBezTo>
                    <a:pt x="10708" y="7410"/>
                    <a:pt x="10775" y="6976"/>
                    <a:pt x="10775" y="6509"/>
                  </a:cubicBezTo>
                  <a:lnTo>
                    <a:pt x="12676" y="6509"/>
                  </a:lnTo>
                  <a:cubicBezTo>
                    <a:pt x="12943" y="6476"/>
                    <a:pt x="12909" y="6109"/>
                    <a:pt x="12676" y="6109"/>
                  </a:cubicBezTo>
                  <a:cubicBezTo>
                    <a:pt x="12042" y="6109"/>
                    <a:pt x="11408" y="6142"/>
                    <a:pt x="10741" y="6142"/>
                  </a:cubicBezTo>
                  <a:cubicBezTo>
                    <a:pt x="10741" y="6109"/>
                    <a:pt x="10741" y="6042"/>
                    <a:pt x="10741" y="6009"/>
                  </a:cubicBezTo>
                  <a:cubicBezTo>
                    <a:pt x="10741" y="5609"/>
                    <a:pt x="10675" y="5208"/>
                    <a:pt x="10574" y="4841"/>
                  </a:cubicBezTo>
                  <a:cubicBezTo>
                    <a:pt x="10641" y="4808"/>
                    <a:pt x="10741" y="4775"/>
                    <a:pt x="10841" y="4708"/>
                  </a:cubicBezTo>
                  <a:cubicBezTo>
                    <a:pt x="11308" y="4508"/>
                    <a:pt x="11775" y="4308"/>
                    <a:pt x="12242" y="4108"/>
                  </a:cubicBezTo>
                  <a:cubicBezTo>
                    <a:pt x="12446" y="4020"/>
                    <a:pt x="12345" y="3755"/>
                    <a:pt x="12183" y="3755"/>
                  </a:cubicBezTo>
                  <a:cubicBezTo>
                    <a:pt x="12160" y="3755"/>
                    <a:pt x="12135" y="3761"/>
                    <a:pt x="12109" y="3774"/>
                  </a:cubicBezTo>
                  <a:cubicBezTo>
                    <a:pt x="11542" y="4008"/>
                    <a:pt x="10975" y="4241"/>
                    <a:pt x="10441" y="4475"/>
                  </a:cubicBezTo>
                  <a:cubicBezTo>
                    <a:pt x="10308" y="4208"/>
                    <a:pt x="10141" y="3941"/>
                    <a:pt x="9941" y="3707"/>
                  </a:cubicBezTo>
                  <a:cubicBezTo>
                    <a:pt x="9874" y="3574"/>
                    <a:pt x="9774" y="3474"/>
                    <a:pt x="9674" y="3340"/>
                  </a:cubicBezTo>
                  <a:cubicBezTo>
                    <a:pt x="9741" y="3274"/>
                    <a:pt x="9807" y="3240"/>
                    <a:pt x="9874" y="3174"/>
                  </a:cubicBezTo>
                  <a:cubicBezTo>
                    <a:pt x="10208" y="2807"/>
                    <a:pt x="10574" y="2440"/>
                    <a:pt x="10941" y="2073"/>
                  </a:cubicBezTo>
                  <a:cubicBezTo>
                    <a:pt x="11071" y="1943"/>
                    <a:pt x="10939" y="1753"/>
                    <a:pt x="10779" y="1753"/>
                  </a:cubicBezTo>
                  <a:cubicBezTo>
                    <a:pt x="10734" y="1753"/>
                    <a:pt x="10686" y="1769"/>
                    <a:pt x="10641" y="1806"/>
                  </a:cubicBezTo>
                  <a:lnTo>
                    <a:pt x="9440" y="3074"/>
                  </a:lnTo>
                  <a:cubicBezTo>
                    <a:pt x="9274" y="2873"/>
                    <a:pt x="9073" y="2707"/>
                    <a:pt x="8873" y="2573"/>
                  </a:cubicBezTo>
                  <a:cubicBezTo>
                    <a:pt x="8706" y="2473"/>
                    <a:pt x="8506" y="2373"/>
                    <a:pt x="8306" y="2306"/>
                  </a:cubicBezTo>
                  <a:cubicBezTo>
                    <a:pt x="8340" y="2240"/>
                    <a:pt x="8340" y="2173"/>
                    <a:pt x="8373" y="2106"/>
                  </a:cubicBezTo>
                  <a:cubicBezTo>
                    <a:pt x="8573" y="1639"/>
                    <a:pt x="8740" y="1172"/>
                    <a:pt x="8940" y="705"/>
                  </a:cubicBezTo>
                  <a:cubicBezTo>
                    <a:pt x="9003" y="557"/>
                    <a:pt x="8880" y="450"/>
                    <a:pt x="8755" y="450"/>
                  </a:cubicBezTo>
                  <a:cubicBezTo>
                    <a:pt x="8683" y="450"/>
                    <a:pt x="8610" y="486"/>
                    <a:pt x="8573" y="572"/>
                  </a:cubicBezTo>
                  <a:cubicBezTo>
                    <a:pt x="8373" y="1105"/>
                    <a:pt x="8139" y="1639"/>
                    <a:pt x="7939" y="2173"/>
                  </a:cubicBezTo>
                  <a:cubicBezTo>
                    <a:pt x="7659" y="2108"/>
                    <a:pt x="7379" y="2071"/>
                    <a:pt x="7090" y="2071"/>
                  </a:cubicBezTo>
                  <a:cubicBezTo>
                    <a:pt x="6932" y="2071"/>
                    <a:pt x="6770" y="2083"/>
                    <a:pt x="6605" y="2106"/>
                  </a:cubicBezTo>
                  <a:cubicBezTo>
                    <a:pt x="6572" y="1973"/>
                    <a:pt x="6572" y="1839"/>
                    <a:pt x="6572" y="1706"/>
                  </a:cubicBezTo>
                  <a:cubicBezTo>
                    <a:pt x="6572" y="1206"/>
                    <a:pt x="6572" y="705"/>
                    <a:pt x="6572" y="171"/>
                  </a:cubicBezTo>
                  <a:cubicBezTo>
                    <a:pt x="6555" y="59"/>
                    <a:pt x="6461" y="0"/>
                    <a:pt x="636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6"/>
            <p:cNvSpPr/>
            <p:nvPr/>
          </p:nvSpPr>
          <p:spPr>
            <a:xfrm>
              <a:off x="3890450" y="2909650"/>
              <a:ext cx="50900" cy="41975"/>
            </a:xfrm>
            <a:custGeom>
              <a:avLst/>
              <a:gdLst/>
              <a:ahLst/>
              <a:cxnLst/>
              <a:rect l="l" t="t" r="r" b="b"/>
              <a:pathLst>
                <a:path w="2036" h="1679" extrusionOk="0">
                  <a:moveTo>
                    <a:pt x="1137" y="1"/>
                  </a:moveTo>
                  <a:cubicBezTo>
                    <a:pt x="790" y="1"/>
                    <a:pt x="398" y="192"/>
                    <a:pt x="234" y="449"/>
                  </a:cubicBezTo>
                  <a:cubicBezTo>
                    <a:pt x="0" y="816"/>
                    <a:pt x="234" y="1283"/>
                    <a:pt x="601" y="1517"/>
                  </a:cubicBezTo>
                  <a:cubicBezTo>
                    <a:pt x="751" y="1626"/>
                    <a:pt x="934" y="1679"/>
                    <a:pt x="1116" y="1679"/>
                  </a:cubicBezTo>
                  <a:cubicBezTo>
                    <a:pt x="1381" y="1679"/>
                    <a:pt x="1644" y="1567"/>
                    <a:pt x="1802" y="1350"/>
                  </a:cubicBezTo>
                  <a:cubicBezTo>
                    <a:pt x="2035" y="983"/>
                    <a:pt x="1902" y="349"/>
                    <a:pt x="1535" y="116"/>
                  </a:cubicBezTo>
                  <a:cubicBezTo>
                    <a:pt x="1425" y="36"/>
                    <a:pt x="1285" y="1"/>
                    <a:pt x="1137"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6"/>
            <p:cNvSpPr/>
            <p:nvPr/>
          </p:nvSpPr>
          <p:spPr>
            <a:xfrm>
              <a:off x="3932975" y="2968375"/>
              <a:ext cx="34225" cy="27675"/>
            </a:xfrm>
            <a:custGeom>
              <a:avLst/>
              <a:gdLst/>
              <a:ahLst/>
              <a:cxnLst/>
              <a:rect l="l" t="t" r="r" b="b"/>
              <a:pathLst>
                <a:path w="1369" h="1107" extrusionOk="0">
                  <a:moveTo>
                    <a:pt x="779" y="1"/>
                  </a:moveTo>
                  <a:cubicBezTo>
                    <a:pt x="545" y="1"/>
                    <a:pt x="287" y="134"/>
                    <a:pt x="167" y="302"/>
                  </a:cubicBezTo>
                  <a:cubicBezTo>
                    <a:pt x="1" y="535"/>
                    <a:pt x="134" y="835"/>
                    <a:pt x="401" y="1002"/>
                  </a:cubicBezTo>
                  <a:cubicBezTo>
                    <a:pt x="498" y="1072"/>
                    <a:pt x="625" y="1106"/>
                    <a:pt x="751" y="1106"/>
                  </a:cubicBezTo>
                  <a:cubicBezTo>
                    <a:pt x="928" y="1106"/>
                    <a:pt x="1104" y="1038"/>
                    <a:pt x="1202" y="902"/>
                  </a:cubicBezTo>
                  <a:cubicBezTo>
                    <a:pt x="1368" y="635"/>
                    <a:pt x="1268" y="235"/>
                    <a:pt x="1035" y="68"/>
                  </a:cubicBezTo>
                  <a:cubicBezTo>
                    <a:pt x="960" y="21"/>
                    <a:pt x="871" y="1"/>
                    <a:pt x="779"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6"/>
            <p:cNvSpPr/>
            <p:nvPr/>
          </p:nvSpPr>
          <p:spPr>
            <a:xfrm>
              <a:off x="3870425" y="2954875"/>
              <a:ext cx="34225" cy="27825"/>
            </a:xfrm>
            <a:custGeom>
              <a:avLst/>
              <a:gdLst/>
              <a:ahLst/>
              <a:cxnLst/>
              <a:rect l="l" t="t" r="r" b="b"/>
              <a:pathLst>
                <a:path w="1369" h="1113" extrusionOk="0">
                  <a:moveTo>
                    <a:pt x="773" y="1"/>
                  </a:moveTo>
                  <a:cubicBezTo>
                    <a:pt x="546" y="1"/>
                    <a:pt x="284" y="122"/>
                    <a:pt x="168" y="308"/>
                  </a:cubicBezTo>
                  <a:cubicBezTo>
                    <a:pt x="1" y="542"/>
                    <a:pt x="168" y="842"/>
                    <a:pt x="401" y="1009"/>
                  </a:cubicBezTo>
                  <a:cubicBezTo>
                    <a:pt x="512" y="1078"/>
                    <a:pt x="641" y="1113"/>
                    <a:pt x="765" y="1113"/>
                  </a:cubicBezTo>
                  <a:cubicBezTo>
                    <a:pt x="939" y="1113"/>
                    <a:pt x="1104" y="1045"/>
                    <a:pt x="1202" y="908"/>
                  </a:cubicBezTo>
                  <a:cubicBezTo>
                    <a:pt x="1369" y="642"/>
                    <a:pt x="1302" y="241"/>
                    <a:pt x="1035" y="75"/>
                  </a:cubicBezTo>
                  <a:cubicBezTo>
                    <a:pt x="964" y="24"/>
                    <a:pt x="872" y="1"/>
                    <a:pt x="773"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6"/>
            <p:cNvSpPr/>
            <p:nvPr/>
          </p:nvSpPr>
          <p:spPr>
            <a:xfrm>
              <a:off x="3890450" y="3013450"/>
              <a:ext cx="50900" cy="42075"/>
            </a:xfrm>
            <a:custGeom>
              <a:avLst/>
              <a:gdLst/>
              <a:ahLst/>
              <a:cxnLst/>
              <a:rect l="l" t="t" r="r" b="b"/>
              <a:pathLst>
                <a:path w="2036" h="1683" extrusionOk="0">
                  <a:moveTo>
                    <a:pt x="1148" y="0"/>
                  </a:moveTo>
                  <a:cubicBezTo>
                    <a:pt x="798" y="0"/>
                    <a:pt x="399" y="183"/>
                    <a:pt x="234" y="467"/>
                  </a:cubicBezTo>
                  <a:cubicBezTo>
                    <a:pt x="0" y="834"/>
                    <a:pt x="201" y="1267"/>
                    <a:pt x="601" y="1534"/>
                  </a:cubicBezTo>
                  <a:cubicBezTo>
                    <a:pt x="754" y="1631"/>
                    <a:pt x="941" y="1682"/>
                    <a:pt x="1127" y="1682"/>
                  </a:cubicBezTo>
                  <a:cubicBezTo>
                    <a:pt x="1388" y="1682"/>
                    <a:pt x="1646" y="1582"/>
                    <a:pt x="1802" y="1367"/>
                  </a:cubicBezTo>
                  <a:cubicBezTo>
                    <a:pt x="2035" y="967"/>
                    <a:pt x="1902" y="333"/>
                    <a:pt x="1535" y="100"/>
                  </a:cubicBezTo>
                  <a:cubicBezTo>
                    <a:pt x="1428" y="32"/>
                    <a:pt x="1292" y="0"/>
                    <a:pt x="1148"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6"/>
            <p:cNvSpPr/>
            <p:nvPr/>
          </p:nvSpPr>
          <p:spPr>
            <a:xfrm>
              <a:off x="3814550" y="2907975"/>
              <a:ext cx="50900" cy="42400"/>
            </a:xfrm>
            <a:custGeom>
              <a:avLst/>
              <a:gdLst/>
              <a:ahLst/>
              <a:cxnLst/>
              <a:rect l="l" t="t" r="r" b="b"/>
              <a:pathLst>
                <a:path w="2036" h="1696" extrusionOk="0">
                  <a:moveTo>
                    <a:pt x="1144" y="1"/>
                  </a:moveTo>
                  <a:cubicBezTo>
                    <a:pt x="805" y="1"/>
                    <a:pt x="421" y="192"/>
                    <a:pt x="234" y="449"/>
                  </a:cubicBezTo>
                  <a:cubicBezTo>
                    <a:pt x="1" y="850"/>
                    <a:pt x="234" y="1283"/>
                    <a:pt x="601" y="1550"/>
                  </a:cubicBezTo>
                  <a:cubicBezTo>
                    <a:pt x="751" y="1645"/>
                    <a:pt x="933" y="1696"/>
                    <a:pt x="1114" y="1696"/>
                  </a:cubicBezTo>
                  <a:cubicBezTo>
                    <a:pt x="1380" y="1696"/>
                    <a:pt x="1644" y="1588"/>
                    <a:pt x="1802" y="1350"/>
                  </a:cubicBezTo>
                  <a:cubicBezTo>
                    <a:pt x="2036" y="983"/>
                    <a:pt x="1902" y="349"/>
                    <a:pt x="1535" y="116"/>
                  </a:cubicBezTo>
                  <a:cubicBezTo>
                    <a:pt x="1425" y="36"/>
                    <a:pt x="1289" y="1"/>
                    <a:pt x="1144"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6"/>
            <p:cNvSpPr/>
            <p:nvPr/>
          </p:nvSpPr>
          <p:spPr>
            <a:xfrm>
              <a:off x="3839575" y="3008400"/>
              <a:ext cx="34225" cy="28100"/>
            </a:xfrm>
            <a:custGeom>
              <a:avLst/>
              <a:gdLst/>
              <a:ahLst/>
              <a:cxnLst/>
              <a:rect l="l" t="t" r="r" b="b"/>
              <a:pathLst>
                <a:path w="1369" h="1124" extrusionOk="0">
                  <a:moveTo>
                    <a:pt x="779" y="1"/>
                  </a:moveTo>
                  <a:cubicBezTo>
                    <a:pt x="545" y="1"/>
                    <a:pt x="287" y="134"/>
                    <a:pt x="167" y="302"/>
                  </a:cubicBezTo>
                  <a:cubicBezTo>
                    <a:pt x="1" y="569"/>
                    <a:pt x="167" y="869"/>
                    <a:pt x="401" y="1036"/>
                  </a:cubicBezTo>
                  <a:cubicBezTo>
                    <a:pt x="512" y="1091"/>
                    <a:pt x="639" y="1123"/>
                    <a:pt x="763" y="1123"/>
                  </a:cubicBezTo>
                  <a:cubicBezTo>
                    <a:pt x="937" y="1123"/>
                    <a:pt x="1104" y="1059"/>
                    <a:pt x="1202" y="902"/>
                  </a:cubicBezTo>
                  <a:cubicBezTo>
                    <a:pt x="1368" y="669"/>
                    <a:pt x="1268" y="235"/>
                    <a:pt x="1035" y="68"/>
                  </a:cubicBezTo>
                  <a:cubicBezTo>
                    <a:pt x="960" y="21"/>
                    <a:pt x="871" y="1"/>
                    <a:pt x="779"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6"/>
            <p:cNvSpPr/>
            <p:nvPr/>
          </p:nvSpPr>
          <p:spPr>
            <a:xfrm>
              <a:off x="3796225" y="2971575"/>
              <a:ext cx="34200" cy="27800"/>
            </a:xfrm>
            <a:custGeom>
              <a:avLst/>
              <a:gdLst/>
              <a:ahLst/>
              <a:cxnLst/>
              <a:rect l="l" t="t" r="r" b="b"/>
              <a:pathLst>
                <a:path w="1368" h="1112" extrusionOk="0">
                  <a:moveTo>
                    <a:pt x="772" y="0"/>
                  </a:moveTo>
                  <a:cubicBezTo>
                    <a:pt x="545" y="0"/>
                    <a:pt x="283" y="121"/>
                    <a:pt x="167" y="307"/>
                  </a:cubicBezTo>
                  <a:cubicBezTo>
                    <a:pt x="0" y="541"/>
                    <a:pt x="167" y="841"/>
                    <a:pt x="400" y="1008"/>
                  </a:cubicBezTo>
                  <a:cubicBezTo>
                    <a:pt x="512" y="1077"/>
                    <a:pt x="640" y="1112"/>
                    <a:pt x="764" y="1112"/>
                  </a:cubicBezTo>
                  <a:cubicBezTo>
                    <a:pt x="938" y="1112"/>
                    <a:pt x="1104" y="1044"/>
                    <a:pt x="1201" y="908"/>
                  </a:cubicBezTo>
                  <a:cubicBezTo>
                    <a:pt x="1368" y="641"/>
                    <a:pt x="1268" y="240"/>
                    <a:pt x="1034" y="74"/>
                  </a:cubicBezTo>
                  <a:cubicBezTo>
                    <a:pt x="963" y="23"/>
                    <a:pt x="871" y="0"/>
                    <a:pt x="772"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5" name="Google Shape;1135;p46"/>
          <p:cNvGrpSpPr/>
          <p:nvPr/>
        </p:nvGrpSpPr>
        <p:grpSpPr>
          <a:xfrm>
            <a:off x="4531765" y="3851988"/>
            <a:ext cx="398803" cy="495059"/>
            <a:chOff x="4063900" y="3153525"/>
            <a:chExt cx="338600" cy="420325"/>
          </a:xfrm>
        </p:grpSpPr>
        <p:sp>
          <p:nvSpPr>
            <p:cNvPr id="1136" name="Google Shape;1136;p46"/>
            <p:cNvSpPr/>
            <p:nvPr/>
          </p:nvSpPr>
          <p:spPr>
            <a:xfrm>
              <a:off x="4063900" y="3153525"/>
              <a:ext cx="31725" cy="33400"/>
            </a:xfrm>
            <a:custGeom>
              <a:avLst/>
              <a:gdLst/>
              <a:ahLst/>
              <a:cxnLst/>
              <a:rect l="l" t="t" r="r" b="b"/>
              <a:pathLst>
                <a:path w="1269" h="1336" extrusionOk="0">
                  <a:moveTo>
                    <a:pt x="601" y="1"/>
                  </a:moveTo>
                  <a:lnTo>
                    <a:pt x="1" y="434"/>
                  </a:lnTo>
                  <a:lnTo>
                    <a:pt x="701" y="1335"/>
                  </a:lnTo>
                  <a:lnTo>
                    <a:pt x="1268" y="868"/>
                  </a:lnTo>
                  <a:lnTo>
                    <a:pt x="60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7" name="Google Shape;1137;p46"/>
            <p:cNvGrpSpPr/>
            <p:nvPr/>
          </p:nvGrpSpPr>
          <p:grpSpPr>
            <a:xfrm>
              <a:off x="4113100" y="3216075"/>
              <a:ext cx="289400" cy="357775"/>
              <a:chOff x="4113100" y="3216075"/>
              <a:chExt cx="289400" cy="357775"/>
            </a:xfrm>
          </p:grpSpPr>
          <p:sp>
            <p:nvSpPr>
              <p:cNvPr id="1138" name="Google Shape;1138;p46"/>
              <p:cNvSpPr/>
              <p:nvPr/>
            </p:nvSpPr>
            <p:spPr>
              <a:xfrm>
                <a:off x="4113100" y="3216075"/>
                <a:ext cx="240200" cy="295250"/>
              </a:xfrm>
              <a:custGeom>
                <a:avLst/>
                <a:gdLst/>
                <a:ahLst/>
                <a:cxnLst/>
                <a:rect l="l" t="t" r="r" b="b"/>
                <a:pathLst>
                  <a:path w="9608" h="11810" extrusionOk="0">
                    <a:moveTo>
                      <a:pt x="601" y="1"/>
                    </a:moveTo>
                    <a:lnTo>
                      <a:pt x="1" y="434"/>
                    </a:lnTo>
                    <a:lnTo>
                      <a:pt x="1302" y="2069"/>
                    </a:lnTo>
                    <a:lnTo>
                      <a:pt x="1869" y="1602"/>
                    </a:lnTo>
                    <a:lnTo>
                      <a:pt x="601" y="1"/>
                    </a:lnTo>
                    <a:close/>
                    <a:moveTo>
                      <a:pt x="3170" y="3236"/>
                    </a:moveTo>
                    <a:lnTo>
                      <a:pt x="2569" y="3703"/>
                    </a:lnTo>
                    <a:lnTo>
                      <a:pt x="3870" y="5338"/>
                    </a:lnTo>
                    <a:lnTo>
                      <a:pt x="4437" y="4871"/>
                    </a:lnTo>
                    <a:lnTo>
                      <a:pt x="3170" y="3236"/>
                    </a:lnTo>
                    <a:close/>
                    <a:moveTo>
                      <a:pt x="5738" y="6472"/>
                    </a:moveTo>
                    <a:lnTo>
                      <a:pt x="5171" y="6939"/>
                    </a:lnTo>
                    <a:lnTo>
                      <a:pt x="6439" y="8573"/>
                    </a:lnTo>
                    <a:lnTo>
                      <a:pt x="7006" y="8106"/>
                    </a:lnTo>
                    <a:lnTo>
                      <a:pt x="5738" y="6472"/>
                    </a:lnTo>
                    <a:close/>
                    <a:moveTo>
                      <a:pt x="8307" y="9741"/>
                    </a:moveTo>
                    <a:lnTo>
                      <a:pt x="7740" y="10208"/>
                    </a:lnTo>
                    <a:lnTo>
                      <a:pt x="9007" y="11809"/>
                    </a:lnTo>
                    <a:lnTo>
                      <a:pt x="9608" y="11375"/>
                    </a:lnTo>
                    <a:lnTo>
                      <a:pt x="8307" y="974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6"/>
              <p:cNvSpPr/>
              <p:nvPr/>
            </p:nvSpPr>
            <p:spPr>
              <a:xfrm>
                <a:off x="4370800" y="3541300"/>
                <a:ext cx="31700" cy="32550"/>
              </a:xfrm>
              <a:custGeom>
                <a:avLst/>
                <a:gdLst/>
                <a:ahLst/>
                <a:cxnLst/>
                <a:rect l="l" t="t" r="r" b="b"/>
                <a:pathLst>
                  <a:path w="1268" h="1302" extrusionOk="0">
                    <a:moveTo>
                      <a:pt x="567" y="1"/>
                    </a:moveTo>
                    <a:lnTo>
                      <a:pt x="0" y="435"/>
                    </a:lnTo>
                    <a:lnTo>
                      <a:pt x="667" y="1302"/>
                    </a:lnTo>
                    <a:lnTo>
                      <a:pt x="1268" y="868"/>
                    </a:lnTo>
                    <a:lnTo>
                      <a:pt x="5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40" name="Google Shape;1140;p46"/>
          <p:cNvGrpSpPr/>
          <p:nvPr/>
        </p:nvGrpSpPr>
        <p:grpSpPr>
          <a:xfrm>
            <a:off x="610663" y="2400135"/>
            <a:ext cx="1498868" cy="2655910"/>
            <a:chOff x="610663" y="2400135"/>
            <a:chExt cx="1498868" cy="2655910"/>
          </a:xfrm>
        </p:grpSpPr>
        <p:sp>
          <p:nvSpPr>
            <p:cNvPr id="1141" name="Google Shape;1141;p46"/>
            <p:cNvSpPr/>
            <p:nvPr/>
          </p:nvSpPr>
          <p:spPr>
            <a:xfrm>
              <a:off x="1338484" y="2400135"/>
              <a:ext cx="81533" cy="2652965"/>
            </a:xfrm>
            <a:custGeom>
              <a:avLst/>
              <a:gdLst/>
              <a:ahLst/>
              <a:cxnLst/>
              <a:rect l="l" t="t" r="r" b="b"/>
              <a:pathLst>
                <a:path w="2769" h="90099" extrusionOk="0">
                  <a:moveTo>
                    <a:pt x="0" y="0"/>
                  </a:moveTo>
                  <a:lnTo>
                    <a:pt x="0" y="90098"/>
                  </a:lnTo>
                  <a:lnTo>
                    <a:pt x="2769" y="90098"/>
                  </a:lnTo>
                  <a:lnTo>
                    <a:pt x="2769"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6"/>
            <p:cNvSpPr/>
            <p:nvPr/>
          </p:nvSpPr>
          <p:spPr>
            <a:xfrm>
              <a:off x="610663" y="3019894"/>
              <a:ext cx="665958" cy="1006813"/>
            </a:xfrm>
            <a:custGeom>
              <a:avLst/>
              <a:gdLst/>
              <a:ahLst/>
              <a:cxnLst/>
              <a:rect l="l" t="t" r="r" b="b"/>
              <a:pathLst>
                <a:path w="22617" h="34193" extrusionOk="0">
                  <a:moveTo>
                    <a:pt x="8073" y="1"/>
                  </a:moveTo>
                  <a:lnTo>
                    <a:pt x="8073" y="15512"/>
                  </a:lnTo>
                  <a:cubicBezTo>
                    <a:pt x="6339" y="18981"/>
                    <a:pt x="1" y="31757"/>
                    <a:pt x="634" y="32924"/>
                  </a:cubicBezTo>
                  <a:cubicBezTo>
                    <a:pt x="1271" y="34137"/>
                    <a:pt x="5437" y="34192"/>
                    <a:pt x="9948" y="34192"/>
                  </a:cubicBezTo>
                  <a:cubicBezTo>
                    <a:pt x="10399" y="34192"/>
                    <a:pt x="10854" y="34192"/>
                    <a:pt x="11309" y="34192"/>
                  </a:cubicBezTo>
                  <a:cubicBezTo>
                    <a:pt x="11764" y="34192"/>
                    <a:pt x="12218" y="34192"/>
                    <a:pt x="12669" y="34192"/>
                  </a:cubicBezTo>
                  <a:cubicBezTo>
                    <a:pt x="17181" y="34192"/>
                    <a:pt x="21346" y="34137"/>
                    <a:pt x="21983" y="32924"/>
                  </a:cubicBezTo>
                  <a:cubicBezTo>
                    <a:pt x="22617" y="31757"/>
                    <a:pt x="16279" y="18981"/>
                    <a:pt x="14544" y="15512"/>
                  </a:cubicBezTo>
                  <a:lnTo>
                    <a:pt x="1454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6"/>
            <p:cNvSpPr/>
            <p:nvPr/>
          </p:nvSpPr>
          <p:spPr>
            <a:xfrm>
              <a:off x="669611" y="3648515"/>
              <a:ext cx="547118" cy="337970"/>
            </a:xfrm>
            <a:custGeom>
              <a:avLst/>
              <a:gdLst/>
              <a:ahLst/>
              <a:cxnLst/>
              <a:rect l="l" t="t" r="r" b="b"/>
              <a:pathLst>
                <a:path w="18581" h="11478" extrusionOk="0">
                  <a:moveTo>
                    <a:pt x="4570" y="0"/>
                  </a:moveTo>
                  <a:cubicBezTo>
                    <a:pt x="2535" y="4203"/>
                    <a:pt x="0" y="9741"/>
                    <a:pt x="367" y="10441"/>
                  </a:cubicBezTo>
                  <a:cubicBezTo>
                    <a:pt x="877" y="11405"/>
                    <a:pt x="3967" y="11477"/>
                    <a:pt x="7442" y="11477"/>
                  </a:cubicBezTo>
                  <a:cubicBezTo>
                    <a:pt x="8056" y="11477"/>
                    <a:pt x="8681" y="11475"/>
                    <a:pt x="9307" y="11475"/>
                  </a:cubicBezTo>
                  <a:cubicBezTo>
                    <a:pt x="9932" y="11475"/>
                    <a:pt x="10558" y="11477"/>
                    <a:pt x="11171" y="11477"/>
                  </a:cubicBezTo>
                  <a:cubicBezTo>
                    <a:pt x="14647" y="11477"/>
                    <a:pt x="17736" y="11405"/>
                    <a:pt x="18246" y="10441"/>
                  </a:cubicBezTo>
                  <a:cubicBezTo>
                    <a:pt x="18580" y="9841"/>
                    <a:pt x="16879" y="5938"/>
                    <a:pt x="15111" y="2235"/>
                  </a:cubicBezTo>
                  <a:cubicBezTo>
                    <a:pt x="14549" y="2382"/>
                    <a:pt x="13955" y="2466"/>
                    <a:pt x="13337" y="2466"/>
                  </a:cubicBezTo>
                  <a:cubicBezTo>
                    <a:pt x="12268" y="2466"/>
                    <a:pt x="11124" y="2214"/>
                    <a:pt x="9941" y="1601"/>
                  </a:cubicBezTo>
                  <a:cubicBezTo>
                    <a:pt x="7739" y="501"/>
                    <a:pt x="5938" y="67"/>
                    <a:pt x="457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6"/>
            <p:cNvSpPr/>
            <p:nvPr/>
          </p:nvSpPr>
          <p:spPr>
            <a:xfrm>
              <a:off x="867011" y="4026648"/>
              <a:ext cx="31477" cy="29"/>
            </a:xfrm>
            <a:custGeom>
              <a:avLst/>
              <a:gdLst/>
              <a:ahLst/>
              <a:cxnLst/>
              <a:rect l="l" t="t" r="r" b="b"/>
              <a:pathLst>
                <a:path w="1069" h="1" extrusionOk="0">
                  <a:moveTo>
                    <a:pt x="1" y="1"/>
                  </a:moveTo>
                  <a:cubicBezTo>
                    <a:pt x="334" y="1"/>
                    <a:pt x="701" y="1"/>
                    <a:pt x="1068" y="1"/>
                  </a:cubicBezTo>
                  <a:cubicBezTo>
                    <a:pt x="701" y="1"/>
                    <a:pt x="334" y="1"/>
                    <a:pt x="1"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6"/>
            <p:cNvSpPr/>
            <p:nvPr/>
          </p:nvSpPr>
          <p:spPr>
            <a:xfrm>
              <a:off x="812007" y="2959001"/>
              <a:ext cx="263268" cy="100201"/>
            </a:xfrm>
            <a:custGeom>
              <a:avLst/>
              <a:gdLst/>
              <a:ahLst/>
              <a:cxnLst/>
              <a:rect l="l" t="t" r="r" b="b"/>
              <a:pathLst>
                <a:path w="8941" h="3403" extrusionOk="0">
                  <a:moveTo>
                    <a:pt x="1" y="1"/>
                  </a:moveTo>
                  <a:lnTo>
                    <a:pt x="1" y="3403"/>
                  </a:lnTo>
                  <a:lnTo>
                    <a:pt x="8941" y="3403"/>
                  </a:lnTo>
                  <a:lnTo>
                    <a:pt x="8941"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6"/>
            <p:cNvSpPr/>
            <p:nvPr/>
          </p:nvSpPr>
          <p:spPr>
            <a:xfrm>
              <a:off x="853260" y="2969808"/>
              <a:ext cx="8892" cy="76645"/>
            </a:xfrm>
            <a:custGeom>
              <a:avLst/>
              <a:gdLst/>
              <a:ahLst/>
              <a:cxnLst/>
              <a:rect l="l" t="t" r="r" b="b"/>
              <a:pathLst>
                <a:path w="302" h="2603" extrusionOk="0">
                  <a:moveTo>
                    <a:pt x="134" y="0"/>
                  </a:moveTo>
                  <a:cubicBezTo>
                    <a:pt x="68" y="0"/>
                    <a:pt x="1" y="67"/>
                    <a:pt x="1" y="167"/>
                  </a:cubicBezTo>
                  <a:lnTo>
                    <a:pt x="1" y="2436"/>
                  </a:lnTo>
                  <a:cubicBezTo>
                    <a:pt x="1" y="2536"/>
                    <a:pt x="68" y="2602"/>
                    <a:pt x="134" y="2602"/>
                  </a:cubicBezTo>
                  <a:cubicBezTo>
                    <a:pt x="234" y="2602"/>
                    <a:pt x="301" y="2536"/>
                    <a:pt x="301" y="2436"/>
                  </a:cubicBezTo>
                  <a:lnTo>
                    <a:pt x="301" y="167"/>
                  </a:lnTo>
                  <a:cubicBezTo>
                    <a:pt x="301"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6"/>
            <p:cNvSpPr/>
            <p:nvPr/>
          </p:nvSpPr>
          <p:spPr>
            <a:xfrm>
              <a:off x="910236" y="2969808"/>
              <a:ext cx="8863" cy="76645"/>
            </a:xfrm>
            <a:custGeom>
              <a:avLst/>
              <a:gdLst/>
              <a:ahLst/>
              <a:cxnLst/>
              <a:rect l="l" t="t" r="r" b="b"/>
              <a:pathLst>
                <a:path w="301" h="2603" extrusionOk="0">
                  <a:moveTo>
                    <a:pt x="167" y="0"/>
                  </a:moveTo>
                  <a:cubicBezTo>
                    <a:pt x="67" y="0"/>
                    <a:pt x="1" y="67"/>
                    <a:pt x="1" y="167"/>
                  </a:cubicBezTo>
                  <a:lnTo>
                    <a:pt x="1" y="2436"/>
                  </a:lnTo>
                  <a:cubicBezTo>
                    <a:pt x="1" y="2536"/>
                    <a:pt x="67" y="2602"/>
                    <a:pt x="167" y="2602"/>
                  </a:cubicBezTo>
                  <a:cubicBezTo>
                    <a:pt x="234" y="2602"/>
                    <a:pt x="301" y="2536"/>
                    <a:pt x="301" y="2436"/>
                  </a:cubicBezTo>
                  <a:lnTo>
                    <a:pt x="301" y="167"/>
                  </a:lnTo>
                  <a:cubicBezTo>
                    <a:pt x="301" y="67"/>
                    <a:pt x="234" y="0"/>
                    <a:pt x="16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6"/>
            <p:cNvSpPr/>
            <p:nvPr/>
          </p:nvSpPr>
          <p:spPr>
            <a:xfrm>
              <a:off x="968184" y="2969808"/>
              <a:ext cx="8863" cy="76645"/>
            </a:xfrm>
            <a:custGeom>
              <a:avLst/>
              <a:gdLst/>
              <a:ahLst/>
              <a:cxnLst/>
              <a:rect l="l" t="t" r="r" b="b"/>
              <a:pathLst>
                <a:path w="301" h="2603" extrusionOk="0">
                  <a:moveTo>
                    <a:pt x="134" y="0"/>
                  </a:moveTo>
                  <a:cubicBezTo>
                    <a:pt x="67" y="0"/>
                    <a:pt x="1" y="67"/>
                    <a:pt x="1" y="167"/>
                  </a:cubicBezTo>
                  <a:lnTo>
                    <a:pt x="1" y="2436"/>
                  </a:lnTo>
                  <a:cubicBezTo>
                    <a:pt x="1" y="2536"/>
                    <a:pt x="67" y="2602"/>
                    <a:pt x="134" y="2602"/>
                  </a:cubicBezTo>
                  <a:cubicBezTo>
                    <a:pt x="234" y="2602"/>
                    <a:pt x="301" y="2536"/>
                    <a:pt x="301" y="2436"/>
                  </a:cubicBezTo>
                  <a:lnTo>
                    <a:pt x="301" y="167"/>
                  </a:lnTo>
                  <a:cubicBezTo>
                    <a:pt x="301"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6"/>
            <p:cNvSpPr/>
            <p:nvPr/>
          </p:nvSpPr>
          <p:spPr>
            <a:xfrm>
              <a:off x="1025160" y="2969808"/>
              <a:ext cx="8863" cy="76645"/>
            </a:xfrm>
            <a:custGeom>
              <a:avLst/>
              <a:gdLst/>
              <a:ahLst/>
              <a:cxnLst/>
              <a:rect l="l" t="t" r="r" b="b"/>
              <a:pathLst>
                <a:path w="301" h="2603" extrusionOk="0">
                  <a:moveTo>
                    <a:pt x="167" y="0"/>
                  </a:moveTo>
                  <a:cubicBezTo>
                    <a:pt x="67" y="0"/>
                    <a:pt x="0" y="67"/>
                    <a:pt x="0" y="167"/>
                  </a:cubicBezTo>
                  <a:lnTo>
                    <a:pt x="0" y="2436"/>
                  </a:lnTo>
                  <a:cubicBezTo>
                    <a:pt x="0" y="2536"/>
                    <a:pt x="67" y="2602"/>
                    <a:pt x="167" y="2602"/>
                  </a:cubicBezTo>
                  <a:cubicBezTo>
                    <a:pt x="234" y="2602"/>
                    <a:pt x="301" y="2536"/>
                    <a:pt x="301" y="2436"/>
                  </a:cubicBezTo>
                  <a:lnTo>
                    <a:pt x="301" y="167"/>
                  </a:lnTo>
                  <a:cubicBezTo>
                    <a:pt x="301" y="67"/>
                    <a:pt x="234" y="0"/>
                    <a:pt x="16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6"/>
            <p:cNvSpPr/>
            <p:nvPr/>
          </p:nvSpPr>
          <p:spPr>
            <a:xfrm>
              <a:off x="638164" y="3144652"/>
              <a:ext cx="781853" cy="81533"/>
            </a:xfrm>
            <a:custGeom>
              <a:avLst/>
              <a:gdLst/>
              <a:ahLst/>
              <a:cxnLst/>
              <a:rect l="l" t="t" r="r" b="b"/>
              <a:pathLst>
                <a:path w="26553" h="2769" extrusionOk="0">
                  <a:moveTo>
                    <a:pt x="1" y="0"/>
                  </a:moveTo>
                  <a:lnTo>
                    <a:pt x="1" y="2769"/>
                  </a:lnTo>
                  <a:lnTo>
                    <a:pt x="26553" y="2769"/>
                  </a:lnTo>
                  <a:lnTo>
                    <a:pt x="26553"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6"/>
            <p:cNvSpPr/>
            <p:nvPr/>
          </p:nvSpPr>
          <p:spPr>
            <a:xfrm>
              <a:off x="812007" y="3126956"/>
              <a:ext cx="36394" cy="116926"/>
            </a:xfrm>
            <a:custGeom>
              <a:avLst/>
              <a:gdLst/>
              <a:ahLst/>
              <a:cxnLst/>
              <a:rect l="l" t="t" r="r" b="b"/>
              <a:pathLst>
                <a:path w="1236" h="3971" extrusionOk="0">
                  <a:moveTo>
                    <a:pt x="1" y="1"/>
                  </a:moveTo>
                  <a:lnTo>
                    <a:pt x="1" y="3970"/>
                  </a:lnTo>
                  <a:lnTo>
                    <a:pt x="1235" y="3970"/>
                  </a:lnTo>
                  <a:lnTo>
                    <a:pt x="1235"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6"/>
            <p:cNvSpPr/>
            <p:nvPr/>
          </p:nvSpPr>
          <p:spPr>
            <a:xfrm>
              <a:off x="1033993" y="3126956"/>
              <a:ext cx="37366" cy="116926"/>
            </a:xfrm>
            <a:custGeom>
              <a:avLst/>
              <a:gdLst/>
              <a:ahLst/>
              <a:cxnLst/>
              <a:rect l="l" t="t" r="r" b="b"/>
              <a:pathLst>
                <a:path w="1269" h="3971" extrusionOk="0">
                  <a:moveTo>
                    <a:pt x="1" y="1"/>
                  </a:moveTo>
                  <a:lnTo>
                    <a:pt x="1" y="3970"/>
                  </a:lnTo>
                  <a:lnTo>
                    <a:pt x="1268" y="3970"/>
                  </a:lnTo>
                  <a:lnTo>
                    <a:pt x="1268"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6"/>
            <p:cNvSpPr/>
            <p:nvPr/>
          </p:nvSpPr>
          <p:spPr>
            <a:xfrm>
              <a:off x="1490715" y="3697629"/>
              <a:ext cx="586397" cy="876136"/>
            </a:xfrm>
            <a:custGeom>
              <a:avLst/>
              <a:gdLst/>
              <a:ahLst/>
              <a:cxnLst/>
              <a:rect l="l" t="t" r="r" b="b"/>
              <a:pathLst>
                <a:path w="19915" h="29755" extrusionOk="0">
                  <a:moveTo>
                    <a:pt x="6705" y="0"/>
                  </a:moveTo>
                  <a:lnTo>
                    <a:pt x="6705" y="13677"/>
                  </a:lnTo>
                  <a:cubicBezTo>
                    <a:pt x="2803" y="14944"/>
                    <a:pt x="1" y="18380"/>
                    <a:pt x="1" y="22450"/>
                  </a:cubicBezTo>
                  <a:cubicBezTo>
                    <a:pt x="1" y="27553"/>
                    <a:pt x="4437" y="29755"/>
                    <a:pt x="9941" y="29755"/>
                  </a:cubicBezTo>
                  <a:cubicBezTo>
                    <a:pt x="15445" y="29755"/>
                    <a:pt x="19915" y="27553"/>
                    <a:pt x="19915" y="22450"/>
                  </a:cubicBezTo>
                  <a:cubicBezTo>
                    <a:pt x="19915" y="18380"/>
                    <a:pt x="17080" y="14944"/>
                    <a:pt x="13177" y="13677"/>
                  </a:cubicBezTo>
                  <a:lnTo>
                    <a:pt x="131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6"/>
            <p:cNvSpPr/>
            <p:nvPr/>
          </p:nvSpPr>
          <p:spPr>
            <a:xfrm>
              <a:off x="1559469" y="4235265"/>
              <a:ext cx="447917" cy="281553"/>
            </a:xfrm>
            <a:custGeom>
              <a:avLst/>
              <a:gdLst/>
              <a:ahLst/>
              <a:cxnLst/>
              <a:rect l="l" t="t" r="r" b="b"/>
              <a:pathLst>
                <a:path w="15212" h="9562" extrusionOk="0">
                  <a:moveTo>
                    <a:pt x="2074" y="0"/>
                  </a:moveTo>
                  <a:cubicBezTo>
                    <a:pt x="1795" y="0"/>
                    <a:pt x="1526" y="8"/>
                    <a:pt x="1268" y="21"/>
                  </a:cubicBezTo>
                  <a:cubicBezTo>
                    <a:pt x="468" y="1155"/>
                    <a:pt x="1" y="2523"/>
                    <a:pt x="1" y="3957"/>
                  </a:cubicBezTo>
                  <a:cubicBezTo>
                    <a:pt x="1" y="7860"/>
                    <a:pt x="3403" y="9561"/>
                    <a:pt x="7606" y="9561"/>
                  </a:cubicBezTo>
                  <a:cubicBezTo>
                    <a:pt x="11809" y="9561"/>
                    <a:pt x="15212" y="7860"/>
                    <a:pt x="15212" y="3957"/>
                  </a:cubicBezTo>
                  <a:cubicBezTo>
                    <a:pt x="15212" y="3023"/>
                    <a:pt x="15011" y="2122"/>
                    <a:pt x="14678" y="1322"/>
                  </a:cubicBezTo>
                  <a:cubicBezTo>
                    <a:pt x="13736" y="1684"/>
                    <a:pt x="12717" y="1918"/>
                    <a:pt x="11629" y="1918"/>
                  </a:cubicBezTo>
                  <a:cubicBezTo>
                    <a:pt x="10712" y="1918"/>
                    <a:pt x="9747" y="1752"/>
                    <a:pt x="8740" y="1355"/>
                  </a:cubicBezTo>
                  <a:cubicBezTo>
                    <a:pt x="6167" y="314"/>
                    <a:pt x="3894" y="0"/>
                    <a:pt x="2074" y="0"/>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6"/>
            <p:cNvSpPr/>
            <p:nvPr/>
          </p:nvSpPr>
          <p:spPr>
            <a:xfrm>
              <a:off x="1651808" y="3637709"/>
              <a:ext cx="263238" cy="100201"/>
            </a:xfrm>
            <a:custGeom>
              <a:avLst/>
              <a:gdLst/>
              <a:ahLst/>
              <a:cxnLst/>
              <a:rect l="l" t="t" r="r" b="b"/>
              <a:pathLst>
                <a:path w="8940" h="3403" extrusionOk="0">
                  <a:moveTo>
                    <a:pt x="0" y="0"/>
                  </a:moveTo>
                  <a:lnTo>
                    <a:pt x="0" y="3403"/>
                  </a:lnTo>
                  <a:lnTo>
                    <a:pt x="8940" y="3403"/>
                  </a:lnTo>
                  <a:lnTo>
                    <a:pt x="89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6"/>
            <p:cNvSpPr/>
            <p:nvPr/>
          </p:nvSpPr>
          <p:spPr>
            <a:xfrm>
              <a:off x="1693061" y="3648515"/>
              <a:ext cx="8863" cy="76645"/>
            </a:xfrm>
            <a:custGeom>
              <a:avLst/>
              <a:gdLst/>
              <a:ahLst/>
              <a:cxnLst/>
              <a:rect l="l" t="t" r="r" b="b"/>
              <a:pathLst>
                <a:path w="301" h="2603" extrusionOk="0">
                  <a:moveTo>
                    <a:pt x="134" y="0"/>
                  </a:moveTo>
                  <a:cubicBezTo>
                    <a:pt x="67" y="0"/>
                    <a:pt x="0" y="67"/>
                    <a:pt x="0" y="167"/>
                  </a:cubicBezTo>
                  <a:lnTo>
                    <a:pt x="0" y="2435"/>
                  </a:lnTo>
                  <a:cubicBezTo>
                    <a:pt x="0" y="2502"/>
                    <a:pt x="67" y="2602"/>
                    <a:pt x="134" y="2602"/>
                  </a:cubicBezTo>
                  <a:cubicBezTo>
                    <a:pt x="234" y="2602"/>
                    <a:pt x="300" y="2502"/>
                    <a:pt x="300" y="2435"/>
                  </a:cubicBezTo>
                  <a:lnTo>
                    <a:pt x="300" y="167"/>
                  </a:lnTo>
                  <a:cubicBezTo>
                    <a:pt x="300"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6"/>
            <p:cNvSpPr/>
            <p:nvPr/>
          </p:nvSpPr>
          <p:spPr>
            <a:xfrm>
              <a:off x="1750007" y="3648515"/>
              <a:ext cx="9864" cy="76645"/>
            </a:xfrm>
            <a:custGeom>
              <a:avLst/>
              <a:gdLst/>
              <a:ahLst/>
              <a:cxnLst/>
              <a:rect l="l" t="t" r="r" b="b"/>
              <a:pathLst>
                <a:path w="335" h="2603" extrusionOk="0">
                  <a:moveTo>
                    <a:pt x="168" y="0"/>
                  </a:moveTo>
                  <a:cubicBezTo>
                    <a:pt x="68" y="0"/>
                    <a:pt x="1" y="67"/>
                    <a:pt x="1" y="167"/>
                  </a:cubicBezTo>
                  <a:lnTo>
                    <a:pt x="1" y="2435"/>
                  </a:lnTo>
                  <a:cubicBezTo>
                    <a:pt x="1" y="2502"/>
                    <a:pt x="68" y="2602"/>
                    <a:pt x="168" y="2602"/>
                  </a:cubicBezTo>
                  <a:cubicBezTo>
                    <a:pt x="234" y="2602"/>
                    <a:pt x="335" y="2502"/>
                    <a:pt x="335" y="2435"/>
                  </a:cubicBezTo>
                  <a:lnTo>
                    <a:pt x="335" y="167"/>
                  </a:lnTo>
                  <a:cubicBezTo>
                    <a:pt x="335"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6"/>
            <p:cNvSpPr/>
            <p:nvPr/>
          </p:nvSpPr>
          <p:spPr>
            <a:xfrm>
              <a:off x="1807985" y="3648515"/>
              <a:ext cx="8863" cy="76645"/>
            </a:xfrm>
            <a:custGeom>
              <a:avLst/>
              <a:gdLst/>
              <a:ahLst/>
              <a:cxnLst/>
              <a:rect l="l" t="t" r="r" b="b"/>
              <a:pathLst>
                <a:path w="301" h="2603" extrusionOk="0">
                  <a:moveTo>
                    <a:pt x="133" y="0"/>
                  </a:moveTo>
                  <a:cubicBezTo>
                    <a:pt x="67" y="0"/>
                    <a:pt x="0" y="67"/>
                    <a:pt x="0" y="167"/>
                  </a:cubicBezTo>
                  <a:lnTo>
                    <a:pt x="0" y="2435"/>
                  </a:lnTo>
                  <a:cubicBezTo>
                    <a:pt x="0" y="2502"/>
                    <a:pt x="67" y="2602"/>
                    <a:pt x="133" y="2602"/>
                  </a:cubicBezTo>
                  <a:cubicBezTo>
                    <a:pt x="234" y="2602"/>
                    <a:pt x="300" y="2502"/>
                    <a:pt x="300" y="2435"/>
                  </a:cubicBezTo>
                  <a:lnTo>
                    <a:pt x="300" y="167"/>
                  </a:lnTo>
                  <a:cubicBezTo>
                    <a:pt x="300" y="67"/>
                    <a:pt x="234" y="0"/>
                    <a:pt x="13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6"/>
            <p:cNvSpPr/>
            <p:nvPr/>
          </p:nvSpPr>
          <p:spPr>
            <a:xfrm>
              <a:off x="1864931" y="3648515"/>
              <a:ext cx="9864" cy="76645"/>
            </a:xfrm>
            <a:custGeom>
              <a:avLst/>
              <a:gdLst/>
              <a:ahLst/>
              <a:cxnLst/>
              <a:rect l="l" t="t" r="r" b="b"/>
              <a:pathLst>
                <a:path w="335" h="2603" extrusionOk="0">
                  <a:moveTo>
                    <a:pt x="168" y="0"/>
                  </a:moveTo>
                  <a:cubicBezTo>
                    <a:pt x="67" y="0"/>
                    <a:pt x="1" y="67"/>
                    <a:pt x="1" y="167"/>
                  </a:cubicBezTo>
                  <a:lnTo>
                    <a:pt x="1" y="2435"/>
                  </a:lnTo>
                  <a:cubicBezTo>
                    <a:pt x="1" y="2502"/>
                    <a:pt x="67" y="2602"/>
                    <a:pt x="168" y="2602"/>
                  </a:cubicBezTo>
                  <a:cubicBezTo>
                    <a:pt x="234" y="2602"/>
                    <a:pt x="334" y="2502"/>
                    <a:pt x="301" y="2435"/>
                  </a:cubicBezTo>
                  <a:lnTo>
                    <a:pt x="301" y="167"/>
                  </a:lnTo>
                  <a:cubicBezTo>
                    <a:pt x="301"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6"/>
            <p:cNvSpPr/>
            <p:nvPr/>
          </p:nvSpPr>
          <p:spPr>
            <a:xfrm>
              <a:off x="1338484" y="3875389"/>
              <a:ext cx="771047" cy="81563"/>
            </a:xfrm>
            <a:custGeom>
              <a:avLst/>
              <a:gdLst/>
              <a:ahLst/>
              <a:cxnLst/>
              <a:rect l="l" t="t" r="r" b="b"/>
              <a:pathLst>
                <a:path w="26186" h="2770" extrusionOk="0">
                  <a:moveTo>
                    <a:pt x="0" y="1"/>
                  </a:moveTo>
                  <a:lnTo>
                    <a:pt x="0" y="2769"/>
                  </a:lnTo>
                  <a:lnTo>
                    <a:pt x="26186" y="2769"/>
                  </a:lnTo>
                  <a:lnTo>
                    <a:pt x="26186"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6"/>
            <p:cNvSpPr/>
            <p:nvPr/>
          </p:nvSpPr>
          <p:spPr>
            <a:xfrm>
              <a:off x="1651808" y="3857722"/>
              <a:ext cx="36365" cy="116897"/>
            </a:xfrm>
            <a:custGeom>
              <a:avLst/>
              <a:gdLst/>
              <a:ahLst/>
              <a:cxnLst/>
              <a:rect l="l" t="t" r="r" b="b"/>
              <a:pathLst>
                <a:path w="1235" h="3970" extrusionOk="0">
                  <a:moveTo>
                    <a:pt x="0" y="0"/>
                  </a:moveTo>
                  <a:lnTo>
                    <a:pt x="0" y="3970"/>
                  </a:lnTo>
                  <a:lnTo>
                    <a:pt x="1234" y="3970"/>
                  </a:lnTo>
                  <a:lnTo>
                    <a:pt x="123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6"/>
            <p:cNvSpPr/>
            <p:nvPr/>
          </p:nvSpPr>
          <p:spPr>
            <a:xfrm>
              <a:off x="1878682" y="3857722"/>
              <a:ext cx="36365" cy="116897"/>
            </a:xfrm>
            <a:custGeom>
              <a:avLst/>
              <a:gdLst/>
              <a:ahLst/>
              <a:cxnLst/>
              <a:rect l="l" t="t" r="r" b="b"/>
              <a:pathLst>
                <a:path w="1235" h="3970" extrusionOk="0">
                  <a:moveTo>
                    <a:pt x="1" y="0"/>
                  </a:moveTo>
                  <a:lnTo>
                    <a:pt x="1" y="3970"/>
                  </a:lnTo>
                  <a:lnTo>
                    <a:pt x="1235" y="3970"/>
                  </a:lnTo>
                  <a:lnTo>
                    <a:pt x="1235"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6"/>
            <p:cNvSpPr/>
            <p:nvPr/>
          </p:nvSpPr>
          <p:spPr>
            <a:xfrm>
              <a:off x="1260896" y="3087647"/>
              <a:ext cx="248516" cy="219130"/>
            </a:xfrm>
            <a:custGeom>
              <a:avLst/>
              <a:gdLst/>
              <a:ahLst/>
              <a:cxnLst/>
              <a:rect l="l" t="t" r="r" b="b"/>
              <a:pathLst>
                <a:path w="8440" h="7442" extrusionOk="0">
                  <a:moveTo>
                    <a:pt x="4244" y="0"/>
                  </a:moveTo>
                  <a:cubicBezTo>
                    <a:pt x="3785" y="0"/>
                    <a:pt x="3320" y="86"/>
                    <a:pt x="2869" y="268"/>
                  </a:cubicBezTo>
                  <a:cubicBezTo>
                    <a:pt x="934" y="1035"/>
                    <a:pt x="0" y="3204"/>
                    <a:pt x="767" y="5105"/>
                  </a:cubicBezTo>
                  <a:cubicBezTo>
                    <a:pt x="1352" y="6554"/>
                    <a:pt x="2751" y="7442"/>
                    <a:pt x="4226" y="7442"/>
                  </a:cubicBezTo>
                  <a:cubicBezTo>
                    <a:pt x="4685" y="7442"/>
                    <a:pt x="5152" y="7355"/>
                    <a:pt x="5604" y="7173"/>
                  </a:cubicBezTo>
                  <a:cubicBezTo>
                    <a:pt x="7505" y="6439"/>
                    <a:pt x="8439" y="4271"/>
                    <a:pt x="7706" y="2370"/>
                  </a:cubicBezTo>
                  <a:cubicBezTo>
                    <a:pt x="7120" y="894"/>
                    <a:pt x="5719" y="0"/>
                    <a:pt x="4244"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6"/>
            <p:cNvSpPr/>
            <p:nvPr/>
          </p:nvSpPr>
          <p:spPr>
            <a:xfrm>
              <a:off x="1338484" y="3150541"/>
              <a:ext cx="94312" cy="94312"/>
            </a:xfrm>
            <a:custGeom>
              <a:avLst/>
              <a:gdLst/>
              <a:ahLst/>
              <a:cxnLst/>
              <a:rect l="l" t="t" r="r" b="b"/>
              <a:pathLst>
                <a:path w="3203" h="3203" extrusionOk="0">
                  <a:moveTo>
                    <a:pt x="1601" y="0"/>
                  </a:moveTo>
                  <a:cubicBezTo>
                    <a:pt x="701" y="0"/>
                    <a:pt x="0" y="701"/>
                    <a:pt x="0" y="1601"/>
                  </a:cubicBezTo>
                  <a:cubicBezTo>
                    <a:pt x="0" y="2469"/>
                    <a:pt x="701" y="3202"/>
                    <a:pt x="1601" y="3202"/>
                  </a:cubicBezTo>
                  <a:cubicBezTo>
                    <a:pt x="2469" y="3202"/>
                    <a:pt x="3203" y="2469"/>
                    <a:pt x="3203" y="1601"/>
                  </a:cubicBezTo>
                  <a:cubicBezTo>
                    <a:pt x="3203" y="701"/>
                    <a:pt x="2469" y="0"/>
                    <a:pt x="1601"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6"/>
            <p:cNvSpPr/>
            <p:nvPr/>
          </p:nvSpPr>
          <p:spPr>
            <a:xfrm>
              <a:off x="1275619" y="3806635"/>
              <a:ext cx="219071" cy="219071"/>
            </a:xfrm>
            <a:custGeom>
              <a:avLst/>
              <a:gdLst/>
              <a:ahLst/>
              <a:cxnLst/>
              <a:rect l="l" t="t" r="r" b="b"/>
              <a:pathLst>
                <a:path w="7440" h="7440" extrusionOk="0">
                  <a:moveTo>
                    <a:pt x="3736" y="1"/>
                  </a:moveTo>
                  <a:cubicBezTo>
                    <a:pt x="1668" y="1"/>
                    <a:pt x="0" y="1669"/>
                    <a:pt x="0" y="3737"/>
                  </a:cubicBezTo>
                  <a:cubicBezTo>
                    <a:pt x="0" y="5772"/>
                    <a:pt x="1668" y="7439"/>
                    <a:pt x="3736" y="7439"/>
                  </a:cubicBezTo>
                  <a:cubicBezTo>
                    <a:pt x="5771" y="7439"/>
                    <a:pt x="7439" y="5772"/>
                    <a:pt x="7439" y="3737"/>
                  </a:cubicBezTo>
                  <a:cubicBezTo>
                    <a:pt x="7439" y="1669"/>
                    <a:pt x="5771" y="1"/>
                    <a:pt x="3736"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6"/>
            <p:cNvSpPr/>
            <p:nvPr/>
          </p:nvSpPr>
          <p:spPr>
            <a:xfrm>
              <a:off x="1338484" y="3869500"/>
              <a:ext cx="94312" cy="94312"/>
            </a:xfrm>
            <a:custGeom>
              <a:avLst/>
              <a:gdLst/>
              <a:ahLst/>
              <a:cxnLst/>
              <a:rect l="l" t="t" r="r" b="b"/>
              <a:pathLst>
                <a:path w="3203" h="3203" extrusionOk="0">
                  <a:moveTo>
                    <a:pt x="1601" y="1"/>
                  </a:moveTo>
                  <a:cubicBezTo>
                    <a:pt x="701" y="1"/>
                    <a:pt x="0" y="701"/>
                    <a:pt x="0" y="1602"/>
                  </a:cubicBezTo>
                  <a:cubicBezTo>
                    <a:pt x="0" y="2469"/>
                    <a:pt x="701" y="3203"/>
                    <a:pt x="1601" y="3203"/>
                  </a:cubicBezTo>
                  <a:cubicBezTo>
                    <a:pt x="2469" y="3203"/>
                    <a:pt x="3203" y="2469"/>
                    <a:pt x="3203" y="1602"/>
                  </a:cubicBezTo>
                  <a:cubicBezTo>
                    <a:pt x="3203" y="701"/>
                    <a:pt x="2469" y="1"/>
                    <a:pt x="1601"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6"/>
            <p:cNvSpPr/>
            <p:nvPr/>
          </p:nvSpPr>
          <p:spPr>
            <a:xfrm>
              <a:off x="710864" y="4882143"/>
              <a:ext cx="1349553" cy="173902"/>
            </a:xfrm>
            <a:custGeom>
              <a:avLst/>
              <a:gdLst/>
              <a:ahLst/>
              <a:cxnLst/>
              <a:rect l="l" t="t" r="r" b="b"/>
              <a:pathLst>
                <a:path w="45833" h="5906" extrusionOk="0">
                  <a:moveTo>
                    <a:pt x="11442" y="1"/>
                  </a:moveTo>
                  <a:lnTo>
                    <a:pt x="11442" y="2336"/>
                  </a:lnTo>
                  <a:lnTo>
                    <a:pt x="0" y="2336"/>
                  </a:lnTo>
                  <a:lnTo>
                    <a:pt x="0" y="5905"/>
                  </a:lnTo>
                  <a:lnTo>
                    <a:pt x="45833" y="5905"/>
                  </a:lnTo>
                  <a:lnTo>
                    <a:pt x="45833" y="2336"/>
                  </a:lnTo>
                  <a:lnTo>
                    <a:pt x="34358" y="2336"/>
                  </a:lnTo>
                  <a:lnTo>
                    <a:pt x="34358"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8" name="Google Shape;1168;p46"/>
          <p:cNvGrpSpPr/>
          <p:nvPr/>
        </p:nvGrpSpPr>
        <p:grpSpPr>
          <a:xfrm>
            <a:off x="6251561" y="2785626"/>
            <a:ext cx="2182463" cy="2277747"/>
            <a:chOff x="3971350" y="1916825"/>
            <a:chExt cx="1853000" cy="1933900"/>
          </a:xfrm>
        </p:grpSpPr>
        <p:sp>
          <p:nvSpPr>
            <p:cNvPr id="1169" name="Google Shape;1169;p46"/>
            <p:cNvSpPr/>
            <p:nvPr/>
          </p:nvSpPr>
          <p:spPr>
            <a:xfrm>
              <a:off x="4789425" y="2513075"/>
              <a:ext cx="855625" cy="1190050"/>
            </a:xfrm>
            <a:custGeom>
              <a:avLst/>
              <a:gdLst/>
              <a:ahLst/>
              <a:cxnLst/>
              <a:rect l="l" t="t" r="r" b="b"/>
              <a:pathLst>
                <a:path w="34225" h="47602" extrusionOk="0">
                  <a:moveTo>
                    <a:pt x="9774" y="0"/>
                  </a:moveTo>
                  <a:lnTo>
                    <a:pt x="0" y="18781"/>
                  </a:lnTo>
                  <a:lnTo>
                    <a:pt x="8507" y="23717"/>
                  </a:lnTo>
                  <a:cubicBezTo>
                    <a:pt x="8507" y="23717"/>
                    <a:pt x="10990" y="21468"/>
                    <a:pt x="14365" y="21468"/>
                  </a:cubicBezTo>
                  <a:cubicBezTo>
                    <a:pt x="15766" y="21468"/>
                    <a:pt x="17320" y="21855"/>
                    <a:pt x="18914" y="22950"/>
                  </a:cubicBezTo>
                  <a:cubicBezTo>
                    <a:pt x="25919" y="27787"/>
                    <a:pt x="23551" y="47601"/>
                    <a:pt x="23551" y="47601"/>
                  </a:cubicBezTo>
                  <a:lnTo>
                    <a:pt x="30656" y="47601"/>
                  </a:lnTo>
                  <a:cubicBezTo>
                    <a:pt x="34225" y="5271"/>
                    <a:pt x="9774" y="0"/>
                    <a:pt x="97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6"/>
            <p:cNvSpPr/>
            <p:nvPr/>
          </p:nvSpPr>
          <p:spPr>
            <a:xfrm>
              <a:off x="4349100" y="1971025"/>
              <a:ext cx="880675" cy="1471900"/>
            </a:xfrm>
            <a:custGeom>
              <a:avLst/>
              <a:gdLst/>
              <a:ahLst/>
              <a:cxnLst/>
              <a:rect l="l" t="t" r="r" b="b"/>
              <a:pathLst>
                <a:path w="35227" h="58876" extrusionOk="0">
                  <a:moveTo>
                    <a:pt x="27621" y="0"/>
                  </a:moveTo>
                  <a:lnTo>
                    <a:pt x="1" y="55073"/>
                  </a:lnTo>
                  <a:lnTo>
                    <a:pt x="7640" y="58876"/>
                  </a:lnTo>
                  <a:lnTo>
                    <a:pt x="35226" y="3836"/>
                  </a:lnTo>
                  <a:lnTo>
                    <a:pt x="2762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6"/>
            <p:cNvSpPr/>
            <p:nvPr/>
          </p:nvSpPr>
          <p:spPr>
            <a:xfrm>
              <a:off x="4395800" y="3223575"/>
              <a:ext cx="206025" cy="125950"/>
            </a:xfrm>
            <a:custGeom>
              <a:avLst/>
              <a:gdLst/>
              <a:ahLst/>
              <a:cxnLst/>
              <a:rect l="l" t="t" r="r" b="b"/>
              <a:pathLst>
                <a:path w="8241" h="5038" extrusionOk="0">
                  <a:moveTo>
                    <a:pt x="601" y="1"/>
                  </a:moveTo>
                  <a:lnTo>
                    <a:pt x="1" y="1235"/>
                  </a:lnTo>
                  <a:lnTo>
                    <a:pt x="7640" y="5038"/>
                  </a:lnTo>
                  <a:lnTo>
                    <a:pt x="8240" y="3837"/>
                  </a:lnTo>
                  <a:lnTo>
                    <a:pt x="601"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6"/>
            <p:cNvSpPr/>
            <p:nvPr/>
          </p:nvSpPr>
          <p:spPr>
            <a:xfrm>
              <a:off x="4977050" y="2064425"/>
              <a:ext cx="206025" cy="125100"/>
            </a:xfrm>
            <a:custGeom>
              <a:avLst/>
              <a:gdLst/>
              <a:ahLst/>
              <a:cxnLst/>
              <a:rect l="l" t="t" r="r" b="b"/>
              <a:pathLst>
                <a:path w="8241" h="5004" extrusionOk="0">
                  <a:moveTo>
                    <a:pt x="601" y="0"/>
                  </a:moveTo>
                  <a:lnTo>
                    <a:pt x="1" y="1201"/>
                  </a:lnTo>
                  <a:lnTo>
                    <a:pt x="7640" y="5004"/>
                  </a:lnTo>
                  <a:lnTo>
                    <a:pt x="8240" y="3803"/>
                  </a:lnTo>
                  <a:lnTo>
                    <a:pt x="601"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6"/>
            <p:cNvSpPr/>
            <p:nvPr/>
          </p:nvSpPr>
          <p:spPr>
            <a:xfrm>
              <a:off x="4326600" y="2051900"/>
              <a:ext cx="926525" cy="1310975"/>
            </a:xfrm>
            <a:custGeom>
              <a:avLst/>
              <a:gdLst/>
              <a:ahLst/>
              <a:cxnLst/>
              <a:rect l="l" t="t" r="r" b="b"/>
              <a:pathLst>
                <a:path w="37061" h="52439" extrusionOk="0">
                  <a:moveTo>
                    <a:pt x="22650" y="1"/>
                  </a:moveTo>
                  <a:lnTo>
                    <a:pt x="0" y="45200"/>
                  </a:lnTo>
                  <a:lnTo>
                    <a:pt x="14411" y="52438"/>
                  </a:lnTo>
                  <a:lnTo>
                    <a:pt x="37060" y="7239"/>
                  </a:lnTo>
                  <a:lnTo>
                    <a:pt x="226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6"/>
            <p:cNvSpPr/>
            <p:nvPr/>
          </p:nvSpPr>
          <p:spPr>
            <a:xfrm>
              <a:off x="4554250" y="2133625"/>
              <a:ext cx="698875" cy="1229250"/>
            </a:xfrm>
            <a:custGeom>
              <a:avLst/>
              <a:gdLst/>
              <a:ahLst/>
              <a:cxnLst/>
              <a:rect l="l" t="t" r="r" b="b"/>
              <a:pathLst>
                <a:path w="27955" h="49170" extrusionOk="0">
                  <a:moveTo>
                    <a:pt x="20082" y="1"/>
                  </a:moveTo>
                  <a:cubicBezTo>
                    <a:pt x="19948" y="8140"/>
                    <a:pt x="17280" y="18381"/>
                    <a:pt x="12143" y="28621"/>
                  </a:cubicBezTo>
                  <a:cubicBezTo>
                    <a:pt x="8607" y="35660"/>
                    <a:pt x="4371" y="41764"/>
                    <a:pt x="1" y="46501"/>
                  </a:cubicBezTo>
                  <a:lnTo>
                    <a:pt x="5271" y="49169"/>
                  </a:lnTo>
                  <a:lnTo>
                    <a:pt x="27954" y="3970"/>
                  </a:lnTo>
                  <a:lnTo>
                    <a:pt x="20082"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6"/>
            <p:cNvSpPr/>
            <p:nvPr/>
          </p:nvSpPr>
          <p:spPr>
            <a:xfrm>
              <a:off x="4835300" y="2040225"/>
              <a:ext cx="441175" cy="271075"/>
            </a:xfrm>
            <a:custGeom>
              <a:avLst/>
              <a:gdLst/>
              <a:ahLst/>
              <a:cxnLst/>
              <a:rect l="l" t="t" r="r" b="b"/>
              <a:pathLst>
                <a:path w="17647" h="10843" extrusionOk="0">
                  <a:moveTo>
                    <a:pt x="1334" y="1"/>
                  </a:moveTo>
                  <a:lnTo>
                    <a:pt x="0" y="2670"/>
                  </a:lnTo>
                  <a:lnTo>
                    <a:pt x="16312" y="10842"/>
                  </a:lnTo>
                  <a:lnTo>
                    <a:pt x="17646" y="8173"/>
                  </a:lnTo>
                  <a:lnTo>
                    <a:pt x="1334"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6"/>
            <p:cNvSpPr/>
            <p:nvPr/>
          </p:nvSpPr>
          <p:spPr>
            <a:xfrm>
              <a:off x="4302400" y="3102675"/>
              <a:ext cx="441175" cy="271050"/>
            </a:xfrm>
            <a:custGeom>
              <a:avLst/>
              <a:gdLst/>
              <a:ahLst/>
              <a:cxnLst/>
              <a:rect l="l" t="t" r="r" b="b"/>
              <a:pathLst>
                <a:path w="17647" h="10842" extrusionOk="0">
                  <a:moveTo>
                    <a:pt x="1335" y="0"/>
                  </a:moveTo>
                  <a:lnTo>
                    <a:pt x="1" y="2669"/>
                  </a:lnTo>
                  <a:lnTo>
                    <a:pt x="16313" y="10841"/>
                  </a:lnTo>
                  <a:lnTo>
                    <a:pt x="17647" y="8173"/>
                  </a:lnTo>
                  <a:lnTo>
                    <a:pt x="1335"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6"/>
            <p:cNvSpPr/>
            <p:nvPr/>
          </p:nvSpPr>
          <p:spPr>
            <a:xfrm>
              <a:off x="5007075" y="1916825"/>
              <a:ext cx="263550" cy="187650"/>
            </a:xfrm>
            <a:custGeom>
              <a:avLst/>
              <a:gdLst/>
              <a:ahLst/>
              <a:cxnLst/>
              <a:rect l="l" t="t" r="r" b="b"/>
              <a:pathLst>
                <a:path w="10542" h="7506" extrusionOk="0">
                  <a:moveTo>
                    <a:pt x="1468" y="0"/>
                  </a:moveTo>
                  <a:lnTo>
                    <a:pt x="1" y="2936"/>
                  </a:lnTo>
                  <a:lnTo>
                    <a:pt x="9074" y="7505"/>
                  </a:lnTo>
                  <a:lnTo>
                    <a:pt x="10542" y="4537"/>
                  </a:lnTo>
                  <a:lnTo>
                    <a:pt x="1468"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6"/>
            <p:cNvSpPr/>
            <p:nvPr/>
          </p:nvSpPr>
          <p:spPr>
            <a:xfrm>
              <a:off x="4837800" y="2613150"/>
              <a:ext cx="331075" cy="331100"/>
            </a:xfrm>
            <a:custGeom>
              <a:avLst/>
              <a:gdLst/>
              <a:ahLst/>
              <a:cxnLst/>
              <a:rect l="l" t="t" r="r" b="b"/>
              <a:pathLst>
                <a:path w="13243" h="13244" extrusionOk="0">
                  <a:moveTo>
                    <a:pt x="6605" y="0"/>
                  </a:moveTo>
                  <a:cubicBezTo>
                    <a:pt x="2969" y="0"/>
                    <a:pt x="0" y="2969"/>
                    <a:pt x="0" y="6638"/>
                  </a:cubicBezTo>
                  <a:cubicBezTo>
                    <a:pt x="0" y="10274"/>
                    <a:pt x="2969" y="13243"/>
                    <a:pt x="6605" y="13243"/>
                  </a:cubicBezTo>
                  <a:cubicBezTo>
                    <a:pt x="10274" y="13243"/>
                    <a:pt x="13243" y="10274"/>
                    <a:pt x="13243" y="6638"/>
                  </a:cubicBezTo>
                  <a:cubicBezTo>
                    <a:pt x="13243" y="2969"/>
                    <a:pt x="10274" y="0"/>
                    <a:pt x="6605"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6"/>
            <p:cNvSpPr/>
            <p:nvPr/>
          </p:nvSpPr>
          <p:spPr>
            <a:xfrm>
              <a:off x="4931200" y="2707375"/>
              <a:ext cx="143450" cy="142625"/>
            </a:xfrm>
            <a:custGeom>
              <a:avLst/>
              <a:gdLst/>
              <a:ahLst/>
              <a:cxnLst/>
              <a:rect l="l" t="t" r="r" b="b"/>
              <a:pathLst>
                <a:path w="5738" h="5705" extrusionOk="0">
                  <a:moveTo>
                    <a:pt x="2869" y="1"/>
                  </a:moveTo>
                  <a:cubicBezTo>
                    <a:pt x="1301" y="1"/>
                    <a:pt x="0" y="1268"/>
                    <a:pt x="0" y="2869"/>
                  </a:cubicBezTo>
                  <a:cubicBezTo>
                    <a:pt x="0" y="4437"/>
                    <a:pt x="1301" y="5705"/>
                    <a:pt x="2869" y="5705"/>
                  </a:cubicBezTo>
                  <a:cubicBezTo>
                    <a:pt x="4470" y="5705"/>
                    <a:pt x="5738" y="4437"/>
                    <a:pt x="5738" y="2869"/>
                  </a:cubicBezTo>
                  <a:cubicBezTo>
                    <a:pt x="5738" y="1268"/>
                    <a:pt x="4470" y="1"/>
                    <a:pt x="2869"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6"/>
            <p:cNvSpPr/>
            <p:nvPr/>
          </p:nvSpPr>
          <p:spPr>
            <a:xfrm>
              <a:off x="5221400" y="3502950"/>
              <a:ext cx="491200" cy="245200"/>
            </a:xfrm>
            <a:custGeom>
              <a:avLst/>
              <a:gdLst/>
              <a:ahLst/>
              <a:cxnLst/>
              <a:rect l="l" t="t" r="r" b="b"/>
              <a:pathLst>
                <a:path w="19648" h="9808" extrusionOk="0">
                  <a:moveTo>
                    <a:pt x="9841" y="0"/>
                  </a:moveTo>
                  <a:cubicBezTo>
                    <a:pt x="4404" y="0"/>
                    <a:pt x="0" y="4404"/>
                    <a:pt x="0" y="9808"/>
                  </a:cubicBezTo>
                  <a:lnTo>
                    <a:pt x="19648" y="9808"/>
                  </a:lnTo>
                  <a:cubicBezTo>
                    <a:pt x="19648" y="4404"/>
                    <a:pt x="15278" y="0"/>
                    <a:pt x="9841"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6"/>
            <p:cNvSpPr/>
            <p:nvPr/>
          </p:nvSpPr>
          <p:spPr>
            <a:xfrm>
              <a:off x="5307300" y="3587175"/>
              <a:ext cx="320250" cy="160150"/>
            </a:xfrm>
            <a:custGeom>
              <a:avLst/>
              <a:gdLst/>
              <a:ahLst/>
              <a:cxnLst/>
              <a:rect l="l" t="t" r="r" b="b"/>
              <a:pathLst>
                <a:path w="12810" h="6406" extrusionOk="0">
                  <a:moveTo>
                    <a:pt x="6405" y="1"/>
                  </a:moveTo>
                  <a:cubicBezTo>
                    <a:pt x="2869" y="1"/>
                    <a:pt x="0" y="2869"/>
                    <a:pt x="0" y="6405"/>
                  </a:cubicBezTo>
                  <a:lnTo>
                    <a:pt x="12809" y="6405"/>
                  </a:lnTo>
                  <a:cubicBezTo>
                    <a:pt x="12809" y="2869"/>
                    <a:pt x="9941" y="1"/>
                    <a:pt x="6405"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6"/>
            <p:cNvSpPr/>
            <p:nvPr/>
          </p:nvSpPr>
          <p:spPr>
            <a:xfrm>
              <a:off x="3971350" y="3747300"/>
              <a:ext cx="1853000" cy="103425"/>
            </a:xfrm>
            <a:custGeom>
              <a:avLst/>
              <a:gdLst/>
              <a:ahLst/>
              <a:cxnLst/>
              <a:rect l="l" t="t" r="r" b="b"/>
              <a:pathLst>
                <a:path w="74120" h="4137" extrusionOk="0">
                  <a:moveTo>
                    <a:pt x="0" y="0"/>
                  </a:moveTo>
                  <a:lnTo>
                    <a:pt x="0" y="4136"/>
                  </a:lnTo>
                  <a:lnTo>
                    <a:pt x="74120" y="4136"/>
                  </a:lnTo>
                  <a:lnTo>
                    <a:pt x="7412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6"/>
            <p:cNvSpPr/>
            <p:nvPr/>
          </p:nvSpPr>
          <p:spPr>
            <a:xfrm>
              <a:off x="4795250" y="3587175"/>
              <a:ext cx="167650" cy="160975"/>
            </a:xfrm>
            <a:custGeom>
              <a:avLst/>
              <a:gdLst/>
              <a:ahLst/>
              <a:cxnLst/>
              <a:rect l="l" t="t" r="r" b="b"/>
              <a:pathLst>
                <a:path w="6706" h="6439" extrusionOk="0">
                  <a:moveTo>
                    <a:pt x="2002" y="1"/>
                  </a:moveTo>
                  <a:lnTo>
                    <a:pt x="1" y="6439"/>
                  </a:lnTo>
                  <a:lnTo>
                    <a:pt x="6706" y="6439"/>
                  </a:lnTo>
                  <a:lnTo>
                    <a:pt x="6706"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6"/>
            <p:cNvSpPr/>
            <p:nvPr/>
          </p:nvSpPr>
          <p:spPr>
            <a:xfrm>
              <a:off x="4223175" y="3587175"/>
              <a:ext cx="835625" cy="80925"/>
            </a:xfrm>
            <a:custGeom>
              <a:avLst/>
              <a:gdLst/>
              <a:ahLst/>
              <a:cxnLst/>
              <a:rect l="l" t="t" r="r" b="b"/>
              <a:pathLst>
                <a:path w="33425" h="3237" extrusionOk="0">
                  <a:moveTo>
                    <a:pt x="1" y="1"/>
                  </a:moveTo>
                  <a:lnTo>
                    <a:pt x="1" y="3236"/>
                  </a:lnTo>
                  <a:lnTo>
                    <a:pt x="33425" y="3236"/>
                  </a:lnTo>
                  <a:lnTo>
                    <a:pt x="33425"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6"/>
            <p:cNvSpPr/>
            <p:nvPr/>
          </p:nvSpPr>
          <p:spPr>
            <a:xfrm>
              <a:off x="4809450" y="3668075"/>
              <a:ext cx="153450" cy="35050"/>
            </a:xfrm>
            <a:custGeom>
              <a:avLst/>
              <a:gdLst/>
              <a:ahLst/>
              <a:cxnLst/>
              <a:rect l="l" t="t" r="r" b="b"/>
              <a:pathLst>
                <a:path w="6138" h="1402" extrusionOk="0">
                  <a:moveTo>
                    <a:pt x="434" y="0"/>
                  </a:moveTo>
                  <a:lnTo>
                    <a:pt x="0" y="1401"/>
                  </a:lnTo>
                  <a:lnTo>
                    <a:pt x="6138" y="1401"/>
                  </a:lnTo>
                  <a:lnTo>
                    <a:pt x="6138"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6" name="Google Shape;1186;p46"/>
          <p:cNvSpPr txBox="1">
            <a:spLocks noGrp="1"/>
          </p:cNvSpPr>
          <p:nvPr>
            <p:ph type="ctrTitle"/>
          </p:nvPr>
        </p:nvSpPr>
        <p:spPr>
          <a:xfrm>
            <a:off x="215403" y="833727"/>
            <a:ext cx="8670090" cy="157710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sz="4500">
                <a:solidFill>
                  <a:schemeClr val="dk2"/>
                </a:solidFill>
                <a:latin typeface="+mj-lt"/>
              </a:rPr>
              <a:t>CHÀO MỪNG CÁC EM ĐẾN VỚI BÀI HỌC HÔM NAY!</a:t>
            </a:r>
            <a:endParaRPr sz="4500">
              <a:solidFill>
                <a:schemeClr val="dk2"/>
              </a:solidFill>
              <a:latin typeface="+mj-lt"/>
            </a:endParaRPr>
          </a:p>
        </p:txBody>
      </p:sp>
      <p:grpSp>
        <p:nvGrpSpPr>
          <p:cNvPr id="1188" name="Google Shape;1188;p46"/>
          <p:cNvGrpSpPr/>
          <p:nvPr/>
        </p:nvGrpSpPr>
        <p:grpSpPr>
          <a:xfrm>
            <a:off x="713217" y="1709033"/>
            <a:ext cx="293027" cy="226005"/>
            <a:chOff x="5483150" y="2495300"/>
            <a:chExt cx="195325" cy="150650"/>
          </a:xfrm>
        </p:grpSpPr>
        <p:sp>
          <p:nvSpPr>
            <p:cNvPr id="1189" name="Google Shape;1189;p46"/>
            <p:cNvSpPr/>
            <p:nvPr/>
          </p:nvSpPr>
          <p:spPr>
            <a:xfrm>
              <a:off x="5558000" y="2539150"/>
              <a:ext cx="120475" cy="106800"/>
            </a:xfrm>
            <a:custGeom>
              <a:avLst/>
              <a:gdLst/>
              <a:ahLst/>
              <a:cxnLst/>
              <a:rect l="l" t="t" r="r" b="b"/>
              <a:pathLst>
                <a:path w="4819" h="4272" extrusionOk="0">
                  <a:moveTo>
                    <a:pt x="1743" y="1"/>
                  </a:moveTo>
                  <a:lnTo>
                    <a:pt x="0" y="2441"/>
                  </a:lnTo>
                  <a:lnTo>
                    <a:pt x="2092" y="3938"/>
                  </a:lnTo>
                  <a:cubicBezTo>
                    <a:pt x="2413" y="4163"/>
                    <a:pt x="2778" y="4271"/>
                    <a:pt x="3128" y="4271"/>
                  </a:cubicBezTo>
                  <a:cubicBezTo>
                    <a:pt x="3605" y="4271"/>
                    <a:pt x="4055" y="4070"/>
                    <a:pt x="4327" y="3692"/>
                  </a:cubicBezTo>
                  <a:cubicBezTo>
                    <a:pt x="4819" y="3015"/>
                    <a:pt x="4593" y="2010"/>
                    <a:pt x="3835" y="1477"/>
                  </a:cubicBezTo>
                  <a:lnTo>
                    <a:pt x="1743"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46"/>
            <p:cNvSpPr/>
            <p:nvPr/>
          </p:nvSpPr>
          <p:spPr>
            <a:xfrm>
              <a:off x="5483150" y="2495300"/>
              <a:ext cx="120500" cy="106925"/>
            </a:xfrm>
            <a:custGeom>
              <a:avLst/>
              <a:gdLst/>
              <a:ahLst/>
              <a:cxnLst/>
              <a:rect l="l" t="t" r="r" b="b"/>
              <a:pathLst>
                <a:path w="4820" h="4277" extrusionOk="0">
                  <a:moveTo>
                    <a:pt x="1677" y="0"/>
                  </a:moveTo>
                  <a:cubicBezTo>
                    <a:pt x="1202" y="0"/>
                    <a:pt x="754" y="199"/>
                    <a:pt x="472" y="586"/>
                  </a:cubicBezTo>
                  <a:cubicBezTo>
                    <a:pt x="1" y="1263"/>
                    <a:pt x="226" y="2247"/>
                    <a:pt x="985" y="2780"/>
                  </a:cubicBezTo>
                  <a:lnTo>
                    <a:pt x="3076" y="4277"/>
                  </a:lnTo>
                  <a:lnTo>
                    <a:pt x="4819" y="1816"/>
                  </a:lnTo>
                  <a:lnTo>
                    <a:pt x="2728" y="340"/>
                  </a:lnTo>
                  <a:cubicBezTo>
                    <a:pt x="2403" y="112"/>
                    <a:pt x="2033" y="0"/>
                    <a:pt x="167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46"/>
            <p:cNvSpPr/>
            <p:nvPr/>
          </p:nvSpPr>
          <p:spPr>
            <a:xfrm>
              <a:off x="5535425" y="2525325"/>
              <a:ext cx="115875" cy="82550"/>
            </a:xfrm>
            <a:custGeom>
              <a:avLst/>
              <a:gdLst/>
              <a:ahLst/>
              <a:cxnLst/>
              <a:rect l="l" t="t" r="r" b="b"/>
              <a:pathLst>
                <a:path w="4635" h="3302" extrusionOk="0">
                  <a:moveTo>
                    <a:pt x="1" y="0"/>
                  </a:moveTo>
                  <a:lnTo>
                    <a:pt x="1" y="0"/>
                  </a:lnTo>
                  <a:cubicBezTo>
                    <a:pt x="391" y="287"/>
                    <a:pt x="801" y="533"/>
                    <a:pt x="1190" y="800"/>
                  </a:cubicBezTo>
                  <a:cubicBezTo>
                    <a:pt x="1580" y="1066"/>
                    <a:pt x="1949" y="1333"/>
                    <a:pt x="2338" y="1620"/>
                  </a:cubicBezTo>
                  <a:lnTo>
                    <a:pt x="3466" y="2440"/>
                  </a:lnTo>
                  <a:cubicBezTo>
                    <a:pt x="3856" y="2727"/>
                    <a:pt x="4225" y="3014"/>
                    <a:pt x="4635" y="3301"/>
                  </a:cubicBezTo>
                  <a:cubicBezTo>
                    <a:pt x="4409" y="2850"/>
                    <a:pt x="4122" y="2461"/>
                    <a:pt x="3774" y="2092"/>
                  </a:cubicBezTo>
                  <a:cubicBezTo>
                    <a:pt x="3446" y="1743"/>
                    <a:pt x="3077" y="1415"/>
                    <a:pt x="2687" y="1128"/>
                  </a:cubicBezTo>
                  <a:cubicBezTo>
                    <a:pt x="2297" y="841"/>
                    <a:pt x="1867" y="595"/>
                    <a:pt x="1416" y="390"/>
                  </a:cubicBezTo>
                  <a:cubicBezTo>
                    <a:pt x="965" y="185"/>
                    <a:pt x="493" y="62"/>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2" name="Google Shape;1192;p46"/>
          <p:cNvSpPr/>
          <p:nvPr/>
        </p:nvSpPr>
        <p:spPr>
          <a:xfrm>
            <a:off x="6584893" y="3705462"/>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6"/>
          <p:cNvSpPr/>
          <p:nvPr/>
        </p:nvSpPr>
        <p:spPr>
          <a:xfrm>
            <a:off x="6560717" y="2814096"/>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6"/>
          <p:cNvSpPr/>
          <p:nvPr/>
        </p:nvSpPr>
        <p:spPr>
          <a:xfrm>
            <a:off x="5431111" y="2945117"/>
            <a:ext cx="45710" cy="45710"/>
          </a:xfrm>
          <a:custGeom>
            <a:avLst/>
            <a:gdLst/>
            <a:ahLst/>
            <a:cxnLst/>
            <a:rect l="l" t="t" r="r" b="b"/>
            <a:pathLst>
              <a:path w="1302" h="1302" extrusionOk="0">
                <a:moveTo>
                  <a:pt x="634" y="1"/>
                </a:moveTo>
                <a:cubicBezTo>
                  <a:pt x="268" y="1"/>
                  <a:pt x="1" y="301"/>
                  <a:pt x="1" y="668"/>
                </a:cubicBezTo>
                <a:cubicBezTo>
                  <a:pt x="1" y="1002"/>
                  <a:pt x="268" y="1302"/>
                  <a:pt x="634" y="1302"/>
                </a:cubicBezTo>
                <a:cubicBezTo>
                  <a:pt x="1001" y="1302"/>
                  <a:pt x="1302" y="1002"/>
                  <a:pt x="1302" y="668"/>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6"/>
          <p:cNvSpPr/>
          <p:nvPr/>
        </p:nvSpPr>
        <p:spPr>
          <a:xfrm>
            <a:off x="2226218" y="2973431"/>
            <a:ext cx="44516" cy="45710"/>
          </a:xfrm>
          <a:custGeom>
            <a:avLst/>
            <a:gdLst/>
            <a:ahLst/>
            <a:cxnLst/>
            <a:rect l="l" t="t" r="r" b="b"/>
            <a:pathLst>
              <a:path w="1268" h="1302" extrusionOk="0">
                <a:moveTo>
                  <a:pt x="634" y="1"/>
                </a:moveTo>
                <a:cubicBezTo>
                  <a:pt x="267" y="1"/>
                  <a:pt x="0" y="301"/>
                  <a:pt x="0" y="668"/>
                </a:cubicBezTo>
                <a:cubicBezTo>
                  <a:pt x="0" y="1002"/>
                  <a:pt x="267" y="1302"/>
                  <a:pt x="634" y="1302"/>
                </a:cubicBezTo>
                <a:cubicBezTo>
                  <a:pt x="1001" y="1302"/>
                  <a:pt x="1268" y="1002"/>
                  <a:pt x="1268" y="668"/>
                </a:cubicBezTo>
                <a:cubicBezTo>
                  <a:pt x="1268"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circl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35"/>
        <p:cNvGrpSpPr/>
        <p:nvPr/>
      </p:nvGrpSpPr>
      <p:grpSpPr>
        <a:xfrm>
          <a:off x="0" y="0"/>
          <a:ext cx="0" cy="0"/>
          <a:chOff x="0" y="0"/>
          <a:chExt cx="0" cy="0"/>
        </a:xfrm>
      </p:grpSpPr>
      <p:sp>
        <p:nvSpPr>
          <p:cNvPr id="2238" name="Google Shape;2238;p62"/>
          <p:cNvSpPr/>
          <p:nvPr/>
        </p:nvSpPr>
        <p:spPr>
          <a:xfrm>
            <a:off x="3639946" y="410363"/>
            <a:ext cx="1402500" cy="1402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62"/>
          <p:cNvSpPr txBox="1">
            <a:spLocks noGrp="1"/>
          </p:cNvSpPr>
          <p:nvPr>
            <p:ph type="title"/>
          </p:nvPr>
        </p:nvSpPr>
        <p:spPr>
          <a:xfrm>
            <a:off x="265471" y="2287601"/>
            <a:ext cx="8363352" cy="841800"/>
          </a:xfrm>
          <a:prstGeom prst="rect">
            <a:avLst/>
          </a:prstGeom>
        </p:spPr>
        <p:txBody>
          <a:bodyPr spcFirstLastPara="1" wrap="square" lIns="91425" tIns="91425" rIns="91425" bIns="91425" anchor="ctr" anchorCtr="0">
            <a:noAutofit/>
          </a:bodyPr>
          <a:lstStyle/>
          <a:p>
            <a:pPr marL="0" lvl="0" indent="0" rtl="0">
              <a:lnSpc>
                <a:spcPct val="150000"/>
              </a:lnSpc>
              <a:spcBef>
                <a:spcPts val="0"/>
              </a:spcBef>
              <a:spcAft>
                <a:spcPts val="0"/>
              </a:spcAft>
              <a:buNone/>
            </a:pPr>
            <a:r>
              <a:rPr lang="en" sz="4200">
                <a:latin typeface="+mj-lt"/>
              </a:rPr>
              <a:t>MỘT SỐ YẾU TỐ ẢNH HƯỞNG ĐẾN TỐC ĐỘ PHẢN ỨNG</a:t>
            </a:r>
            <a:endParaRPr sz="4200">
              <a:latin typeface="+mj-lt"/>
            </a:endParaRPr>
          </a:p>
        </p:txBody>
      </p:sp>
      <p:sp>
        <p:nvSpPr>
          <p:cNvPr id="2240" name="Google Shape;2240;p62"/>
          <p:cNvSpPr txBox="1">
            <a:spLocks noGrp="1"/>
          </p:cNvSpPr>
          <p:nvPr>
            <p:ph type="title" idx="2"/>
          </p:nvPr>
        </p:nvSpPr>
        <p:spPr>
          <a:xfrm>
            <a:off x="3639946" y="690703"/>
            <a:ext cx="1402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j-lt"/>
              </a:rPr>
              <a:t>02</a:t>
            </a:r>
            <a:endParaRPr>
              <a:latin typeface="+mj-lt"/>
            </a:endParaRPr>
          </a:p>
        </p:txBody>
      </p:sp>
      <p:sp>
        <p:nvSpPr>
          <p:cNvPr id="2286" name="Google Shape;2286;p62"/>
          <p:cNvSpPr/>
          <p:nvPr/>
        </p:nvSpPr>
        <p:spPr>
          <a:xfrm>
            <a:off x="488098" y="5051766"/>
            <a:ext cx="8454178"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62"/>
          <p:cNvSpPr/>
          <p:nvPr/>
        </p:nvSpPr>
        <p:spPr>
          <a:xfrm flipH="1">
            <a:off x="7995348" y="1605279"/>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62"/>
          <p:cNvSpPr/>
          <p:nvPr/>
        </p:nvSpPr>
        <p:spPr>
          <a:xfrm flipH="1">
            <a:off x="4318341" y="1437967"/>
            <a:ext cx="45710" cy="45710"/>
          </a:xfrm>
          <a:custGeom>
            <a:avLst/>
            <a:gdLst/>
            <a:ahLst/>
            <a:cxnLst/>
            <a:rect l="l" t="t" r="r" b="b"/>
            <a:pathLst>
              <a:path w="1302" h="1302" extrusionOk="0">
                <a:moveTo>
                  <a:pt x="634" y="1"/>
                </a:moveTo>
                <a:cubicBezTo>
                  <a:pt x="268" y="1"/>
                  <a:pt x="1" y="301"/>
                  <a:pt x="1" y="668"/>
                </a:cubicBezTo>
                <a:cubicBezTo>
                  <a:pt x="1" y="1002"/>
                  <a:pt x="268" y="1302"/>
                  <a:pt x="634" y="1302"/>
                </a:cubicBezTo>
                <a:cubicBezTo>
                  <a:pt x="1001" y="1302"/>
                  <a:pt x="1302" y="1002"/>
                  <a:pt x="1302" y="668"/>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62"/>
          <p:cNvSpPr/>
          <p:nvPr/>
        </p:nvSpPr>
        <p:spPr>
          <a:xfrm flipH="1">
            <a:off x="4034480" y="3641002"/>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1676;p54">
            <a:extLst>
              <a:ext uri="{FF2B5EF4-FFF2-40B4-BE49-F238E27FC236}">
                <a16:creationId xmlns:a16="http://schemas.microsoft.com/office/drawing/2014/main" id="{93995EEB-B777-C31C-78DF-2D2D616964D1}"/>
              </a:ext>
            </a:extLst>
          </p:cNvPr>
          <p:cNvGrpSpPr/>
          <p:nvPr/>
        </p:nvGrpSpPr>
        <p:grpSpPr>
          <a:xfrm flipH="1">
            <a:off x="7090517" y="2964233"/>
            <a:ext cx="1774490" cy="2084919"/>
            <a:chOff x="5950650" y="2645925"/>
            <a:chExt cx="1209275" cy="1420825"/>
          </a:xfrm>
        </p:grpSpPr>
        <p:sp>
          <p:nvSpPr>
            <p:cNvPr id="5" name="Google Shape;1677;p54">
              <a:extLst>
                <a:ext uri="{FF2B5EF4-FFF2-40B4-BE49-F238E27FC236}">
                  <a16:creationId xmlns:a16="http://schemas.microsoft.com/office/drawing/2014/main" id="{83A12038-36E1-92B1-C58B-5A40EBCFDA5E}"/>
                </a:ext>
              </a:extLst>
            </p:cNvPr>
            <p:cNvSpPr/>
            <p:nvPr/>
          </p:nvSpPr>
          <p:spPr>
            <a:xfrm>
              <a:off x="5950650" y="3061500"/>
              <a:ext cx="615150" cy="807375"/>
            </a:xfrm>
            <a:custGeom>
              <a:avLst/>
              <a:gdLst/>
              <a:ahLst/>
              <a:cxnLst/>
              <a:rect l="l" t="t" r="r" b="b"/>
              <a:pathLst>
                <a:path w="24606" h="32295" extrusionOk="0">
                  <a:moveTo>
                    <a:pt x="20382" y="1"/>
                  </a:moveTo>
                  <a:cubicBezTo>
                    <a:pt x="20382" y="1"/>
                    <a:pt x="1" y="6521"/>
                    <a:pt x="5496" y="32295"/>
                  </a:cubicBezTo>
                  <a:lnTo>
                    <a:pt x="11545" y="32295"/>
                  </a:lnTo>
                  <a:cubicBezTo>
                    <a:pt x="11545" y="32295"/>
                    <a:pt x="10581" y="14026"/>
                    <a:pt x="24606" y="8551"/>
                  </a:cubicBezTo>
                  <a:lnTo>
                    <a:pt x="2038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678;p54">
              <a:extLst>
                <a:ext uri="{FF2B5EF4-FFF2-40B4-BE49-F238E27FC236}">
                  <a16:creationId xmlns:a16="http://schemas.microsoft.com/office/drawing/2014/main" id="{70E83235-069E-5FE6-E2F4-7236251D8CB0}"/>
                </a:ext>
              </a:extLst>
            </p:cNvPr>
            <p:cNvSpPr/>
            <p:nvPr/>
          </p:nvSpPr>
          <p:spPr>
            <a:xfrm>
              <a:off x="6314600" y="2676525"/>
              <a:ext cx="538275" cy="970925"/>
            </a:xfrm>
            <a:custGeom>
              <a:avLst/>
              <a:gdLst/>
              <a:ahLst/>
              <a:cxnLst/>
              <a:rect l="l" t="t" r="r" b="b"/>
              <a:pathLst>
                <a:path w="21531" h="38837" extrusionOk="0">
                  <a:moveTo>
                    <a:pt x="3753" y="1"/>
                  </a:moveTo>
                  <a:lnTo>
                    <a:pt x="1" y="1805"/>
                  </a:lnTo>
                  <a:lnTo>
                    <a:pt x="17778" y="38836"/>
                  </a:lnTo>
                  <a:lnTo>
                    <a:pt x="21530" y="37032"/>
                  </a:lnTo>
                  <a:lnTo>
                    <a:pt x="375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679;p54">
              <a:extLst>
                <a:ext uri="{FF2B5EF4-FFF2-40B4-BE49-F238E27FC236}">
                  <a16:creationId xmlns:a16="http://schemas.microsoft.com/office/drawing/2014/main" id="{66138AB1-6E61-FE1D-794F-2008CBB2DF4F}"/>
                </a:ext>
              </a:extLst>
            </p:cNvPr>
            <p:cNvSpPr/>
            <p:nvPr/>
          </p:nvSpPr>
          <p:spPr>
            <a:xfrm>
              <a:off x="6686250" y="3258350"/>
              <a:ext cx="166625" cy="389100"/>
            </a:xfrm>
            <a:custGeom>
              <a:avLst/>
              <a:gdLst/>
              <a:ahLst/>
              <a:cxnLst/>
              <a:rect l="l" t="t" r="r" b="b"/>
              <a:pathLst>
                <a:path w="6665" h="15564" extrusionOk="0">
                  <a:moveTo>
                    <a:pt x="62" y="0"/>
                  </a:moveTo>
                  <a:lnTo>
                    <a:pt x="62" y="0"/>
                  </a:lnTo>
                  <a:cubicBezTo>
                    <a:pt x="1723" y="5249"/>
                    <a:pt x="2133" y="8940"/>
                    <a:pt x="903" y="9555"/>
                  </a:cubicBezTo>
                  <a:cubicBezTo>
                    <a:pt x="790" y="9602"/>
                    <a:pt x="664" y="9628"/>
                    <a:pt x="528" y="9628"/>
                  </a:cubicBezTo>
                  <a:cubicBezTo>
                    <a:pt x="366" y="9628"/>
                    <a:pt x="189" y="9592"/>
                    <a:pt x="0" y="9514"/>
                  </a:cubicBezTo>
                  <a:lnTo>
                    <a:pt x="0" y="9514"/>
                  </a:lnTo>
                  <a:lnTo>
                    <a:pt x="2892" y="15563"/>
                  </a:lnTo>
                  <a:lnTo>
                    <a:pt x="6664" y="13759"/>
                  </a:lnTo>
                  <a:lnTo>
                    <a:pt x="62"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680;p54">
              <a:extLst>
                <a:ext uri="{FF2B5EF4-FFF2-40B4-BE49-F238E27FC236}">
                  <a16:creationId xmlns:a16="http://schemas.microsoft.com/office/drawing/2014/main" id="{067FEAE1-456C-02FD-925C-83C7A7EA245C}"/>
                </a:ext>
              </a:extLst>
            </p:cNvPr>
            <p:cNvSpPr/>
            <p:nvPr/>
          </p:nvSpPr>
          <p:spPr>
            <a:xfrm>
              <a:off x="6315625" y="2753425"/>
              <a:ext cx="535700" cy="815575"/>
            </a:xfrm>
            <a:custGeom>
              <a:avLst/>
              <a:gdLst/>
              <a:ahLst/>
              <a:cxnLst/>
              <a:rect l="l" t="t" r="r" b="b"/>
              <a:pathLst>
                <a:path w="21428" h="32623" extrusionOk="0">
                  <a:moveTo>
                    <a:pt x="7505" y="1"/>
                  </a:moveTo>
                  <a:lnTo>
                    <a:pt x="1" y="3609"/>
                  </a:lnTo>
                  <a:lnTo>
                    <a:pt x="13903" y="32623"/>
                  </a:lnTo>
                  <a:lnTo>
                    <a:pt x="21428" y="29014"/>
                  </a:lnTo>
                  <a:lnTo>
                    <a:pt x="75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681;p54">
              <a:extLst>
                <a:ext uri="{FF2B5EF4-FFF2-40B4-BE49-F238E27FC236}">
                  <a16:creationId xmlns:a16="http://schemas.microsoft.com/office/drawing/2014/main" id="{A64FA117-C46E-66F6-768C-D17CD5C8358C}"/>
                </a:ext>
              </a:extLst>
            </p:cNvPr>
            <p:cNvSpPr/>
            <p:nvPr/>
          </p:nvSpPr>
          <p:spPr>
            <a:xfrm>
              <a:off x="6606275" y="3209650"/>
              <a:ext cx="245050" cy="359350"/>
            </a:xfrm>
            <a:custGeom>
              <a:avLst/>
              <a:gdLst/>
              <a:ahLst/>
              <a:cxnLst/>
              <a:rect l="l" t="t" r="r" b="b"/>
              <a:pathLst>
                <a:path w="9802" h="14374" extrusionOk="0">
                  <a:moveTo>
                    <a:pt x="4614" y="0"/>
                  </a:moveTo>
                  <a:lnTo>
                    <a:pt x="4614" y="0"/>
                  </a:lnTo>
                  <a:cubicBezTo>
                    <a:pt x="5086" y="4491"/>
                    <a:pt x="4081" y="8038"/>
                    <a:pt x="1600" y="9227"/>
                  </a:cubicBezTo>
                  <a:cubicBezTo>
                    <a:pt x="1108" y="9473"/>
                    <a:pt x="575" y="9596"/>
                    <a:pt x="1" y="9637"/>
                  </a:cubicBezTo>
                  <a:lnTo>
                    <a:pt x="2277" y="14374"/>
                  </a:lnTo>
                  <a:lnTo>
                    <a:pt x="9802" y="10765"/>
                  </a:lnTo>
                  <a:lnTo>
                    <a:pt x="461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682;p54">
              <a:extLst>
                <a:ext uri="{FF2B5EF4-FFF2-40B4-BE49-F238E27FC236}">
                  <a16:creationId xmlns:a16="http://schemas.microsoft.com/office/drawing/2014/main" id="{26B486C7-37F7-DB8A-C1DA-4B9F5A0F6F10}"/>
                </a:ext>
              </a:extLst>
            </p:cNvPr>
            <p:cNvSpPr/>
            <p:nvPr/>
          </p:nvSpPr>
          <p:spPr>
            <a:xfrm>
              <a:off x="6288975" y="2731525"/>
              <a:ext cx="241975" cy="137625"/>
            </a:xfrm>
            <a:custGeom>
              <a:avLst/>
              <a:gdLst/>
              <a:ahLst/>
              <a:cxnLst/>
              <a:rect l="l" t="t" r="r" b="b"/>
              <a:pathLst>
                <a:path w="9679" h="5505" extrusionOk="0">
                  <a:moveTo>
                    <a:pt x="8689" y="1"/>
                  </a:moveTo>
                  <a:cubicBezTo>
                    <a:pt x="8580" y="1"/>
                    <a:pt x="8470" y="25"/>
                    <a:pt x="8366" y="77"/>
                  </a:cubicBezTo>
                  <a:lnTo>
                    <a:pt x="554" y="3809"/>
                  </a:lnTo>
                  <a:cubicBezTo>
                    <a:pt x="165" y="3993"/>
                    <a:pt x="1" y="4444"/>
                    <a:pt x="185" y="4834"/>
                  </a:cubicBezTo>
                  <a:lnTo>
                    <a:pt x="308" y="5080"/>
                  </a:lnTo>
                  <a:cubicBezTo>
                    <a:pt x="441" y="5345"/>
                    <a:pt x="711" y="5505"/>
                    <a:pt x="990" y="5505"/>
                  </a:cubicBezTo>
                  <a:cubicBezTo>
                    <a:pt x="1099" y="5505"/>
                    <a:pt x="1209" y="5480"/>
                    <a:pt x="1313" y="5429"/>
                  </a:cubicBezTo>
                  <a:lnTo>
                    <a:pt x="9146" y="1676"/>
                  </a:lnTo>
                  <a:cubicBezTo>
                    <a:pt x="9515" y="1512"/>
                    <a:pt x="9679" y="1041"/>
                    <a:pt x="9494" y="672"/>
                  </a:cubicBezTo>
                  <a:lnTo>
                    <a:pt x="9371" y="426"/>
                  </a:lnTo>
                  <a:cubicBezTo>
                    <a:pt x="9238" y="160"/>
                    <a:pt x="8968" y="1"/>
                    <a:pt x="8689"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683;p54">
              <a:extLst>
                <a:ext uri="{FF2B5EF4-FFF2-40B4-BE49-F238E27FC236}">
                  <a16:creationId xmlns:a16="http://schemas.microsoft.com/office/drawing/2014/main" id="{3EF92C9F-C368-487B-297C-20796923051B}"/>
                </a:ext>
              </a:extLst>
            </p:cNvPr>
            <p:cNvSpPr/>
            <p:nvPr/>
          </p:nvSpPr>
          <p:spPr>
            <a:xfrm>
              <a:off x="6636525" y="3454825"/>
              <a:ext cx="241475" cy="138125"/>
            </a:xfrm>
            <a:custGeom>
              <a:avLst/>
              <a:gdLst/>
              <a:ahLst/>
              <a:cxnLst/>
              <a:rect l="l" t="t" r="r" b="b"/>
              <a:pathLst>
                <a:path w="9659" h="5525" extrusionOk="0">
                  <a:moveTo>
                    <a:pt x="8670" y="1"/>
                  </a:moveTo>
                  <a:cubicBezTo>
                    <a:pt x="8559" y="1"/>
                    <a:pt x="8449" y="25"/>
                    <a:pt x="8346" y="77"/>
                  </a:cubicBezTo>
                  <a:lnTo>
                    <a:pt x="534" y="3829"/>
                  </a:lnTo>
                  <a:cubicBezTo>
                    <a:pt x="165" y="4013"/>
                    <a:pt x="1" y="4464"/>
                    <a:pt x="185" y="4854"/>
                  </a:cubicBezTo>
                  <a:lnTo>
                    <a:pt x="288" y="5100"/>
                  </a:lnTo>
                  <a:cubicBezTo>
                    <a:pt x="420" y="5365"/>
                    <a:pt x="691" y="5525"/>
                    <a:pt x="977" y="5525"/>
                  </a:cubicBezTo>
                  <a:cubicBezTo>
                    <a:pt x="1089" y="5525"/>
                    <a:pt x="1203" y="5501"/>
                    <a:pt x="1313" y="5449"/>
                  </a:cubicBezTo>
                  <a:lnTo>
                    <a:pt x="9125" y="1696"/>
                  </a:lnTo>
                  <a:cubicBezTo>
                    <a:pt x="9494" y="1512"/>
                    <a:pt x="9658" y="1061"/>
                    <a:pt x="9474" y="692"/>
                  </a:cubicBezTo>
                  <a:lnTo>
                    <a:pt x="9371" y="446"/>
                  </a:lnTo>
                  <a:cubicBezTo>
                    <a:pt x="9238" y="164"/>
                    <a:pt x="8955" y="1"/>
                    <a:pt x="8670"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684;p54">
              <a:extLst>
                <a:ext uri="{FF2B5EF4-FFF2-40B4-BE49-F238E27FC236}">
                  <a16:creationId xmlns:a16="http://schemas.microsoft.com/office/drawing/2014/main" id="{E019AEB4-387F-1E32-C613-CF41EB3BFF1F}"/>
                </a:ext>
              </a:extLst>
            </p:cNvPr>
            <p:cNvSpPr/>
            <p:nvPr/>
          </p:nvSpPr>
          <p:spPr>
            <a:xfrm>
              <a:off x="6284875" y="2645925"/>
              <a:ext cx="146125" cy="92000"/>
            </a:xfrm>
            <a:custGeom>
              <a:avLst/>
              <a:gdLst/>
              <a:ahLst/>
              <a:cxnLst/>
              <a:rect l="l" t="t" r="r" b="b"/>
              <a:pathLst>
                <a:path w="5845" h="3680" extrusionOk="0">
                  <a:moveTo>
                    <a:pt x="4868" y="1"/>
                  </a:moveTo>
                  <a:cubicBezTo>
                    <a:pt x="4756" y="1"/>
                    <a:pt x="4641" y="25"/>
                    <a:pt x="4532" y="77"/>
                  </a:cubicBezTo>
                  <a:lnTo>
                    <a:pt x="534" y="1984"/>
                  </a:lnTo>
                  <a:cubicBezTo>
                    <a:pt x="165" y="2168"/>
                    <a:pt x="0" y="2640"/>
                    <a:pt x="185" y="3009"/>
                  </a:cubicBezTo>
                  <a:lnTo>
                    <a:pt x="308" y="3255"/>
                  </a:lnTo>
                  <a:cubicBezTo>
                    <a:pt x="426" y="3520"/>
                    <a:pt x="703" y="3680"/>
                    <a:pt x="987" y="3680"/>
                  </a:cubicBezTo>
                  <a:cubicBezTo>
                    <a:pt x="1097" y="3680"/>
                    <a:pt x="1209" y="3655"/>
                    <a:pt x="1313" y="3603"/>
                  </a:cubicBezTo>
                  <a:lnTo>
                    <a:pt x="5311" y="1697"/>
                  </a:lnTo>
                  <a:cubicBezTo>
                    <a:pt x="5701" y="1512"/>
                    <a:pt x="5844" y="1061"/>
                    <a:pt x="5680" y="671"/>
                  </a:cubicBezTo>
                  <a:lnTo>
                    <a:pt x="5557" y="425"/>
                  </a:lnTo>
                  <a:cubicBezTo>
                    <a:pt x="5425" y="160"/>
                    <a:pt x="5154" y="1"/>
                    <a:pt x="4868"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685;p54">
              <a:extLst>
                <a:ext uri="{FF2B5EF4-FFF2-40B4-BE49-F238E27FC236}">
                  <a16:creationId xmlns:a16="http://schemas.microsoft.com/office/drawing/2014/main" id="{8C6AC177-9E41-4D63-2618-B0BCE24F2E9E}"/>
                </a:ext>
              </a:extLst>
            </p:cNvPr>
            <p:cNvSpPr/>
            <p:nvPr/>
          </p:nvSpPr>
          <p:spPr>
            <a:xfrm>
              <a:off x="6389450" y="3104600"/>
              <a:ext cx="174300" cy="158875"/>
            </a:xfrm>
            <a:custGeom>
              <a:avLst/>
              <a:gdLst/>
              <a:ahLst/>
              <a:cxnLst/>
              <a:rect l="l" t="t" r="r" b="b"/>
              <a:pathLst>
                <a:path w="6972" h="6355" extrusionOk="0">
                  <a:moveTo>
                    <a:pt x="3516" y="1"/>
                  </a:moveTo>
                  <a:cubicBezTo>
                    <a:pt x="2069" y="1"/>
                    <a:pt x="746" y="995"/>
                    <a:pt x="410" y="2460"/>
                  </a:cubicBezTo>
                  <a:cubicBezTo>
                    <a:pt x="0" y="4161"/>
                    <a:pt x="1067" y="5863"/>
                    <a:pt x="2768" y="6273"/>
                  </a:cubicBezTo>
                  <a:cubicBezTo>
                    <a:pt x="3008" y="6328"/>
                    <a:pt x="3248" y="6355"/>
                    <a:pt x="3485" y="6355"/>
                  </a:cubicBezTo>
                  <a:cubicBezTo>
                    <a:pt x="4925" y="6355"/>
                    <a:pt x="6230" y="5374"/>
                    <a:pt x="6582" y="3895"/>
                  </a:cubicBezTo>
                  <a:cubicBezTo>
                    <a:pt x="6972" y="2193"/>
                    <a:pt x="5926" y="491"/>
                    <a:pt x="4224" y="81"/>
                  </a:cubicBezTo>
                  <a:cubicBezTo>
                    <a:pt x="3987" y="27"/>
                    <a:pt x="3750" y="1"/>
                    <a:pt x="3516"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686;p54">
              <a:extLst>
                <a:ext uri="{FF2B5EF4-FFF2-40B4-BE49-F238E27FC236}">
                  <a16:creationId xmlns:a16="http://schemas.microsoft.com/office/drawing/2014/main" id="{D294B2BF-FD72-DE2A-378C-FC96EEBB923A}"/>
                </a:ext>
              </a:extLst>
            </p:cNvPr>
            <p:cNvSpPr/>
            <p:nvPr/>
          </p:nvSpPr>
          <p:spPr>
            <a:xfrm>
              <a:off x="6443275" y="3150175"/>
              <a:ext cx="67675" cy="67200"/>
            </a:xfrm>
            <a:custGeom>
              <a:avLst/>
              <a:gdLst/>
              <a:ahLst/>
              <a:cxnLst/>
              <a:rect l="l" t="t" r="r" b="b"/>
              <a:pathLst>
                <a:path w="2707" h="2688" extrusionOk="0">
                  <a:moveTo>
                    <a:pt x="1354" y="1"/>
                  </a:moveTo>
                  <a:cubicBezTo>
                    <a:pt x="615" y="1"/>
                    <a:pt x="0" y="616"/>
                    <a:pt x="0" y="1354"/>
                  </a:cubicBezTo>
                  <a:cubicBezTo>
                    <a:pt x="0" y="2092"/>
                    <a:pt x="615" y="2687"/>
                    <a:pt x="1354" y="2687"/>
                  </a:cubicBezTo>
                  <a:cubicBezTo>
                    <a:pt x="2092" y="2687"/>
                    <a:pt x="2707" y="2092"/>
                    <a:pt x="2707" y="1354"/>
                  </a:cubicBezTo>
                  <a:cubicBezTo>
                    <a:pt x="2707" y="616"/>
                    <a:pt x="2092" y="1"/>
                    <a:pt x="13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87;p54">
              <a:extLst>
                <a:ext uri="{FF2B5EF4-FFF2-40B4-BE49-F238E27FC236}">
                  <a16:creationId xmlns:a16="http://schemas.microsoft.com/office/drawing/2014/main" id="{A0A832A2-32D0-1F73-71C7-19E2B4B0B672}"/>
                </a:ext>
              </a:extLst>
            </p:cNvPr>
            <p:cNvSpPr/>
            <p:nvPr/>
          </p:nvSpPr>
          <p:spPr>
            <a:xfrm>
              <a:off x="6298725" y="3952925"/>
              <a:ext cx="861200" cy="113825"/>
            </a:xfrm>
            <a:custGeom>
              <a:avLst/>
              <a:gdLst/>
              <a:ahLst/>
              <a:cxnLst/>
              <a:rect l="l" t="t" r="r" b="b"/>
              <a:pathLst>
                <a:path w="34448" h="4553" extrusionOk="0">
                  <a:moveTo>
                    <a:pt x="0" y="1"/>
                  </a:moveTo>
                  <a:lnTo>
                    <a:pt x="0" y="4553"/>
                  </a:lnTo>
                  <a:lnTo>
                    <a:pt x="34448" y="4553"/>
                  </a:lnTo>
                  <a:lnTo>
                    <a:pt x="34448"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88;p54">
              <a:extLst>
                <a:ext uri="{FF2B5EF4-FFF2-40B4-BE49-F238E27FC236}">
                  <a16:creationId xmlns:a16="http://schemas.microsoft.com/office/drawing/2014/main" id="{F179A683-89A1-F216-8C49-96661B0BE7A3}"/>
                </a:ext>
              </a:extLst>
            </p:cNvPr>
            <p:cNvSpPr/>
            <p:nvPr/>
          </p:nvSpPr>
          <p:spPr>
            <a:xfrm>
              <a:off x="5971675" y="3744250"/>
              <a:ext cx="414725" cy="322500"/>
            </a:xfrm>
            <a:custGeom>
              <a:avLst/>
              <a:gdLst/>
              <a:ahLst/>
              <a:cxnLst/>
              <a:rect l="l" t="t" r="r" b="b"/>
              <a:pathLst>
                <a:path w="16589" h="12900" extrusionOk="0">
                  <a:moveTo>
                    <a:pt x="15555" y="1"/>
                  </a:moveTo>
                  <a:cubicBezTo>
                    <a:pt x="15427" y="1"/>
                    <a:pt x="15293" y="21"/>
                    <a:pt x="15153" y="64"/>
                  </a:cubicBezTo>
                  <a:lnTo>
                    <a:pt x="1456" y="4165"/>
                  </a:lnTo>
                  <a:cubicBezTo>
                    <a:pt x="656" y="4411"/>
                    <a:pt x="0" y="5272"/>
                    <a:pt x="0" y="6113"/>
                  </a:cubicBezTo>
                  <a:lnTo>
                    <a:pt x="0" y="11382"/>
                  </a:lnTo>
                  <a:cubicBezTo>
                    <a:pt x="0" y="12223"/>
                    <a:pt x="677" y="12900"/>
                    <a:pt x="1518" y="12900"/>
                  </a:cubicBezTo>
                  <a:lnTo>
                    <a:pt x="15092" y="12900"/>
                  </a:lnTo>
                  <a:cubicBezTo>
                    <a:pt x="15912" y="12900"/>
                    <a:pt x="16588" y="12223"/>
                    <a:pt x="16588" y="11382"/>
                  </a:cubicBezTo>
                  <a:lnTo>
                    <a:pt x="16588" y="1151"/>
                  </a:lnTo>
                  <a:cubicBezTo>
                    <a:pt x="16588" y="457"/>
                    <a:pt x="16155" y="1"/>
                    <a:pt x="155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89;p54">
              <a:extLst>
                <a:ext uri="{FF2B5EF4-FFF2-40B4-BE49-F238E27FC236}">
                  <a16:creationId xmlns:a16="http://schemas.microsoft.com/office/drawing/2014/main" id="{5A33028E-D975-CA6A-9EBE-F85A3245F234}"/>
                </a:ext>
              </a:extLst>
            </p:cNvPr>
            <p:cNvSpPr/>
            <p:nvPr/>
          </p:nvSpPr>
          <p:spPr>
            <a:xfrm>
              <a:off x="6008575" y="3876050"/>
              <a:ext cx="33850" cy="33850"/>
            </a:xfrm>
            <a:custGeom>
              <a:avLst/>
              <a:gdLst/>
              <a:ahLst/>
              <a:cxnLst/>
              <a:rect l="l" t="t" r="r" b="b"/>
              <a:pathLst>
                <a:path w="1354" h="1354" extrusionOk="0">
                  <a:moveTo>
                    <a:pt x="677" y="0"/>
                  </a:moveTo>
                  <a:cubicBezTo>
                    <a:pt x="308" y="0"/>
                    <a:pt x="1" y="308"/>
                    <a:pt x="1" y="677"/>
                  </a:cubicBezTo>
                  <a:cubicBezTo>
                    <a:pt x="1" y="1046"/>
                    <a:pt x="308" y="1353"/>
                    <a:pt x="677" y="1353"/>
                  </a:cubicBezTo>
                  <a:cubicBezTo>
                    <a:pt x="1046" y="1353"/>
                    <a:pt x="1354" y="1046"/>
                    <a:pt x="1354" y="677"/>
                  </a:cubicBezTo>
                  <a:cubicBezTo>
                    <a:pt x="1354" y="308"/>
                    <a:pt x="1046" y="0"/>
                    <a:pt x="67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90;p54">
              <a:extLst>
                <a:ext uri="{FF2B5EF4-FFF2-40B4-BE49-F238E27FC236}">
                  <a16:creationId xmlns:a16="http://schemas.microsoft.com/office/drawing/2014/main" id="{7EDEF65F-12C4-BDF6-0DC3-F58A918EC7D1}"/>
                </a:ext>
              </a:extLst>
            </p:cNvPr>
            <p:cNvSpPr/>
            <p:nvPr/>
          </p:nvSpPr>
          <p:spPr>
            <a:xfrm>
              <a:off x="6322300" y="3782225"/>
              <a:ext cx="33850" cy="33875"/>
            </a:xfrm>
            <a:custGeom>
              <a:avLst/>
              <a:gdLst/>
              <a:ahLst/>
              <a:cxnLst/>
              <a:rect l="l" t="t" r="r" b="b"/>
              <a:pathLst>
                <a:path w="1354" h="1355" extrusionOk="0">
                  <a:moveTo>
                    <a:pt x="677" y="1"/>
                  </a:moveTo>
                  <a:cubicBezTo>
                    <a:pt x="287" y="1"/>
                    <a:pt x="0" y="308"/>
                    <a:pt x="0" y="677"/>
                  </a:cubicBezTo>
                  <a:cubicBezTo>
                    <a:pt x="0" y="1067"/>
                    <a:pt x="287" y="1354"/>
                    <a:pt x="677" y="1354"/>
                  </a:cubicBezTo>
                  <a:cubicBezTo>
                    <a:pt x="1046" y="1354"/>
                    <a:pt x="1354" y="1067"/>
                    <a:pt x="1354" y="677"/>
                  </a:cubicBezTo>
                  <a:cubicBezTo>
                    <a:pt x="1354" y="308"/>
                    <a:pt x="1046" y="21"/>
                    <a:pt x="677"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91;p54">
              <a:extLst>
                <a:ext uri="{FF2B5EF4-FFF2-40B4-BE49-F238E27FC236}">
                  <a16:creationId xmlns:a16="http://schemas.microsoft.com/office/drawing/2014/main" id="{396CC87C-E0F4-5B84-10B8-E701BDA01919}"/>
                </a:ext>
              </a:extLst>
            </p:cNvPr>
            <p:cNvSpPr/>
            <p:nvPr/>
          </p:nvSpPr>
          <p:spPr>
            <a:xfrm>
              <a:off x="6008575" y="3999075"/>
              <a:ext cx="33850" cy="33850"/>
            </a:xfrm>
            <a:custGeom>
              <a:avLst/>
              <a:gdLst/>
              <a:ahLst/>
              <a:cxnLst/>
              <a:rect l="l" t="t" r="r" b="b"/>
              <a:pathLst>
                <a:path w="1354" h="1354" extrusionOk="0">
                  <a:moveTo>
                    <a:pt x="677" y="0"/>
                  </a:moveTo>
                  <a:cubicBezTo>
                    <a:pt x="308" y="0"/>
                    <a:pt x="1" y="308"/>
                    <a:pt x="1" y="677"/>
                  </a:cubicBezTo>
                  <a:cubicBezTo>
                    <a:pt x="1" y="1046"/>
                    <a:pt x="308" y="1353"/>
                    <a:pt x="677" y="1353"/>
                  </a:cubicBezTo>
                  <a:cubicBezTo>
                    <a:pt x="1046" y="1353"/>
                    <a:pt x="1354" y="1046"/>
                    <a:pt x="1354" y="677"/>
                  </a:cubicBezTo>
                  <a:cubicBezTo>
                    <a:pt x="1354" y="308"/>
                    <a:pt x="1046" y="0"/>
                    <a:pt x="67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92;p54">
              <a:extLst>
                <a:ext uri="{FF2B5EF4-FFF2-40B4-BE49-F238E27FC236}">
                  <a16:creationId xmlns:a16="http://schemas.microsoft.com/office/drawing/2014/main" id="{CA8B5865-6B38-6EDC-5304-18153E990356}"/>
                </a:ext>
              </a:extLst>
            </p:cNvPr>
            <p:cNvSpPr/>
            <p:nvPr/>
          </p:nvSpPr>
          <p:spPr>
            <a:xfrm>
              <a:off x="6322300" y="3999075"/>
              <a:ext cx="33850" cy="33850"/>
            </a:xfrm>
            <a:custGeom>
              <a:avLst/>
              <a:gdLst/>
              <a:ahLst/>
              <a:cxnLst/>
              <a:rect l="l" t="t" r="r" b="b"/>
              <a:pathLst>
                <a:path w="1354" h="1354" extrusionOk="0">
                  <a:moveTo>
                    <a:pt x="677" y="0"/>
                  </a:moveTo>
                  <a:cubicBezTo>
                    <a:pt x="287" y="0"/>
                    <a:pt x="0" y="308"/>
                    <a:pt x="0" y="677"/>
                  </a:cubicBezTo>
                  <a:cubicBezTo>
                    <a:pt x="0" y="1046"/>
                    <a:pt x="287" y="1353"/>
                    <a:pt x="677" y="1353"/>
                  </a:cubicBezTo>
                  <a:cubicBezTo>
                    <a:pt x="1046" y="1353"/>
                    <a:pt x="1354" y="1046"/>
                    <a:pt x="1354" y="677"/>
                  </a:cubicBezTo>
                  <a:cubicBezTo>
                    <a:pt x="1354" y="308"/>
                    <a:pt x="1046" y="0"/>
                    <a:pt x="67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93;p54">
              <a:extLst>
                <a:ext uri="{FF2B5EF4-FFF2-40B4-BE49-F238E27FC236}">
                  <a16:creationId xmlns:a16="http://schemas.microsoft.com/office/drawing/2014/main" id="{53C6EBCB-14A1-DB15-4E40-628D909D357C}"/>
                </a:ext>
              </a:extLst>
            </p:cNvPr>
            <p:cNvSpPr/>
            <p:nvPr/>
          </p:nvSpPr>
          <p:spPr>
            <a:xfrm>
              <a:off x="6386375" y="3829400"/>
              <a:ext cx="658225" cy="63575"/>
            </a:xfrm>
            <a:custGeom>
              <a:avLst/>
              <a:gdLst/>
              <a:ahLst/>
              <a:cxnLst/>
              <a:rect l="l" t="t" r="r" b="b"/>
              <a:pathLst>
                <a:path w="26329" h="2543" extrusionOk="0">
                  <a:moveTo>
                    <a:pt x="0" y="0"/>
                  </a:moveTo>
                  <a:lnTo>
                    <a:pt x="0" y="2543"/>
                  </a:lnTo>
                  <a:lnTo>
                    <a:pt x="26328" y="2543"/>
                  </a:lnTo>
                  <a:lnTo>
                    <a:pt x="26328"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Google Shape;1694;p54">
            <a:extLst>
              <a:ext uri="{FF2B5EF4-FFF2-40B4-BE49-F238E27FC236}">
                <a16:creationId xmlns:a16="http://schemas.microsoft.com/office/drawing/2014/main" id="{B75CCA29-978D-C344-0525-120240FACD26}"/>
              </a:ext>
            </a:extLst>
          </p:cNvPr>
          <p:cNvSpPr/>
          <p:nvPr/>
        </p:nvSpPr>
        <p:spPr>
          <a:xfrm>
            <a:off x="6194525" y="5053300"/>
            <a:ext cx="2593213"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78"/>
        <p:cNvGrpSpPr/>
        <p:nvPr/>
      </p:nvGrpSpPr>
      <p:grpSpPr>
        <a:xfrm>
          <a:off x="0" y="0"/>
          <a:ext cx="0" cy="0"/>
          <a:chOff x="0" y="0"/>
          <a:chExt cx="0" cy="0"/>
        </a:xfrm>
      </p:grpSpPr>
      <p:sp>
        <p:nvSpPr>
          <p:cNvPr id="3379" name="Google Shape;3379;p78"/>
          <p:cNvSpPr txBox="1">
            <a:spLocks noGrp="1"/>
          </p:cNvSpPr>
          <p:nvPr>
            <p:ph type="title" idx="15"/>
          </p:nvPr>
        </p:nvSpPr>
        <p:spPr>
          <a:xfrm>
            <a:off x="970723" y="84367"/>
            <a:ext cx="7704000" cy="55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800">
                <a:latin typeface="+mj-lt"/>
              </a:rPr>
              <a:t>THẢO LUẬN NHÓM</a:t>
            </a:r>
            <a:endParaRPr sz="2800">
              <a:latin typeface="+mj-lt"/>
            </a:endParaRPr>
          </a:p>
        </p:txBody>
      </p:sp>
      <p:sp>
        <p:nvSpPr>
          <p:cNvPr id="3381" name="Google Shape;3381;p78"/>
          <p:cNvSpPr txBox="1">
            <a:spLocks noGrp="1"/>
          </p:cNvSpPr>
          <p:nvPr>
            <p:ph type="title"/>
          </p:nvPr>
        </p:nvSpPr>
        <p:spPr>
          <a:xfrm>
            <a:off x="694152" y="1415650"/>
            <a:ext cx="1148100" cy="4416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2500">
                <a:latin typeface="+mj-lt"/>
              </a:rPr>
              <a:t>Trạm 1</a:t>
            </a:r>
            <a:endParaRPr sz="2500">
              <a:latin typeface="+mj-lt"/>
            </a:endParaRPr>
          </a:p>
        </p:txBody>
      </p:sp>
      <p:sp>
        <p:nvSpPr>
          <p:cNvPr id="3400" name="Google Shape;3400;p78"/>
          <p:cNvSpPr/>
          <p:nvPr/>
        </p:nvSpPr>
        <p:spPr>
          <a:xfrm>
            <a:off x="4569047" y="778864"/>
            <a:ext cx="45710" cy="45710"/>
          </a:xfrm>
          <a:custGeom>
            <a:avLst/>
            <a:gdLst/>
            <a:ahLst/>
            <a:cxnLst/>
            <a:rect l="l" t="t" r="r" b="b"/>
            <a:pathLst>
              <a:path w="1302" h="1302" extrusionOk="0">
                <a:moveTo>
                  <a:pt x="634" y="1"/>
                </a:moveTo>
                <a:cubicBezTo>
                  <a:pt x="268" y="1"/>
                  <a:pt x="1" y="301"/>
                  <a:pt x="1" y="668"/>
                </a:cubicBezTo>
                <a:cubicBezTo>
                  <a:pt x="1" y="1002"/>
                  <a:pt x="268" y="1302"/>
                  <a:pt x="634" y="1302"/>
                </a:cubicBezTo>
                <a:cubicBezTo>
                  <a:pt x="1001" y="1302"/>
                  <a:pt x="1302" y="1002"/>
                  <a:pt x="1302" y="668"/>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392;p78">
            <a:extLst>
              <a:ext uri="{FF2B5EF4-FFF2-40B4-BE49-F238E27FC236}">
                <a16:creationId xmlns:a16="http://schemas.microsoft.com/office/drawing/2014/main" id="{4AF3958F-7E7D-579F-5137-A9583ADFD715}"/>
              </a:ext>
            </a:extLst>
          </p:cNvPr>
          <p:cNvSpPr/>
          <p:nvPr/>
        </p:nvSpPr>
        <p:spPr>
          <a:xfrm>
            <a:off x="2687964" y="778856"/>
            <a:ext cx="1597200" cy="1597200"/>
          </a:xfrm>
          <a:prstGeom prst="donut">
            <a:avLst>
              <a:gd name="adj" fmla="val 1469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393;p78">
            <a:extLst>
              <a:ext uri="{FF2B5EF4-FFF2-40B4-BE49-F238E27FC236}">
                <a16:creationId xmlns:a16="http://schemas.microsoft.com/office/drawing/2014/main" id="{58064A89-56BA-F260-08C6-353EA60DA6D6}"/>
              </a:ext>
            </a:extLst>
          </p:cNvPr>
          <p:cNvSpPr/>
          <p:nvPr/>
        </p:nvSpPr>
        <p:spPr>
          <a:xfrm>
            <a:off x="2683774" y="778856"/>
            <a:ext cx="1597200" cy="1597200"/>
          </a:xfrm>
          <a:prstGeom prst="blockArc">
            <a:avLst>
              <a:gd name="adj1" fmla="val 16199905"/>
              <a:gd name="adj2" fmla="val 725272"/>
              <a:gd name="adj3" fmla="val 1574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392;p78">
            <a:extLst>
              <a:ext uri="{FF2B5EF4-FFF2-40B4-BE49-F238E27FC236}">
                <a16:creationId xmlns:a16="http://schemas.microsoft.com/office/drawing/2014/main" id="{09F37958-AC16-A1DE-3397-93AC45C04F04}"/>
              </a:ext>
            </a:extLst>
          </p:cNvPr>
          <p:cNvSpPr/>
          <p:nvPr/>
        </p:nvSpPr>
        <p:spPr>
          <a:xfrm>
            <a:off x="4944467" y="778856"/>
            <a:ext cx="1597200" cy="1597200"/>
          </a:xfrm>
          <a:prstGeom prst="donut">
            <a:avLst>
              <a:gd name="adj" fmla="val 1469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393;p78">
            <a:extLst>
              <a:ext uri="{FF2B5EF4-FFF2-40B4-BE49-F238E27FC236}">
                <a16:creationId xmlns:a16="http://schemas.microsoft.com/office/drawing/2014/main" id="{2E88847C-5B48-5121-7FF8-A8A4FB515F24}"/>
              </a:ext>
            </a:extLst>
          </p:cNvPr>
          <p:cNvSpPr/>
          <p:nvPr/>
        </p:nvSpPr>
        <p:spPr>
          <a:xfrm>
            <a:off x="4944467" y="778856"/>
            <a:ext cx="1597200" cy="1597200"/>
          </a:xfrm>
          <a:prstGeom prst="blockArc">
            <a:avLst>
              <a:gd name="adj1" fmla="val 16199905"/>
              <a:gd name="adj2" fmla="val 725272"/>
              <a:gd name="adj3" fmla="val 1574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92;p78">
            <a:extLst>
              <a:ext uri="{FF2B5EF4-FFF2-40B4-BE49-F238E27FC236}">
                <a16:creationId xmlns:a16="http://schemas.microsoft.com/office/drawing/2014/main" id="{B5B6A9AE-0FEA-8121-FE16-252187E095F3}"/>
              </a:ext>
            </a:extLst>
          </p:cNvPr>
          <p:cNvSpPr/>
          <p:nvPr/>
        </p:nvSpPr>
        <p:spPr>
          <a:xfrm>
            <a:off x="7162829" y="778856"/>
            <a:ext cx="1597200" cy="1597200"/>
          </a:xfrm>
          <a:prstGeom prst="donut">
            <a:avLst>
              <a:gd name="adj" fmla="val 1469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393;p78">
            <a:extLst>
              <a:ext uri="{FF2B5EF4-FFF2-40B4-BE49-F238E27FC236}">
                <a16:creationId xmlns:a16="http://schemas.microsoft.com/office/drawing/2014/main" id="{397F7660-8BC3-B71D-36B6-65CB0DDADA2F}"/>
              </a:ext>
            </a:extLst>
          </p:cNvPr>
          <p:cNvSpPr/>
          <p:nvPr/>
        </p:nvSpPr>
        <p:spPr>
          <a:xfrm>
            <a:off x="7158639" y="778856"/>
            <a:ext cx="1597200" cy="1597200"/>
          </a:xfrm>
          <a:prstGeom prst="blockArc">
            <a:avLst>
              <a:gd name="adj1" fmla="val 16199905"/>
              <a:gd name="adj2" fmla="val 725272"/>
              <a:gd name="adj3" fmla="val 1574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392;p78">
            <a:extLst>
              <a:ext uri="{FF2B5EF4-FFF2-40B4-BE49-F238E27FC236}">
                <a16:creationId xmlns:a16="http://schemas.microsoft.com/office/drawing/2014/main" id="{EB83A5FF-DFDA-BCE3-E854-6734B2684DC0}"/>
              </a:ext>
            </a:extLst>
          </p:cNvPr>
          <p:cNvSpPr/>
          <p:nvPr/>
        </p:nvSpPr>
        <p:spPr>
          <a:xfrm>
            <a:off x="469602" y="778856"/>
            <a:ext cx="1597200" cy="1597200"/>
          </a:xfrm>
          <a:prstGeom prst="donut">
            <a:avLst>
              <a:gd name="adj" fmla="val 1469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393;p78">
            <a:extLst>
              <a:ext uri="{FF2B5EF4-FFF2-40B4-BE49-F238E27FC236}">
                <a16:creationId xmlns:a16="http://schemas.microsoft.com/office/drawing/2014/main" id="{594ABECC-9CAF-42F9-0E6B-F9D0A8BD3E5A}"/>
              </a:ext>
            </a:extLst>
          </p:cNvPr>
          <p:cNvSpPr/>
          <p:nvPr/>
        </p:nvSpPr>
        <p:spPr>
          <a:xfrm>
            <a:off x="469602" y="778856"/>
            <a:ext cx="1597200" cy="1597200"/>
          </a:xfrm>
          <a:prstGeom prst="blockArc">
            <a:avLst>
              <a:gd name="adj1" fmla="val 16199905"/>
              <a:gd name="adj2" fmla="val 725272"/>
              <a:gd name="adj3" fmla="val 1574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381;p78">
            <a:extLst>
              <a:ext uri="{FF2B5EF4-FFF2-40B4-BE49-F238E27FC236}">
                <a16:creationId xmlns:a16="http://schemas.microsoft.com/office/drawing/2014/main" id="{CA20F46B-8CA1-C863-3A1B-8BD5DEF3D06C}"/>
              </a:ext>
            </a:extLst>
          </p:cNvPr>
          <p:cNvSpPr txBox="1">
            <a:spLocks/>
          </p:cNvSpPr>
          <p:nvPr/>
        </p:nvSpPr>
        <p:spPr>
          <a:xfrm>
            <a:off x="2950655" y="1356656"/>
            <a:ext cx="1148100" cy="441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Hepta Slab"/>
              <a:buNone/>
              <a:defRPr sz="3000" b="1" i="0" u="none" strike="noStrike" cap="none">
                <a:solidFill>
                  <a:schemeClr val="dk1"/>
                </a:solidFill>
                <a:latin typeface="Hepta Slab"/>
                <a:ea typeface="Hepta Slab"/>
                <a:cs typeface="Hepta Slab"/>
                <a:sym typeface="Hepta Slab"/>
              </a:defRPr>
            </a:lvl1pPr>
            <a:lvl2pPr marR="0" lvl="1"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2pPr>
            <a:lvl3pPr marR="0" lvl="2"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3pPr>
            <a:lvl4pPr marR="0" lvl="3"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4pPr>
            <a:lvl5pPr marR="0" lvl="4"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5pPr>
            <a:lvl6pPr marR="0" lvl="5"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6pPr>
            <a:lvl7pPr marR="0" lvl="6"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7pPr>
            <a:lvl8pPr marR="0" lvl="7"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8pPr>
            <a:lvl9pPr marR="0" lvl="8"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9pPr>
          </a:lstStyle>
          <a:p>
            <a:pPr>
              <a:lnSpc>
                <a:spcPct val="150000"/>
              </a:lnSpc>
            </a:pPr>
            <a:r>
              <a:rPr lang="en-US" sz="2500">
                <a:latin typeface="+mj-lt"/>
              </a:rPr>
              <a:t>Trạm 2</a:t>
            </a:r>
          </a:p>
        </p:txBody>
      </p:sp>
      <p:sp>
        <p:nvSpPr>
          <p:cNvPr id="39" name="Google Shape;3381;p78">
            <a:extLst>
              <a:ext uri="{FF2B5EF4-FFF2-40B4-BE49-F238E27FC236}">
                <a16:creationId xmlns:a16="http://schemas.microsoft.com/office/drawing/2014/main" id="{FFC60DA1-6905-1EC1-6B42-EC392A39E767}"/>
              </a:ext>
            </a:extLst>
          </p:cNvPr>
          <p:cNvSpPr txBox="1">
            <a:spLocks/>
          </p:cNvSpPr>
          <p:nvPr/>
        </p:nvSpPr>
        <p:spPr>
          <a:xfrm>
            <a:off x="5169017" y="1342593"/>
            <a:ext cx="1148100" cy="441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Hepta Slab"/>
              <a:buNone/>
              <a:defRPr sz="3000" b="1" i="0" u="none" strike="noStrike" cap="none">
                <a:solidFill>
                  <a:schemeClr val="dk1"/>
                </a:solidFill>
                <a:latin typeface="Hepta Slab"/>
                <a:ea typeface="Hepta Slab"/>
                <a:cs typeface="Hepta Slab"/>
                <a:sym typeface="Hepta Slab"/>
              </a:defRPr>
            </a:lvl1pPr>
            <a:lvl2pPr marR="0" lvl="1"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2pPr>
            <a:lvl3pPr marR="0" lvl="2"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3pPr>
            <a:lvl4pPr marR="0" lvl="3"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4pPr>
            <a:lvl5pPr marR="0" lvl="4"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5pPr>
            <a:lvl6pPr marR="0" lvl="5"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6pPr>
            <a:lvl7pPr marR="0" lvl="6"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7pPr>
            <a:lvl8pPr marR="0" lvl="7"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8pPr>
            <a:lvl9pPr marR="0" lvl="8"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9pPr>
          </a:lstStyle>
          <a:p>
            <a:pPr>
              <a:lnSpc>
                <a:spcPct val="150000"/>
              </a:lnSpc>
            </a:pPr>
            <a:r>
              <a:rPr lang="en-US" sz="2500">
                <a:latin typeface="+mj-lt"/>
              </a:rPr>
              <a:t>Trạm 3</a:t>
            </a:r>
          </a:p>
        </p:txBody>
      </p:sp>
      <p:sp>
        <p:nvSpPr>
          <p:cNvPr id="40" name="Google Shape;3381;p78">
            <a:extLst>
              <a:ext uri="{FF2B5EF4-FFF2-40B4-BE49-F238E27FC236}">
                <a16:creationId xmlns:a16="http://schemas.microsoft.com/office/drawing/2014/main" id="{3B3EB8D5-FA72-D8C7-1BE3-D86AD276AF55}"/>
              </a:ext>
            </a:extLst>
          </p:cNvPr>
          <p:cNvSpPr txBox="1">
            <a:spLocks/>
          </p:cNvSpPr>
          <p:nvPr/>
        </p:nvSpPr>
        <p:spPr>
          <a:xfrm>
            <a:off x="7383189" y="1357341"/>
            <a:ext cx="1148100" cy="441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Hepta Slab"/>
              <a:buNone/>
              <a:defRPr sz="3000" b="1" i="0" u="none" strike="noStrike" cap="none">
                <a:solidFill>
                  <a:schemeClr val="dk1"/>
                </a:solidFill>
                <a:latin typeface="Hepta Slab"/>
                <a:ea typeface="Hepta Slab"/>
                <a:cs typeface="Hepta Slab"/>
                <a:sym typeface="Hepta Slab"/>
              </a:defRPr>
            </a:lvl1pPr>
            <a:lvl2pPr marR="0" lvl="1"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2pPr>
            <a:lvl3pPr marR="0" lvl="2"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3pPr>
            <a:lvl4pPr marR="0" lvl="3"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4pPr>
            <a:lvl5pPr marR="0" lvl="4"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5pPr>
            <a:lvl6pPr marR="0" lvl="5"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6pPr>
            <a:lvl7pPr marR="0" lvl="6"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7pPr>
            <a:lvl8pPr marR="0" lvl="7"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8pPr>
            <a:lvl9pPr marR="0" lvl="8"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9pPr>
          </a:lstStyle>
          <a:p>
            <a:pPr>
              <a:lnSpc>
                <a:spcPct val="150000"/>
              </a:lnSpc>
            </a:pPr>
            <a:r>
              <a:rPr lang="en-US" sz="2500">
                <a:latin typeface="+mj-lt"/>
              </a:rPr>
              <a:t>Trạm 4</a:t>
            </a:r>
          </a:p>
        </p:txBody>
      </p:sp>
      <p:sp>
        <p:nvSpPr>
          <p:cNvPr id="43" name="TextBox 42">
            <a:extLst>
              <a:ext uri="{FF2B5EF4-FFF2-40B4-BE49-F238E27FC236}">
                <a16:creationId xmlns:a16="http://schemas.microsoft.com/office/drawing/2014/main" id="{BA12D63D-0A7B-676F-04AF-321DDB211B2B}"/>
              </a:ext>
            </a:extLst>
          </p:cNvPr>
          <p:cNvSpPr txBox="1"/>
          <p:nvPr/>
        </p:nvSpPr>
        <p:spPr>
          <a:xfrm>
            <a:off x="601719" y="2944311"/>
            <a:ext cx="5582557" cy="1420325"/>
          </a:xfrm>
          <a:prstGeom prst="rect">
            <a:avLst/>
          </a:prstGeom>
          <a:noFill/>
        </p:spPr>
        <p:txBody>
          <a:bodyPr wrap="square">
            <a:spAutoFit/>
          </a:bodyPr>
          <a:lstStyle/>
          <a:p>
            <a:pPr marL="0" marR="0" algn="just">
              <a:lnSpc>
                <a:spcPct val="150000"/>
              </a:lnSpc>
              <a:spcBef>
                <a:spcPts val="0"/>
              </a:spcBef>
              <a:spcAft>
                <a:spcPts val="0"/>
              </a:spcAft>
            </a:pPr>
            <a:r>
              <a:rPr lang="en-US" sz="2000" b="1">
                <a:effectLst/>
                <a:latin typeface="+mj-lt"/>
                <a:ea typeface="Calibri" panose="020F0502020204030204" pitchFamily="34" charset="0"/>
                <a:cs typeface="Times New Roman" panose="02020603050405020304" pitchFamily="18" charset="0"/>
              </a:rPr>
              <a:t>Câu hỏi 1:</a:t>
            </a:r>
            <a:r>
              <a:rPr lang="en-US" sz="2000">
                <a:effectLst/>
                <a:latin typeface="+mj-lt"/>
                <a:ea typeface="Calibri" panose="020F0502020204030204" pitchFamily="34" charset="0"/>
                <a:cs typeface="Times New Roman" panose="02020603050405020304" pitchFamily="18" charset="0"/>
              </a:rPr>
              <a:t> Phản ứng ở ống nghiệm nào xảy ra nhanh hơn? Từ đó rút ra nhận xét nồng độ ảnh hưởng đến tốc độ phản ứng như thế nào?</a:t>
            </a:r>
          </a:p>
        </p:txBody>
      </p:sp>
      <p:pic>
        <p:nvPicPr>
          <p:cNvPr id="44" name="Picture 43" descr="IMG_256">
            <a:extLst>
              <a:ext uri="{FF2B5EF4-FFF2-40B4-BE49-F238E27FC236}">
                <a16:creationId xmlns:a16="http://schemas.microsoft.com/office/drawing/2014/main" id="{600CB4C0-95AF-9706-7E5E-C520A8CEABA7}"/>
              </a:ext>
            </a:extLst>
          </p:cNvPr>
          <p:cNvPicPr>
            <a:picLocks noChangeAspect="1"/>
          </p:cNvPicPr>
          <p:nvPr/>
        </p:nvPicPr>
        <p:blipFill>
          <a:blip r:embed="rId3"/>
          <a:stretch>
            <a:fillRect/>
          </a:stretch>
        </p:blipFill>
        <p:spPr>
          <a:xfrm>
            <a:off x="6622026" y="2571750"/>
            <a:ext cx="2052697" cy="22341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78"/>
        <p:cNvGrpSpPr/>
        <p:nvPr/>
      </p:nvGrpSpPr>
      <p:grpSpPr>
        <a:xfrm>
          <a:off x="0" y="0"/>
          <a:ext cx="0" cy="0"/>
          <a:chOff x="0" y="0"/>
          <a:chExt cx="0" cy="0"/>
        </a:xfrm>
      </p:grpSpPr>
      <p:sp>
        <p:nvSpPr>
          <p:cNvPr id="3379" name="Google Shape;3379;p78"/>
          <p:cNvSpPr txBox="1">
            <a:spLocks noGrp="1"/>
          </p:cNvSpPr>
          <p:nvPr>
            <p:ph type="title" idx="15"/>
          </p:nvPr>
        </p:nvSpPr>
        <p:spPr>
          <a:xfrm>
            <a:off x="970723" y="84367"/>
            <a:ext cx="7704000" cy="55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800">
                <a:latin typeface="+mj-lt"/>
              </a:rPr>
              <a:t>THẢO LUẬN NHÓM</a:t>
            </a:r>
            <a:endParaRPr sz="2800">
              <a:latin typeface="+mj-lt"/>
            </a:endParaRPr>
          </a:p>
        </p:txBody>
      </p:sp>
      <p:sp>
        <p:nvSpPr>
          <p:cNvPr id="3381" name="Google Shape;3381;p78"/>
          <p:cNvSpPr txBox="1">
            <a:spLocks noGrp="1"/>
          </p:cNvSpPr>
          <p:nvPr>
            <p:ph type="title"/>
          </p:nvPr>
        </p:nvSpPr>
        <p:spPr>
          <a:xfrm>
            <a:off x="694152" y="1415650"/>
            <a:ext cx="1148100" cy="4416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2500">
                <a:latin typeface="+mj-lt"/>
              </a:rPr>
              <a:t>Trạm 1</a:t>
            </a:r>
            <a:endParaRPr sz="2500">
              <a:latin typeface="+mj-lt"/>
            </a:endParaRPr>
          </a:p>
        </p:txBody>
      </p:sp>
      <p:sp>
        <p:nvSpPr>
          <p:cNvPr id="3400" name="Google Shape;3400;p78"/>
          <p:cNvSpPr/>
          <p:nvPr/>
        </p:nvSpPr>
        <p:spPr>
          <a:xfrm>
            <a:off x="4569047" y="778864"/>
            <a:ext cx="45710" cy="45710"/>
          </a:xfrm>
          <a:custGeom>
            <a:avLst/>
            <a:gdLst/>
            <a:ahLst/>
            <a:cxnLst/>
            <a:rect l="l" t="t" r="r" b="b"/>
            <a:pathLst>
              <a:path w="1302" h="1302" extrusionOk="0">
                <a:moveTo>
                  <a:pt x="634" y="1"/>
                </a:moveTo>
                <a:cubicBezTo>
                  <a:pt x="268" y="1"/>
                  <a:pt x="1" y="301"/>
                  <a:pt x="1" y="668"/>
                </a:cubicBezTo>
                <a:cubicBezTo>
                  <a:pt x="1" y="1002"/>
                  <a:pt x="268" y="1302"/>
                  <a:pt x="634" y="1302"/>
                </a:cubicBezTo>
                <a:cubicBezTo>
                  <a:pt x="1001" y="1302"/>
                  <a:pt x="1302" y="1002"/>
                  <a:pt x="1302" y="668"/>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3392;p78">
            <a:extLst>
              <a:ext uri="{FF2B5EF4-FFF2-40B4-BE49-F238E27FC236}">
                <a16:creationId xmlns:a16="http://schemas.microsoft.com/office/drawing/2014/main" id="{4AF3958F-7E7D-579F-5137-A9583ADFD715}"/>
              </a:ext>
            </a:extLst>
          </p:cNvPr>
          <p:cNvSpPr/>
          <p:nvPr/>
        </p:nvSpPr>
        <p:spPr>
          <a:xfrm>
            <a:off x="2687964" y="778856"/>
            <a:ext cx="1597200" cy="1597200"/>
          </a:xfrm>
          <a:prstGeom prst="donut">
            <a:avLst>
              <a:gd name="adj" fmla="val 14690"/>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393;p78">
            <a:extLst>
              <a:ext uri="{FF2B5EF4-FFF2-40B4-BE49-F238E27FC236}">
                <a16:creationId xmlns:a16="http://schemas.microsoft.com/office/drawing/2014/main" id="{58064A89-56BA-F260-08C6-353EA60DA6D6}"/>
              </a:ext>
            </a:extLst>
          </p:cNvPr>
          <p:cNvSpPr/>
          <p:nvPr/>
        </p:nvSpPr>
        <p:spPr>
          <a:xfrm>
            <a:off x="2683774" y="778856"/>
            <a:ext cx="1597200" cy="1597200"/>
          </a:xfrm>
          <a:prstGeom prst="blockArc">
            <a:avLst>
              <a:gd name="adj1" fmla="val 16199905"/>
              <a:gd name="adj2" fmla="val 725272"/>
              <a:gd name="adj3" fmla="val 1574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392;p78">
            <a:extLst>
              <a:ext uri="{FF2B5EF4-FFF2-40B4-BE49-F238E27FC236}">
                <a16:creationId xmlns:a16="http://schemas.microsoft.com/office/drawing/2014/main" id="{09F37958-AC16-A1DE-3397-93AC45C04F04}"/>
              </a:ext>
            </a:extLst>
          </p:cNvPr>
          <p:cNvSpPr/>
          <p:nvPr/>
        </p:nvSpPr>
        <p:spPr>
          <a:xfrm>
            <a:off x="4944467" y="778856"/>
            <a:ext cx="1597200" cy="1597200"/>
          </a:xfrm>
          <a:prstGeom prst="donut">
            <a:avLst>
              <a:gd name="adj" fmla="val 14690"/>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393;p78">
            <a:extLst>
              <a:ext uri="{FF2B5EF4-FFF2-40B4-BE49-F238E27FC236}">
                <a16:creationId xmlns:a16="http://schemas.microsoft.com/office/drawing/2014/main" id="{2E88847C-5B48-5121-7FF8-A8A4FB515F24}"/>
              </a:ext>
            </a:extLst>
          </p:cNvPr>
          <p:cNvSpPr/>
          <p:nvPr/>
        </p:nvSpPr>
        <p:spPr>
          <a:xfrm>
            <a:off x="4944467" y="778856"/>
            <a:ext cx="1597200" cy="1597200"/>
          </a:xfrm>
          <a:prstGeom prst="blockArc">
            <a:avLst>
              <a:gd name="adj1" fmla="val 16199905"/>
              <a:gd name="adj2" fmla="val 725272"/>
              <a:gd name="adj3" fmla="val 1574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92;p78">
            <a:extLst>
              <a:ext uri="{FF2B5EF4-FFF2-40B4-BE49-F238E27FC236}">
                <a16:creationId xmlns:a16="http://schemas.microsoft.com/office/drawing/2014/main" id="{B5B6A9AE-0FEA-8121-FE16-252187E095F3}"/>
              </a:ext>
            </a:extLst>
          </p:cNvPr>
          <p:cNvSpPr/>
          <p:nvPr/>
        </p:nvSpPr>
        <p:spPr>
          <a:xfrm>
            <a:off x="7162829" y="778856"/>
            <a:ext cx="1597200" cy="1597200"/>
          </a:xfrm>
          <a:prstGeom prst="donut">
            <a:avLst>
              <a:gd name="adj" fmla="val 14690"/>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393;p78">
            <a:extLst>
              <a:ext uri="{FF2B5EF4-FFF2-40B4-BE49-F238E27FC236}">
                <a16:creationId xmlns:a16="http://schemas.microsoft.com/office/drawing/2014/main" id="{397F7660-8BC3-B71D-36B6-65CB0DDADA2F}"/>
              </a:ext>
            </a:extLst>
          </p:cNvPr>
          <p:cNvSpPr/>
          <p:nvPr/>
        </p:nvSpPr>
        <p:spPr>
          <a:xfrm>
            <a:off x="7158639" y="778856"/>
            <a:ext cx="1597200" cy="1597200"/>
          </a:xfrm>
          <a:prstGeom prst="blockArc">
            <a:avLst>
              <a:gd name="adj1" fmla="val 16199905"/>
              <a:gd name="adj2" fmla="val 725272"/>
              <a:gd name="adj3" fmla="val 1574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392;p78">
            <a:extLst>
              <a:ext uri="{FF2B5EF4-FFF2-40B4-BE49-F238E27FC236}">
                <a16:creationId xmlns:a16="http://schemas.microsoft.com/office/drawing/2014/main" id="{EB83A5FF-DFDA-BCE3-E854-6734B2684DC0}"/>
              </a:ext>
            </a:extLst>
          </p:cNvPr>
          <p:cNvSpPr/>
          <p:nvPr/>
        </p:nvSpPr>
        <p:spPr>
          <a:xfrm>
            <a:off x="469602" y="778856"/>
            <a:ext cx="1597200" cy="1597200"/>
          </a:xfrm>
          <a:prstGeom prst="donut">
            <a:avLst>
              <a:gd name="adj" fmla="val 14690"/>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393;p78">
            <a:extLst>
              <a:ext uri="{FF2B5EF4-FFF2-40B4-BE49-F238E27FC236}">
                <a16:creationId xmlns:a16="http://schemas.microsoft.com/office/drawing/2014/main" id="{594ABECC-9CAF-42F9-0E6B-F9D0A8BD3E5A}"/>
              </a:ext>
            </a:extLst>
          </p:cNvPr>
          <p:cNvSpPr/>
          <p:nvPr/>
        </p:nvSpPr>
        <p:spPr>
          <a:xfrm>
            <a:off x="469602" y="778856"/>
            <a:ext cx="1597200" cy="1597200"/>
          </a:xfrm>
          <a:prstGeom prst="blockArc">
            <a:avLst>
              <a:gd name="adj1" fmla="val 16199905"/>
              <a:gd name="adj2" fmla="val 725272"/>
              <a:gd name="adj3" fmla="val 1574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381;p78">
            <a:extLst>
              <a:ext uri="{FF2B5EF4-FFF2-40B4-BE49-F238E27FC236}">
                <a16:creationId xmlns:a16="http://schemas.microsoft.com/office/drawing/2014/main" id="{CA20F46B-8CA1-C863-3A1B-8BD5DEF3D06C}"/>
              </a:ext>
            </a:extLst>
          </p:cNvPr>
          <p:cNvSpPr txBox="1">
            <a:spLocks/>
          </p:cNvSpPr>
          <p:nvPr/>
        </p:nvSpPr>
        <p:spPr>
          <a:xfrm>
            <a:off x="2950655" y="1356656"/>
            <a:ext cx="1148100" cy="441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Hepta Slab"/>
              <a:buNone/>
              <a:defRPr sz="3000" b="1" i="0" u="none" strike="noStrike" cap="none">
                <a:solidFill>
                  <a:schemeClr val="dk1"/>
                </a:solidFill>
                <a:latin typeface="Hepta Slab"/>
                <a:ea typeface="Hepta Slab"/>
                <a:cs typeface="Hepta Slab"/>
                <a:sym typeface="Hepta Slab"/>
              </a:defRPr>
            </a:lvl1pPr>
            <a:lvl2pPr marR="0" lvl="1"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2pPr>
            <a:lvl3pPr marR="0" lvl="2"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3pPr>
            <a:lvl4pPr marR="0" lvl="3"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4pPr>
            <a:lvl5pPr marR="0" lvl="4"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5pPr>
            <a:lvl6pPr marR="0" lvl="5"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6pPr>
            <a:lvl7pPr marR="0" lvl="6"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7pPr>
            <a:lvl8pPr marR="0" lvl="7"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8pPr>
            <a:lvl9pPr marR="0" lvl="8"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9pPr>
          </a:lstStyle>
          <a:p>
            <a:pPr marL="0" marR="0" lvl="0" indent="0" algn="ctr" defTabSz="914400" rtl="0" eaLnBrk="1" fontAlgn="auto" latinLnBrk="0" hangingPunct="1">
              <a:lnSpc>
                <a:spcPct val="150000"/>
              </a:lnSpc>
              <a:spcBef>
                <a:spcPts val="0"/>
              </a:spcBef>
              <a:spcAft>
                <a:spcPts val="0"/>
              </a:spcAft>
              <a:buClr>
                <a:srgbClr val="025373"/>
              </a:buClr>
              <a:buSzPts val="2400"/>
              <a:buFont typeface="Hepta Slab"/>
              <a:buNone/>
              <a:tabLst/>
              <a:defRPr/>
            </a:pPr>
            <a:r>
              <a:rPr kumimoji="0" lang="en-US" sz="2500" b="1" i="0" u="none" strike="noStrike" kern="0" cap="none" spc="0" normalizeH="0" baseline="0" noProof="0">
                <a:ln>
                  <a:noFill/>
                </a:ln>
                <a:solidFill>
                  <a:srgbClr val="025373"/>
                </a:solidFill>
                <a:effectLst/>
                <a:uLnTx/>
                <a:uFillTx/>
                <a:latin typeface="Arial"/>
                <a:cs typeface="Hepta Slab"/>
                <a:sym typeface="Hepta Slab"/>
              </a:rPr>
              <a:t>Trạm 2</a:t>
            </a:r>
          </a:p>
        </p:txBody>
      </p:sp>
      <p:sp>
        <p:nvSpPr>
          <p:cNvPr id="39" name="Google Shape;3381;p78">
            <a:extLst>
              <a:ext uri="{FF2B5EF4-FFF2-40B4-BE49-F238E27FC236}">
                <a16:creationId xmlns:a16="http://schemas.microsoft.com/office/drawing/2014/main" id="{FFC60DA1-6905-1EC1-6B42-EC392A39E767}"/>
              </a:ext>
            </a:extLst>
          </p:cNvPr>
          <p:cNvSpPr txBox="1">
            <a:spLocks/>
          </p:cNvSpPr>
          <p:nvPr/>
        </p:nvSpPr>
        <p:spPr>
          <a:xfrm>
            <a:off x="5169017" y="1342593"/>
            <a:ext cx="1148100" cy="441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Hepta Slab"/>
              <a:buNone/>
              <a:defRPr sz="3000" b="1" i="0" u="none" strike="noStrike" cap="none">
                <a:solidFill>
                  <a:schemeClr val="dk1"/>
                </a:solidFill>
                <a:latin typeface="Hepta Slab"/>
                <a:ea typeface="Hepta Slab"/>
                <a:cs typeface="Hepta Slab"/>
                <a:sym typeface="Hepta Slab"/>
              </a:defRPr>
            </a:lvl1pPr>
            <a:lvl2pPr marR="0" lvl="1"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2pPr>
            <a:lvl3pPr marR="0" lvl="2"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3pPr>
            <a:lvl4pPr marR="0" lvl="3"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4pPr>
            <a:lvl5pPr marR="0" lvl="4"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5pPr>
            <a:lvl6pPr marR="0" lvl="5"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6pPr>
            <a:lvl7pPr marR="0" lvl="6"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7pPr>
            <a:lvl8pPr marR="0" lvl="7"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8pPr>
            <a:lvl9pPr marR="0" lvl="8"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9pPr>
          </a:lstStyle>
          <a:p>
            <a:pPr marL="0" marR="0" lvl="0" indent="0" algn="ctr" defTabSz="914400" rtl="0" eaLnBrk="1" fontAlgn="auto" latinLnBrk="0" hangingPunct="1">
              <a:lnSpc>
                <a:spcPct val="150000"/>
              </a:lnSpc>
              <a:spcBef>
                <a:spcPts val="0"/>
              </a:spcBef>
              <a:spcAft>
                <a:spcPts val="0"/>
              </a:spcAft>
              <a:buClr>
                <a:srgbClr val="025373"/>
              </a:buClr>
              <a:buSzPts val="2400"/>
              <a:buFont typeface="Hepta Slab"/>
              <a:buNone/>
              <a:tabLst/>
              <a:defRPr/>
            </a:pPr>
            <a:r>
              <a:rPr kumimoji="0" lang="en-US" sz="2500" b="1" i="0" u="none" strike="noStrike" kern="0" cap="none" spc="0" normalizeH="0" baseline="0" noProof="0">
                <a:ln>
                  <a:noFill/>
                </a:ln>
                <a:solidFill>
                  <a:srgbClr val="025373"/>
                </a:solidFill>
                <a:effectLst/>
                <a:uLnTx/>
                <a:uFillTx/>
                <a:latin typeface="Arial"/>
                <a:cs typeface="Hepta Slab"/>
                <a:sym typeface="Hepta Slab"/>
              </a:rPr>
              <a:t>Trạm 3</a:t>
            </a:r>
          </a:p>
        </p:txBody>
      </p:sp>
      <p:sp>
        <p:nvSpPr>
          <p:cNvPr id="40" name="Google Shape;3381;p78">
            <a:extLst>
              <a:ext uri="{FF2B5EF4-FFF2-40B4-BE49-F238E27FC236}">
                <a16:creationId xmlns:a16="http://schemas.microsoft.com/office/drawing/2014/main" id="{3B3EB8D5-FA72-D8C7-1BE3-D86AD276AF55}"/>
              </a:ext>
            </a:extLst>
          </p:cNvPr>
          <p:cNvSpPr txBox="1">
            <a:spLocks/>
          </p:cNvSpPr>
          <p:nvPr/>
        </p:nvSpPr>
        <p:spPr>
          <a:xfrm>
            <a:off x="7383189" y="1357341"/>
            <a:ext cx="1148100" cy="441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Hepta Slab"/>
              <a:buNone/>
              <a:defRPr sz="3000" b="1" i="0" u="none" strike="noStrike" cap="none">
                <a:solidFill>
                  <a:schemeClr val="dk1"/>
                </a:solidFill>
                <a:latin typeface="Hepta Slab"/>
                <a:ea typeface="Hepta Slab"/>
                <a:cs typeface="Hepta Slab"/>
                <a:sym typeface="Hepta Slab"/>
              </a:defRPr>
            </a:lvl1pPr>
            <a:lvl2pPr marR="0" lvl="1"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2pPr>
            <a:lvl3pPr marR="0" lvl="2"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3pPr>
            <a:lvl4pPr marR="0" lvl="3"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4pPr>
            <a:lvl5pPr marR="0" lvl="4"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5pPr>
            <a:lvl6pPr marR="0" lvl="5"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6pPr>
            <a:lvl7pPr marR="0" lvl="6"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7pPr>
            <a:lvl8pPr marR="0" lvl="7"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8pPr>
            <a:lvl9pPr marR="0" lvl="8"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9pPr>
          </a:lstStyle>
          <a:p>
            <a:pPr marL="0" marR="0" lvl="0" indent="0" algn="ctr" defTabSz="914400" rtl="0" eaLnBrk="1" fontAlgn="auto" latinLnBrk="0" hangingPunct="1">
              <a:lnSpc>
                <a:spcPct val="150000"/>
              </a:lnSpc>
              <a:spcBef>
                <a:spcPts val="0"/>
              </a:spcBef>
              <a:spcAft>
                <a:spcPts val="0"/>
              </a:spcAft>
              <a:buClr>
                <a:srgbClr val="025373"/>
              </a:buClr>
              <a:buSzPts val="2400"/>
              <a:buFont typeface="Hepta Slab"/>
              <a:buNone/>
              <a:tabLst/>
              <a:defRPr/>
            </a:pPr>
            <a:r>
              <a:rPr kumimoji="0" lang="en-US" sz="2500" b="1" i="0" u="none" strike="noStrike" kern="0" cap="none" spc="0" normalizeH="0" baseline="0" noProof="0">
                <a:ln>
                  <a:noFill/>
                </a:ln>
                <a:solidFill>
                  <a:srgbClr val="025373"/>
                </a:solidFill>
                <a:effectLst/>
                <a:uLnTx/>
                <a:uFillTx/>
                <a:latin typeface="Arial"/>
                <a:cs typeface="Hepta Slab"/>
                <a:sym typeface="Hepta Slab"/>
              </a:rPr>
              <a:t>Trạm 4</a:t>
            </a:r>
          </a:p>
        </p:txBody>
      </p:sp>
      <p:sp>
        <p:nvSpPr>
          <p:cNvPr id="4" name="TextBox 3">
            <a:extLst>
              <a:ext uri="{FF2B5EF4-FFF2-40B4-BE49-F238E27FC236}">
                <a16:creationId xmlns:a16="http://schemas.microsoft.com/office/drawing/2014/main" id="{7EA0DEDC-75E7-EAA5-32FE-1ADDD4EE47A0}"/>
              </a:ext>
            </a:extLst>
          </p:cNvPr>
          <p:cNvSpPr txBox="1"/>
          <p:nvPr/>
        </p:nvSpPr>
        <p:spPr>
          <a:xfrm>
            <a:off x="361335" y="2767445"/>
            <a:ext cx="5641258" cy="1420325"/>
          </a:xfrm>
          <a:prstGeom prst="rect">
            <a:avLst/>
          </a:prstGeom>
          <a:noFill/>
        </p:spPr>
        <p:txBody>
          <a:bodyPr wrap="square">
            <a:spAutoFit/>
          </a:bodyPr>
          <a:lstStyle/>
          <a:p>
            <a:pPr marL="0" marR="0" algn="just">
              <a:lnSpc>
                <a:spcPct val="150000"/>
              </a:lnSpc>
              <a:spcBef>
                <a:spcPts val="0"/>
              </a:spcBef>
              <a:spcAft>
                <a:spcPts val="0"/>
              </a:spcAft>
            </a:pPr>
            <a:r>
              <a:rPr lang="en-US" sz="2000" b="1">
                <a:effectLst/>
                <a:latin typeface="+mj-lt"/>
                <a:ea typeface="Calibri" panose="020F0502020204030204" pitchFamily="34" charset="0"/>
                <a:cs typeface="Times New Roman" panose="02020603050405020304" pitchFamily="18" charset="0"/>
              </a:rPr>
              <a:t>Câu hỏi 2:</a:t>
            </a:r>
            <a:r>
              <a:rPr lang="en-US" sz="2000">
                <a:effectLst/>
                <a:latin typeface="+mj-lt"/>
                <a:ea typeface="Calibri" panose="020F0502020204030204" pitchFamily="34" charset="0"/>
                <a:cs typeface="Times New Roman" panose="02020603050405020304" pitchFamily="18" charset="0"/>
              </a:rPr>
              <a:t> Phản ứng ở cốc nào xảy ra nhanh hơn? Từ đó rút ra nhận xét nhiệt độ ảnh hưởng đến tốc độ phản ứng như thế nào?</a:t>
            </a:r>
          </a:p>
        </p:txBody>
      </p:sp>
      <p:pic>
        <p:nvPicPr>
          <p:cNvPr id="5" name="Picture 4">
            <a:extLst>
              <a:ext uri="{FF2B5EF4-FFF2-40B4-BE49-F238E27FC236}">
                <a16:creationId xmlns:a16="http://schemas.microsoft.com/office/drawing/2014/main" id="{78EB6B9C-5513-6589-8845-D5A2511E1F4B}"/>
              </a:ext>
            </a:extLst>
          </p:cNvPr>
          <p:cNvPicPr>
            <a:picLocks noChangeAspect="1"/>
          </p:cNvPicPr>
          <p:nvPr/>
        </p:nvPicPr>
        <p:blipFill>
          <a:blip r:embed="rId3"/>
          <a:stretch>
            <a:fillRect/>
          </a:stretch>
        </p:blipFill>
        <p:spPr>
          <a:xfrm>
            <a:off x="6342857" y="2563735"/>
            <a:ext cx="2047875" cy="21748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96307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78"/>
        <p:cNvGrpSpPr/>
        <p:nvPr/>
      </p:nvGrpSpPr>
      <p:grpSpPr>
        <a:xfrm>
          <a:off x="0" y="0"/>
          <a:ext cx="0" cy="0"/>
          <a:chOff x="0" y="0"/>
          <a:chExt cx="0" cy="0"/>
        </a:xfrm>
      </p:grpSpPr>
      <p:sp>
        <p:nvSpPr>
          <p:cNvPr id="3379" name="Google Shape;3379;p78"/>
          <p:cNvSpPr txBox="1">
            <a:spLocks noGrp="1"/>
          </p:cNvSpPr>
          <p:nvPr>
            <p:ph type="title" idx="15"/>
          </p:nvPr>
        </p:nvSpPr>
        <p:spPr>
          <a:xfrm>
            <a:off x="970723" y="84367"/>
            <a:ext cx="7704000" cy="55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800">
                <a:latin typeface="+mj-lt"/>
              </a:rPr>
              <a:t>THẢO LUẬN NHÓM</a:t>
            </a:r>
            <a:endParaRPr sz="2800">
              <a:latin typeface="+mj-lt"/>
            </a:endParaRPr>
          </a:p>
        </p:txBody>
      </p:sp>
      <p:sp>
        <p:nvSpPr>
          <p:cNvPr id="3381" name="Google Shape;3381;p78"/>
          <p:cNvSpPr txBox="1">
            <a:spLocks noGrp="1"/>
          </p:cNvSpPr>
          <p:nvPr>
            <p:ph type="title"/>
          </p:nvPr>
        </p:nvSpPr>
        <p:spPr>
          <a:xfrm>
            <a:off x="694152" y="1415650"/>
            <a:ext cx="1148100" cy="4416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2500">
                <a:latin typeface="+mj-lt"/>
              </a:rPr>
              <a:t>Trạm 1</a:t>
            </a:r>
            <a:endParaRPr sz="2500">
              <a:latin typeface="+mj-lt"/>
            </a:endParaRPr>
          </a:p>
        </p:txBody>
      </p:sp>
      <p:sp>
        <p:nvSpPr>
          <p:cNvPr id="3400" name="Google Shape;3400;p78"/>
          <p:cNvSpPr/>
          <p:nvPr/>
        </p:nvSpPr>
        <p:spPr>
          <a:xfrm>
            <a:off x="4569047" y="778864"/>
            <a:ext cx="45710" cy="45710"/>
          </a:xfrm>
          <a:custGeom>
            <a:avLst/>
            <a:gdLst/>
            <a:ahLst/>
            <a:cxnLst/>
            <a:rect l="l" t="t" r="r" b="b"/>
            <a:pathLst>
              <a:path w="1302" h="1302" extrusionOk="0">
                <a:moveTo>
                  <a:pt x="634" y="1"/>
                </a:moveTo>
                <a:cubicBezTo>
                  <a:pt x="268" y="1"/>
                  <a:pt x="1" y="301"/>
                  <a:pt x="1" y="668"/>
                </a:cubicBezTo>
                <a:cubicBezTo>
                  <a:pt x="1" y="1002"/>
                  <a:pt x="268" y="1302"/>
                  <a:pt x="634" y="1302"/>
                </a:cubicBezTo>
                <a:cubicBezTo>
                  <a:pt x="1001" y="1302"/>
                  <a:pt x="1302" y="1002"/>
                  <a:pt x="1302" y="668"/>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3392;p78">
            <a:extLst>
              <a:ext uri="{FF2B5EF4-FFF2-40B4-BE49-F238E27FC236}">
                <a16:creationId xmlns:a16="http://schemas.microsoft.com/office/drawing/2014/main" id="{4AF3958F-7E7D-579F-5137-A9583ADFD715}"/>
              </a:ext>
            </a:extLst>
          </p:cNvPr>
          <p:cNvSpPr/>
          <p:nvPr/>
        </p:nvSpPr>
        <p:spPr>
          <a:xfrm>
            <a:off x="2687964" y="778856"/>
            <a:ext cx="1597200" cy="1597200"/>
          </a:xfrm>
          <a:prstGeom prst="donut">
            <a:avLst>
              <a:gd name="adj" fmla="val 14690"/>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393;p78">
            <a:extLst>
              <a:ext uri="{FF2B5EF4-FFF2-40B4-BE49-F238E27FC236}">
                <a16:creationId xmlns:a16="http://schemas.microsoft.com/office/drawing/2014/main" id="{58064A89-56BA-F260-08C6-353EA60DA6D6}"/>
              </a:ext>
            </a:extLst>
          </p:cNvPr>
          <p:cNvSpPr/>
          <p:nvPr/>
        </p:nvSpPr>
        <p:spPr>
          <a:xfrm>
            <a:off x="2683774" y="778856"/>
            <a:ext cx="1597200" cy="1597200"/>
          </a:xfrm>
          <a:prstGeom prst="blockArc">
            <a:avLst>
              <a:gd name="adj1" fmla="val 16199905"/>
              <a:gd name="adj2" fmla="val 725272"/>
              <a:gd name="adj3" fmla="val 1574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392;p78">
            <a:extLst>
              <a:ext uri="{FF2B5EF4-FFF2-40B4-BE49-F238E27FC236}">
                <a16:creationId xmlns:a16="http://schemas.microsoft.com/office/drawing/2014/main" id="{09F37958-AC16-A1DE-3397-93AC45C04F04}"/>
              </a:ext>
            </a:extLst>
          </p:cNvPr>
          <p:cNvSpPr/>
          <p:nvPr/>
        </p:nvSpPr>
        <p:spPr>
          <a:xfrm>
            <a:off x="4944467" y="778856"/>
            <a:ext cx="1597200" cy="1597200"/>
          </a:xfrm>
          <a:prstGeom prst="donut">
            <a:avLst>
              <a:gd name="adj" fmla="val 14690"/>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393;p78">
            <a:extLst>
              <a:ext uri="{FF2B5EF4-FFF2-40B4-BE49-F238E27FC236}">
                <a16:creationId xmlns:a16="http://schemas.microsoft.com/office/drawing/2014/main" id="{2E88847C-5B48-5121-7FF8-A8A4FB515F24}"/>
              </a:ext>
            </a:extLst>
          </p:cNvPr>
          <p:cNvSpPr/>
          <p:nvPr/>
        </p:nvSpPr>
        <p:spPr>
          <a:xfrm>
            <a:off x="4944467" y="778856"/>
            <a:ext cx="1597200" cy="1597200"/>
          </a:xfrm>
          <a:prstGeom prst="blockArc">
            <a:avLst>
              <a:gd name="adj1" fmla="val 16199905"/>
              <a:gd name="adj2" fmla="val 725272"/>
              <a:gd name="adj3" fmla="val 1574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92;p78">
            <a:extLst>
              <a:ext uri="{FF2B5EF4-FFF2-40B4-BE49-F238E27FC236}">
                <a16:creationId xmlns:a16="http://schemas.microsoft.com/office/drawing/2014/main" id="{B5B6A9AE-0FEA-8121-FE16-252187E095F3}"/>
              </a:ext>
            </a:extLst>
          </p:cNvPr>
          <p:cNvSpPr/>
          <p:nvPr/>
        </p:nvSpPr>
        <p:spPr>
          <a:xfrm>
            <a:off x="7162829" y="778856"/>
            <a:ext cx="1597200" cy="1597200"/>
          </a:xfrm>
          <a:prstGeom prst="donut">
            <a:avLst>
              <a:gd name="adj" fmla="val 14690"/>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393;p78">
            <a:extLst>
              <a:ext uri="{FF2B5EF4-FFF2-40B4-BE49-F238E27FC236}">
                <a16:creationId xmlns:a16="http://schemas.microsoft.com/office/drawing/2014/main" id="{397F7660-8BC3-B71D-36B6-65CB0DDADA2F}"/>
              </a:ext>
            </a:extLst>
          </p:cNvPr>
          <p:cNvSpPr/>
          <p:nvPr/>
        </p:nvSpPr>
        <p:spPr>
          <a:xfrm>
            <a:off x="7158639" y="778856"/>
            <a:ext cx="1597200" cy="1597200"/>
          </a:xfrm>
          <a:prstGeom prst="blockArc">
            <a:avLst>
              <a:gd name="adj1" fmla="val 16199905"/>
              <a:gd name="adj2" fmla="val 725272"/>
              <a:gd name="adj3" fmla="val 1574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392;p78">
            <a:extLst>
              <a:ext uri="{FF2B5EF4-FFF2-40B4-BE49-F238E27FC236}">
                <a16:creationId xmlns:a16="http://schemas.microsoft.com/office/drawing/2014/main" id="{EB83A5FF-DFDA-BCE3-E854-6734B2684DC0}"/>
              </a:ext>
            </a:extLst>
          </p:cNvPr>
          <p:cNvSpPr/>
          <p:nvPr/>
        </p:nvSpPr>
        <p:spPr>
          <a:xfrm>
            <a:off x="469602" y="778856"/>
            <a:ext cx="1597200" cy="1597200"/>
          </a:xfrm>
          <a:prstGeom prst="donut">
            <a:avLst>
              <a:gd name="adj" fmla="val 14690"/>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393;p78">
            <a:extLst>
              <a:ext uri="{FF2B5EF4-FFF2-40B4-BE49-F238E27FC236}">
                <a16:creationId xmlns:a16="http://schemas.microsoft.com/office/drawing/2014/main" id="{594ABECC-9CAF-42F9-0E6B-F9D0A8BD3E5A}"/>
              </a:ext>
            </a:extLst>
          </p:cNvPr>
          <p:cNvSpPr/>
          <p:nvPr/>
        </p:nvSpPr>
        <p:spPr>
          <a:xfrm>
            <a:off x="469602" y="778856"/>
            <a:ext cx="1597200" cy="1597200"/>
          </a:xfrm>
          <a:prstGeom prst="blockArc">
            <a:avLst>
              <a:gd name="adj1" fmla="val 16199905"/>
              <a:gd name="adj2" fmla="val 725272"/>
              <a:gd name="adj3" fmla="val 1574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381;p78">
            <a:extLst>
              <a:ext uri="{FF2B5EF4-FFF2-40B4-BE49-F238E27FC236}">
                <a16:creationId xmlns:a16="http://schemas.microsoft.com/office/drawing/2014/main" id="{CA20F46B-8CA1-C863-3A1B-8BD5DEF3D06C}"/>
              </a:ext>
            </a:extLst>
          </p:cNvPr>
          <p:cNvSpPr txBox="1">
            <a:spLocks/>
          </p:cNvSpPr>
          <p:nvPr/>
        </p:nvSpPr>
        <p:spPr>
          <a:xfrm>
            <a:off x="2950655" y="1356656"/>
            <a:ext cx="1148100" cy="441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Hepta Slab"/>
              <a:buNone/>
              <a:defRPr sz="3000" b="1" i="0" u="none" strike="noStrike" cap="none">
                <a:solidFill>
                  <a:schemeClr val="dk1"/>
                </a:solidFill>
                <a:latin typeface="Hepta Slab"/>
                <a:ea typeface="Hepta Slab"/>
                <a:cs typeface="Hepta Slab"/>
                <a:sym typeface="Hepta Slab"/>
              </a:defRPr>
            </a:lvl1pPr>
            <a:lvl2pPr marR="0" lvl="1"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2pPr>
            <a:lvl3pPr marR="0" lvl="2"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3pPr>
            <a:lvl4pPr marR="0" lvl="3"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4pPr>
            <a:lvl5pPr marR="0" lvl="4"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5pPr>
            <a:lvl6pPr marR="0" lvl="5"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6pPr>
            <a:lvl7pPr marR="0" lvl="6"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7pPr>
            <a:lvl8pPr marR="0" lvl="7"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8pPr>
            <a:lvl9pPr marR="0" lvl="8"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9pPr>
          </a:lstStyle>
          <a:p>
            <a:pPr marL="0" marR="0" lvl="0" indent="0" algn="ctr" defTabSz="914400" rtl="0" eaLnBrk="1" fontAlgn="auto" latinLnBrk="0" hangingPunct="1">
              <a:lnSpc>
                <a:spcPct val="150000"/>
              </a:lnSpc>
              <a:spcBef>
                <a:spcPts val="0"/>
              </a:spcBef>
              <a:spcAft>
                <a:spcPts val="0"/>
              </a:spcAft>
              <a:buClr>
                <a:srgbClr val="025373"/>
              </a:buClr>
              <a:buSzPts val="2400"/>
              <a:buFont typeface="Hepta Slab"/>
              <a:buNone/>
              <a:tabLst/>
              <a:defRPr/>
            </a:pPr>
            <a:r>
              <a:rPr kumimoji="0" lang="en-US" sz="2500" b="1" i="0" u="none" strike="noStrike" kern="0" cap="none" spc="0" normalizeH="0" baseline="0" noProof="0">
                <a:ln>
                  <a:noFill/>
                </a:ln>
                <a:solidFill>
                  <a:srgbClr val="025373"/>
                </a:solidFill>
                <a:effectLst/>
                <a:uLnTx/>
                <a:uFillTx/>
                <a:latin typeface="Arial"/>
                <a:cs typeface="Hepta Slab"/>
                <a:sym typeface="Hepta Slab"/>
              </a:rPr>
              <a:t>Trạm 2</a:t>
            </a:r>
          </a:p>
        </p:txBody>
      </p:sp>
      <p:sp>
        <p:nvSpPr>
          <p:cNvPr id="39" name="Google Shape;3381;p78">
            <a:extLst>
              <a:ext uri="{FF2B5EF4-FFF2-40B4-BE49-F238E27FC236}">
                <a16:creationId xmlns:a16="http://schemas.microsoft.com/office/drawing/2014/main" id="{FFC60DA1-6905-1EC1-6B42-EC392A39E767}"/>
              </a:ext>
            </a:extLst>
          </p:cNvPr>
          <p:cNvSpPr txBox="1">
            <a:spLocks/>
          </p:cNvSpPr>
          <p:nvPr/>
        </p:nvSpPr>
        <p:spPr>
          <a:xfrm>
            <a:off x="5169017" y="1342593"/>
            <a:ext cx="1148100" cy="441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Hepta Slab"/>
              <a:buNone/>
              <a:defRPr sz="3000" b="1" i="0" u="none" strike="noStrike" cap="none">
                <a:solidFill>
                  <a:schemeClr val="dk1"/>
                </a:solidFill>
                <a:latin typeface="Hepta Slab"/>
                <a:ea typeface="Hepta Slab"/>
                <a:cs typeface="Hepta Slab"/>
                <a:sym typeface="Hepta Slab"/>
              </a:defRPr>
            </a:lvl1pPr>
            <a:lvl2pPr marR="0" lvl="1"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2pPr>
            <a:lvl3pPr marR="0" lvl="2"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3pPr>
            <a:lvl4pPr marR="0" lvl="3"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4pPr>
            <a:lvl5pPr marR="0" lvl="4"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5pPr>
            <a:lvl6pPr marR="0" lvl="5"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6pPr>
            <a:lvl7pPr marR="0" lvl="6"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7pPr>
            <a:lvl8pPr marR="0" lvl="7"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8pPr>
            <a:lvl9pPr marR="0" lvl="8"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9pPr>
          </a:lstStyle>
          <a:p>
            <a:pPr marL="0" marR="0" lvl="0" indent="0" algn="ctr" defTabSz="914400" rtl="0" eaLnBrk="1" fontAlgn="auto" latinLnBrk="0" hangingPunct="1">
              <a:lnSpc>
                <a:spcPct val="150000"/>
              </a:lnSpc>
              <a:spcBef>
                <a:spcPts val="0"/>
              </a:spcBef>
              <a:spcAft>
                <a:spcPts val="0"/>
              </a:spcAft>
              <a:buClr>
                <a:srgbClr val="025373"/>
              </a:buClr>
              <a:buSzPts val="2400"/>
              <a:buFont typeface="Hepta Slab"/>
              <a:buNone/>
              <a:tabLst/>
              <a:defRPr/>
            </a:pPr>
            <a:r>
              <a:rPr kumimoji="0" lang="en-US" sz="2500" b="1" i="0" u="none" strike="noStrike" kern="0" cap="none" spc="0" normalizeH="0" baseline="0" noProof="0">
                <a:ln>
                  <a:noFill/>
                </a:ln>
                <a:solidFill>
                  <a:srgbClr val="025373"/>
                </a:solidFill>
                <a:effectLst/>
                <a:uLnTx/>
                <a:uFillTx/>
                <a:latin typeface="Arial"/>
                <a:cs typeface="Hepta Slab"/>
                <a:sym typeface="Hepta Slab"/>
              </a:rPr>
              <a:t>Trạm 3</a:t>
            </a:r>
          </a:p>
        </p:txBody>
      </p:sp>
      <p:sp>
        <p:nvSpPr>
          <p:cNvPr id="40" name="Google Shape;3381;p78">
            <a:extLst>
              <a:ext uri="{FF2B5EF4-FFF2-40B4-BE49-F238E27FC236}">
                <a16:creationId xmlns:a16="http://schemas.microsoft.com/office/drawing/2014/main" id="{3B3EB8D5-FA72-D8C7-1BE3-D86AD276AF55}"/>
              </a:ext>
            </a:extLst>
          </p:cNvPr>
          <p:cNvSpPr txBox="1">
            <a:spLocks/>
          </p:cNvSpPr>
          <p:nvPr/>
        </p:nvSpPr>
        <p:spPr>
          <a:xfrm>
            <a:off x="7383189" y="1357341"/>
            <a:ext cx="1148100" cy="441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Hepta Slab"/>
              <a:buNone/>
              <a:defRPr sz="3000" b="1" i="0" u="none" strike="noStrike" cap="none">
                <a:solidFill>
                  <a:schemeClr val="dk1"/>
                </a:solidFill>
                <a:latin typeface="Hepta Slab"/>
                <a:ea typeface="Hepta Slab"/>
                <a:cs typeface="Hepta Slab"/>
                <a:sym typeface="Hepta Slab"/>
              </a:defRPr>
            </a:lvl1pPr>
            <a:lvl2pPr marR="0" lvl="1"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2pPr>
            <a:lvl3pPr marR="0" lvl="2"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3pPr>
            <a:lvl4pPr marR="0" lvl="3"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4pPr>
            <a:lvl5pPr marR="0" lvl="4"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5pPr>
            <a:lvl6pPr marR="0" lvl="5"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6pPr>
            <a:lvl7pPr marR="0" lvl="6"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7pPr>
            <a:lvl8pPr marR="0" lvl="7"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8pPr>
            <a:lvl9pPr marR="0" lvl="8"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9pPr>
          </a:lstStyle>
          <a:p>
            <a:pPr marL="0" marR="0" lvl="0" indent="0" algn="ctr" defTabSz="914400" rtl="0" eaLnBrk="1" fontAlgn="auto" latinLnBrk="0" hangingPunct="1">
              <a:lnSpc>
                <a:spcPct val="150000"/>
              </a:lnSpc>
              <a:spcBef>
                <a:spcPts val="0"/>
              </a:spcBef>
              <a:spcAft>
                <a:spcPts val="0"/>
              </a:spcAft>
              <a:buClr>
                <a:srgbClr val="025373"/>
              </a:buClr>
              <a:buSzPts val="2400"/>
              <a:buFont typeface="Hepta Slab"/>
              <a:buNone/>
              <a:tabLst/>
              <a:defRPr/>
            </a:pPr>
            <a:r>
              <a:rPr kumimoji="0" lang="en-US" sz="2500" b="1" i="0" u="none" strike="noStrike" kern="0" cap="none" spc="0" normalizeH="0" baseline="0" noProof="0">
                <a:ln>
                  <a:noFill/>
                </a:ln>
                <a:solidFill>
                  <a:srgbClr val="025373"/>
                </a:solidFill>
                <a:effectLst/>
                <a:uLnTx/>
                <a:uFillTx/>
                <a:latin typeface="Arial"/>
                <a:cs typeface="Hepta Slab"/>
                <a:sym typeface="Hepta Slab"/>
              </a:rPr>
              <a:t>Trạm 4</a:t>
            </a:r>
          </a:p>
        </p:txBody>
      </p:sp>
      <p:sp>
        <p:nvSpPr>
          <p:cNvPr id="6" name="TextBox 5">
            <a:extLst>
              <a:ext uri="{FF2B5EF4-FFF2-40B4-BE49-F238E27FC236}">
                <a16:creationId xmlns:a16="http://schemas.microsoft.com/office/drawing/2014/main" id="{9AFF5F1C-F662-6799-FC8D-0037376CFA75}"/>
              </a:ext>
            </a:extLst>
          </p:cNvPr>
          <p:cNvSpPr txBox="1"/>
          <p:nvPr/>
        </p:nvSpPr>
        <p:spPr>
          <a:xfrm>
            <a:off x="1487400" y="2767445"/>
            <a:ext cx="6469839" cy="1420325"/>
          </a:xfrm>
          <a:prstGeom prst="rect">
            <a:avLst/>
          </a:prstGeom>
          <a:noFill/>
        </p:spPr>
        <p:txBody>
          <a:bodyPr wrap="square">
            <a:spAutoFit/>
          </a:bodyPr>
          <a:lstStyle/>
          <a:p>
            <a:pPr marL="0" marR="0" algn="just">
              <a:lnSpc>
                <a:spcPct val="150000"/>
              </a:lnSpc>
              <a:spcBef>
                <a:spcPts val="0"/>
              </a:spcBef>
              <a:spcAft>
                <a:spcPts val="0"/>
              </a:spcAft>
            </a:pPr>
            <a:r>
              <a:rPr lang="en-US" sz="2000" b="1">
                <a:effectLst/>
                <a:latin typeface="+mj-lt"/>
                <a:ea typeface="Calibri" panose="020F0502020204030204" pitchFamily="34" charset="0"/>
                <a:cs typeface="Times New Roman" panose="02020603050405020304" pitchFamily="18" charset="0"/>
              </a:rPr>
              <a:t>Câu hỏi 3:</a:t>
            </a:r>
            <a:r>
              <a:rPr lang="en-US" sz="2000">
                <a:effectLst/>
                <a:latin typeface="+mj-lt"/>
                <a:ea typeface="Calibri" panose="020F0502020204030204" pitchFamily="34" charset="0"/>
                <a:cs typeface="Times New Roman" panose="02020603050405020304" pitchFamily="18" charset="0"/>
              </a:rPr>
              <a:t> Phản ứng ở ống nghiệm nào xảy ra nhanh hơn? Giải thích. Từ đó rút ra nhận xét, kích thước hạt ảnh hưởng đến tốc độ phản ứng như thế nào?</a:t>
            </a:r>
          </a:p>
        </p:txBody>
      </p:sp>
    </p:spTree>
    <p:extLst>
      <p:ext uri="{BB962C8B-B14F-4D97-AF65-F5344CB8AC3E}">
        <p14:creationId xmlns:p14="http://schemas.microsoft.com/office/powerpoint/2010/main" val="4019849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78"/>
        <p:cNvGrpSpPr/>
        <p:nvPr/>
      </p:nvGrpSpPr>
      <p:grpSpPr>
        <a:xfrm>
          <a:off x="0" y="0"/>
          <a:ext cx="0" cy="0"/>
          <a:chOff x="0" y="0"/>
          <a:chExt cx="0" cy="0"/>
        </a:xfrm>
      </p:grpSpPr>
      <p:sp>
        <p:nvSpPr>
          <p:cNvPr id="3379" name="Google Shape;3379;p78"/>
          <p:cNvSpPr txBox="1">
            <a:spLocks noGrp="1"/>
          </p:cNvSpPr>
          <p:nvPr>
            <p:ph type="title" idx="15"/>
          </p:nvPr>
        </p:nvSpPr>
        <p:spPr>
          <a:xfrm>
            <a:off x="970723" y="84367"/>
            <a:ext cx="7704000" cy="55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800">
                <a:latin typeface="+mj-lt"/>
              </a:rPr>
              <a:t>THẢO LUẬN NHÓM</a:t>
            </a:r>
            <a:endParaRPr sz="2800">
              <a:latin typeface="+mj-lt"/>
            </a:endParaRPr>
          </a:p>
        </p:txBody>
      </p:sp>
      <p:sp>
        <p:nvSpPr>
          <p:cNvPr id="3381" name="Google Shape;3381;p78"/>
          <p:cNvSpPr txBox="1">
            <a:spLocks noGrp="1"/>
          </p:cNvSpPr>
          <p:nvPr>
            <p:ph type="title"/>
          </p:nvPr>
        </p:nvSpPr>
        <p:spPr>
          <a:xfrm>
            <a:off x="694152" y="1415650"/>
            <a:ext cx="1148100" cy="4416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2500">
                <a:latin typeface="+mj-lt"/>
              </a:rPr>
              <a:t>Trạm 1</a:t>
            </a:r>
            <a:endParaRPr sz="2500">
              <a:latin typeface="+mj-lt"/>
            </a:endParaRPr>
          </a:p>
        </p:txBody>
      </p:sp>
      <p:sp>
        <p:nvSpPr>
          <p:cNvPr id="3400" name="Google Shape;3400;p78"/>
          <p:cNvSpPr/>
          <p:nvPr/>
        </p:nvSpPr>
        <p:spPr>
          <a:xfrm>
            <a:off x="4569047" y="778864"/>
            <a:ext cx="45710" cy="45710"/>
          </a:xfrm>
          <a:custGeom>
            <a:avLst/>
            <a:gdLst/>
            <a:ahLst/>
            <a:cxnLst/>
            <a:rect l="l" t="t" r="r" b="b"/>
            <a:pathLst>
              <a:path w="1302" h="1302" extrusionOk="0">
                <a:moveTo>
                  <a:pt x="634" y="1"/>
                </a:moveTo>
                <a:cubicBezTo>
                  <a:pt x="268" y="1"/>
                  <a:pt x="1" y="301"/>
                  <a:pt x="1" y="668"/>
                </a:cubicBezTo>
                <a:cubicBezTo>
                  <a:pt x="1" y="1002"/>
                  <a:pt x="268" y="1302"/>
                  <a:pt x="634" y="1302"/>
                </a:cubicBezTo>
                <a:cubicBezTo>
                  <a:pt x="1001" y="1302"/>
                  <a:pt x="1302" y="1002"/>
                  <a:pt x="1302" y="668"/>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3392;p78">
            <a:extLst>
              <a:ext uri="{FF2B5EF4-FFF2-40B4-BE49-F238E27FC236}">
                <a16:creationId xmlns:a16="http://schemas.microsoft.com/office/drawing/2014/main" id="{4AF3958F-7E7D-579F-5137-A9583ADFD715}"/>
              </a:ext>
            </a:extLst>
          </p:cNvPr>
          <p:cNvSpPr/>
          <p:nvPr/>
        </p:nvSpPr>
        <p:spPr>
          <a:xfrm>
            <a:off x="2687964" y="778856"/>
            <a:ext cx="1597200" cy="1597200"/>
          </a:xfrm>
          <a:prstGeom prst="donut">
            <a:avLst>
              <a:gd name="adj" fmla="val 14690"/>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393;p78">
            <a:extLst>
              <a:ext uri="{FF2B5EF4-FFF2-40B4-BE49-F238E27FC236}">
                <a16:creationId xmlns:a16="http://schemas.microsoft.com/office/drawing/2014/main" id="{58064A89-56BA-F260-08C6-353EA60DA6D6}"/>
              </a:ext>
            </a:extLst>
          </p:cNvPr>
          <p:cNvSpPr/>
          <p:nvPr/>
        </p:nvSpPr>
        <p:spPr>
          <a:xfrm>
            <a:off x="2683774" y="778856"/>
            <a:ext cx="1597200" cy="1597200"/>
          </a:xfrm>
          <a:prstGeom prst="blockArc">
            <a:avLst>
              <a:gd name="adj1" fmla="val 16199905"/>
              <a:gd name="adj2" fmla="val 725272"/>
              <a:gd name="adj3" fmla="val 1574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392;p78">
            <a:extLst>
              <a:ext uri="{FF2B5EF4-FFF2-40B4-BE49-F238E27FC236}">
                <a16:creationId xmlns:a16="http://schemas.microsoft.com/office/drawing/2014/main" id="{09F37958-AC16-A1DE-3397-93AC45C04F04}"/>
              </a:ext>
            </a:extLst>
          </p:cNvPr>
          <p:cNvSpPr/>
          <p:nvPr/>
        </p:nvSpPr>
        <p:spPr>
          <a:xfrm>
            <a:off x="4944467" y="778856"/>
            <a:ext cx="1597200" cy="1597200"/>
          </a:xfrm>
          <a:prstGeom prst="donut">
            <a:avLst>
              <a:gd name="adj" fmla="val 14690"/>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393;p78">
            <a:extLst>
              <a:ext uri="{FF2B5EF4-FFF2-40B4-BE49-F238E27FC236}">
                <a16:creationId xmlns:a16="http://schemas.microsoft.com/office/drawing/2014/main" id="{2E88847C-5B48-5121-7FF8-A8A4FB515F24}"/>
              </a:ext>
            </a:extLst>
          </p:cNvPr>
          <p:cNvSpPr/>
          <p:nvPr/>
        </p:nvSpPr>
        <p:spPr>
          <a:xfrm>
            <a:off x="4944467" y="778856"/>
            <a:ext cx="1597200" cy="1597200"/>
          </a:xfrm>
          <a:prstGeom prst="blockArc">
            <a:avLst>
              <a:gd name="adj1" fmla="val 16199905"/>
              <a:gd name="adj2" fmla="val 725272"/>
              <a:gd name="adj3" fmla="val 1574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92;p78">
            <a:extLst>
              <a:ext uri="{FF2B5EF4-FFF2-40B4-BE49-F238E27FC236}">
                <a16:creationId xmlns:a16="http://schemas.microsoft.com/office/drawing/2014/main" id="{B5B6A9AE-0FEA-8121-FE16-252187E095F3}"/>
              </a:ext>
            </a:extLst>
          </p:cNvPr>
          <p:cNvSpPr/>
          <p:nvPr/>
        </p:nvSpPr>
        <p:spPr>
          <a:xfrm>
            <a:off x="7162829" y="778856"/>
            <a:ext cx="1597200" cy="1597200"/>
          </a:xfrm>
          <a:prstGeom prst="donut">
            <a:avLst>
              <a:gd name="adj" fmla="val 14690"/>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393;p78">
            <a:extLst>
              <a:ext uri="{FF2B5EF4-FFF2-40B4-BE49-F238E27FC236}">
                <a16:creationId xmlns:a16="http://schemas.microsoft.com/office/drawing/2014/main" id="{397F7660-8BC3-B71D-36B6-65CB0DDADA2F}"/>
              </a:ext>
            </a:extLst>
          </p:cNvPr>
          <p:cNvSpPr/>
          <p:nvPr/>
        </p:nvSpPr>
        <p:spPr>
          <a:xfrm>
            <a:off x="7158639" y="778856"/>
            <a:ext cx="1597200" cy="1597200"/>
          </a:xfrm>
          <a:prstGeom prst="blockArc">
            <a:avLst>
              <a:gd name="adj1" fmla="val 16199905"/>
              <a:gd name="adj2" fmla="val 725272"/>
              <a:gd name="adj3" fmla="val 1574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392;p78">
            <a:extLst>
              <a:ext uri="{FF2B5EF4-FFF2-40B4-BE49-F238E27FC236}">
                <a16:creationId xmlns:a16="http://schemas.microsoft.com/office/drawing/2014/main" id="{EB83A5FF-DFDA-BCE3-E854-6734B2684DC0}"/>
              </a:ext>
            </a:extLst>
          </p:cNvPr>
          <p:cNvSpPr/>
          <p:nvPr/>
        </p:nvSpPr>
        <p:spPr>
          <a:xfrm>
            <a:off x="469602" y="778856"/>
            <a:ext cx="1597200" cy="1597200"/>
          </a:xfrm>
          <a:prstGeom prst="donut">
            <a:avLst>
              <a:gd name="adj" fmla="val 14690"/>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393;p78">
            <a:extLst>
              <a:ext uri="{FF2B5EF4-FFF2-40B4-BE49-F238E27FC236}">
                <a16:creationId xmlns:a16="http://schemas.microsoft.com/office/drawing/2014/main" id="{594ABECC-9CAF-42F9-0E6B-F9D0A8BD3E5A}"/>
              </a:ext>
            </a:extLst>
          </p:cNvPr>
          <p:cNvSpPr/>
          <p:nvPr/>
        </p:nvSpPr>
        <p:spPr>
          <a:xfrm>
            <a:off x="469602" y="778856"/>
            <a:ext cx="1597200" cy="1597200"/>
          </a:xfrm>
          <a:prstGeom prst="blockArc">
            <a:avLst>
              <a:gd name="adj1" fmla="val 16199905"/>
              <a:gd name="adj2" fmla="val 725272"/>
              <a:gd name="adj3" fmla="val 1574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381;p78">
            <a:extLst>
              <a:ext uri="{FF2B5EF4-FFF2-40B4-BE49-F238E27FC236}">
                <a16:creationId xmlns:a16="http://schemas.microsoft.com/office/drawing/2014/main" id="{CA20F46B-8CA1-C863-3A1B-8BD5DEF3D06C}"/>
              </a:ext>
            </a:extLst>
          </p:cNvPr>
          <p:cNvSpPr txBox="1">
            <a:spLocks/>
          </p:cNvSpPr>
          <p:nvPr/>
        </p:nvSpPr>
        <p:spPr>
          <a:xfrm>
            <a:off x="2950655" y="1356656"/>
            <a:ext cx="1148100" cy="441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Hepta Slab"/>
              <a:buNone/>
              <a:defRPr sz="3000" b="1" i="0" u="none" strike="noStrike" cap="none">
                <a:solidFill>
                  <a:schemeClr val="dk1"/>
                </a:solidFill>
                <a:latin typeface="Hepta Slab"/>
                <a:ea typeface="Hepta Slab"/>
                <a:cs typeface="Hepta Slab"/>
                <a:sym typeface="Hepta Slab"/>
              </a:defRPr>
            </a:lvl1pPr>
            <a:lvl2pPr marR="0" lvl="1"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2pPr>
            <a:lvl3pPr marR="0" lvl="2"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3pPr>
            <a:lvl4pPr marR="0" lvl="3"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4pPr>
            <a:lvl5pPr marR="0" lvl="4"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5pPr>
            <a:lvl6pPr marR="0" lvl="5"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6pPr>
            <a:lvl7pPr marR="0" lvl="6"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7pPr>
            <a:lvl8pPr marR="0" lvl="7"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8pPr>
            <a:lvl9pPr marR="0" lvl="8"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9pPr>
          </a:lstStyle>
          <a:p>
            <a:pPr marL="0" marR="0" lvl="0" indent="0" algn="ctr" defTabSz="914400" rtl="0" eaLnBrk="1" fontAlgn="auto" latinLnBrk="0" hangingPunct="1">
              <a:lnSpc>
                <a:spcPct val="150000"/>
              </a:lnSpc>
              <a:spcBef>
                <a:spcPts val="0"/>
              </a:spcBef>
              <a:spcAft>
                <a:spcPts val="0"/>
              </a:spcAft>
              <a:buClr>
                <a:srgbClr val="025373"/>
              </a:buClr>
              <a:buSzPts val="2400"/>
              <a:buFont typeface="Hepta Slab"/>
              <a:buNone/>
              <a:tabLst/>
              <a:defRPr/>
            </a:pPr>
            <a:r>
              <a:rPr kumimoji="0" lang="en-US" sz="2500" b="1" i="0" u="none" strike="noStrike" kern="0" cap="none" spc="0" normalizeH="0" baseline="0" noProof="0">
                <a:ln>
                  <a:noFill/>
                </a:ln>
                <a:solidFill>
                  <a:srgbClr val="025373"/>
                </a:solidFill>
                <a:effectLst/>
                <a:uLnTx/>
                <a:uFillTx/>
                <a:latin typeface="Arial"/>
                <a:cs typeface="Hepta Slab"/>
                <a:sym typeface="Hepta Slab"/>
              </a:rPr>
              <a:t>Trạm 2</a:t>
            </a:r>
          </a:p>
        </p:txBody>
      </p:sp>
      <p:sp>
        <p:nvSpPr>
          <p:cNvPr id="39" name="Google Shape;3381;p78">
            <a:extLst>
              <a:ext uri="{FF2B5EF4-FFF2-40B4-BE49-F238E27FC236}">
                <a16:creationId xmlns:a16="http://schemas.microsoft.com/office/drawing/2014/main" id="{FFC60DA1-6905-1EC1-6B42-EC392A39E767}"/>
              </a:ext>
            </a:extLst>
          </p:cNvPr>
          <p:cNvSpPr txBox="1">
            <a:spLocks/>
          </p:cNvSpPr>
          <p:nvPr/>
        </p:nvSpPr>
        <p:spPr>
          <a:xfrm>
            <a:off x="5169017" y="1342593"/>
            <a:ext cx="1148100" cy="441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Hepta Slab"/>
              <a:buNone/>
              <a:defRPr sz="3000" b="1" i="0" u="none" strike="noStrike" cap="none">
                <a:solidFill>
                  <a:schemeClr val="dk1"/>
                </a:solidFill>
                <a:latin typeface="Hepta Slab"/>
                <a:ea typeface="Hepta Slab"/>
                <a:cs typeface="Hepta Slab"/>
                <a:sym typeface="Hepta Slab"/>
              </a:defRPr>
            </a:lvl1pPr>
            <a:lvl2pPr marR="0" lvl="1"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2pPr>
            <a:lvl3pPr marR="0" lvl="2"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3pPr>
            <a:lvl4pPr marR="0" lvl="3"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4pPr>
            <a:lvl5pPr marR="0" lvl="4"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5pPr>
            <a:lvl6pPr marR="0" lvl="5"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6pPr>
            <a:lvl7pPr marR="0" lvl="6"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7pPr>
            <a:lvl8pPr marR="0" lvl="7"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8pPr>
            <a:lvl9pPr marR="0" lvl="8"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9pPr>
          </a:lstStyle>
          <a:p>
            <a:pPr marL="0" marR="0" lvl="0" indent="0" algn="ctr" defTabSz="914400" rtl="0" eaLnBrk="1" fontAlgn="auto" latinLnBrk="0" hangingPunct="1">
              <a:lnSpc>
                <a:spcPct val="150000"/>
              </a:lnSpc>
              <a:spcBef>
                <a:spcPts val="0"/>
              </a:spcBef>
              <a:spcAft>
                <a:spcPts val="0"/>
              </a:spcAft>
              <a:buClr>
                <a:srgbClr val="025373"/>
              </a:buClr>
              <a:buSzPts val="2400"/>
              <a:buFont typeface="Hepta Slab"/>
              <a:buNone/>
              <a:tabLst/>
              <a:defRPr/>
            </a:pPr>
            <a:r>
              <a:rPr kumimoji="0" lang="en-US" sz="2500" b="1" i="0" u="none" strike="noStrike" kern="0" cap="none" spc="0" normalizeH="0" baseline="0" noProof="0">
                <a:ln>
                  <a:noFill/>
                </a:ln>
                <a:solidFill>
                  <a:srgbClr val="025373"/>
                </a:solidFill>
                <a:effectLst/>
                <a:uLnTx/>
                <a:uFillTx/>
                <a:latin typeface="Arial"/>
                <a:cs typeface="Hepta Slab"/>
                <a:sym typeface="Hepta Slab"/>
              </a:rPr>
              <a:t>Trạm 3</a:t>
            </a:r>
          </a:p>
        </p:txBody>
      </p:sp>
      <p:sp>
        <p:nvSpPr>
          <p:cNvPr id="40" name="Google Shape;3381;p78">
            <a:extLst>
              <a:ext uri="{FF2B5EF4-FFF2-40B4-BE49-F238E27FC236}">
                <a16:creationId xmlns:a16="http://schemas.microsoft.com/office/drawing/2014/main" id="{3B3EB8D5-FA72-D8C7-1BE3-D86AD276AF55}"/>
              </a:ext>
            </a:extLst>
          </p:cNvPr>
          <p:cNvSpPr txBox="1">
            <a:spLocks/>
          </p:cNvSpPr>
          <p:nvPr/>
        </p:nvSpPr>
        <p:spPr>
          <a:xfrm>
            <a:off x="7383189" y="1357341"/>
            <a:ext cx="1148100" cy="441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Hepta Slab"/>
              <a:buNone/>
              <a:defRPr sz="3000" b="1" i="0" u="none" strike="noStrike" cap="none">
                <a:solidFill>
                  <a:schemeClr val="dk1"/>
                </a:solidFill>
                <a:latin typeface="Hepta Slab"/>
                <a:ea typeface="Hepta Slab"/>
                <a:cs typeface="Hepta Slab"/>
                <a:sym typeface="Hepta Slab"/>
              </a:defRPr>
            </a:lvl1pPr>
            <a:lvl2pPr marR="0" lvl="1"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2pPr>
            <a:lvl3pPr marR="0" lvl="2"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3pPr>
            <a:lvl4pPr marR="0" lvl="3"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4pPr>
            <a:lvl5pPr marR="0" lvl="4"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5pPr>
            <a:lvl6pPr marR="0" lvl="5"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6pPr>
            <a:lvl7pPr marR="0" lvl="6"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7pPr>
            <a:lvl8pPr marR="0" lvl="7"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8pPr>
            <a:lvl9pPr marR="0" lvl="8" algn="ctr" rtl="0">
              <a:lnSpc>
                <a:spcPct val="100000"/>
              </a:lnSpc>
              <a:spcBef>
                <a:spcPts val="0"/>
              </a:spcBef>
              <a:spcAft>
                <a:spcPts val="0"/>
              </a:spcAft>
              <a:buClr>
                <a:schemeClr val="dk1"/>
              </a:buClr>
              <a:buSzPts val="2400"/>
              <a:buFont typeface="Hepta Slab"/>
              <a:buNone/>
              <a:defRPr sz="2400" b="1" i="0" u="none" strike="noStrike" cap="none">
                <a:solidFill>
                  <a:schemeClr val="dk1"/>
                </a:solidFill>
                <a:latin typeface="Hepta Slab"/>
                <a:ea typeface="Hepta Slab"/>
                <a:cs typeface="Hepta Slab"/>
                <a:sym typeface="Hepta Slab"/>
              </a:defRPr>
            </a:lvl9pPr>
          </a:lstStyle>
          <a:p>
            <a:pPr marL="0" marR="0" lvl="0" indent="0" algn="ctr" defTabSz="914400" rtl="0" eaLnBrk="1" fontAlgn="auto" latinLnBrk="0" hangingPunct="1">
              <a:lnSpc>
                <a:spcPct val="150000"/>
              </a:lnSpc>
              <a:spcBef>
                <a:spcPts val="0"/>
              </a:spcBef>
              <a:spcAft>
                <a:spcPts val="0"/>
              </a:spcAft>
              <a:buClr>
                <a:srgbClr val="025373"/>
              </a:buClr>
              <a:buSzPts val="2400"/>
              <a:buFont typeface="Hepta Slab"/>
              <a:buNone/>
              <a:tabLst/>
              <a:defRPr/>
            </a:pPr>
            <a:r>
              <a:rPr kumimoji="0" lang="en-US" sz="2500" b="1" i="0" u="none" strike="noStrike" kern="0" cap="none" spc="0" normalizeH="0" baseline="0" noProof="0">
                <a:ln>
                  <a:noFill/>
                </a:ln>
                <a:solidFill>
                  <a:srgbClr val="025373"/>
                </a:solidFill>
                <a:effectLst/>
                <a:uLnTx/>
                <a:uFillTx/>
                <a:latin typeface="Arial"/>
                <a:cs typeface="Hepta Slab"/>
                <a:sym typeface="Hepta Slab"/>
              </a:rPr>
              <a:t>Trạm 4</a:t>
            </a:r>
          </a:p>
        </p:txBody>
      </p:sp>
      <p:sp>
        <p:nvSpPr>
          <p:cNvPr id="4" name="TextBox 3">
            <a:extLst>
              <a:ext uri="{FF2B5EF4-FFF2-40B4-BE49-F238E27FC236}">
                <a16:creationId xmlns:a16="http://schemas.microsoft.com/office/drawing/2014/main" id="{1D16FEEC-06AD-4931-FD1A-750DF08222C7}"/>
              </a:ext>
            </a:extLst>
          </p:cNvPr>
          <p:cNvSpPr txBox="1"/>
          <p:nvPr/>
        </p:nvSpPr>
        <p:spPr>
          <a:xfrm>
            <a:off x="970723" y="3080783"/>
            <a:ext cx="4572000" cy="958660"/>
          </a:xfrm>
          <a:prstGeom prst="rect">
            <a:avLst/>
          </a:prstGeom>
          <a:noFill/>
        </p:spPr>
        <p:txBody>
          <a:bodyPr wrap="square">
            <a:spAutoFit/>
          </a:bodyPr>
          <a:lstStyle/>
          <a:p>
            <a:pPr marL="0" marR="0" algn="just">
              <a:lnSpc>
                <a:spcPct val="150000"/>
              </a:lnSpc>
              <a:spcBef>
                <a:spcPts val="0"/>
              </a:spcBef>
              <a:spcAft>
                <a:spcPts val="0"/>
              </a:spcAft>
            </a:pPr>
            <a:r>
              <a:rPr lang="en-US" sz="2000" b="1">
                <a:effectLst/>
                <a:latin typeface="+mj-lt"/>
                <a:ea typeface="Calibri" panose="020F0502020204030204" pitchFamily="34" charset="0"/>
                <a:cs typeface="Times New Roman" panose="02020603050405020304" pitchFamily="18" charset="0"/>
              </a:rPr>
              <a:t>Câu hỏi 4:</a:t>
            </a:r>
            <a:r>
              <a:rPr lang="en-US" sz="2000">
                <a:effectLst/>
                <a:latin typeface="+mj-lt"/>
                <a:ea typeface="Calibri" panose="020F0502020204030204" pitchFamily="34" charset="0"/>
                <a:cs typeface="Times New Roman" panose="02020603050405020304" pitchFamily="18" charset="0"/>
              </a:rPr>
              <a:t> Phản ứng ở ống nghiệm nào xảy ra nhanh hơn?</a:t>
            </a:r>
          </a:p>
        </p:txBody>
      </p:sp>
      <p:pic>
        <p:nvPicPr>
          <p:cNvPr id="5" name="Picture 4">
            <a:extLst>
              <a:ext uri="{FF2B5EF4-FFF2-40B4-BE49-F238E27FC236}">
                <a16:creationId xmlns:a16="http://schemas.microsoft.com/office/drawing/2014/main" id="{6160A9EA-8616-9990-0974-421D021D06A9}"/>
              </a:ext>
            </a:extLst>
          </p:cNvPr>
          <p:cNvPicPr>
            <a:picLocks noChangeAspect="1"/>
          </p:cNvPicPr>
          <p:nvPr/>
        </p:nvPicPr>
        <p:blipFill>
          <a:blip r:embed="rId3"/>
          <a:stretch>
            <a:fillRect/>
          </a:stretch>
        </p:blipFill>
        <p:spPr>
          <a:xfrm>
            <a:off x="6543771" y="2691108"/>
            <a:ext cx="1413468" cy="21021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037575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30"/>
        <p:cNvGrpSpPr/>
        <p:nvPr/>
      </p:nvGrpSpPr>
      <p:grpSpPr>
        <a:xfrm>
          <a:off x="0" y="0"/>
          <a:ext cx="0" cy="0"/>
          <a:chOff x="0" y="0"/>
          <a:chExt cx="0" cy="0"/>
        </a:xfrm>
      </p:grpSpPr>
      <p:grpSp>
        <p:nvGrpSpPr>
          <p:cNvPr id="1676" name="Google Shape;1676;p54"/>
          <p:cNvGrpSpPr/>
          <p:nvPr/>
        </p:nvGrpSpPr>
        <p:grpSpPr>
          <a:xfrm flipH="1">
            <a:off x="6812708" y="2968381"/>
            <a:ext cx="1774490" cy="2084919"/>
            <a:chOff x="5950650" y="2645925"/>
            <a:chExt cx="1209275" cy="1420825"/>
          </a:xfrm>
        </p:grpSpPr>
        <p:sp>
          <p:nvSpPr>
            <p:cNvPr id="1677" name="Google Shape;1677;p54"/>
            <p:cNvSpPr/>
            <p:nvPr/>
          </p:nvSpPr>
          <p:spPr>
            <a:xfrm>
              <a:off x="5950650" y="3061500"/>
              <a:ext cx="615150" cy="807375"/>
            </a:xfrm>
            <a:custGeom>
              <a:avLst/>
              <a:gdLst/>
              <a:ahLst/>
              <a:cxnLst/>
              <a:rect l="l" t="t" r="r" b="b"/>
              <a:pathLst>
                <a:path w="24606" h="32295" extrusionOk="0">
                  <a:moveTo>
                    <a:pt x="20382" y="1"/>
                  </a:moveTo>
                  <a:cubicBezTo>
                    <a:pt x="20382" y="1"/>
                    <a:pt x="1" y="6521"/>
                    <a:pt x="5496" y="32295"/>
                  </a:cubicBezTo>
                  <a:lnTo>
                    <a:pt x="11545" y="32295"/>
                  </a:lnTo>
                  <a:cubicBezTo>
                    <a:pt x="11545" y="32295"/>
                    <a:pt x="10581" y="14026"/>
                    <a:pt x="24606" y="8551"/>
                  </a:cubicBezTo>
                  <a:lnTo>
                    <a:pt x="2038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54"/>
            <p:cNvSpPr/>
            <p:nvPr/>
          </p:nvSpPr>
          <p:spPr>
            <a:xfrm>
              <a:off x="6314600" y="2676525"/>
              <a:ext cx="538275" cy="970925"/>
            </a:xfrm>
            <a:custGeom>
              <a:avLst/>
              <a:gdLst/>
              <a:ahLst/>
              <a:cxnLst/>
              <a:rect l="l" t="t" r="r" b="b"/>
              <a:pathLst>
                <a:path w="21531" h="38837" extrusionOk="0">
                  <a:moveTo>
                    <a:pt x="3753" y="1"/>
                  </a:moveTo>
                  <a:lnTo>
                    <a:pt x="1" y="1805"/>
                  </a:lnTo>
                  <a:lnTo>
                    <a:pt x="17778" y="38836"/>
                  </a:lnTo>
                  <a:lnTo>
                    <a:pt x="21530" y="37032"/>
                  </a:lnTo>
                  <a:lnTo>
                    <a:pt x="375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54"/>
            <p:cNvSpPr/>
            <p:nvPr/>
          </p:nvSpPr>
          <p:spPr>
            <a:xfrm>
              <a:off x="6686250" y="3258350"/>
              <a:ext cx="166625" cy="389100"/>
            </a:xfrm>
            <a:custGeom>
              <a:avLst/>
              <a:gdLst/>
              <a:ahLst/>
              <a:cxnLst/>
              <a:rect l="l" t="t" r="r" b="b"/>
              <a:pathLst>
                <a:path w="6665" h="15564" extrusionOk="0">
                  <a:moveTo>
                    <a:pt x="62" y="0"/>
                  </a:moveTo>
                  <a:lnTo>
                    <a:pt x="62" y="0"/>
                  </a:lnTo>
                  <a:cubicBezTo>
                    <a:pt x="1723" y="5249"/>
                    <a:pt x="2133" y="8940"/>
                    <a:pt x="903" y="9555"/>
                  </a:cubicBezTo>
                  <a:cubicBezTo>
                    <a:pt x="790" y="9602"/>
                    <a:pt x="664" y="9628"/>
                    <a:pt x="528" y="9628"/>
                  </a:cubicBezTo>
                  <a:cubicBezTo>
                    <a:pt x="366" y="9628"/>
                    <a:pt x="189" y="9592"/>
                    <a:pt x="0" y="9514"/>
                  </a:cubicBezTo>
                  <a:lnTo>
                    <a:pt x="0" y="9514"/>
                  </a:lnTo>
                  <a:lnTo>
                    <a:pt x="2892" y="15563"/>
                  </a:lnTo>
                  <a:lnTo>
                    <a:pt x="6664" y="13759"/>
                  </a:lnTo>
                  <a:lnTo>
                    <a:pt x="62"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54"/>
            <p:cNvSpPr/>
            <p:nvPr/>
          </p:nvSpPr>
          <p:spPr>
            <a:xfrm>
              <a:off x="6315625" y="2753425"/>
              <a:ext cx="535700" cy="815575"/>
            </a:xfrm>
            <a:custGeom>
              <a:avLst/>
              <a:gdLst/>
              <a:ahLst/>
              <a:cxnLst/>
              <a:rect l="l" t="t" r="r" b="b"/>
              <a:pathLst>
                <a:path w="21428" h="32623" extrusionOk="0">
                  <a:moveTo>
                    <a:pt x="7505" y="1"/>
                  </a:moveTo>
                  <a:lnTo>
                    <a:pt x="1" y="3609"/>
                  </a:lnTo>
                  <a:lnTo>
                    <a:pt x="13903" y="32623"/>
                  </a:lnTo>
                  <a:lnTo>
                    <a:pt x="21428" y="29014"/>
                  </a:lnTo>
                  <a:lnTo>
                    <a:pt x="75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54"/>
            <p:cNvSpPr/>
            <p:nvPr/>
          </p:nvSpPr>
          <p:spPr>
            <a:xfrm>
              <a:off x="6606275" y="3209650"/>
              <a:ext cx="245050" cy="359350"/>
            </a:xfrm>
            <a:custGeom>
              <a:avLst/>
              <a:gdLst/>
              <a:ahLst/>
              <a:cxnLst/>
              <a:rect l="l" t="t" r="r" b="b"/>
              <a:pathLst>
                <a:path w="9802" h="14374" extrusionOk="0">
                  <a:moveTo>
                    <a:pt x="4614" y="0"/>
                  </a:moveTo>
                  <a:lnTo>
                    <a:pt x="4614" y="0"/>
                  </a:lnTo>
                  <a:cubicBezTo>
                    <a:pt x="5086" y="4491"/>
                    <a:pt x="4081" y="8038"/>
                    <a:pt x="1600" y="9227"/>
                  </a:cubicBezTo>
                  <a:cubicBezTo>
                    <a:pt x="1108" y="9473"/>
                    <a:pt x="575" y="9596"/>
                    <a:pt x="1" y="9637"/>
                  </a:cubicBezTo>
                  <a:lnTo>
                    <a:pt x="2277" y="14374"/>
                  </a:lnTo>
                  <a:lnTo>
                    <a:pt x="9802" y="10765"/>
                  </a:lnTo>
                  <a:lnTo>
                    <a:pt x="461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54"/>
            <p:cNvSpPr/>
            <p:nvPr/>
          </p:nvSpPr>
          <p:spPr>
            <a:xfrm>
              <a:off x="6288975" y="2731525"/>
              <a:ext cx="241975" cy="137625"/>
            </a:xfrm>
            <a:custGeom>
              <a:avLst/>
              <a:gdLst/>
              <a:ahLst/>
              <a:cxnLst/>
              <a:rect l="l" t="t" r="r" b="b"/>
              <a:pathLst>
                <a:path w="9679" h="5505" extrusionOk="0">
                  <a:moveTo>
                    <a:pt x="8689" y="1"/>
                  </a:moveTo>
                  <a:cubicBezTo>
                    <a:pt x="8580" y="1"/>
                    <a:pt x="8470" y="25"/>
                    <a:pt x="8366" y="77"/>
                  </a:cubicBezTo>
                  <a:lnTo>
                    <a:pt x="554" y="3809"/>
                  </a:lnTo>
                  <a:cubicBezTo>
                    <a:pt x="165" y="3993"/>
                    <a:pt x="1" y="4444"/>
                    <a:pt x="185" y="4834"/>
                  </a:cubicBezTo>
                  <a:lnTo>
                    <a:pt x="308" y="5080"/>
                  </a:lnTo>
                  <a:cubicBezTo>
                    <a:pt x="441" y="5345"/>
                    <a:pt x="711" y="5505"/>
                    <a:pt x="990" y="5505"/>
                  </a:cubicBezTo>
                  <a:cubicBezTo>
                    <a:pt x="1099" y="5505"/>
                    <a:pt x="1209" y="5480"/>
                    <a:pt x="1313" y="5429"/>
                  </a:cubicBezTo>
                  <a:lnTo>
                    <a:pt x="9146" y="1676"/>
                  </a:lnTo>
                  <a:cubicBezTo>
                    <a:pt x="9515" y="1512"/>
                    <a:pt x="9679" y="1041"/>
                    <a:pt x="9494" y="672"/>
                  </a:cubicBezTo>
                  <a:lnTo>
                    <a:pt x="9371" y="426"/>
                  </a:lnTo>
                  <a:cubicBezTo>
                    <a:pt x="9238" y="160"/>
                    <a:pt x="8968" y="1"/>
                    <a:pt x="8689"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54"/>
            <p:cNvSpPr/>
            <p:nvPr/>
          </p:nvSpPr>
          <p:spPr>
            <a:xfrm>
              <a:off x="6636525" y="3454825"/>
              <a:ext cx="241475" cy="138125"/>
            </a:xfrm>
            <a:custGeom>
              <a:avLst/>
              <a:gdLst/>
              <a:ahLst/>
              <a:cxnLst/>
              <a:rect l="l" t="t" r="r" b="b"/>
              <a:pathLst>
                <a:path w="9659" h="5525" extrusionOk="0">
                  <a:moveTo>
                    <a:pt x="8670" y="1"/>
                  </a:moveTo>
                  <a:cubicBezTo>
                    <a:pt x="8559" y="1"/>
                    <a:pt x="8449" y="25"/>
                    <a:pt x="8346" y="77"/>
                  </a:cubicBezTo>
                  <a:lnTo>
                    <a:pt x="534" y="3829"/>
                  </a:lnTo>
                  <a:cubicBezTo>
                    <a:pt x="165" y="4013"/>
                    <a:pt x="1" y="4464"/>
                    <a:pt x="185" y="4854"/>
                  </a:cubicBezTo>
                  <a:lnTo>
                    <a:pt x="288" y="5100"/>
                  </a:lnTo>
                  <a:cubicBezTo>
                    <a:pt x="420" y="5365"/>
                    <a:pt x="691" y="5525"/>
                    <a:pt x="977" y="5525"/>
                  </a:cubicBezTo>
                  <a:cubicBezTo>
                    <a:pt x="1089" y="5525"/>
                    <a:pt x="1203" y="5501"/>
                    <a:pt x="1313" y="5449"/>
                  </a:cubicBezTo>
                  <a:lnTo>
                    <a:pt x="9125" y="1696"/>
                  </a:lnTo>
                  <a:cubicBezTo>
                    <a:pt x="9494" y="1512"/>
                    <a:pt x="9658" y="1061"/>
                    <a:pt x="9474" y="692"/>
                  </a:cubicBezTo>
                  <a:lnTo>
                    <a:pt x="9371" y="446"/>
                  </a:lnTo>
                  <a:cubicBezTo>
                    <a:pt x="9238" y="164"/>
                    <a:pt x="8955" y="1"/>
                    <a:pt x="8670"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54"/>
            <p:cNvSpPr/>
            <p:nvPr/>
          </p:nvSpPr>
          <p:spPr>
            <a:xfrm>
              <a:off x="6284875" y="2645925"/>
              <a:ext cx="146125" cy="92000"/>
            </a:xfrm>
            <a:custGeom>
              <a:avLst/>
              <a:gdLst/>
              <a:ahLst/>
              <a:cxnLst/>
              <a:rect l="l" t="t" r="r" b="b"/>
              <a:pathLst>
                <a:path w="5845" h="3680" extrusionOk="0">
                  <a:moveTo>
                    <a:pt x="4868" y="1"/>
                  </a:moveTo>
                  <a:cubicBezTo>
                    <a:pt x="4756" y="1"/>
                    <a:pt x="4641" y="25"/>
                    <a:pt x="4532" y="77"/>
                  </a:cubicBezTo>
                  <a:lnTo>
                    <a:pt x="534" y="1984"/>
                  </a:lnTo>
                  <a:cubicBezTo>
                    <a:pt x="165" y="2168"/>
                    <a:pt x="0" y="2640"/>
                    <a:pt x="185" y="3009"/>
                  </a:cubicBezTo>
                  <a:lnTo>
                    <a:pt x="308" y="3255"/>
                  </a:lnTo>
                  <a:cubicBezTo>
                    <a:pt x="426" y="3520"/>
                    <a:pt x="703" y="3680"/>
                    <a:pt x="987" y="3680"/>
                  </a:cubicBezTo>
                  <a:cubicBezTo>
                    <a:pt x="1097" y="3680"/>
                    <a:pt x="1209" y="3655"/>
                    <a:pt x="1313" y="3603"/>
                  </a:cubicBezTo>
                  <a:lnTo>
                    <a:pt x="5311" y="1697"/>
                  </a:lnTo>
                  <a:cubicBezTo>
                    <a:pt x="5701" y="1512"/>
                    <a:pt x="5844" y="1061"/>
                    <a:pt x="5680" y="671"/>
                  </a:cubicBezTo>
                  <a:lnTo>
                    <a:pt x="5557" y="425"/>
                  </a:lnTo>
                  <a:cubicBezTo>
                    <a:pt x="5425" y="160"/>
                    <a:pt x="5154" y="1"/>
                    <a:pt x="4868"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54"/>
            <p:cNvSpPr/>
            <p:nvPr/>
          </p:nvSpPr>
          <p:spPr>
            <a:xfrm>
              <a:off x="6389450" y="3104600"/>
              <a:ext cx="174300" cy="158875"/>
            </a:xfrm>
            <a:custGeom>
              <a:avLst/>
              <a:gdLst/>
              <a:ahLst/>
              <a:cxnLst/>
              <a:rect l="l" t="t" r="r" b="b"/>
              <a:pathLst>
                <a:path w="6972" h="6355" extrusionOk="0">
                  <a:moveTo>
                    <a:pt x="3516" y="1"/>
                  </a:moveTo>
                  <a:cubicBezTo>
                    <a:pt x="2069" y="1"/>
                    <a:pt x="746" y="995"/>
                    <a:pt x="410" y="2460"/>
                  </a:cubicBezTo>
                  <a:cubicBezTo>
                    <a:pt x="0" y="4161"/>
                    <a:pt x="1067" y="5863"/>
                    <a:pt x="2768" y="6273"/>
                  </a:cubicBezTo>
                  <a:cubicBezTo>
                    <a:pt x="3008" y="6328"/>
                    <a:pt x="3248" y="6355"/>
                    <a:pt x="3485" y="6355"/>
                  </a:cubicBezTo>
                  <a:cubicBezTo>
                    <a:pt x="4925" y="6355"/>
                    <a:pt x="6230" y="5374"/>
                    <a:pt x="6582" y="3895"/>
                  </a:cubicBezTo>
                  <a:cubicBezTo>
                    <a:pt x="6972" y="2193"/>
                    <a:pt x="5926" y="491"/>
                    <a:pt x="4224" y="81"/>
                  </a:cubicBezTo>
                  <a:cubicBezTo>
                    <a:pt x="3987" y="27"/>
                    <a:pt x="3750" y="1"/>
                    <a:pt x="3516"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54"/>
            <p:cNvSpPr/>
            <p:nvPr/>
          </p:nvSpPr>
          <p:spPr>
            <a:xfrm>
              <a:off x="6443275" y="3150175"/>
              <a:ext cx="67675" cy="67200"/>
            </a:xfrm>
            <a:custGeom>
              <a:avLst/>
              <a:gdLst/>
              <a:ahLst/>
              <a:cxnLst/>
              <a:rect l="l" t="t" r="r" b="b"/>
              <a:pathLst>
                <a:path w="2707" h="2688" extrusionOk="0">
                  <a:moveTo>
                    <a:pt x="1354" y="1"/>
                  </a:moveTo>
                  <a:cubicBezTo>
                    <a:pt x="615" y="1"/>
                    <a:pt x="0" y="616"/>
                    <a:pt x="0" y="1354"/>
                  </a:cubicBezTo>
                  <a:cubicBezTo>
                    <a:pt x="0" y="2092"/>
                    <a:pt x="615" y="2687"/>
                    <a:pt x="1354" y="2687"/>
                  </a:cubicBezTo>
                  <a:cubicBezTo>
                    <a:pt x="2092" y="2687"/>
                    <a:pt x="2707" y="2092"/>
                    <a:pt x="2707" y="1354"/>
                  </a:cubicBezTo>
                  <a:cubicBezTo>
                    <a:pt x="2707" y="616"/>
                    <a:pt x="2092" y="1"/>
                    <a:pt x="13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54"/>
            <p:cNvSpPr/>
            <p:nvPr/>
          </p:nvSpPr>
          <p:spPr>
            <a:xfrm>
              <a:off x="6298725" y="3952925"/>
              <a:ext cx="861200" cy="113825"/>
            </a:xfrm>
            <a:custGeom>
              <a:avLst/>
              <a:gdLst/>
              <a:ahLst/>
              <a:cxnLst/>
              <a:rect l="l" t="t" r="r" b="b"/>
              <a:pathLst>
                <a:path w="34448" h="4553" extrusionOk="0">
                  <a:moveTo>
                    <a:pt x="0" y="1"/>
                  </a:moveTo>
                  <a:lnTo>
                    <a:pt x="0" y="4553"/>
                  </a:lnTo>
                  <a:lnTo>
                    <a:pt x="34448" y="4553"/>
                  </a:lnTo>
                  <a:lnTo>
                    <a:pt x="34448"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54"/>
            <p:cNvSpPr/>
            <p:nvPr/>
          </p:nvSpPr>
          <p:spPr>
            <a:xfrm>
              <a:off x="5971675" y="3744250"/>
              <a:ext cx="414725" cy="322500"/>
            </a:xfrm>
            <a:custGeom>
              <a:avLst/>
              <a:gdLst/>
              <a:ahLst/>
              <a:cxnLst/>
              <a:rect l="l" t="t" r="r" b="b"/>
              <a:pathLst>
                <a:path w="16589" h="12900" extrusionOk="0">
                  <a:moveTo>
                    <a:pt x="15555" y="1"/>
                  </a:moveTo>
                  <a:cubicBezTo>
                    <a:pt x="15427" y="1"/>
                    <a:pt x="15293" y="21"/>
                    <a:pt x="15153" y="64"/>
                  </a:cubicBezTo>
                  <a:lnTo>
                    <a:pt x="1456" y="4165"/>
                  </a:lnTo>
                  <a:cubicBezTo>
                    <a:pt x="656" y="4411"/>
                    <a:pt x="0" y="5272"/>
                    <a:pt x="0" y="6113"/>
                  </a:cubicBezTo>
                  <a:lnTo>
                    <a:pt x="0" y="11382"/>
                  </a:lnTo>
                  <a:cubicBezTo>
                    <a:pt x="0" y="12223"/>
                    <a:pt x="677" y="12900"/>
                    <a:pt x="1518" y="12900"/>
                  </a:cubicBezTo>
                  <a:lnTo>
                    <a:pt x="15092" y="12900"/>
                  </a:lnTo>
                  <a:cubicBezTo>
                    <a:pt x="15912" y="12900"/>
                    <a:pt x="16588" y="12223"/>
                    <a:pt x="16588" y="11382"/>
                  </a:cubicBezTo>
                  <a:lnTo>
                    <a:pt x="16588" y="1151"/>
                  </a:lnTo>
                  <a:cubicBezTo>
                    <a:pt x="16588" y="457"/>
                    <a:pt x="16155" y="1"/>
                    <a:pt x="155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54"/>
            <p:cNvSpPr/>
            <p:nvPr/>
          </p:nvSpPr>
          <p:spPr>
            <a:xfrm>
              <a:off x="6008575" y="3876050"/>
              <a:ext cx="33850" cy="33850"/>
            </a:xfrm>
            <a:custGeom>
              <a:avLst/>
              <a:gdLst/>
              <a:ahLst/>
              <a:cxnLst/>
              <a:rect l="l" t="t" r="r" b="b"/>
              <a:pathLst>
                <a:path w="1354" h="1354" extrusionOk="0">
                  <a:moveTo>
                    <a:pt x="677" y="0"/>
                  </a:moveTo>
                  <a:cubicBezTo>
                    <a:pt x="308" y="0"/>
                    <a:pt x="1" y="308"/>
                    <a:pt x="1" y="677"/>
                  </a:cubicBezTo>
                  <a:cubicBezTo>
                    <a:pt x="1" y="1046"/>
                    <a:pt x="308" y="1353"/>
                    <a:pt x="677" y="1353"/>
                  </a:cubicBezTo>
                  <a:cubicBezTo>
                    <a:pt x="1046" y="1353"/>
                    <a:pt x="1354" y="1046"/>
                    <a:pt x="1354" y="677"/>
                  </a:cubicBezTo>
                  <a:cubicBezTo>
                    <a:pt x="1354" y="308"/>
                    <a:pt x="1046" y="0"/>
                    <a:pt x="67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54"/>
            <p:cNvSpPr/>
            <p:nvPr/>
          </p:nvSpPr>
          <p:spPr>
            <a:xfrm>
              <a:off x="6322300" y="3782225"/>
              <a:ext cx="33850" cy="33875"/>
            </a:xfrm>
            <a:custGeom>
              <a:avLst/>
              <a:gdLst/>
              <a:ahLst/>
              <a:cxnLst/>
              <a:rect l="l" t="t" r="r" b="b"/>
              <a:pathLst>
                <a:path w="1354" h="1355" extrusionOk="0">
                  <a:moveTo>
                    <a:pt x="677" y="1"/>
                  </a:moveTo>
                  <a:cubicBezTo>
                    <a:pt x="287" y="1"/>
                    <a:pt x="0" y="308"/>
                    <a:pt x="0" y="677"/>
                  </a:cubicBezTo>
                  <a:cubicBezTo>
                    <a:pt x="0" y="1067"/>
                    <a:pt x="287" y="1354"/>
                    <a:pt x="677" y="1354"/>
                  </a:cubicBezTo>
                  <a:cubicBezTo>
                    <a:pt x="1046" y="1354"/>
                    <a:pt x="1354" y="1067"/>
                    <a:pt x="1354" y="677"/>
                  </a:cubicBezTo>
                  <a:cubicBezTo>
                    <a:pt x="1354" y="308"/>
                    <a:pt x="1046" y="21"/>
                    <a:pt x="677"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54"/>
            <p:cNvSpPr/>
            <p:nvPr/>
          </p:nvSpPr>
          <p:spPr>
            <a:xfrm>
              <a:off x="6008575" y="3999075"/>
              <a:ext cx="33850" cy="33850"/>
            </a:xfrm>
            <a:custGeom>
              <a:avLst/>
              <a:gdLst/>
              <a:ahLst/>
              <a:cxnLst/>
              <a:rect l="l" t="t" r="r" b="b"/>
              <a:pathLst>
                <a:path w="1354" h="1354" extrusionOk="0">
                  <a:moveTo>
                    <a:pt x="677" y="0"/>
                  </a:moveTo>
                  <a:cubicBezTo>
                    <a:pt x="308" y="0"/>
                    <a:pt x="1" y="308"/>
                    <a:pt x="1" y="677"/>
                  </a:cubicBezTo>
                  <a:cubicBezTo>
                    <a:pt x="1" y="1046"/>
                    <a:pt x="308" y="1353"/>
                    <a:pt x="677" y="1353"/>
                  </a:cubicBezTo>
                  <a:cubicBezTo>
                    <a:pt x="1046" y="1353"/>
                    <a:pt x="1354" y="1046"/>
                    <a:pt x="1354" y="677"/>
                  </a:cubicBezTo>
                  <a:cubicBezTo>
                    <a:pt x="1354" y="308"/>
                    <a:pt x="1046" y="0"/>
                    <a:pt x="67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54"/>
            <p:cNvSpPr/>
            <p:nvPr/>
          </p:nvSpPr>
          <p:spPr>
            <a:xfrm>
              <a:off x="6322300" y="3999075"/>
              <a:ext cx="33850" cy="33850"/>
            </a:xfrm>
            <a:custGeom>
              <a:avLst/>
              <a:gdLst/>
              <a:ahLst/>
              <a:cxnLst/>
              <a:rect l="l" t="t" r="r" b="b"/>
              <a:pathLst>
                <a:path w="1354" h="1354" extrusionOk="0">
                  <a:moveTo>
                    <a:pt x="677" y="0"/>
                  </a:moveTo>
                  <a:cubicBezTo>
                    <a:pt x="287" y="0"/>
                    <a:pt x="0" y="308"/>
                    <a:pt x="0" y="677"/>
                  </a:cubicBezTo>
                  <a:cubicBezTo>
                    <a:pt x="0" y="1046"/>
                    <a:pt x="287" y="1353"/>
                    <a:pt x="677" y="1353"/>
                  </a:cubicBezTo>
                  <a:cubicBezTo>
                    <a:pt x="1046" y="1353"/>
                    <a:pt x="1354" y="1046"/>
                    <a:pt x="1354" y="677"/>
                  </a:cubicBezTo>
                  <a:cubicBezTo>
                    <a:pt x="1354" y="308"/>
                    <a:pt x="1046" y="0"/>
                    <a:pt x="67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54"/>
            <p:cNvSpPr/>
            <p:nvPr/>
          </p:nvSpPr>
          <p:spPr>
            <a:xfrm>
              <a:off x="6386375" y="3829400"/>
              <a:ext cx="658225" cy="63575"/>
            </a:xfrm>
            <a:custGeom>
              <a:avLst/>
              <a:gdLst/>
              <a:ahLst/>
              <a:cxnLst/>
              <a:rect l="l" t="t" r="r" b="b"/>
              <a:pathLst>
                <a:path w="26329" h="2543" extrusionOk="0">
                  <a:moveTo>
                    <a:pt x="0" y="0"/>
                  </a:moveTo>
                  <a:lnTo>
                    <a:pt x="0" y="2543"/>
                  </a:lnTo>
                  <a:lnTo>
                    <a:pt x="26328" y="2543"/>
                  </a:lnTo>
                  <a:lnTo>
                    <a:pt x="26328"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4" name="Google Shape;1694;p54"/>
          <p:cNvSpPr/>
          <p:nvPr/>
        </p:nvSpPr>
        <p:spPr>
          <a:xfrm>
            <a:off x="6194525" y="5053300"/>
            <a:ext cx="2593213"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extBox 13">
            <a:extLst>
              <a:ext uri="{FF2B5EF4-FFF2-40B4-BE49-F238E27FC236}">
                <a16:creationId xmlns:a16="http://schemas.microsoft.com/office/drawing/2014/main" id="{FD138395-5957-4F93-1F99-F46411577A9F}"/>
              </a:ext>
            </a:extLst>
          </p:cNvPr>
          <p:cNvSpPr txBox="1"/>
          <p:nvPr/>
        </p:nvSpPr>
        <p:spPr>
          <a:xfrm>
            <a:off x="471947" y="108945"/>
            <a:ext cx="8473287" cy="658835"/>
          </a:xfrm>
          <a:prstGeom prst="rect">
            <a:avLst/>
          </a:prstGeom>
          <a:noFill/>
        </p:spPr>
        <p:txBody>
          <a:bodyPr wrap="square">
            <a:spAutoFit/>
          </a:bodyPr>
          <a:lstStyle/>
          <a:p>
            <a:pPr marR="0" lvl="0" algn="just">
              <a:lnSpc>
                <a:spcPct val="150000"/>
              </a:lnSpc>
              <a:spcBef>
                <a:spcPts val="0"/>
              </a:spcBef>
              <a:spcAft>
                <a:spcPts val="0"/>
              </a:spcAft>
              <a:buSzPts val="1350"/>
            </a:pPr>
            <a:r>
              <a:rPr lang="en-US" sz="2800" b="1">
                <a:effectLst/>
                <a:latin typeface="+mj-lt"/>
                <a:ea typeface="Calibri" panose="020F0502020204030204" pitchFamily="34" charset="0"/>
                <a:cs typeface="Times New Roman" panose="02020603050405020304" pitchFamily="18" charset="0"/>
              </a:rPr>
              <a:t>1. Ảnh hưởng của nồng độ đến tốc độ phản ứng</a:t>
            </a:r>
            <a:endParaRPr lang="en-US" sz="2800">
              <a:effectLst/>
              <a:latin typeface="+mj-lt"/>
              <a:ea typeface="Calibri" panose="020F0502020204030204" pitchFamily="34" charset="0"/>
              <a:cs typeface="Times New Roman" panose="02020603050405020304" pitchFamily="18" charset="0"/>
            </a:endParaRPr>
          </a:p>
        </p:txBody>
      </p:sp>
      <p:sp>
        <p:nvSpPr>
          <p:cNvPr id="15" name="Arrow: Pentagon 14">
            <a:extLst>
              <a:ext uri="{FF2B5EF4-FFF2-40B4-BE49-F238E27FC236}">
                <a16:creationId xmlns:a16="http://schemas.microsoft.com/office/drawing/2014/main" id="{D2DFC120-31C3-2748-F145-47D8ED95945E}"/>
              </a:ext>
            </a:extLst>
          </p:cNvPr>
          <p:cNvSpPr/>
          <p:nvPr/>
        </p:nvSpPr>
        <p:spPr>
          <a:xfrm>
            <a:off x="0" y="1032387"/>
            <a:ext cx="2389239" cy="658835"/>
          </a:xfrm>
          <a:prstGeom prst="homePlate">
            <a:avLst/>
          </a:prstGeom>
          <a:solidFill>
            <a:schemeClr val="bg1">
              <a:lumMod val="60000"/>
              <a:lumOff val="40000"/>
            </a:schemeClr>
          </a:solidFill>
          <a:ln>
            <a:solidFill>
              <a:schemeClr val="bg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accent6"/>
                </a:solidFill>
              </a:rPr>
              <a:t>Đáp án câu 1</a:t>
            </a:r>
          </a:p>
        </p:txBody>
      </p:sp>
      <p:sp>
        <p:nvSpPr>
          <p:cNvPr id="18" name="TextBox 17">
            <a:extLst>
              <a:ext uri="{FF2B5EF4-FFF2-40B4-BE49-F238E27FC236}">
                <a16:creationId xmlns:a16="http://schemas.microsoft.com/office/drawing/2014/main" id="{84237E0D-5577-67E1-A35B-9BB48D13DF44}"/>
              </a:ext>
            </a:extLst>
          </p:cNvPr>
          <p:cNvSpPr txBox="1"/>
          <p:nvPr/>
        </p:nvSpPr>
        <p:spPr>
          <a:xfrm>
            <a:off x="693097" y="1896853"/>
            <a:ext cx="8030989" cy="1088568"/>
          </a:xfrm>
          <a:prstGeom prst="rect">
            <a:avLst/>
          </a:prstGeom>
          <a:noFill/>
        </p:spPr>
        <p:txBody>
          <a:bodyPr wrap="square">
            <a:spAutoFit/>
          </a:bodyPr>
          <a:lstStyle/>
          <a:p>
            <a:pPr algn="just">
              <a:lnSpc>
                <a:spcPct val="150000"/>
              </a:lnSpc>
            </a:pPr>
            <a:r>
              <a:rPr lang="en-US" sz="2300">
                <a:effectLst/>
                <a:latin typeface="+mj-lt"/>
                <a:ea typeface="Calibri" panose="020F0502020204030204" pitchFamily="34" charset="0"/>
              </a:rPr>
              <a:t>Phản ứng ở ống nghiệm (2) có bọt khí thoát ra nhiều hơn ống nghiệm (1) nên xảy ra nhanh hơn.</a:t>
            </a:r>
            <a:endParaRPr lang="en-US" sz="2300">
              <a:latin typeface="+mj-lt"/>
            </a:endParaRPr>
          </a:p>
        </p:txBody>
      </p:sp>
      <p:sp>
        <p:nvSpPr>
          <p:cNvPr id="21" name="Rectangle: Rounded Corners 20">
            <a:extLst>
              <a:ext uri="{FF2B5EF4-FFF2-40B4-BE49-F238E27FC236}">
                <a16:creationId xmlns:a16="http://schemas.microsoft.com/office/drawing/2014/main" id="{E575457D-66B8-A604-EDD1-BB2FC17805B8}"/>
              </a:ext>
            </a:extLst>
          </p:cNvPr>
          <p:cNvSpPr/>
          <p:nvPr/>
        </p:nvSpPr>
        <p:spPr>
          <a:xfrm>
            <a:off x="353961" y="3458497"/>
            <a:ext cx="6019445" cy="14247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0"/>
              </a:spcAft>
            </a:pPr>
            <a:r>
              <a:rPr lang="en-US" sz="2300" b="1">
                <a:solidFill>
                  <a:schemeClr val="tx1">
                    <a:lumMod val="50000"/>
                  </a:schemeClr>
                </a:solidFill>
                <a:effectLst/>
                <a:latin typeface="+mj-lt"/>
                <a:ea typeface="Calibri" panose="020F0502020204030204" pitchFamily="34" charset="0"/>
                <a:cs typeface="Times New Roman" panose="02020603050405020304" pitchFamily="18" charset="0"/>
              </a:rPr>
              <a:t>Nhận xét:  </a:t>
            </a:r>
            <a:r>
              <a:rPr lang="en-US" sz="2300">
                <a:solidFill>
                  <a:schemeClr val="tx1">
                    <a:lumMod val="50000"/>
                  </a:schemeClr>
                </a:solidFill>
                <a:effectLst/>
                <a:latin typeface="+mj-lt"/>
                <a:ea typeface="Calibri" panose="020F0502020204030204" pitchFamily="34" charset="0"/>
                <a:cs typeface="Times New Roman" panose="02020603050405020304" pitchFamily="18" charset="0"/>
              </a:rPr>
              <a:t>Khi tăng nống độ của chất tham gia phản ứng, tốc độ phản ứng tăng lên.</a:t>
            </a:r>
          </a:p>
        </p:txBody>
      </p:sp>
      <p:sp>
        <p:nvSpPr>
          <p:cNvPr id="23" name="Arrow: Curved Left 22">
            <a:extLst>
              <a:ext uri="{FF2B5EF4-FFF2-40B4-BE49-F238E27FC236}">
                <a16:creationId xmlns:a16="http://schemas.microsoft.com/office/drawing/2014/main" id="{1E8F4887-C685-A649-41E5-0AE42B019B45}"/>
              </a:ext>
            </a:extLst>
          </p:cNvPr>
          <p:cNvSpPr/>
          <p:nvPr/>
        </p:nvSpPr>
        <p:spPr>
          <a:xfrm>
            <a:off x="6121619" y="2675184"/>
            <a:ext cx="965879" cy="796413"/>
          </a:xfrm>
          <a:prstGeom prst="curvedLeftArrow">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145">
                                          <p:stCondLst>
                                            <p:cond delay="0"/>
                                          </p:stCondLst>
                                        </p:cTn>
                                        <p:tgtEl>
                                          <p:spTgt spid="23"/>
                                        </p:tgtEl>
                                      </p:cBhvr>
                                    </p:animEffect>
                                    <p:anim calcmode="lin" valueType="num">
                                      <p:cBhvr>
                                        <p:cTn id="16" dur="456"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7" dur="166"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8" dur="166" tmFilter="0, 0; 0.125,0.2665; 0.25,0.4; 0.375,0.465; 0.5,0.5;  0.625,0.535; 0.75,0.6; 0.875,0.7335; 1,1">
                                          <p:stCondLst>
                                            <p:cond delay="166"/>
                                          </p:stCondLst>
                                        </p:cTn>
                                        <p:tgtEl>
                                          <p:spTgt spid="23"/>
                                        </p:tgtEl>
                                        <p:attrNameLst>
                                          <p:attrName>ppt_y</p:attrName>
                                        </p:attrNameLst>
                                      </p:cBhvr>
                                      <p:tavLst>
                                        <p:tav tm="0" fmla="#ppt_y-sin(pi*$)/9">
                                          <p:val>
                                            <p:fltVal val="0"/>
                                          </p:val>
                                        </p:tav>
                                        <p:tav tm="100000">
                                          <p:val>
                                            <p:fltVal val="1"/>
                                          </p:val>
                                        </p:tav>
                                      </p:tavLst>
                                    </p:anim>
                                    <p:anim calcmode="lin" valueType="num">
                                      <p:cBhvr>
                                        <p:cTn id="19" dur="83" tmFilter="0, 0; 0.125,0.2665; 0.25,0.4; 0.375,0.465; 0.5,0.5;  0.625,0.535; 0.75,0.6; 0.875,0.7335; 1,1">
                                          <p:stCondLst>
                                            <p:cond delay="331"/>
                                          </p:stCondLst>
                                        </p:cTn>
                                        <p:tgtEl>
                                          <p:spTgt spid="23"/>
                                        </p:tgtEl>
                                        <p:attrNameLst>
                                          <p:attrName>ppt_y</p:attrName>
                                        </p:attrNameLst>
                                      </p:cBhvr>
                                      <p:tavLst>
                                        <p:tav tm="0" fmla="#ppt_y-sin(pi*$)/27">
                                          <p:val>
                                            <p:fltVal val="0"/>
                                          </p:val>
                                        </p:tav>
                                        <p:tav tm="100000">
                                          <p:val>
                                            <p:fltVal val="1"/>
                                          </p:val>
                                        </p:tav>
                                      </p:tavLst>
                                    </p:anim>
                                    <p:anim calcmode="lin" valueType="num">
                                      <p:cBhvr>
                                        <p:cTn id="20" dur="41" tmFilter="0, 0; 0.125,0.2665; 0.25,0.4; 0.375,0.465; 0.5,0.5;  0.625,0.535; 0.75,0.6; 0.875,0.7335; 1,1">
                                          <p:stCondLst>
                                            <p:cond delay="414"/>
                                          </p:stCondLst>
                                        </p:cTn>
                                        <p:tgtEl>
                                          <p:spTgt spid="23"/>
                                        </p:tgtEl>
                                        <p:attrNameLst>
                                          <p:attrName>ppt_y</p:attrName>
                                        </p:attrNameLst>
                                      </p:cBhvr>
                                      <p:tavLst>
                                        <p:tav tm="0" fmla="#ppt_y-sin(pi*$)/81">
                                          <p:val>
                                            <p:fltVal val="0"/>
                                          </p:val>
                                        </p:tav>
                                        <p:tav tm="100000">
                                          <p:val>
                                            <p:fltVal val="1"/>
                                          </p:val>
                                        </p:tav>
                                      </p:tavLst>
                                    </p:anim>
                                    <p:animScale>
                                      <p:cBhvr>
                                        <p:cTn id="21" dur="7">
                                          <p:stCondLst>
                                            <p:cond delay="162"/>
                                          </p:stCondLst>
                                        </p:cTn>
                                        <p:tgtEl>
                                          <p:spTgt spid="23"/>
                                        </p:tgtEl>
                                      </p:cBhvr>
                                      <p:to x="100000" y="60000"/>
                                    </p:animScale>
                                    <p:animScale>
                                      <p:cBhvr>
                                        <p:cTn id="22" dur="41" decel="50000">
                                          <p:stCondLst>
                                            <p:cond delay="169"/>
                                          </p:stCondLst>
                                        </p:cTn>
                                        <p:tgtEl>
                                          <p:spTgt spid="23"/>
                                        </p:tgtEl>
                                      </p:cBhvr>
                                      <p:to x="100000" y="100000"/>
                                    </p:animScale>
                                    <p:animScale>
                                      <p:cBhvr>
                                        <p:cTn id="23" dur="7">
                                          <p:stCondLst>
                                            <p:cond delay="328"/>
                                          </p:stCondLst>
                                        </p:cTn>
                                        <p:tgtEl>
                                          <p:spTgt spid="23"/>
                                        </p:tgtEl>
                                      </p:cBhvr>
                                      <p:to x="100000" y="80000"/>
                                    </p:animScale>
                                    <p:animScale>
                                      <p:cBhvr>
                                        <p:cTn id="24" dur="41" decel="50000">
                                          <p:stCondLst>
                                            <p:cond delay="335"/>
                                          </p:stCondLst>
                                        </p:cTn>
                                        <p:tgtEl>
                                          <p:spTgt spid="23"/>
                                        </p:tgtEl>
                                      </p:cBhvr>
                                      <p:to x="100000" y="100000"/>
                                    </p:animScale>
                                    <p:animScale>
                                      <p:cBhvr>
                                        <p:cTn id="25" dur="7">
                                          <p:stCondLst>
                                            <p:cond delay="410"/>
                                          </p:stCondLst>
                                        </p:cTn>
                                        <p:tgtEl>
                                          <p:spTgt spid="23"/>
                                        </p:tgtEl>
                                      </p:cBhvr>
                                      <p:to x="100000" y="90000"/>
                                    </p:animScale>
                                    <p:animScale>
                                      <p:cBhvr>
                                        <p:cTn id="26" dur="41" decel="50000">
                                          <p:stCondLst>
                                            <p:cond delay="417"/>
                                          </p:stCondLst>
                                        </p:cTn>
                                        <p:tgtEl>
                                          <p:spTgt spid="23"/>
                                        </p:tgtEl>
                                      </p:cBhvr>
                                      <p:to x="100000" y="100000"/>
                                    </p:animScale>
                                    <p:animScale>
                                      <p:cBhvr>
                                        <p:cTn id="27" dur="7">
                                          <p:stCondLst>
                                            <p:cond delay="452"/>
                                          </p:stCondLst>
                                        </p:cTn>
                                        <p:tgtEl>
                                          <p:spTgt spid="23"/>
                                        </p:tgtEl>
                                      </p:cBhvr>
                                      <p:to x="100000" y="95000"/>
                                    </p:animScale>
                                    <p:animScale>
                                      <p:cBhvr>
                                        <p:cTn id="28" dur="41" decel="50000">
                                          <p:stCondLst>
                                            <p:cond delay="459"/>
                                          </p:stCondLst>
                                        </p:cTn>
                                        <p:tgtEl>
                                          <p:spTgt spid="23"/>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145">
                                          <p:stCondLst>
                                            <p:cond delay="0"/>
                                          </p:stCondLst>
                                        </p:cTn>
                                        <p:tgtEl>
                                          <p:spTgt spid="21"/>
                                        </p:tgtEl>
                                      </p:cBhvr>
                                    </p:animEffect>
                                    <p:anim calcmode="lin" valueType="num">
                                      <p:cBhvr>
                                        <p:cTn id="32" dur="456"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3" dur="166"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4" dur="166" tmFilter="0, 0; 0.125,0.2665; 0.25,0.4; 0.375,0.465; 0.5,0.5;  0.625,0.535; 0.75,0.6; 0.875,0.7335; 1,1">
                                          <p:stCondLst>
                                            <p:cond delay="166"/>
                                          </p:stCondLst>
                                        </p:cTn>
                                        <p:tgtEl>
                                          <p:spTgt spid="21"/>
                                        </p:tgtEl>
                                        <p:attrNameLst>
                                          <p:attrName>ppt_y</p:attrName>
                                        </p:attrNameLst>
                                      </p:cBhvr>
                                      <p:tavLst>
                                        <p:tav tm="0" fmla="#ppt_y-sin(pi*$)/9">
                                          <p:val>
                                            <p:fltVal val="0"/>
                                          </p:val>
                                        </p:tav>
                                        <p:tav tm="100000">
                                          <p:val>
                                            <p:fltVal val="1"/>
                                          </p:val>
                                        </p:tav>
                                      </p:tavLst>
                                    </p:anim>
                                    <p:anim calcmode="lin" valueType="num">
                                      <p:cBhvr>
                                        <p:cTn id="35" dur="83" tmFilter="0, 0; 0.125,0.2665; 0.25,0.4; 0.375,0.465; 0.5,0.5;  0.625,0.535; 0.75,0.6; 0.875,0.7335; 1,1">
                                          <p:stCondLst>
                                            <p:cond delay="331"/>
                                          </p:stCondLst>
                                        </p:cTn>
                                        <p:tgtEl>
                                          <p:spTgt spid="21"/>
                                        </p:tgtEl>
                                        <p:attrNameLst>
                                          <p:attrName>ppt_y</p:attrName>
                                        </p:attrNameLst>
                                      </p:cBhvr>
                                      <p:tavLst>
                                        <p:tav tm="0" fmla="#ppt_y-sin(pi*$)/27">
                                          <p:val>
                                            <p:fltVal val="0"/>
                                          </p:val>
                                        </p:tav>
                                        <p:tav tm="100000">
                                          <p:val>
                                            <p:fltVal val="1"/>
                                          </p:val>
                                        </p:tav>
                                      </p:tavLst>
                                    </p:anim>
                                    <p:anim calcmode="lin" valueType="num">
                                      <p:cBhvr>
                                        <p:cTn id="36" dur="41" tmFilter="0, 0; 0.125,0.2665; 0.25,0.4; 0.375,0.465; 0.5,0.5;  0.625,0.535; 0.75,0.6; 0.875,0.7335; 1,1">
                                          <p:stCondLst>
                                            <p:cond delay="414"/>
                                          </p:stCondLst>
                                        </p:cTn>
                                        <p:tgtEl>
                                          <p:spTgt spid="21"/>
                                        </p:tgtEl>
                                        <p:attrNameLst>
                                          <p:attrName>ppt_y</p:attrName>
                                        </p:attrNameLst>
                                      </p:cBhvr>
                                      <p:tavLst>
                                        <p:tav tm="0" fmla="#ppt_y-sin(pi*$)/81">
                                          <p:val>
                                            <p:fltVal val="0"/>
                                          </p:val>
                                        </p:tav>
                                        <p:tav tm="100000">
                                          <p:val>
                                            <p:fltVal val="1"/>
                                          </p:val>
                                        </p:tav>
                                      </p:tavLst>
                                    </p:anim>
                                    <p:animScale>
                                      <p:cBhvr>
                                        <p:cTn id="37" dur="7">
                                          <p:stCondLst>
                                            <p:cond delay="162"/>
                                          </p:stCondLst>
                                        </p:cTn>
                                        <p:tgtEl>
                                          <p:spTgt spid="21"/>
                                        </p:tgtEl>
                                      </p:cBhvr>
                                      <p:to x="100000" y="60000"/>
                                    </p:animScale>
                                    <p:animScale>
                                      <p:cBhvr>
                                        <p:cTn id="38" dur="41" decel="50000">
                                          <p:stCondLst>
                                            <p:cond delay="169"/>
                                          </p:stCondLst>
                                        </p:cTn>
                                        <p:tgtEl>
                                          <p:spTgt spid="21"/>
                                        </p:tgtEl>
                                      </p:cBhvr>
                                      <p:to x="100000" y="100000"/>
                                    </p:animScale>
                                    <p:animScale>
                                      <p:cBhvr>
                                        <p:cTn id="39" dur="7">
                                          <p:stCondLst>
                                            <p:cond delay="328"/>
                                          </p:stCondLst>
                                        </p:cTn>
                                        <p:tgtEl>
                                          <p:spTgt spid="21"/>
                                        </p:tgtEl>
                                      </p:cBhvr>
                                      <p:to x="100000" y="80000"/>
                                    </p:animScale>
                                    <p:animScale>
                                      <p:cBhvr>
                                        <p:cTn id="40" dur="41" decel="50000">
                                          <p:stCondLst>
                                            <p:cond delay="335"/>
                                          </p:stCondLst>
                                        </p:cTn>
                                        <p:tgtEl>
                                          <p:spTgt spid="21"/>
                                        </p:tgtEl>
                                      </p:cBhvr>
                                      <p:to x="100000" y="100000"/>
                                    </p:animScale>
                                    <p:animScale>
                                      <p:cBhvr>
                                        <p:cTn id="41" dur="7">
                                          <p:stCondLst>
                                            <p:cond delay="410"/>
                                          </p:stCondLst>
                                        </p:cTn>
                                        <p:tgtEl>
                                          <p:spTgt spid="21"/>
                                        </p:tgtEl>
                                      </p:cBhvr>
                                      <p:to x="100000" y="90000"/>
                                    </p:animScale>
                                    <p:animScale>
                                      <p:cBhvr>
                                        <p:cTn id="42" dur="41" decel="50000">
                                          <p:stCondLst>
                                            <p:cond delay="417"/>
                                          </p:stCondLst>
                                        </p:cTn>
                                        <p:tgtEl>
                                          <p:spTgt spid="21"/>
                                        </p:tgtEl>
                                      </p:cBhvr>
                                      <p:to x="100000" y="100000"/>
                                    </p:animScale>
                                    <p:animScale>
                                      <p:cBhvr>
                                        <p:cTn id="43" dur="7">
                                          <p:stCondLst>
                                            <p:cond delay="452"/>
                                          </p:stCondLst>
                                        </p:cTn>
                                        <p:tgtEl>
                                          <p:spTgt spid="21"/>
                                        </p:tgtEl>
                                      </p:cBhvr>
                                      <p:to x="100000" y="95000"/>
                                    </p:animScale>
                                    <p:animScale>
                                      <p:cBhvr>
                                        <p:cTn id="44" dur="41" decel="50000">
                                          <p:stCondLst>
                                            <p:cond delay="459"/>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p:bldP spid="21"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30"/>
        <p:cNvGrpSpPr/>
        <p:nvPr/>
      </p:nvGrpSpPr>
      <p:grpSpPr>
        <a:xfrm>
          <a:off x="0" y="0"/>
          <a:ext cx="0" cy="0"/>
          <a:chOff x="0" y="0"/>
          <a:chExt cx="0" cy="0"/>
        </a:xfrm>
      </p:grpSpPr>
      <p:sp>
        <p:nvSpPr>
          <p:cNvPr id="14" name="TextBox 13">
            <a:extLst>
              <a:ext uri="{FF2B5EF4-FFF2-40B4-BE49-F238E27FC236}">
                <a16:creationId xmlns:a16="http://schemas.microsoft.com/office/drawing/2014/main" id="{FD138395-5957-4F93-1F99-F46411577A9F}"/>
              </a:ext>
            </a:extLst>
          </p:cNvPr>
          <p:cNvSpPr txBox="1"/>
          <p:nvPr/>
        </p:nvSpPr>
        <p:spPr>
          <a:xfrm>
            <a:off x="471947" y="108945"/>
            <a:ext cx="8473287" cy="65883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Pts val="1350"/>
              <a:buFont typeface="Arial"/>
              <a:buNone/>
              <a:tabLst/>
              <a:defRPr/>
            </a:pPr>
            <a:r>
              <a:rPr lang="en-US" sz="2800" b="1">
                <a:ea typeface="Calibri" panose="020F0502020204030204" pitchFamily="34" charset="0"/>
                <a:cs typeface="Times New Roman" panose="02020603050405020304" pitchFamily="18" charset="0"/>
              </a:rPr>
              <a:t>2. </a:t>
            </a:r>
            <a:r>
              <a:rPr kumimoji="0" lang="en-US" sz="2800" b="1"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Ảnh hưởng của nhiệt độ đến tốc độ phản ứng</a:t>
            </a:r>
            <a:endParaRPr kumimoji="0" lang="en-US" sz="28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15" name="Arrow: Pentagon 14">
            <a:extLst>
              <a:ext uri="{FF2B5EF4-FFF2-40B4-BE49-F238E27FC236}">
                <a16:creationId xmlns:a16="http://schemas.microsoft.com/office/drawing/2014/main" id="{D2DFC120-31C3-2748-F145-47D8ED95945E}"/>
              </a:ext>
            </a:extLst>
          </p:cNvPr>
          <p:cNvSpPr/>
          <p:nvPr/>
        </p:nvSpPr>
        <p:spPr>
          <a:xfrm>
            <a:off x="0" y="1032387"/>
            <a:ext cx="2389239" cy="658835"/>
          </a:xfrm>
          <a:prstGeom prst="homePlate">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FFFFFF"/>
                </a:solidFill>
                <a:effectLst/>
                <a:uLnTx/>
                <a:uFillTx/>
                <a:latin typeface="Arial"/>
                <a:ea typeface="+mn-ea"/>
                <a:cs typeface="+mn-cs"/>
                <a:sym typeface="Arial"/>
              </a:rPr>
              <a:t>Đáp án câu 2</a:t>
            </a:r>
          </a:p>
        </p:txBody>
      </p:sp>
      <p:sp>
        <p:nvSpPr>
          <p:cNvPr id="18" name="TextBox 17">
            <a:extLst>
              <a:ext uri="{FF2B5EF4-FFF2-40B4-BE49-F238E27FC236}">
                <a16:creationId xmlns:a16="http://schemas.microsoft.com/office/drawing/2014/main" id="{84237E0D-5577-67E1-A35B-9BB48D13DF44}"/>
              </a:ext>
            </a:extLst>
          </p:cNvPr>
          <p:cNvSpPr txBox="1"/>
          <p:nvPr/>
        </p:nvSpPr>
        <p:spPr>
          <a:xfrm>
            <a:off x="693097" y="1896853"/>
            <a:ext cx="8030989" cy="1088568"/>
          </a:xfrm>
          <a:prstGeom prst="rect">
            <a:avLst/>
          </a:prstGeom>
          <a:noFill/>
        </p:spPr>
        <p:txBody>
          <a:bodyPr wrap="square">
            <a:spAutoFit/>
          </a:bodyPr>
          <a:lstStyle/>
          <a:p>
            <a:pPr algn="just">
              <a:lnSpc>
                <a:spcPct val="150000"/>
              </a:lnSpc>
            </a:pPr>
            <a:r>
              <a:rPr lang="en-US" sz="2300">
                <a:effectLst/>
                <a:latin typeface="+mj-lt"/>
                <a:ea typeface="Calibri" panose="020F0502020204030204" pitchFamily="34" charset="0"/>
                <a:cs typeface="Times New Roman" panose="02020603050405020304" pitchFamily="18" charset="0"/>
              </a:rPr>
              <a:t>Phản ứng ở cốc nước nóng có bọt khí thoát ra nhiều hơn cốc nước lạnh nên xảy ra nhanh hơn.</a:t>
            </a:r>
          </a:p>
        </p:txBody>
      </p:sp>
      <p:sp>
        <p:nvSpPr>
          <p:cNvPr id="21" name="Rectangle: Rounded Corners 20">
            <a:extLst>
              <a:ext uri="{FF2B5EF4-FFF2-40B4-BE49-F238E27FC236}">
                <a16:creationId xmlns:a16="http://schemas.microsoft.com/office/drawing/2014/main" id="{E575457D-66B8-A604-EDD1-BB2FC17805B8}"/>
              </a:ext>
            </a:extLst>
          </p:cNvPr>
          <p:cNvSpPr/>
          <p:nvPr/>
        </p:nvSpPr>
        <p:spPr>
          <a:xfrm>
            <a:off x="353961" y="3458497"/>
            <a:ext cx="6019445" cy="14247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kumimoji="0" lang="en-US" sz="2300" b="1" u="none" strike="noStrike" kern="0" cap="none" spc="0" normalizeH="0" baseline="0" noProof="0">
                <a:ln>
                  <a:noFill/>
                </a:ln>
                <a:solidFill>
                  <a:schemeClr val="tx1">
                    <a:lumMod val="50000"/>
                  </a:schemeClr>
                </a:solidFill>
                <a:effectLst/>
                <a:uLnTx/>
                <a:uFillTx/>
                <a:latin typeface="Arial" panose="020B0604020202020204" pitchFamily="34" charset="0"/>
                <a:ea typeface="Calibri" panose="020F0502020204030204" pitchFamily="34" charset="0"/>
                <a:cs typeface="Arial" panose="020B0604020202020204" pitchFamily="34" charset="0"/>
                <a:sym typeface="Arial"/>
              </a:rPr>
              <a:t>Nhận xét: </a:t>
            </a:r>
            <a:r>
              <a:rPr lang="en-US" sz="2300">
                <a:solidFill>
                  <a:schemeClr val="tx1">
                    <a:lumMod val="50000"/>
                  </a:schemeClr>
                </a:solidFill>
                <a:effectLst/>
                <a:latin typeface="Arial" panose="020B0604020202020204" pitchFamily="34" charset="0"/>
                <a:ea typeface="Calibri" panose="020F0502020204030204" pitchFamily="34" charset="0"/>
                <a:cs typeface="Arial" panose="020B0604020202020204" pitchFamily="34" charset="0"/>
              </a:rPr>
              <a:t>Khi tăng nhiệt độ, tốc độ phản ứng tăng lên.</a:t>
            </a:r>
          </a:p>
        </p:txBody>
      </p:sp>
      <p:sp>
        <p:nvSpPr>
          <p:cNvPr id="23" name="Arrow: Curved Left 22">
            <a:extLst>
              <a:ext uri="{FF2B5EF4-FFF2-40B4-BE49-F238E27FC236}">
                <a16:creationId xmlns:a16="http://schemas.microsoft.com/office/drawing/2014/main" id="{1E8F4887-C685-A649-41E5-0AE42B019B45}"/>
              </a:ext>
            </a:extLst>
          </p:cNvPr>
          <p:cNvSpPr/>
          <p:nvPr/>
        </p:nvSpPr>
        <p:spPr>
          <a:xfrm>
            <a:off x="6121619" y="2675184"/>
            <a:ext cx="965879" cy="796413"/>
          </a:xfrm>
          <a:prstGeom prst="curvedLeftArrow">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25373"/>
              </a:solidFill>
              <a:effectLst/>
              <a:uLnTx/>
              <a:uFillTx/>
              <a:latin typeface="Arial"/>
              <a:ea typeface="+mn-ea"/>
              <a:cs typeface="+mn-cs"/>
              <a:sym typeface="Arial"/>
            </a:endParaRPr>
          </a:p>
        </p:txBody>
      </p:sp>
      <p:grpSp>
        <p:nvGrpSpPr>
          <p:cNvPr id="2" name="Google Shape;4588;p82">
            <a:extLst>
              <a:ext uri="{FF2B5EF4-FFF2-40B4-BE49-F238E27FC236}">
                <a16:creationId xmlns:a16="http://schemas.microsoft.com/office/drawing/2014/main" id="{AE7D1AAF-3492-2C57-C8F3-3B32FFBA3748}"/>
              </a:ext>
            </a:extLst>
          </p:cNvPr>
          <p:cNvGrpSpPr/>
          <p:nvPr/>
        </p:nvGrpSpPr>
        <p:grpSpPr>
          <a:xfrm>
            <a:off x="7215320" y="3143059"/>
            <a:ext cx="1796453" cy="1942869"/>
            <a:chOff x="986725" y="1900975"/>
            <a:chExt cx="1974775" cy="2135725"/>
          </a:xfrm>
        </p:grpSpPr>
        <p:sp>
          <p:nvSpPr>
            <p:cNvPr id="3" name="Google Shape;4589;p82">
              <a:extLst>
                <a:ext uri="{FF2B5EF4-FFF2-40B4-BE49-F238E27FC236}">
                  <a16:creationId xmlns:a16="http://schemas.microsoft.com/office/drawing/2014/main" id="{8EE15772-712B-E9FF-856F-8D8365BE3C07}"/>
                </a:ext>
              </a:extLst>
            </p:cNvPr>
            <p:cNvSpPr/>
            <p:nvPr/>
          </p:nvSpPr>
          <p:spPr>
            <a:xfrm>
              <a:off x="2198425" y="2030225"/>
              <a:ext cx="534575" cy="798925"/>
            </a:xfrm>
            <a:custGeom>
              <a:avLst/>
              <a:gdLst/>
              <a:ahLst/>
              <a:cxnLst/>
              <a:rect l="l" t="t" r="r" b="b"/>
              <a:pathLst>
                <a:path w="21383" h="31957" extrusionOk="0">
                  <a:moveTo>
                    <a:pt x="6905" y="1"/>
                  </a:moveTo>
                  <a:cubicBezTo>
                    <a:pt x="3102" y="1"/>
                    <a:pt x="0" y="3136"/>
                    <a:pt x="0" y="6939"/>
                  </a:cubicBezTo>
                  <a:lnTo>
                    <a:pt x="0" y="10441"/>
                  </a:lnTo>
                  <a:lnTo>
                    <a:pt x="767" y="10441"/>
                  </a:lnTo>
                  <a:lnTo>
                    <a:pt x="767" y="6939"/>
                  </a:lnTo>
                  <a:cubicBezTo>
                    <a:pt x="767" y="3570"/>
                    <a:pt x="3536" y="801"/>
                    <a:pt x="6905" y="801"/>
                  </a:cubicBezTo>
                  <a:cubicBezTo>
                    <a:pt x="10274" y="801"/>
                    <a:pt x="13043" y="3570"/>
                    <a:pt x="13043" y="6939"/>
                  </a:cubicBezTo>
                  <a:lnTo>
                    <a:pt x="13043" y="18514"/>
                  </a:lnTo>
                  <a:cubicBezTo>
                    <a:pt x="13043" y="20849"/>
                    <a:pt x="14911" y="22717"/>
                    <a:pt x="17213" y="22717"/>
                  </a:cubicBezTo>
                  <a:cubicBezTo>
                    <a:pt x="19081" y="22717"/>
                    <a:pt x="20615" y="24218"/>
                    <a:pt x="20615" y="26086"/>
                  </a:cubicBezTo>
                  <a:lnTo>
                    <a:pt x="20615" y="31957"/>
                  </a:lnTo>
                  <a:lnTo>
                    <a:pt x="21382" y="31957"/>
                  </a:lnTo>
                  <a:lnTo>
                    <a:pt x="21382" y="26086"/>
                  </a:lnTo>
                  <a:cubicBezTo>
                    <a:pt x="21382" y="23784"/>
                    <a:pt x="19514" y="21916"/>
                    <a:pt x="17213" y="21916"/>
                  </a:cubicBezTo>
                  <a:cubicBezTo>
                    <a:pt x="15345" y="21916"/>
                    <a:pt x="13843" y="20382"/>
                    <a:pt x="13843" y="18514"/>
                  </a:cubicBezTo>
                  <a:lnTo>
                    <a:pt x="13843" y="6939"/>
                  </a:lnTo>
                  <a:cubicBezTo>
                    <a:pt x="13843" y="3136"/>
                    <a:pt x="10741" y="1"/>
                    <a:pt x="69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4590;p82">
              <a:extLst>
                <a:ext uri="{FF2B5EF4-FFF2-40B4-BE49-F238E27FC236}">
                  <a16:creationId xmlns:a16="http://schemas.microsoft.com/office/drawing/2014/main" id="{E23DF5DA-0E9E-A6D0-F927-B56321757E58}"/>
                </a:ext>
              </a:extLst>
            </p:cNvPr>
            <p:cNvSpPr/>
            <p:nvPr/>
          </p:nvSpPr>
          <p:spPr>
            <a:xfrm>
              <a:off x="1422025" y="1900975"/>
              <a:ext cx="731375" cy="729700"/>
            </a:xfrm>
            <a:custGeom>
              <a:avLst/>
              <a:gdLst/>
              <a:ahLst/>
              <a:cxnLst/>
              <a:rect l="l" t="t" r="r" b="b"/>
              <a:pathLst>
                <a:path w="29255" h="29188" extrusionOk="0">
                  <a:moveTo>
                    <a:pt x="24051" y="0"/>
                  </a:moveTo>
                  <a:cubicBezTo>
                    <a:pt x="21149" y="0"/>
                    <a:pt x="18814" y="2335"/>
                    <a:pt x="18814" y="5204"/>
                  </a:cubicBezTo>
                  <a:lnTo>
                    <a:pt x="18814" y="19014"/>
                  </a:lnTo>
                  <a:cubicBezTo>
                    <a:pt x="18814" y="20115"/>
                    <a:pt x="17913" y="21049"/>
                    <a:pt x="16779" y="21049"/>
                  </a:cubicBezTo>
                  <a:cubicBezTo>
                    <a:pt x="15679" y="21049"/>
                    <a:pt x="14745" y="20115"/>
                    <a:pt x="14745" y="19014"/>
                  </a:cubicBezTo>
                  <a:lnTo>
                    <a:pt x="14745" y="14110"/>
                  </a:lnTo>
                  <a:cubicBezTo>
                    <a:pt x="14745" y="10041"/>
                    <a:pt x="11442" y="6738"/>
                    <a:pt x="7373" y="6738"/>
                  </a:cubicBezTo>
                  <a:cubicBezTo>
                    <a:pt x="3303" y="6738"/>
                    <a:pt x="1" y="10041"/>
                    <a:pt x="1" y="14110"/>
                  </a:cubicBezTo>
                  <a:lnTo>
                    <a:pt x="1" y="29188"/>
                  </a:lnTo>
                  <a:lnTo>
                    <a:pt x="801" y="29188"/>
                  </a:lnTo>
                  <a:lnTo>
                    <a:pt x="801" y="14110"/>
                  </a:lnTo>
                  <a:cubicBezTo>
                    <a:pt x="801" y="10508"/>
                    <a:pt x="3737" y="7539"/>
                    <a:pt x="7373" y="7539"/>
                  </a:cubicBezTo>
                  <a:cubicBezTo>
                    <a:pt x="11009" y="7539"/>
                    <a:pt x="13944" y="10508"/>
                    <a:pt x="13944" y="14110"/>
                  </a:cubicBezTo>
                  <a:lnTo>
                    <a:pt x="13944" y="19014"/>
                  </a:lnTo>
                  <a:cubicBezTo>
                    <a:pt x="13944" y="20548"/>
                    <a:pt x="15212" y="21849"/>
                    <a:pt x="16779" y="21849"/>
                  </a:cubicBezTo>
                  <a:cubicBezTo>
                    <a:pt x="18347" y="21849"/>
                    <a:pt x="19615" y="20548"/>
                    <a:pt x="19615" y="19014"/>
                  </a:cubicBezTo>
                  <a:lnTo>
                    <a:pt x="19615" y="5204"/>
                  </a:lnTo>
                  <a:cubicBezTo>
                    <a:pt x="19615" y="2769"/>
                    <a:pt x="21616" y="801"/>
                    <a:pt x="24051" y="801"/>
                  </a:cubicBezTo>
                  <a:cubicBezTo>
                    <a:pt x="26486" y="801"/>
                    <a:pt x="28488" y="2769"/>
                    <a:pt x="28488" y="5204"/>
                  </a:cubicBezTo>
                  <a:lnTo>
                    <a:pt x="28488" y="15611"/>
                  </a:lnTo>
                  <a:lnTo>
                    <a:pt x="29255" y="15611"/>
                  </a:lnTo>
                  <a:lnTo>
                    <a:pt x="29255" y="5204"/>
                  </a:lnTo>
                  <a:cubicBezTo>
                    <a:pt x="29255" y="2335"/>
                    <a:pt x="26920" y="0"/>
                    <a:pt x="240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591;p82">
              <a:extLst>
                <a:ext uri="{FF2B5EF4-FFF2-40B4-BE49-F238E27FC236}">
                  <a16:creationId xmlns:a16="http://schemas.microsoft.com/office/drawing/2014/main" id="{C2497A44-E032-4950-8DDC-26ECCB03C47B}"/>
                </a:ext>
              </a:extLst>
            </p:cNvPr>
            <p:cNvSpPr/>
            <p:nvPr/>
          </p:nvSpPr>
          <p:spPr>
            <a:xfrm>
              <a:off x="1125150" y="2587300"/>
              <a:ext cx="608800" cy="1109825"/>
            </a:xfrm>
            <a:custGeom>
              <a:avLst/>
              <a:gdLst/>
              <a:ahLst/>
              <a:cxnLst/>
              <a:rect l="l" t="t" r="r" b="b"/>
              <a:pathLst>
                <a:path w="24352" h="44393" extrusionOk="0">
                  <a:moveTo>
                    <a:pt x="9407" y="0"/>
                  </a:moveTo>
                  <a:lnTo>
                    <a:pt x="9407" y="19848"/>
                  </a:lnTo>
                  <a:cubicBezTo>
                    <a:pt x="9407" y="20315"/>
                    <a:pt x="9107" y="20682"/>
                    <a:pt x="8673" y="20815"/>
                  </a:cubicBezTo>
                  <a:cubicBezTo>
                    <a:pt x="3636" y="22383"/>
                    <a:pt x="0" y="27220"/>
                    <a:pt x="234" y="32857"/>
                  </a:cubicBezTo>
                  <a:cubicBezTo>
                    <a:pt x="467" y="38961"/>
                    <a:pt x="5371" y="43998"/>
                    <a:pt x="11475" y="44365"/>
                  </a:cubicBezTo>
                  <a:cubicBezTo>
                    <a:pt x="11752" y="44384"/>
                    <a:pt x="12026" y="44393"/>
                    <a:pt x="12299" y="44393"/>
                  </a:cubicBezTo>
                  <a:cubicBezTo>
                    <a:pt x="18963" y="44393"/>
                    <a:pt x="24351" y="38989"/>
                    <a:pt x="24351" y="32323"/>
                  </a:cubicBezTo>
                  <a:cubicBezTo>
                    <a:pt x="24351" y="26920"/>
                    <a:pt x="20782" y="22350"/>
                    <a:pt x="15845" y="20815"/>
                  </a:cubicBezTo>
                  <a:cubicBezTo>
                    <a:pt x="15445" y="20682"/>
                    <a:pt x="15145" y="20281"/>
                    <a:pt x="15145" y="19848"/>
                  </a:cubicBezTo>
                  <a:lnTo>
                    <a:pt x="1514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592;p82">
              <a:extLst>
                <a:ext uri="{FF2B5EF4-FFF2-40B4-BE49-F238E27FC236}">
                  <a16:creationId xmlns:a16="http://schemas.microsoft.com/office/drawing/2014/main" id="{388D45D0-CDFA-AC13-715A-F2A94C64F4FD}"/>
                </a:ext>
              </a:extLst>
            </p:cNvPr>
            <p:cNvSpPr/>
            <p:nvPr/>
          </p:nvSpPr>
          <p:spPr>
            <a:xfrm>
              <a:off x="1155175" y="3356175"/>
              <a:ext cx="553750" cy="321100"/>
            </a:xfrm>
            <a:custGeom>
              <a:avLst/>
              <a:gdLst/>
              <a:ahLst/>
              <a:cxnLst/>
              <a:rect l="l" t="t" r="r" b="b"/>
              <a:pathLst>
                <a:path w="22150" h="12844" extrusionOk="0">
                  <a:moveTo>
                    <a:pt x="2227" y="0"/>
                  </a:moveTo>
                  <a:cubicBezTo>
                    <a:pt x="1469" y="0"/>
                    <a:pt x="771" y="49"/>
                    <a:pt x="134" y="134"/>
                  </a:cubicBezTo>
                  <a:cubicBezTo>
                    <a:pt x="34" y="668"/>
                    <a:pt x="0" y="1235"/>
                    <a:pt x="0" y="1802"/>
                  </a:cubicBezTo>
                  <a:cubicBezTo>
                    <a:pt x="0" y="2769"/>
                    <a:pt x="134" y="3703"/>
                    <a:pt x="367" y="4604"/>
                  </a:cubicBezTo>
                  <a:cubicBezTo>
                    <a:pt x="1601" y="9374"/>
                    <a:pt x="5938" y="12843"/>
                    <a:pt x="11075" y="12843"/>
                  </a:cubicBezTo>
                  <a:cubicBezTo>
                    <a:pt x="15578" y="12843"/>
                    <a:pt x="19448" y="10175"/>
                    <a:pt x="21182" y="6338"/>
                  </a:cubicBezTo>
                  <a:cubicBezTo>
                    <a:pt x="21816" y="4937"/>
                    <a:pt x="22150" y="3403"/>
                    <a:pt x="22150" y="1802"/>
                  </a:cubicBezTo>
                  <a:cubicBezTo>
                    <a:pt x="22150" y="1435"/>
                    <a:pt x="22116" y="1101"/>
                    <a:pt x="22083" y="768"/>
                  </a:cubicBezTo>
                  <a:cubicBezTo>
                    <a:pt x="21316" y="1402"/>
                    <a:pt x="20448" y="2135"/>
                    <a:pt x="18614" y="2469"/>
                  </a:cubicBezTo>
                  <a:cubicBezTo>
                    <a:pt x="18004" y="2582"/>
                    <a:pt x="17429" y="2633"/>
                    <a:pt x="16867" y="2633"/>
                  </a:cubicBezTo>
                  <a:cubicBezTo>
                    <a:pt x="13952" y="2633"/>
                    <a:pt x="11341" y="1279"/>
                    <a:pt x="5638" y="301"/>
                  </a:cubicBezTo>
                  <a:cubicBezTo>
                    <a:pt x="4391" y="90"/>
                    <a:pt x="3254" y="0"/>
                    <a:pt x="2227" y="0"/>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593;p82">
              <a:extLst>
                <a:ext uri="{FF2B5EF4-FFF2-40B4-BE49-F238E27FC236}">
                  <a16:creationId xmlns:a16="http://schemas.microsoft.com/office/drawing/2014/main" id="{C5B2CDF2-C2C6-A310-76BD-7A71AE74E7EE}"/>
                </a:ext>
              </a:extLst>
            </p:cNvPr>
            <p:cNvSpPr/>
            <p:nvPr/>
          </p:nvSpPr>
          <p:spPr>
            <a:xfrm>
              <a:off x="1335300" y="2548100"/>
              <a:ext cx="193500" cy="39225"/>
            </a:xfrm>
            <a:custGeom>
              <a:avLst/>
              <a:gdLst/>
              <a:ahLst/>
              <a:cxnLst/>
              <a:rect l="l" t="t" r="r" b="b"/>
              <a:pathLst>
                <a:path w="7740" h="1569" extrusionOk="0">
                  <a:moveTo>
                    <a:pt x="801" y="0"/>
                  </a:moveTo>
                  <a:cubicBezTo>
                    <a:pt x="367" y="0"/>
                    <a:pt x="1" y="334"/>
                    <a:pt x="1" y="801"/>
                  </a:cubicBezTo>
                  <a:cubicBezTo>
                    <a:pt x="1" y="1235"/>
                    <a:pt x="367" y="1568"/>
                    <a:pt x="801" y="1568"/>
                  </a:cubicBezTo>
                  <a:lnTo>
                    <a:pt x="6939" y="1568"/>
                  </a:lnTo>
                  <a:cubicBezTo>
                    <a:pt x="7372" y="1568"/>
                    <a:pt x="7739" y="1235"/>
                    <a:pt x="7739" y="801"/>
                  </a:cubicBezTo>
                  <a:cubicBezTo>
                    <a:pt x="7739" y="334"/>
                    <a:pt x="7372" y="0"/>
                    <a:pt x="69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594;p82">
              <a:extLst>
                <a:ext uri="{FF2B5EF4-FFF2-40B4-BE49-F238E27FC236}">
                  <a16:creationId xmlns:a16="http://schemas.microsoft.com/office/drawing/2014/main" id="{860AF314-D596-19A8-C33C-379A32587403}"/>
                </a:ext>
              </a:extLst>
            </p:cNvPr>
            <p:cNvSpPr/>
            <p:nvPr/>
          </p:nvSpPr>
          <p:spPr>
            <a:xfrm>
              <a:off x="1118475" y="3458325"/>
              <a:ext cx="627150" cy="56325"/>
            </a:xfrm>
            <a:custGeom>
              <a:avLst/>
              <a:gdLst/>
              <a:ahLst/>
              <a:cxnLst/>
              <a:rect l="l" t="t" r="r" b="b"/>
              <a:pathLst>
                <a:path w="25086" h="2253" extrusionOk="0">
                  <a:moveTo>
                    <a:pt x="426" y="0"/>
                  </a:moveTo>
                  <a:cubicBezTo>
                    <a:pt x="258" y="0"/>
                    <a:pt x="95" y="120"/>
                    <a:pt x="67" y="284"/>
                  </a:cubicBezTo>
                  <a:cubicBezTo>
                    <a:pt x="1" y="485"/>
                    <a:pt x="101" y="718"/>
                    <a:pt x="334" y="785"/>
                  </a:cubicBezTo>
                  <a:cubicBezTo>
                    <a:pt x="368" y="785"/>
                    <a:pt x="5671" y="2252"/>
                    <a:pt x="12543" y="2252"/>
                  </a:cubicBezTo>
                  <a:cubicBezTo>
                    <a:pt x="19882" y="2252"/>
                    <a:pt x="24718" y="785"/>
                    <a:pt x="24785" y="785"/>
                  </a:cubicBezTo>
                  <a:cubicBezTo>
                    <a:pt x="24985" y="718"/>
                    <a:pt x="25085" y="485"/>
                    <a:pt x="25019" y="284"/>
                  </a:cubicBezTo>
                  <a:cubicBezTo>
                    <a:pt x="24991" y="120"/>
                    <a:pt x="24828" y="0"/>
                    <a:pt x="24660" y="0"/>
                  </a:cubicBezTo>
                  <a:cubicBezTo>
                    <a:pt x="24623" y="0"/>
                    <a:pt x="24587" y="6"/>
                    <a:pt x="24552" y="18"/>
                  </a:cubicBezTo>
                  <a:cubicBezTo>
                    <a:pt x="24485" y="18"/>
                    <a:pt x="19781" y="1452"/>
                    <a:pt x="12543" y="1452"/>
                  </a:cubicBezTo>
                  <a:cubicBezTo>
                    <a:pt x="5771" y="1452"/>
                    <a:pt x="601" y="18"/>
                    <a:pt x="534" y="18"/>
                  </a:cubicBezTo>
                  <a:cubicBezTo>
                    <a:pt x="499" y="6"/>
                    <a:pt x="462" y="0"/>
                    <a:pt x="426"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595;p82">
              <a:extLst>
                <a:ext uri="{FF2B5EF4-FFF2-40B4-BE49-F238E27FC236}">
                  <a16:creationId xmlns:a16="http://schemas.microsoft.com/office/drawing/2014/main" id="{5932ED05-C670-E8B2-854B-3F65929C190A}"/>
                </a:ext>
              </a:extLst>
            </p:cNvPr>
            <p:cNvSpPr/>
            <p:nvPr/>
          </p:nvSpPr>
          <p:spPr>
            <a:xfrm>
              <a:off x="986725" y="3465275"/>
              <a:ext cx="174300" cy="571425"/>
            </a:xfrm>
            <a:custGeom>
              <a:avLst/>
              <a:gdLst/>
              <a:ahLst/>
              <a:cxnLst/>
              <a:rect l="l" t="t" r="r" b="b"/>
              <a:pathLst>
                <a:path w="6972" h="22857" extrusionOk="0">
                  <a:moveTo>
                    <a:pt x="6562" y="0"/>
                  </a:moveTo>
                  <a:cubicBezTo>
                    <a:pt x="6382" y="0"/>
                    <a:pt x="6196" y="102"/>
                    <a:pt x="6138" y="307"/>
                  </a:cubicBezTo>
                  <a:lnTo>
                    <a:pt x="67" y="22356"/>
                  </a:lnTo>
                  <a:cubicBezTo>
                    <a:pt x="0" y="22556"/>
                    <a:pt x="134" y="22789"/>
                    <a:pt x="367" y="22856"/>
                  </a:cubicBezTo>
                  <a:lnTo>
                    <a:pt x="467" y="22856"/>
                  </a:lnTo>
                  <a:cubicBezTo>
                    <a:pt x="634" y="22856"/>
                    <a:pt x="801" y="22756"/>
                    <a:pt x="834" y="22556"/>
                  </a:cubicBezTo>
                  <a:lnTo>
                    <a:pt x="6905" y="507"/>
                  </a:lnTo>
                  <a:cubicBezTo>
                    <a:pt x="6972" y="307"/>
                    <a:pt x="6838" y="73"/>
                    <a:pt x="6638" y="6"/>
                  </a:cubicBezTo>
                  <a:cubicBezTo>
                    <a:pt x="6613" y="2"/>
                    <a:pt x="6588" y="0"/>
                    <a:pt x="6562"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596;p82">
              <a:extLst>
                <a:ext uri="{FF2B5EF4-FFF2-40B4-BE49-F238E27FC236}">
                  <a16:creationId xmlns:a16="http://schemas.microsoft.com/office/drawing/2014/main" id="{56B31204-74B0-2768-A964-D0B6FC0DCB60}"/>
                </a:ext>
              </a:extLst>
            </p:cNvPr>
            <p:cNvSpPr/>
            <p:nvPr/>
          </p:nvSpPr>
          <p:spPr>
            <a:xfrm>
              <a:off x="1706400" y="3465275"/>
              <a:ext cx="174325" cy="571425"/>
            </a:xfrm>
            <a:custGeom>
              <a:avLst/>
              <a:gdLst/>
              <a:ahLst/>
              <a:cxnLst/>
              <a:rect l="l" t="t" r="r" b="b"/>
              <a:pathLst>
                <a:path w="6973" h="22857" extrusionOk="0">
                  <a:moveTo>
                    <a:pt x="420" y="0"/>
                  </a:moveTo>
                  <a:cubicBezTo>
                    <a:pt x="392" y="0"/>
                    <a:pt x="363" y="2"/>
                    <a:pt x="334" y="6"/>
                  </a:cubicBezTo>
                  <a:cubicBezTo>
                    <a:pt x="134" y="73"/>
                    <a:pt x="0" y="307"/>
                    <a:pt x="67" y="507"/>
                  </a:cubicBezTo>
                  <a:lnTo>
                    <a:pt x="6138" y="22589"/>
                  </a:lnTo>
                  <a:cubicBezTo>
                    <a:pt x="6205" y="22756"/>
                    <a:pt x="6372" y="22856"/>
                    <a:pt x="6538" y="22856"/>
                  </a:cubicBezTo>
                  <a:lnTo>
                    <a:pt x="6639" y="22856"/>
                  </a:lnTo>
                  <a:cubicBezTo>
                    <a:pt x="6839" y="22789"/>
                    <a:pt x="6972" y="22556"/>
                    <a:pt x="6905" y="22356"/>
                  </a:cubicBezTo>
                  <a:lnTo>
                    <a:pt x="834" y="307"/>
                  </a:lnTo>
                  <a:cubicBezTo>
                    <a:pt x="776" y="102"/>
                    <a:pt x="615" y="0"/>
                    <a:pt x="420"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597;p82">
              <a:extLst>
                <a:ext uri="{FF2B5EF4-FFF2-40B4-BE49-F238E27FC236}">
                  <a16:creationId xmlns:a16="http://schemas.microsoft.com/office/drawing/2014/main" id="{9686E9D9-9B09-8455-EA93-A8C9A5FDDE99}"/>
                </a:ext>
              </a:extLst>
            </p:cNvPr>
            <p:cNvSpPr/>
            <p:nvPr/>
          </p:nvSpPr>
          <p:spPr>
            <a:xfrm>
              <a:off x="2106675" y="2248725"/>
              <a:ext cx="140125" cy="851450"/>
            </a:xfrm>
            <a:custGeom>
              <a:avLst/>
              <a:gdLst/>
              <a:ahLst/>
              <a:cxnLst/>
              <a:rect l="l" t="t" r="r" b="b"/>
              <a:pathLst>
                <a:path w="5605" h="34058" extrusionOk="0">
                  <a:moveTo>
                    <a:pt x="1" y="0"/>
                  </a:moveTo>
                  <a:lnTo>
                    <a:pt x="1" y="31223"/>
                  </a:lnTo>
                  <a:cubicBezTo>
                    <a:pt x="1" y="32790"/>
                    <a:pt x="1235" y="34058"/>
                    <a:pt x="2803" y="34058"/>
                  </a:cubicBezTo>
                  <a:cubicBezTo>
                    <a:pt x="4371" y="34058"/>
                    <a:pt x="5605" y="32790"/>
                    <a:pt x="5605" y="31223"/>
                  </a:cubicBezTo>
                  <a:lnTo>
                    <a:pt x="560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598;p82">
              <a:extLst>
                <a:ext uri="{FF2B5EF4-FFF2-40B4-BE49-F238E27FC236}">
                  <a16:creationId xmlns:a16="http://schemas.microsoft.com/office/drawing/2014/main" id="{96E8C4DC-14AE-1FFF-6C97-014176B98D8B}"/>
                </a:ext>
              </a:extLst>
            </p:cNvPr>
            <p:cNvSpPr/>
            <p:nvPr/>
          </p:nvSpPr>
          <p:spPr>
            <a:xfrm>
              <a:off x="2125025" y="2578050"/>
              <a:ext cx="103450" cy="501300"/>
            </a:xfrm>
            <a:custGeom>
              <a:avLst/>
              <a:gdLst/>
              <a:ahLst/>
              <a:cxnLst/>
              <a:rect l="l" t="t" r="r" b="b"/>
              <a:pathLst>
                <a:path w="4138" h="20052" extrusionOk="0">
                  <a:moveTo>
                    <a:pt x="689" y="0"/>
                  </a:moveTo>
                  <a:cubicBezTo>
                    <a:pt x="454" y="0"/>
                    <a:pt x="228" y="29"/>
                    <a:pt x="1" y="70"/>
                  </a:cubicBezTo>
                  <a:lnTo>
                    <a:pt x="1" y="17983"/>
                  </a:lnTo>
                  <a:cubicBezTo>
                    <a:pt x="1" y="18583"/>
                    <a:pt x="234" y="19084"/>
                    <a:pt x="601" y="19451"/>
                  </a:cubicBezTo>
                  <a:cubicBezTo>
                    <a:pt x="1001" y="19818"/>
                    <a:pt x="1502" y="20051"/>
                    <a:pt x="2069" y="20051"/>
                  </a:cubicBezTo>
                  <a:cubicBezTo>
                    <a:pt x="3203" y="20051"/>
                    <a:pt x="4137" y="19150"/>
                    <a:pt x="4137" y="17983"/>
                  </a:cubicBezTo>
                  <a:lnTo>
                    <a:pt x="4137" y="504"/>
                  </a:lnTo>
                  <a:cubicBezTo>
                    <a:pt x="4081" y="729"/>
                    <a:pt x="3834" y="812"/>
                    <a:pt x="3617" y="812"/>
                  </a:cubicBezTo>
                  <a:cubicBezTo>
                    <a:pt x="3578" y="812"/>
                    <a:pt x="3539" y="809"/>
                    <a:pt x="3503" y="804"/>
                  </a:cubicBezTo>
                  <a:cubicBezTo>
                    <a:pt x="2869" y="771"/>
                    <a:pt x="2036" y="137"/>
                    <a:pt x="1135" y="37"/>
                  </a:cubicBezTo>
                  <a:cubicBezTo>
                    <a:pt x="982" y="11"/>
                    <a:pt x="834" y="0"/>
                    <a:pt x="68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599;p82">
              <a:extLst>
                <a:ext uri="{FF2B5EF4-FFF2-40B4-BE49-F238E27FC236}">
                  <a16:creationId xmlns:a16="http://schemas.microsoft.com/office/drawing/2014/main" id="{9577D93B-2A80-5571-8A87-E4B781E4CC91}"/>
                </a:ext>
              </a:extLst>
            </p:cNvPr>
            <p:cNvSpPr/>
            <p:nvPr/>
          </p:nvSpPr>
          <p:spPr>
            <a:xfrm>
              <a:off x="2080825" y="2201175"/>
              <a:ext cx="191825" cy="47575"/>
            </a:xfrm>
            <a:custGeom>
              <a:avLst/>
              <a:gdLst/>
              <a:ahLst/>
              <a:cxnLst/>
              <a:rect l="l" t="t" r="r" b="b"/>
              <a:pathLst>
                <a:path w="7673" h="1903" extrusionOk="0">
                  <a:moveTo>
                    <a:pt x="968" y="1"/>
                  </a:moveTo>
                  <a:cubicBezTo>
                    <a:pt x="434" y="1"/>
                    <a:pt x="1" y="401"/>
                    <a:pt x="1" y="935"/>
                  </a:cubicBezTo>
                  <a:cubicBezTo>
                    <a:pt x="1" y="1469"/>
                    <a:pt x="434" y="1902"/>
                    <a:pt x="968" y="1902"/>
                  </a:cubicBezTo>
                  <a:lnTo>
                    <a:pt x="6706" y="1902"/>
                  </a:lnTo>
                  <a:cubicBezTo>
                    <a:pt x="7239" y="1902"/>
                    <a:pt x="7673" y="1469"/>
                    <a:pt x="7673" y="935"/>
                  </a:cubicBezTo>
                  <a:cubicBezTo>
                    <a:pt x="7673" y="401"/>
                    <a:pt x="7239" y="1"/>
                    <a:pt x="67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600;p82">
              <a:extLst>
                <a:ext uri="{FF2B5EF4-FFF2-40B4-BE49-F238E27FC236}">
                  <a16:creationId xmlns:a16="http://schemas.microsoft.com/office/drawing/2014/main" id="{E2DD7ABA-0DFD-F9E0-F769-DE0512A9253F}"/>
                </a:ext>
              </a:extLst>
            </p:cNvPr>
            <p:cNvSpPr/>
            <p:nvPr/>
          </p:nvSpPr>
          <p:spPr>
            <a:xfrm>
              <a:off x="2484450" y="2779100"/>
              <a:ext cx="477050" cy="853975"/>
            </a:xfrm>
            <a:custGeom>
              <a:avLst/>
              <a:gdLst/>
              <a:ahLst/>
              <a:cxnLst/>
              <a:rect l="l" t="t" r="r" b="b"/>
              <a:pathLst>
                <a:path w="19082" h="34159" extrusionOk="0">
                  <a:moveTo>
                    <a:pt x="6739" y="0"/>
                  </a:moveTo>
                  <a:lnTo>
                    <a:pt x="6739" y="17246"/>
                  </a:lnTo>
                  <a:cubicBezTo>
                    <a:pt x="6739" y="18314"/>
                    <a:pt x="6472" y="19348"/>
                    <a:pt x="6005" y="20315"/>
                  </a:cubicBezTo>
                  <a:lnTo>
                    <a:pt x="668" y="31256"/>
                  </a:lnTo>
                  <a:cubicBezTo>
                    <a:pt x="1" y="32590"/>
                    <a:pt x="968" y="34158"/>
                    <a:pt x="2469" y="34158"/>
                  </a:cubicBezTo>
                  <a:lnTo>
                    <a:pt x="16613" y="34158"/>
                  </a:lnTo>
                  <a:cubicBezTo>
                    <a:pt x="18114" y="34158"/>
                    <a:pt x="19081" y="32590"/>
                    <a:pt x="18414" y="31256"/>
                  </a:cubicBezTo>
                  <a:lnTo>
                    <a:pt x="13077" y="20315"/>
                  </a:lnTo>
                  <a:cubicBezTo>
                    <a:pt x="12610" y="19348"/>
                    <a:pt x="12343" y="18314"/>
                    <a:pt x="12343" y="17246"/>
                  </a:cubicBezTo>
                  <a:lnTo>
                    <a:pt x="1234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601;p82">
              <a:extLst>
                <a:ext uri="{FF2B5EF4-FFF2-40B4-BE49-F238E27FC236}">
                  <a16:creationId xmlns:a16="http://schemas.microsoft.com/office/drawing/2014/main" id="{342D3061-0ED4-9E8A-206A-C638A727559A}"/>
                </a:ext>
              </a:extLst>
            </p:cNvPr>
            <p:cNvSpPr/>
            <p:nvPr/>
          </p:nvSpPr>
          <p:spPr>
            <a:xfrm>
              <a:off x="2499475" y="3077125"/>
              <a:ext cx="447000" cy="539275"/>
            </a:xfrm>
            <a:custGeom>
              <a:avLst/>
              <a:gdLst/>
              <a:ahLst/>
              <a:cxnLst/>
              <a:rect l="l" t="t" r="r" b="b"/>
              <a:pathLst>
                <a:path w="17880" h="21571" extrusionOk="0">
                  <a:moveTo>
                    <a:pt x="8151" y="1"/>
                  </a:moveTo>
                  <a:cubicBezTo>
                    <a:pt x="7532" y="1"/>
                    <a:pt x="6838" y="266"/>
                    <a:pt x="6838" y="755"/>
                  </a:cubicBezTo>
                  <a:lnTo>
                    <a:pt x="6838" y="5092"/>
                  </a:lnTo>
                  <a:cubicBezTo>
                    <a:pt x="6838" y="6126"/>
                    <a:pt x="6705" y="7160"/>
                    <a:pt x="6305" y="8127"/>
                  </a:cubicBezTo>
                  <a:lnTo>
                    <a:pt x="6071" y="8627"/>
                  </a:lnTo>
                  <a:cubicBezTo>
                    <a:pt x="6038" y="8761"/>
                    <a:pt x="4670" y="11563"/>
                    <a:pt x="3369" y="14231"/>
                  </a:cubicBezTo>
                  <a:cubicBezTo>
                    <a:pt x="2202" y="16700"/>
                    <a:pt x="1034" y="19035"/>
                    <a:pt x="1034" y="19035"/>
                  </a:cubicBezTo>
                  <a:cubicBezTo>
                    <a:pt x="0" y="21036"/>
                    <a:pt x="1234" y="21570"/>
                    <a:pt x="2635" y="21570"/>
                  </a:cubicBezTo>
                  <a:lnTo>
                    <a:pt x="15244" y="21570"/>
                  </a:lnTo>
                  <a:cubicBezTo>
                    <a:pt x="16679" y="21570"/>
                    <a:pt x="17880" y="21036"/>
                    <a:pt x="16846" y="19035"/>
                  </a:cubicBezTo>
                  <a:cubicBezTo>
                    <a:pt x="16846" y="19035"/>
                    <a:pt x="15878" y="17033"/>
                    <a:pt x="14777" y="14799"/>
                  </a:cubicBezTo>
                  <a:cubicBezTo>
                    <a:pt x="13410" y="11997"/>
                    <a:pt x="11842" y="8761"/>
                    <a:pt x="11809" y="8627"/>
                  </a:cubicBezTo>
                  <a:lnTo>
                    <a:pt x="11575" y="8127"/>
                  </a:lnTo>
                  <a:cubicBezTo>
                    <a:pt x="11175" y="7160"/>
                    <a:pt x="11041" y="6126"/>
                    <a:pt x="11041" y="5092"/>
                  </a:cubicBezTo>
                  <a:lnTo>
                    <a:pt x="11041" y="655"/>
                  </a:lnTo>
                  <a:cubicBezTo>
                    <a:pt x="10985" y="852"/>
                    <a:pt x="10693" y="930"/>
                    <a:pt x="10383" y="930"/>
                  </a:cubicBezTo>
                  <a:cubicBezTo>
                    <a:pt x="10324" y="930"/>
                    <a:pt x="10266" y="927"/>
                    <a:pt x="10207" y="922"/>
                  </a:cubicBezTo>
                  <a:cubicBezTo>
                    <a:pt x="9307" y="855"/>
                    <a:pt x="9073" y="155"/>
                    <a:pt x="8440" y="21"/>
                  </a:cubicBezTo>
                  <a:cubicBezTo>
                    <a:pt x="8347" y="7"/>
                    <a:pt x="8250" y="1"/>
                    <a:pt x="8151"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602;p82">
              <a:extLst>
                <a:ext uri="{FF2B5EF4-FFF2-40B4-BE49-F238E27FC236}">
                  <a16:creationId xmlns:a16="http://schemas.microsoft.com/office/drawing/2014/main" id="{3BE38E98-A4DA-AEB2-9C67-C46239219C57}"/>
                </a:ext>
              </a:extLst>
            </p:cNvPr>
            <p:cNvSpPr/>
            <p:nvPr/>
          </p:nvSpPr>
          <p:spPr>
            <a:xfrm>
              <a:off x="2626225" y="2738225"/>
              <a:ext cx="193500" cy="40900"/>
            </a:xfrm>
            <a:custGeom>
              <a:avLst/>
              <a:gdLst/>
              <a:ahLst/>
              <a:cxnLst/>
              <a:rect l="l" t="t" r="r" b="b"/>
              <a:pathLst>
                <a:path w="7740" h="1636" extrusionOk="0">
                  <a:moveTo>
                    <a:pt x="801" y="1"/>
                  </a:moveTo>
                  <a:cubicBezTo>
                    <a:pt x="367" y="1"/>
                    <a:pt x="0" y="368"/>
                    <a:pt x="0" y="801"/>
                  </a:cubicBezTo>
                  <a:cubicBezTo>
                    <a:pt x="0" y="1268"/>
                    <a:pt x="367" y="1635"/>
                    <a:pt x="801" y="1635"/>
                  </a:cubicBezTo>
                  <a:lnTo>
                    <a:pt x="6939" y="1635"/>
                  </a:lnTo>
                  <a:cubicBezTo>
                    <a:pt x="7372" y="1635"/>
                    <a:pt x="7739" y="1268"/>
                    <a:pt x="7739" y="801"/>
                  </a:cubicBezTo>
                  <a:cubicBezTo>
                    <a:pt x="7739" y="368"/>
                    <a:pt x="7372" y="1"/>
                    <a:pt x="69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603;p82">
              <a:extLst>
                <a:ext uri="{FF2B5EF4-FFF2-40B4-BE49-F238E27FC236}">
                  <a16:creationId xmlns:a16="http://schemas.microsoft.com/office/drawing/2014/main" id="{9D40DADE-B2AD-7440-9463-354F1D984005}"/>
                </a:ext>
              </a:extLst>
            </p:cNvPr>
            <p:cNvSpPr/>
            <p:nvPr/>
          </p:nvSpPr>
          <p:spPr>
            <a:xfrm>
              <a:off x="2339350" y="2155325"/>
              <a:ext cx="46725" cy="1293450"/>
            </a:xfrm>
            <a:custGeom>
              <a:avLst/>
              <a:gdLst/>
              <a:ahLst/>
              <a:cxnLst/>
              <a:rect l="l" t="t" r="r" b="b"/>
              <a:pathLst>
                <a:path w="1869" h="51738" extrusionOk="0">
                  <a:moveTo>
                    <a:pt x="1" y="0"/>
                  </a:moveTo>
                  <a:lnTo>
                    <a:pt x="1" y="51737"/>
                  </a:lnTo>
                  <a:lnTo>
                    <a:pt x="1869" y="51737"/>
                  </a:lnTo>
                  <a:lnTo>
                    <a:pt x="1869"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604;p82">
              <a:extLst>
                <a:ext uri="{FF2B5EF4-FFF2-40B4-BE49-F238E27FC236}">
                  <a16:creationId xmlns:a16="http://schemas.microsoft.com/office/drawing/2014/main" id="{3C7F3902-C924-7F54-AFDA-A35BCC1C3A7D}"/>
                </a:ext>
              </a:extLst>
            </p:cNvPr>
            <p:cNvSpPr/>
            <p:nvPr/>
          </p:nvSpPr>
          <p:spPr>
            <a:xfrm>
              <a:off x="2302650" y="3439575"/>
              <a:ext cx="119275" cy="543750"/>
            </a:xfrm>
            <a:custGeom>
              <a:avLst/>
              <a:gdLst/>
              <a:ahLst/>
              <a:cxnLst/>
              <a:rect l="l" t="t" r="r" b="b"/>
              <a:pathLst>
                <a:path w="4771" h="21750" extrusionOk="0">
                  <a:moveTo>
                    <a:pt x="1" y="0"/>
                  </a:moveTo>
                  <a:lnTo>
                    <a:pt x="1" y="21749"/>
                  </a:lnTo>
                  <a:lnTo>
                    <a:pt x="4771" y="21749"/>
                  </a:lnTo>
                  <a:lnTo>
                    <a:pt x="4771"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605;p82">
              <a:extLst>
                <a:ext uri="{FF2B5EF4-FFF2-40B4-BE49-F238E27FC236}">
                  <a16:creationId xmlns:a16="http://schemas.microsoft.com/office/drawing/2014/main" id="{9AE46B7C-D344-5E82-092E-C6D1C2DA0B97}"/>
                </a:ext>
              </a:extLst>
            </p:cNvPr>
            <p:cNvSpPr/>
            <p:nvPr/>
          </p:nvSpPr>
          <p:spPr>
            <a:xfrm>
              <a:off x="2096675" y="2322950"/>
              <a:ext cx="158475" cy="108425"/>
            </a:xfrm>
            <a:custGeom>
              <a:avLst/>
              <a:gdLst/>
              <a:ahLst/>
              <a:cxnLst/>
              <a:rect l="l" t="t" r="r" b="b"/>
              <a:pathLst>
                <a:path w="6339" h="4337" extrusionOk="0">
                  <a:moveTo>
                    <a:pt x="1" y="0"/>
                  </a:moveTo>
                  <a:lnTo>
                    <a:pt x="1" y="4336"/>
                  </a:lnTo>
                  <a:lnTo>
                    <a:pt x="6338" y="4336"/>
                  </a:lnTo>
                  <a:lnTo>
                    <a:pt x="6338"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606;p82">
              <a:extLst>
                <a:ext uri="{FF2B5EF4-FFF2-40B4-BE49-F238E27FC236}">
                  <a16:creationId xmlns:a16="http://schemas.microsoft.com/office/drawing/2014/main" id="{827471BA-B312-838A-D50C-EB6E2444EDBF}"/>
                </a:ext>
              </a:extLst>
            </p:cNvPr>
            <p:cNvSpPr/>
            <p:nvPr/>
          </p:nvSpPr>
          <p:spPr>
            <a:xfrm>
              <a:off x="2096675" y="2322950"/>
              <a:ext cx="45050" cy="108425"/>
            </a:xfrm>
            <a:custGeom>
              <a:avLst/>
              <a:gdLst/>
              <a:ahLst/>
              <a:cxnLst/>
              <a:rect l="l" t="t" r="r" b="b"/>
              <a:pathLst>
                <a:path w="1802" h="4337" extrusionOk="0">
                  <a:moveTo>
                    <a:pt x="1" y="0"/>
                  </a:moveTo>
                  <a:lnTo>
                    <a:pt x="1" y="4336"/>
                  </a:lnTo>
                  <a:lnTo>
                    <a:pt x="1802" y="4336"/>
                  </a:lnTo>
                  <a:lnTo>
                    <a:pt x="1802"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607;p82">
              <a:extLst>
                <a:ext uri="{FF2B5EF4-FFF2-40B4-BE49-F238E27FC236}">
                  <a16:creationId xmlns:a16="http://schemas.microsoft.com/office/drawing/2014/main" id="{8CFBCA6C-0B66-CC64-86B4-FCAD925E004D}"/>
                </a:ext>
              </a:extLst>
            </p:cNvPr>
            <p:cNvSpPr/>
            <p:nvPr/>
          </p:nvSpPr>
          <p:spPr>
            <a:xfrm>
              <a:off x="2255125" y="2377150"/>
              <a:ext cx="183500" cy="7525"/>
            </a:xfrm>
            <a:custGeom>
              <a:avLst/>
              <a:gdLst/>
              <a:ahLst/>
              <a:cxnLst/>
              <a:rect l="l" t="t" r="r" b="b"/>
              <a:pathLst>
                <a:path w="7340" h="301" extrusionOk="0">
                  <a:moveTo>
                    <a:pt x="0" y="0"/>
                  </a:moveTo>
                  <a:lnTo>
                    <a:pt x="0" y="300"/>
                  </a:lnTo>
                  <a:lnTo>
                    <a:pt x="7339" y="300"/>
                  </a:lnTo>
                  <a:lnTo>
                    <a:pt x="7339"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608;p82">
              <a:extLst>
                <a:ext uri="{FF2B5EF4-FFF2-40B4-BE49-F238E27FC236}">
                  <a16:creationId xmlns:a16="http://schemas.microsoft.com/office/drawing/2014/main" id="{4A9197FD-6CAD-AD90-927E-3170626F0DBC}"/>
                </a:ext>
              </a:extLst>
            </p:cNvPr>
            <p:cNvSpPr/>
            <p:nvPr/>
          </p:nvSpPr>
          <p:spPr>
            <a:xfrm>
              <a:off x="2335175" y="2365475"/>
              <a:ext cx="54250" cy="25875"/>
            </a:xfrm>
            <a:custGeom>
              <a:avLst/>
              <a:gdLst/>
              <a:ahLst/>
              <a:cxnLst/>
              <a:rect l="l" t="t" r="r" b="b"/>
              <a:pathLst>
                <a:path w="2170" h="1035" extrusionOk="0">
                  <a:moveTo>
                    <a:pt x="1" y="0"/>
                  </a:moveTo>
                  <a:lnTo>
                    <a:pt x="1" y="1034"/>
                  </a:lnTo>
                  <a:lnTo>
                    <a:pt x="2169" y="1034"/>
                  </a:lnTo>
                  <a:lnTo>
                    <a:pt x="2169"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609;p82">
              <a:extLst>
                <a:ext uri="{FF2B5EF4-FFF2-40B4-BE49-F238E27FC236}">
                  <a16:creationId xmlns:a16="http://schemas.microsoft.com/office/drawing/2014/main" id="{113AC011-A300-5055-E401-7B61C8BF54E7}"/>
                </a:ext>
              </a:extLst>
            </p:cNvPr>
            <p:cNvSpPr/>
            <p:nvPr/>
          </p:nvSpPr>
          <p:spPr>
            <a:xfrm>
              <a:off x="2438600" y="2335450"/>
              <a:ext cx="18350" cy="90925"/>
            </a:xfrm>
            <a:custGeom>
              <a:avLst/>
              <a:gdLst/>
              <a:ahLst/>
              <a:cxnLst/>
              <a:rect l="l" t="t" r="r" b="b"/>
              <a:pathLst>
                <a:path w="734" h="3637" extrusionOk="0">
                  <a:moveTo>
                    <a:pt x="367" y="0"/>
                  </a:moveTo>
                  <a:cubicBezTo>
                    <a:pt x="167" y="0"/>
                    <a:pt x="0" y="167"/>
                    <a:pt x="0" y="367"/>
                  </a:cubicBezTo>
                  <a:lnTo>
                    <a:pt x="0" y="3269"/>
                  </a:lnTo>
                  <a:cubicBezTo>
                    <a:pt x="0" y="3470"/>
                    <a:pt x="167" y="3636"/>
                    <a:pt x="367" y="3636"/>
                  </a:cubicBezTo>
                  <a:cubicBezTo>
                    <a:pt x="567" y="3636"/>
                    <a:pt x="734" y="3470"/>
                    <a:pt x="734" y="3269"/>
                  </a:cubicBezTo>
                  <a:lnTo>
                    <a:pt x="734" y="367"/>
                  </a:lnTo>
                  <a:cubicBezTo>
                    <a:pt x="734" y="167"/>
                    <a:pt x="567" y="0"/>
                    <a:pt x="36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610;p82">
              <a:extLst>
                <a:ext uri="{FF2B5EF4-FFF2-40B4-BE49-F238E27FC236}">
                  <a16:creationId xmlns:a16="http://schemas.microsoft.com/office/drawing/2014/main" id="{6713EF42-486E-71AC-8277-20D6D6285F78}"/>
                </a:ext>
              </a:extLst>
            </p:cNvPr>
            <p:cNvSpPr/>
            <p:nvPr/>
          </p:nvSpPr>
          <p:spPr>
            <a:xfrm>
              <a:off x="2644575" y="2834975"/>
              <a:ext cx="158475" cy="108425"/>
            </a:xfrm>
            <a:custGeom>
              <a:avLst/>
              <a:gdLst/>
              <a:ahLst/>
              <a:cxnLst/>
              <a:rect l="l" t="t" r="r" b="b"/>
              <a:pathLst>
                <a:path w="6339" h="4337" extrusionOk="0">
                  <a:moveTo>
                    <a:pt x="0" y="0"/>
                  </a:moveTo>
                  <a:lnTo>
                    <a:pt x="0" y="4337"/>
                  </a:lnTo>
                  <a:lnTo>
                    <a:pt x="6338" y="4337"/>
                  </a:lnTo>
                  <a:lnTo>
                    <a:pt x="6338"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611;p82">
              <a:extLst>
                <a:ext uri="{FF2B5EF4-FFF2-40B4-BE49-F238E27FC236}">
                  <a16:creationId xmlns:a16="http://schemas.microsoft.com/office/drawing/2014/main" id="{7ACE33F0-DC75-326C-3E49-7AFBA94F1158}"/>
                </a:ext>
              </a:extLst>
            </p:cNvPr>
            <p:cNvSpPr/>
            <p:nvPr/>
          </p:nvSpPr>
          <p:spPr>
            <a:xfrm>
              <a:off x="2657075" y="2834975"/>
              <a:ext cx="45050" cy="108425"/>
            </a:xfrm>
            <a:custGeom>
              <a:avLst/>
              <a:gdLst/>
              <a:ahLst/>
              <a:cxnLst/>
              <a:rect l="l" t="t" r="r" b="b"/>
              <a:pathLst>
                <a:path w="1802" h="4337" extrusionOk="0">
                  <a:moveTo>
                    <a:pt x="1" y="0"/>
                  </a:moveTo>
                  <a:lnTo>
                    <a:pt x="1" y="4337"/>
                  </a:lnTo>
                  <a:lnTo>
                    <a:pt x="1802" y="4337"/>
                  </a:lnTo>
                  <a:lnTo>
                    <a:pt x="1802"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612;p82">
              <a:extLst>
                <a:ext uri="{FF2B5EF4-FFF2-40B4-BE49-F238E27FC236}">
                  <a16:creationId xmlns:a16="http://schemas.microsoft.com/office/drawing/2014/main" id="{EFCE9007-D654-B861-21C6-9C8F960126AE}"/>
                </a:ext>
              </a:extLst>
            </p:cNvPr>
            <p:cNvSpPr/>
            <p:nvPr/>
          </p:nvSpPr>
          <p:spPr>
            <a:xfrm>
              <a:off x="2286825" y="2889175"/>
              <a:ext cx="357775" cy="7525"/>
            </a:xfrm>
            <a:custGeom>
              <a:avLst/>
              <a:gdLst/>
              <a:ahLst/>
              <a:cxnLst/>
              <a:rect l="l" t="t" r="r" b="b"/>
              <a:pathLst>
                <a:path w="14311" h="301" extrusionOk="0">
                  <a:moveTo>
                    <a:pt x="0" y="1"/>
                  </a:moveTo>
                  <a:lnTo>
                    <a:pt x="0" y="301"/>
                  </a:lnTo>
                  <a:lnTo>
                    <a:pt x="14310" y="301"/>
                  </a:lnTo>
                  <a:lnTo>
                    <a:pt x="14310"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613;p82">
              <a:extLst>
                <a:ext uri="{FF2B5EF4-FFF2-40B4-BE49-F238E27FC236}">
                  <a16:creationId xmlns:a16="http://schemas.microsoft.com/office/drawing/2014/main" id="{83010884-29B9-8335-E597-4867F64396A6}"/>
                </a:ext>
              </a:extLst>
            </p:cNvPr>
            <p:cNvSpPr/>
            <p:nvPr/>
          </p:nvSpPr>
          <p:spPr>
            <a:xfrm>
              <a:off x="2335175" y="2876675"/>
              <a:ext cx="54250" cy="26700"/>
            </a:xfrm>
            <a:custGeom>
              <a:avLst/>
              <a:gdLst/>
              <a:ahLst/>
              <a:cxnLst/>
              <a:rect l="l" t="t" r="r" b="b"/>
              <a:pathLst>
                <a:path w="2170" h="1068" extrusionOk="0">
                  <a:moveTo>
                    <a:pt x="1" y="0"/>
                  </a:moveTo>
                  <a:lnTo>
                    <a:pt x="1" y="1068"/>
                  </a:lnTo>
                  <a:lnTo>
                    <a:pt x="2169" y="1068"/>
                  </a:lnTo>
                  <a:lnTo>
                    <a:pt x="2169"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614;p82">
              <a:extLst>
                <a:ext uri="{FF2B5EF4-FFF2-40B4-BE49-F238E27FC236}">
                  <a16:creationId xmlns:a16="http://schemas.microsoft.com/office/drawing/2014/main" id="{5CF24BFD-5A3E-CEE6-D9B1-090188F0B1EE}"/>
                </a:ext>
              </a:extLst>
            </p:cNvPr>
            <p:cNvSpPr/>
            <p:nvPr/>
          </p:nvSpPr>
          <p:spPr>
            <a:xfrm>
              <a:off x="2268475" y="2847475"/>
              <a:ext cx="18375" cy="90925"/>
            </a:xfrm>
            <a:custGeom>
              <a:avLst/>
              <a:gdLst/>
              <a:ahLst/>
              <a:cxnLst/>
              <a:rect l="l" t="t" r="r" b="b"/>
              <a:pathLst>
                <a:path w="735" h="3637" extrusionOk="0">
                  <a:moveTo>
                    <a:pt x="367" y="1"/>
                  </a:moveTo>
                  <a:cubicBezTo>
                    <a:pt x="167" y="1"/>
                    <a:pt x="0" y="168"/>
                    <a:pt x="0" y="368"/>
                  </a:cubicBezTo>
                  <a:lnTo>
                    <a:pt x="0" y="3270"/>
                  </a:lnTo>
                  <a:cubicBezTo>
                    <a:pt x="0" y="3470"/>
                    <a:pt x="167" y="3637"/>
                    <a:pt x="367" y="3637"/>
                  </a:cubicBezTo>
                  <a:cubicBezTo>
                    <a:pt x="567" y="3637"/>
                    <a:pt x="734" y="3470"/>
                    <a:pt x="734" y="3270"/>
                  </a:cubicBezTo>
                  <a:lnTo>
                    <a:pt x="734" y="368"/>
                  </a:lnTo>
                  <a:cubicBezTo>
                    <a:pt x="734" y="168"/>
                    <a:pt x="567" y="1"/>
                    <a:pt x="367"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615;p82">
              <a:extLst>
                <a:ext uri="{FF2B5EF4-FFF2-40B4-BE49-F238E27FC236}">
                  <a16:creationId xmlns:a16="http://schemas.microsoft.com/office/drawing/2014/main" id="{BFA4E2D7-6EBD-32B7-FB88-6870D04B7292}"/>
                </a:ext>
              </a:extLst>
            </p:cNvPr>
            <p:cNvSpPr/>
            <p:nvPr/>
          </p:nvSpPr>
          <p:spPr>
            <a:xfrm>
              <a:off x="2055825" y="3966625"/>
              <a:ext cx="541225" cy="67575"/>
            </a:xfrm>
            <a:custGeom>
              <a:avLst/>
              <a:gdLst/>
              <a:ahLst/>
              <a:cxnLst/>
              <a:rect l="l" t="t" r="r" b="b"/>
              <a:pathLst>
                <a:path w="21649" h="2703" extrusionOk="0">
                  <a:moveTo>
                    <a:pt x="1334" y="0"/>
                  </a:moveTo>
                  <a:cubicBezTo>
                    <a:pt x="601" y="0"/>
                    <a:pt x="0" y="601"/>
                    <a:pt x="0" y="1334"/>
                  </a:cubicBezTo>
                  <a:cubicBezTo>
                    <a:pt x="0" y="2102"/>
                    <a:pt x="601" y="2702"/>
                    <a:pt x="1334" y="2702"/>
                  </a:cubicBezTo>
                  <a:lnTo>
                    <a:pt x="20281" y="2702"/>
                  </a:lnTo>
                  <a:cubicBezTo>
                    <a:pt x="21015" y="2702"/>
                    <a:pt x="21649" y="2102"/>
                    <a:pt x="21649" y="1334"/>
                  </a:cubicBezTo>
                  <a:cubicBezTo>
                    <a:pt x="21649" y="601"/>
                    <a:pt x="21015" y="0"/>
                    <a:pt x="20281"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616;p82">
              <a:extLst>
                <a:ext uri="{FF2B5EF4-FFF2-40B4-BE49-F238E27FC236}">
                  <a16:creationId xmlns:a16="http://schemas.microsoft.com/office/drawing/2014/main" id="{0F07F363-6FB4-8B2E-C309-596368AB8C4B}"/>
                </a:ext>
              </a:extLst>
            </p:cNvPr>
            <p:cNvSpPr/>
            <p:nvPr/>
          </p:nvSpPr>
          <p:spPr>
            <a:xfrm>
              <a:off x="1271925" y="3895725"/>
              <a:ext cx="321925" cy="138475"/>
            </a:xfrm>
            <a:custGeom>
              <a:avLst/>
              <a:gdLst/>
              <a:ahLst/>
              <a:cxnLst/>
              <a:rect l="l" t="t" r="r" b="b"/>
              <a:pathLst>
                <a:path w="12877" h="5539" extrusionOk="0">
                  <a:moveTo>
                    <a:pt x="334" y="1"/>
                  </a:moveTo>
                  <a:cubicBezTo>
                    <a:pt x="134" y="1"/>
                    <a:pt x="0" y="168"/>
                    <a:pt x="34" y="368"/>
                  </a:cubicBezTo>
                  <a:lnTo>
                    <a:pt x="968" y="5305"/>
                  </a:lnTo>
                  <a:cubicBezTo>
                    <a:pt x="1001" y="5438"/>
                    <a:pt x="1134" y="5538"/>
                    <a:pt x="1268" y="5538"/>
                  </a:cubicBezTo>
                  <a:lnTo>
                    <a:pt x="11609" y="5538"/>
                  </a:lnTo>
                  <a:cubicBezTo>
                    <a:pt x="11775" y="5538"/>
                    <a:pt x="11876" y="5438"/>
                    <a:pt x="11909" y="5305"/>
                  </a:cubicBezTo>
                  <a:lnTo>
                    <a:pt x="12843" y="368"/>
                  </a:lnTo>
                  <a:cubicBezTo>
                    <a:pt x="12876" y="168"/>
                    <a:pt x="12743" y="1"/>
                    <a:pt x="12576"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617;p82">
              <a:extLst>
                <a:ext uri="{FF2B5EF4-FFF2-40B4-BE49-F238E27FC236}">
                  <a16:creationId xmlns:a16="http://schemas.microsoft.com/office/drawing/2014/main" id="{83FE490A-B097-F675-E023-E3B85DD08ABD}"/>
                </a:ext>
              </a:extLst>
            </p:cNvPr>
            <p:cNvSpPr/>
            <p:nvPr/>
          </p:nvSpPr>
          <p:spPr>
            <a:xfrm>
              <a:off x="1299450" y="3958275"/>
              <a:ext cx="266875" cy="62575"/>
            </a:xfrm>
            <a:custGeom>
              <a:avLst/>
              <a:gdLst/>
              <a:ahLst/>
              <a:cxnLst/>
              <a:rect l="l" t="t" r="r" b="b"/>
              <a:pathLst>
                <a:path w="10675" h="2503" extrusionOk="0">
                  <a:moveTo>
                    <a:pt x="10674" y="1"/>
                  </a:moveTo>
                  <a:lnTo>
                    <a:pt x="10241" y="2269"/>
                  </a:lnTo>
                  <a:cubicBezTo>
                    <a:pt x="10241" y="2402"/>
                    <a:pt x="10107" y="2502"/>
                    <a:pt x="10007" y="2502"/>
                  </a:cubicBezTo>
                  <a:lnTo>
                    <a:pt x="701" y="2502"/>
                  </a:lnTo>
                  <a:cubicBezTo>
                    <a:pt x="567" y="2502"/>
                    <a:pt x="467" y="2402"/>
                    <a:pt x="434" y="2269"/>
                  </a:cubicBezTo>
                  <a:lnTo>
                    <a:pt x="0"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618;p82">
              <a:extLst>
                <a:ext uri="{FF2B5EF4-FFF2-40B4-BE49-F238E27FC236}">
                  <a16:creationId xmlns:a16="http://schemas.microsoft.com/office/drawing/2014/main" id="{A061F6BC-4626-3D92-6602-4B3CF47982E1}"/>
                </a:ext>
              </a:extLst>
            </p:cNvPr>
            <p:cNvSpPr/>
            <p:nvPr/>
          </p:nvSpPr>
          <p:spPr>
            <a:xfrm>
              <a:off x="1301950" y="3835700"/>
              <a:ext cx="234350" cy="181800"/>
            </a:xfrm>
            <a:custGeom>
              <a:avLst/>
              <a:gdLst/>
              <a:ahLst/>
              <a:cxnLst/>
              <a:rect l="l" t="t" r="r" b="b"/>
              <a:pathLst>
                <a:path w="9374" h="7272" fill="none" extrusionOk="0">
                  <a:moveTo>
                    <a:pt x="5337" y="0"/>
                  </a:moveTo>
                  <a:cubicBezTo>
                    <a:pt x="5337" y="0"/>
                    <a:pt x="5671" y="2669"/>
                    <a:pt x="5071" y="4070"/>
                  </a:cubicBezTo>
                  <a:cubicBezTo>
                    <a:pt x="4170" y="6071"/>
                    <a:pt x="0" y="5604"/>
                    <a:pt x="968" y="6605"/>
                  </a:cubicBezTo>
                  <a:cubicBezTo>
                    <a:pt x="1568" y="7272"/>
                    <a:pt x="6605" y="6138"/>
                    <a:pt x="9374" y="6938"/>
                  </a:cubicBezTo>
                </a:path>
              </a:pathLst>
            </a:custGeom>
            <a:noFill/>
            <a:ln w="7500" cap="rnd"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619;p82">
              <a:extLst>
                <a:ext uri="{FF2B5EF4-FFF2-40B4-BE49-F238E27FC236}">
                  <a16:creationId xmlns:a16="http://schemas.microsoft.com/office/drawing/2014/main" id="{21766DDE-D8C7-2BBE-F0B5-7D1E0B6E051D}"/>
                </a:ext>
              </a:extLst>
            </p:cNvPr>
            <p:cNvSpPr/>
            <p:nvPr/>
          </p:nvSpPr>
          <p:spPr>
            <a:xfrm>
              <a:off x="1392850" y="3856525"/>
              <a:ext cx="85075" cy="9200"/>
            </a:xfrm>
            <a:custGeom>
              <a:avLst/>
              <a:gdLst/>
              <a:ahLst/>
              <a:cxnLst/>
              <a:rect l="l" t="t" r="r" b="b"/>
              <a:pathLst>
                <a:path w="3403" h="368" extrusionOk="0">
                  <a:moveTo>
                    <a:pt x="167" y="1"/>
                  </a:moveTo>
                  <a:cubicBezTo>
                    <a:pt x="67" y="1"/>
                    <a:pt x="0" y="68"/>
                    <a:pt x="0" y="168"/>
                  </a:cubicBezTo>
                  <a:cubicBezTo>
                    <a:pt x="0" y="268"/>
                    <a:pt x="67" y="368"/>
                    <a:pt x="167" y="368"/>
                  </a:cubicBezTo>
                  <a:lnTo>
                    <a:pt x="3236" y="368"/>
                  </a:lnTo>
                  <a:cubicBezTo>
                    <a:pt x="3336" y="368"/>
                    <a:pt x="3403" y="268"/>
                    <a:pt x="3403" y="168"/>
                  </a:cubicBezTo>
                  <a:cubicBezTo>
                    <a:pt x="3403" y="68"/>
                    <a:pt x="3336" y="1"/>
                    <a:pt x="32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620;p82">
              <a:extLst>
                <a:ext uri="{FF2B5EF4-FFF2-40B4-BE49-F238E27FC236}">
                  <a16:creationId xmlns:a16="http://schemas.microsoft.com/office/drawing/2014/main" id="{BC57C1EA-D0B8-8585-40ED-6B19E092B09E}"/>
                </a:ext>
              </a:extLst>
            </p:cNvPr>
            <p:cNvSpPr/>
            <p:nvPr/>
          </p:nvSpPr>
          <p:spPr>
            <a:xfrm>
              <a:off x="1392850" y="3856525"/>
              <a:ext cx="85075" cy="39225"/>
            </a:xfrm>
            <a:custGeom>
              <a:avLst/>
              <a:gdLst/>
              <a:ahLst/>
              <a:cxnLst/>
              <a:rect l="l" t="t" r="r" b="b"/>
              <a:pathLst>
                <a:path w="3403" h="1569" extrusionOk="0">
                  <a:moveTo>
                    <a:pt x="167" y="1"/>
                  </a:moveTo>
                  <a:cubicBezTo>
                    <a:pt x="67" y="1"/>
                    <a:pt x="0" y="68"/>
                    <a:pt x="0" y="168"/>
                  </a:cubicBezTo>
                  <a:cubicBezTo>
                    <a:pt x="0" y="268"/>
                    <a:pt x="67" y="368"/>
                    <a:pt x="167" y="368"/>
                  </a:cubicBezTo>
                  <a:lnTo>
                    <a:pt x="200" y="368"/>
                  </a:lnTo>
                  <a:lnTo>
                    <a:pt x="200" y="1569"/>
                  </a:lnTo>
                  <a:lnTo>
                    <a:pt x="3236" y="1569"/>
                  </a:lnTo>
                  <a:lnTo>
                    <a:pt x="3236" y="368"/>
                  </a:lnTo>
                  <a:cubicBezTo>
                    <a:pt x="3336" y="368"/>
                    <a:pt x="3403" y="268"/>
                    <a:pt x="3403" y="168"/>
                  </a:cubicBezTo>
                  <a:cubicBezTo>
                    <a:pt x="3403" y="68"/>
                    <a:pt x="3336" y="1"/>
                    <a:pt x="3236"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621;p82">
              <a:extLst>
                <a:ext uri="{FF2B5EF4-FFF2-40B4-BE49-F238E27FC236}">
                  <a16:creationId xmlns:a16="http://schemas.microsoft.com/office/drawing/2014/main" id="{37F8F0D0-DA92-33ED-B9DC-C93B767A655D}"/>
                </a:ext>
              </a:extLst>
            </p:cNvPr>
            <p:cNvSpPr/>
            <p:nvPr/>
          </p:nvSpPr>
          <p:spPr>
            <a:xfrm>
              <a:off x="1401175" y="3732275"/>
              <a:ext cx="69250" cy="108650"/>
            </a:xfrm>
            <a:custGeom>
              <a:avLst/>
              <a:gdLst/>
              <a:ahLst/>
              <a:cxnLst/>
              <a:rect l="l" t="t" r="r" b="b"/>
              <a:pathLst>
                <a:path w="2770" h="4346" extrusionOk="0">
                  <a:moveTo>
                    <a:pt x="1368" y="1"/>
                  </a:moveTo>
                  <a:cubicBezTo>
                    <a:pt x="1368" y="1"/>
                    <a:pt x="1" y="2002"/>
                    <a:pt x="1" y="2970"/>
                  </a:cubicBezTo>
                  <a:cubicBezTo>
                    <a:pt x="1" y="3637"/>
                    <a:pt x="334" y="4004"/>
                    <a:pt x="701" y="4170"/>
                  </a:cubicBezTo>
                  <a:cubicBezTo>
                    <a:pt x="918" y="4287"/>
                    <a:pt x="1152" y="4345"/>
                    <a:pt x="1385" y="4345"/>
                  </a:cubicBezTo>
                  <a:cubicBezTo>
                    <a:pt x="1619" y="4345"/>
                    <a:pt x="1852" y="4287"/>
                    <a:pt x="2069" y="4170"/>
                  </a:cubicBezTo>
                  <a:cubicBezTo>
                    <a:pt x="2402" y="4004"/>
                    <a:pt x="2769" y="3637"/>
                    <a:pt x="2769" y="2970"/>
                  </a:cubicBezTo>
                  <a:cubicBezTo>
                    <a:pt x="2769" y="2002"/>
                    <a:pt x="1368" y="1"/>
                    <a:pt x="1368" y="1"/>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7754986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145">
                                          <p:stCondLst>
                                            <p:cond delay="0"/>
                                          </p:stCondLst>
                                        </p:cTn>
                                        <p:tgtEl>
                                          <p:spTgt spid="23"/>
                                        </p:tgtEl>
                                      </p:cBhvr>
                                    </p:animEffect>
                                    <p:anim calcmode="lin" valueType="num">
                                      <p:cBhvr>
                                        <p:cTn id="16" dur="456"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7" dur="166"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8" dur="166" tmFilter="0, 0; 0.125,0.2665; 0.25,0.4; 0.375,0.465; 0.5,0.5;  0.625,0.535; 0.75,0.6; 0.875,0.7335; 1,1">
                                          <p:stCondLst>
                                            <p:cond delay="166"/>
                                          </p:stCondLst>
                                        </p:cTn>
                                        <p:tgtEl>
                                          <p:spTgt spid="23"/>
                                        </p:tgtEl>
                                        <p:attrNameLst>
                                          <p:attrName>ppt_y</p:attrName>
                                        </p:attrNameLst>
                                      </p:cBhvr>
                                      <p:tavLst>
                                        <p:tav tm="0" fmla="#ppt_y-sin(pi*$)/9">
                                          <p:val>
                                            <p:fltVal val="0"/>
                                          </p:val>
                                        </p:tav>
                                        <p:tav tm="100000">
                                          <p:val>
                                            <p:fltVal val="1"/>
                                          </p:val>
                                        </p:tav>
                                      </p:tavLst>
                                    </p:anim>
                                    <p:anim calcmode="lin" valueType="num">
                                      <p:cBhvr>
                                        <p:cTn id="19" dur="83" tmFilter="0, 0; 0.125,0.2665; 0.25,0.4; 0.375,0.465; 0.5,0.5;  0.625,0.535; 0.75,0.6; 0.875,0.7335; 1,1">
                                          <p:stCondLst>
                                            <p:cond delay="331"/>
                                          </p:stCondLst>
                                        </p:cTn>
                                        <p:tgtEl>
                                          <p:spTgt spid="23"/>
                                        </p:tgtEl>
                                        <p:attrNameLst>
                                          <p:attrName>ppt_y</p:attrName>
                                        </p:attrNameLst>
                                      </p:cBhvr>
                                      <p:tavLst>
                                        <p:tav tm="0" fmla="#ppt_y-sin(pi*$)/27">
                                          <p:val>
                                            <p:fltVal val="0"/>
                                          </p:val>
                                        </p:tav>
                                        <p:tav tm="100000">
                                          <p:val>
                                            <p:fltVal val="1"/>
                                          </p:val>
                                        </p:tav>
                                      </p:tavLst>
                                    </p:anim>
                                    <p:anim calcmode="lin" valueType="num">
                                      <p:cBhvr>
                                        <p:cTn id="20" dur="41" tmFilter="0, 0; 0.125,0.2665; 0.25,0.4; 0.375,0.465; 0.5,0.5;  0.625,0.535; 0.75,0.6; 0.875,0.7335; 1,1">
                                          <p:stCondLst>
                                            <p:cond delay="414"/>
                                          </p:stCondLst>
                                        </p:cTn>
                                        <p:tgtEl>
                                          <p:spTgt spid="23"/>
                                        </p:tgtEl>
                                        <p:attrNameLst>
                                          <p:attrName>ppt_y</p:attrName>
                                        </p:attrNameLst>
                                      </p:cBhvr>
                                      <p:tavLst>
                                        <p:tav tm="0" fmla="#ppt_y-sin(pi*$)/81">
                                          <p:val>
                                            <p:fltVal val="0"/>
                                          </p:val>
                                        </p:tav>
                                        <p:tav tm="100000">
                                          <p:val>
                                            <p:fltVal val="1"/>
                                          </p:val>
                                        </p:tav>
                                      </p:tavLst>
                                    </p:anim>
                                    <p:animScale>
                                      <p:cBhvr>
                                        <p:cTn id="21" dur="7">
                                          <p:stCondLst>
                                            <p:cond delay="162"/>
                                          </p:stCondLst>
                                        </p:cTn>
                                        <p:tgtEl>
                                          <p:spTgt spid="23"/>
                                        </p:tgtEl>
                                      </p:cBhvr>
                                      <p:to x="100000" y="60000"/>
                                    </p:animScale>
                                    <p:animScale>
                                      <p:cBhvr>
                                        <p:cTn id="22" dur="41" decel="50000">
                                          <p:stCondLst>
                                            <p:cond delay="169"/>
                                          </p:stCondLst>
                                        </p:cTn>
                                        <p:tgtEl>
                                          <p:spTgt spid="23"/>
                                        </p:tgtEl>
                                      </p:cBhvr>
                                      <p:to x="100000" y="100000"/>
                                    </p:animScale>
                                    <p:animScale>
                                      <p:cBhvr>
                                        <p:cTn id="23" dur="7">
                                          <p:stCondLst>
                                            <p:cond delay="328"/>
                                          </p:stCondLst>
                                        </p:cTn>
                                        <p:tgtEl>
                                          <p:spTgt spid="23"/>
                                        </p:tgtEl>
                                      </p:cBhvr>
                                      <p:to x="100000" y="80000"/>
                                    </p:animScale>
                                    <p:animScale>
                                      <p:cBhvr>
                                        <p:cTn id="24" dur="41" decel="50000">
                                          <p:stCondLst>
                                            <p:cond delay="335"/>
                                          </p:stCondLst>
                                        </p:cTn>
                                        <p:tgtEl>
                                          <p:spTgt spid="23"/>
                                        </p:tgtEl>
                                      </p:cBhvr>
                                      <p:to x="100000" y="100000"/>
                                    </p:animScale>
                                    <p:animScale>
                                      <p:cBhvr>
                                        <p:cTn id="25" dur="7">
                                          <p:stCondLst>
                                            <p:cond delay="410"/>
                                          </p:stCondLst>
                                        </p:cTn>
                                        <p:tgtEl>
                                          <p:spTgt spid="23"/>
                                        </p:tgtEl>
                                      </p:cBhvr>
                                      <p:to x="100000" y="90000"/>
                                    </p:animScale>
                                    <p:animScale>
                                      <p:cBhvr>
                                        <p:cTn id="26" dur="41" decel="50000">
                                          <p:stCondLst>
                                            <p:cond delay="417"/>
                                          </p:stCondLst>
                                        </p:cTn>
                                        <p:tgtEl>
                                          <p:spTgt spid="23"/>
                                        </p:tgtEl>
                                      </p:cBhvr>
                                      <p:to x="100000" y="100000"/>
                                    </p:animScale>
                                    <p:animScale>
                                      <p:cBhvr>
                                        <p:cTn id="27" dur="7">
                                          <p:stCondLst>
                                            <p:cond delay="452"/>
                                          </p:stCondLst>
                                        </p:cTn>
                                        <p:tgtEl>
                                          <p:spTgt spid="23"/>
                                        </p:tgtEl>
                                      </p:cBhvr>
                                      <p:to x="100000" y="95000"/>
                                    </p:animScale>
                                    <p:animScale>
                                      <p:cBhvr>
                                        <p:cTn id="28" dur="41" decel="50000">
                                          <p:stCondLst>
                                            <p:cond delay="459"/>
                                          </p:stCondLst>
                                        </p:cTn>
                                        <p:tgtEl>
                                          <p:spTgt spid="23"/>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145">
                                          <p:stCondLst>
                                            <p:cond delay="0"/>
                                          </p:stCondLst>
                                        </p:cTn>
                                        <p:tgtEl>
                                          <p:spTgt spid="21"/>
                                        </p:tgtEl>
                                      </p:cBhvr>
                                    </p:animEffect>
                                    <p:anim calcmode="lin" valueType="num">
                                      <p:cBhvr>
                                        <p:cTn id="32" dur="456"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3" dur="166"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4" dur="166" tmFilter="0, 0; 0.125,0.2665; 0.25,0.4; 0.375,0.465; 0.5,0.5;  0.625,0.535; 0.75,0.6; 0.875,0.7335; 1,1">
                                          <p:stCondLst>
                                            <p:cond delay="166"/>
                                          </p:stCondLst>
                                        </p:cTn>
                                        <p:tgtEl>
                                          <p:spTgt spid="21"/>
                                        </p:tgtEl>
                                        <p:attrNameLst>
                                          <p:attrName>ppt_y</p:attrName>
                                        </p:attrNameLst>
                                      </p:cBhvr>
                                      <p:tavLst>
                                        <p:tav tm="0" fmla="#ppt_y-sin(pi*$)/9">
                                          <p:val>
                                            <p:fltVal val="0"/>
                                          </p:val>
                                        </p:tav>
                                        <p:tav tm="100000">
                                          <p:val>
                                            <p:fltVal val="1"/>
                                          </p:val>
                                        </p:tav>
                                      </p:tavLst>
                                    </p:anim>
                                    <p:anim calcmode="lin" valueType="num">
                                      <p:cBhvr>
                                        <p:cTn id="35" dur="83" tmFilter="0, 0; 0.125,0.2665; 0.25,0.4; 0.375,0.465; 0.5,0.5;  0.625,0.535; 0.75,0.6; 0.875,0.7335; 1,1">
                                          <p:stCondLst>
                                            <p:cond delay="331"/>
                                          </p:stCondLst>
                                        </p:cTn>
                                        <p:tgtEl>
                                          <p:spTgt spid="21"/>
                                        </p:tgtEl>
                                        <p:attrNameLst>
                                          <p:attrName>ppt_y</p:attrName>
                                        </p:attrNameLst>
                                      </p:cBhvr>
                                      <p:tavLst>
                                        <p:tav tm="0" fmla="#ppt_y-sin(pi*$)/27">
                                          <p:val>
                                            <p:fltVal val="0"/>
                                          </p:val>
                                        </p:tav>
                                        <p:tav tm="100000">
                                          <p:val>
                                            <p:fltVal val="1"/>
                                          </p:val>
                                        </p:tav>
                                      </p:tavLst>
                                    </p:anim>
                                    <p:anim calcmode="lin" valueType="num">
                                      <p:cBhvr>
                                        <p:cTn id="36" dur="41" tmFilter="0, 0; 0.125,0.2665; 0.25,0.4; 0.375,0.465; 0.5,0.5;  0.625,0.535; 0.75,0.6; 0.875,0.7335; 1,1">
                                          <p:stCondLst>
                                            <p:cond delay="414"/>
                                          </p:stCondLst>
                                        </p:cTn>
                                        <p:tgtEl>
                                          <p:spTgt spid="21"/>
                                        </p:tgtEl>
                                        <p:attrNameLst>
                                          <p:attrName>ppt_y</p:attrName>
                                        </p:attrNameLst>
                                      </p:cBhvr>
                                      <p:tavLst>
                                        <p:tav tm="0" fmla="#ppt_y-sin(pi*$)/81">
                                          <p:val>
                                            <p:fltVal val="0"/>
                                          </p:val>
                                        </p:tav>
                                        <p:tav tm="100000">
                                          <p:val>
                                            <p:fltVal val="1"/>
                                          </p:val>
                                        </p:tav>
                                      </p:tavLst>
                                    </p:anim>
                                    <p:animScale>
                                      <p:cBhvr>
                                        <p:cTn id="37" dur="7">
                                          <p:stCondLst>
                                            <p:cond delay="162"/>
                                          </p:stCondLst>
                                        </p:cTn>
                                        <p:tgtEl>
                                          <p:spTgt spid="21"/>
                                        </p:tgtEl>
                                      </p:cBhvr>
                                      <p:to x="100000" y="60000"/>
                                    </p:animScale>
                                    <p:animScale>
                                      <p:cBhvr>
                                        <p:cTn id="38" dur="41" decel="50000">
                                          <p:stCondLst>
                                            <p:cond delay="169"/>
                                          </p:stCondLst>
                                        </p:cTn>
                                        <p:tgtEl>
                                          <p:spTgt spid="21"/>
                                        </p:tgtEl>
                                      </p:cBhvr>
                                      <p:to x="100000" y="100000"/>
                                    </p:animScale>
                                    <p:animScale>
                                      <p:cBhvr>
                                        <p:cTn id="39" dur="7">
                                          <p:stCondLst>
                                            <p:cond delay="328"/>
                                          </p:stCondLst>
                                        </p:cTn>
                                        <p:tgtEl>
                                          <p:spTgt spid="21"/>
                                        </p:tgtEl>
                                      </p:cBhvr>
                                      <p:to x="100000" y="80000"/>
                                    </p:animScale>
                                    <p:animScale>
                                      <p:cBhvr>
                                        <p:cTn id="40" dur="41" decel="50000">
                                          <p:stCondLst>
                                            <p:cond delay="335"/>
                                          </p:stCondLst>
                                        </p:cTn>
                                        <p:tgtEl>
                                          <p:spTgt spid="21"/>
                                        </p:tgtEl>
                                      </p:cBhvr>
                                      <p:to x="100000" y="100000"/>
                                    </p:animScale>
                                    <p:animScale>
                                      <p:cBhvr>
                                        <p:cTn id="41" dur="7">
                                          <p:stCondLst>
                                            <p:cond delay="410"/>
                                          </p:stCondLst>
                                        </p:cTn>
                                        <p:tgtEl>
                                          <p:spTgt spid="21"/>
                                        </p:tgtEl>
                                      </p:cBhvr>
                                      <p:to x="100000" y="90000"/>
                                    </p:animScale>
                                    <p:animScale>
                                      <p:cBhvr>
                                        <p:cTn id="42" dur="41" decel="50000">
                                          <p:stCondLst>
                                            <p:cond delay="417"/>
                                          </p:stCondLst>
                                        </p:cTn>
                                        <p:tgtEl>
                                          <p:spTgt spid="21"/>
                                        </p:tgtEl>
                                      </p:cBhvr>
                                      <p:to x="100000" y="100000"/>
                                    </p:animScale>
                                    <p:animScale>
                                      <p:cBhvr>
                                        <p:cTn id="43" dur="7">
                                          <p:stCondLst>
                                            <p:cond delay="452"/>
                                          </p:stCondLst>
                                        </p:cTn>
                                        <p:tgtEl>
                                          <p:spTgt spid="21"/>
                                        </p:tgtEl>
                                      </p:cBhvr>
                                      <p:to x="100000" y="95000"/>
                                    </p:animScale>
                                    <p:animScale>
                                      <p:cBhvr>
                                        <p:cTn id="44" dur="41" decel="50000">
                                          <p:stCondLst>
                                            <p:cond delay="459"/>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p:bldP spid="21"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30"/>
        <p:cNvGrpSpPr/>
        <p:nvPr/>
      </p:nvGrpSpPr>
      <p:grpSpPr>
        <a:xfrm>
          <a:off x="0" y="0"/>
          <a:ext cx="0" cy="0"/>
          <a:chOff x="0" y="0"/>
          <a:chExt cx="0" cy="0"/>
        </a:xfrm>
      </p:grpSpPr>
      <p:grpSp>
        <p:nvGrpSpPr>
          <p:cNvPr id="1676" name="Google Shape;1676;p54"/>
          <p:cNvGrpSpPr/>
          <p:nvPr/>
        </p:nvGrpSpPr>
        <p:grpSpPr>
          <a:xfrm flipH="1">
            <a:off x="6812708" y="2968381"/>
            <a:ext cx="1774490" cy="2084919"/>
            <a:chOff x="5950650" y="2645925"/>
            <a:chExt cx="1209275" cy="1420825"/>
          </a:xfrm>
        </p:grpSpPr>
        <p:sp>
          <p:nvSpPr>
            <p:cNvPr id="1677" name="Google Shape;1677;p54"/>
            <p:cNvSpPr/>
            <p:nvPr/>
          </p:nvSpPr>
          <p:spPr>
            <a:xfrm>
              <a:off x="5950650" y="3061500"/>
              <a:ext cx="615150" cy="807375"/>
            </a:xfrm>
            <a:custGeom>
              <a:avLst/>
              <a:gdLst/>
              <a:ahLst/>
              <a:cxnLst/>
              <a:rect l="l" t="t" r="r" b="b"/>
              <a:pathLst>
                <a:path w="24606" h="32295" extrusionOk="0">
                  <a:moveTo>
                    <a:pt x="20382" y="1"/>
                  </a:moveTo>
                  <a:cubicBezTo>
                    <a:pt x="20382" y="1"/>
                    <a:pt x="1" y="6521"/>
                    <a:pt x="5496" y="32295"/>
                  </a:cubicBezTo>
                  <a:lnTo>
                    <a:pt x="11545" y="32295"/>
                  </a:lnTo>
                  <a:cubicBezTo>
                    <a:pt x="11545" y="32295"/>
                    <a:pt x="10581" y="14026"/>
                    <a:pt x="24606" y="8551"/>
                  </a:cubicBezTo>
                  <a:lnTo>
                    <a:pt x="20382" y="1"/>
                  </a:lnTo>
                  <a:close/>
                </a:path>
              </a:pathLst>
            </a:custGeom>
            <a:solidFill>
              <a:srgbClr val="0253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8" name="Google Shape;1678;p54"/>
            <p:cNvSpPr/>
            <p:nvPr/>
          </p:nvSpPr>
          <p:spPr>
            <a:xfrm>
              <a:off x="6314600" y="2676525"/>
              <a:ext cx="538275" cy="970925"/>
            </a:xfrm>
            <a:custGeom>
              <a:avLst/>
              <a:gdLst/>
              <a:ahLst/>
              <a:cxnLst/>
              <a:rect l="l" t="t" r="r" b="b"/>
              <a:pathLst>
                <a:path w="21531" h="38837" extrusionOk="0">
                  <a:moveTo>
                    <a:pt x="3753" y="1"/>
                  </a:moveTo>
                  <a:lnTo>
                    <a:pt x="1" y="1805"/>
                  </a:lnTo>
                  <a:lnTo>
                    <a:pt x="17778" y="38836"/>
                  </a:lnTo>
                  <a:lnTo>
                    <a:pt x="21530" y="37032"/>
                  </a:lnTo>
                  <a:lnTo>
                    <a:pt x="3753"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9" name="Google Shape;1679;p54"/>
            <p:cNvSpPr/>
            <p:nvPr/>
          </p:nvSpPr>
          <p:spPr>
            <a:xfrm>
              <a:off x="6686250" y="3258350"/>
              <a:ext cx="166625" cy="389100"/>
            </a:xfrm>
            <a:custGeom>
              <a:avLst/>
              <a:gdLst/>
              <a:ahLst/>
              <a:cxnLst/>
              <a:rect l="l" t="t" r="r" b="b"/>
              <a:pathLst>
                <a:path w="6665" h="15564" extrusionOk="0">
                  <a:moveTo>
                    <a:pt x="62" y="0"/>
                  </a:moveTo>
                  <a:lnTo>
                    <a:pt x="62" y="0"/>
                  </a:lnTo>
                  <a:cubicBezTo>
                    <a:pt x="1723" y="5249"/>
                    <a:pt x="2133" y="8940"/>
                    <a:pt x="903" y="9555"/>
                  </a:cubicBezTo>
                  <a:cubicBezTo>
                    <a:pt x="790" y="9602"/>
                    <a:pt x="664" y="9628"/>
                    <a:pt x="528" y="9628"/>
                  </a:cubicBezTo>
                  <a:cubicBezTo>
                    <a:pt x="366" y="9628"/>
                    <a:pt x="189" y="9592"/>
                    <a:pt x="0" y="9514"/>
                  </a:cubicBezTo>
                  <a:lnTo>
                    <a:pt x="0" y="9514"/>
                  </a:lnTo>
                  <a:lnTo>
                    <a:pt x="2892" y="15563"/>
                  </a:lnTo>
                  <a:lnTo>
                    <a:pt x="6664" y="13759"/>
                  </a:lnTo>
                  <a:lnTo>
                    <a:pt x="62" y="0"/>
                  </a:lnTo>
                  <a:close/>
                </a:path>
              </a:pathLst>
            </a:custGeom>
            <a:solidFill>
              <a:srgbClr val="81AC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0" name="Google Shape;1680;p54"/>
            <p:cNvSpPr/>
            <p:nvPr/>
          </p:nvSpPr>
          <p:spPr>
            <a:xfrm>
              <a:off x="6315625" y="2753425"/>
              <a:ext cx="535700" cy="815575"/>
            </a:xfrm>
            <a:custGeom>
              <a:avLst/>
              <a:gdLst/>
              <a:ahLst/>
              <a:cxnLst/>
              <a:rect l="l" t="t" r="r" b="b"/>
              <a:pathLst>
                <a:path w="21428" h="32623" extrusionOk="0">
                  <a:moveTo>
                    <a:pt x="7505" y="1"/>
                  </a:moveTo>
                  <a:lnTo>
                    <a:pt x="1" y="3609"/>
                  </a:lnTo>
                  <a:lnTo>
                    <a:pt x="13903" y="32623"/>
                  </a:lnTo>
                  <a:lnTo>
                    <a:pt x="21428" y="29014"/>
                  </a:lnTo>
                  <a:lnTo>
                    <a:pt x="750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1" name="Google Shape;1681;p54"/>
            <p:cNvSpPr/>
            <p:nvPr/>
          </p:nvSpPr>
          <p:spPr>
            <a:xfrm>
              <a:off x="6606275" y="3209650"/>
              <a:ext cx="245050" cy="359350"/>
            </a:xfrm>
            <a:custGeom>
              <a:avLst/>
              <a:gdLst/>
              <a:ahLst/>
              <a:cxnLst/>
              <a:rect l="l" t="t" r="r" b="b"/>
              <a:pathLst>
                <a:path w="9802" h="14374" extrusionOk="0">
                  <a:moveTo>
                    <a:pt x="4614" y="0"/>
                  </a:moveTo>
                  <a:lnTo>
                    <a:pt x="4614" y="0"/>
                  </a:lnTo>
                  <a:cubicBezTo>
                    <a:pt x="5086" y="4491"/>
                    <a:pt x="4081" y="8038"/>
                    <a:pt x="1600" y="9227"/>
                  </a:cubicBezTo>
                  <a:cubicBezTo>
                    <a:pt x="1108" y="9473"/>
                    <a:pt x="575" y="9596"/>
                    <a:pt x="1" y="9637"/>
                  </a:cubicBezTo>
                  <a:lnTo>
                    <a:pt x="2277" y="14374"/>
                  </a:lnTo>
                  <a:lnTo>
                    <a:pt x="9802" y="10765"/>
                  </a:lnTo>
                  <a:lnTo>
                    <a:pt x="4614" y="0"/>
                  </a:lnTo>
                  <a:close/>
                </a:path>
              </a:pathLst>
            </a:custGeom>
            <a:solidFill>
              <a:srgbClr val="81AC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2" name="Google Shape;1682;p54"/>
            <p:cNvSpPr/>
            <p:nvPr/>
          </p:nvSpPr>
          <p:spPr>
            <a:xfrm>
              <a:off x="6288975" y="2731525"/>
              <a:ext cx="241975" cy="137625"/>
            </a:xfrm>
            <a:custGeom>
              <a:avLst/>
              <a:gdLst/>
              <a:ahLst/>
              <a:cxnLst/>
              <a:rect l="l" t="t" r="r" b="b"/>
              <a:pathLst>
                <a:path w="9679" h="5505" extrusionOk="0">
                  <a:moveTo>
                    <a:pt x="8689" y="1"/>
                  </a:moveTo>
                  <a:cubicBezTo>
                    <a:pt x="8580" y="1"/>
                    <a:pt x="8470" y="25"/>
                    <a:pt x="8366" y="77"/>
                  </a:cubicBezTo>
                  <a:lnTo>
                    <a:pt x="554" y="3809"/>
                  </a:lnTo>
                  <a:cubicBezTo>
                    <a:pt x="165" y="3993"/>
                    <a:pt x="1" y="4444"/>
                    <a:pt x="185" y="4834"/>
                  </a:cubicBezTo>
                  <a:lnTo>
                    <a:pt x="308" y="5080"/>
                  </a:lnTo>
                  <a:cubicBezTo>
                    <a:pt x="441" y="5345"/>
                    <a:pt x="711" y="5505"/>
                    <a:pt x="990" y="5505"/>
                  </a:cubicBezTo>
                  <a:cubicBezTo>
                    <a:pt x="1099" y="5505"/>
                    <a:pt x="1209" y="5480"/>
                    <a:pt x="1313" y="5429"/>
                  </a:cubicBezTo>
                  <a:lnTo>
                    <a:pt x="9146" y="1676"/>
                  </a:lnTo>
                  <a:cubicBezTo>
                    <a:pt x="9515" y="1512"/>
                    <a:pt x="9679" y="1041"/>
                    <a:pt x="9494" y="672"/>
                  </a:cubicBezTo>
                  <a:lnTo>
                    <a:pt x="9371" y="426"/>
                  </a:lnTo>
                  <a:cubicBezTo>
                    <a:pt x="9238" y="160"/>
                    <a:pt x="8968" y="1"/>
                    <a:pt x="8689" y="1"/>
                  </a:cubicBezTo>
                  <a:close/>
                </a:path>
              </a:pathLst>
            </a:custGeom>
            <a:solidFill>
              <a:srgbClr val="0253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3" name="Google Shape;1683;p54"/>
            <p:cNvSpPr/>
            <p:nvPr/>
          </p:nvSpPr>
          <p:spPr>
            <a:xfrm>
              <a:off x="6636525" y="3454825"/>
              <a:ext cx="241475" cy="138125"/>
            </a:xfrm>
            <a:custGeom>
              <a:avLst/>
              <a:gdLst/>
              <a:ahLst/>
              <a:cxnLst/>
              <a:rect l="l" t="t" r="r" b="b"/>
              <a:pathLst>
                <a:path w="9659" h="5525" extrusionOk="0">
                  <a:moveTo>
                    <a:pt x="8670" y="1"/>
                  </a:moveTo>
                  <a:cubicBezTo>
                    <a:pt x="8559" y="1"/>
                    <a:pt x="8449" y="25"/>
                    <a:pt x="8346" y="77"/>
                  </a:cubicBezTo>
                  <a:lnTo>
                    <a:pt x="534" y="3829"/>
                  </a:lnTo>
                  <a:cubicBezTo>
                    <a:pt x="165" y="4013"/>
                    <a:pt x="1" y="4464"/>
                    <a:pt x="185" y="4854"/>
                  </a:cubicBezTo>
                  <a:lnTo>
                    <a:pt x="288" y="5100"/>
                  </a:lnTo>
                  <a:cubicBezTo>
                    <a:pt x="420" y="5365"/>
                    <a:pt x="691" y="5525"/>
                    <a:pt x="977" y="5525"/>
                  </a:cubicBezTo>
                  <a:cubicBezTo>
                    <a:pt x="1089" y="5525"/>
                    <a:pt x="1203" y="5501"/>
                    <a:pt x="1313" y="5449"/>
                  </a:cubicBezTo>
                  <a:lnTo>
                    <a:pt x="9125" y="1696"/>
                  </a:lnTo>
                  <a:cubicBezTo>
                    <a:pt x="9494" y="1512"/>
                    <a:pt x="9658" y="1061"/>
                    <a:pt x="9474" y="692"/>
                  </a:cubicBezTo>
                  <a:lnTo>
                    <a:pt x="9371" y="446"/>
                  </a:lnTo>
                  <a:cubicBezTo>
                    <a:pt x="9238" y="164"/>
                    <a:pt x="8955" y="1"/>
                    <a:pt x="8670" y="1"/>
                  </a:cubicBezTo>
                  <a:close/>
                </a:path>
              </a:pathLst>
            </a:custGeom>
            <a:solidFill>
              <a:srgbClr val="0253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4" name="Google Shape;1684;p54"/>
            <p:cNvSpPr/>
            <p:nvPr/>
          </p:nvSpPr>
          <p:spPr>
            <a:xfrm>
              <a:off x="6284875" y="2645925"/>
              <a:ext cx="146125" cy="92000"/>
            </a:xfrm>
            <a:custGeom>
              <a:avLst/>
              <a:gdLst/>
              <a:ahLst/>
              <a:cxnLst/>
              <a:rect l="l" t="t" r="r" b="b"/>
              <a:pathLst>
                <a:path w="5845" h="3680" extrusionOk="0">
                  <a:moveTo>
                    <a:pt x="4868" y="1"/>
                  </a:moveTo>
                  <a:cubicBezTo>
                    <a:pt x="4756" y="1"/>
                    <a:pt x="4641" y="25"/>
                    <a:pt x="4532" y="77"/>
                  </a:cubicBezTo>
                  <a:lnTo>
                    <a:pt x="534" y="1984"/>
                  </a:lnTo>
                  <a:cubicBezTo>
                    <a:pt x="165" y="2168"/>
                    <a:pt x="0" y="2640"/>
                    <a:pt x="185" y="3009"/>
                  </a:cubicBezTo>
                  <a:lnTo>
                    <a:pt x="308" y="3255"/>
                  </a:lnTo>
                  <a:cubicBezTo>
                    <a:pt x="426" y="3520"/>
                    <a:pt x="703" y="3680"/>
                    <a:pt x="987" y="3680"/>
                  </a:cubicBezTo>
                  <a:cubicBezTo>
                    <a:pt x="1097" y="3680"/>
                    <a:pt x="1209" y="3655"/>
                    <a:pt x="1313" y="3603"/>
                  </a:cubicBezTo>
                  <a:lnTo>
                    <a:pt x="5311" y="1697"/>
                  </a:lnTo>
                  <a:cubicBezTo>
                    <a:pt x="5701" y="1512"/>
                    <a:pt x="5844" y="1061"/>
                    <a:pt x="5680" y="671"/>
                  </a:cubicBezTo>
                  <a:lnTo>
                    <a:pt x="5557" y="425"/>
                  </a:lnTo>
                  <a:cubicBezTo>
                    <a:pt x="5425" y="160"/>
                    <a:pt x="5154" y="1"/>
                    <a:pt x="4868" y="1"/>
                  </a:cubicBezTo>
                  <a:close/>
                </a:path>
              </a:pathLst>
            </a:custGeom>
            <a:solidFill>
              <a:srgbClr val="0253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5" name="Google Shape;1685;p54"/>
            <p:cNvSpPr/>
            <p:nvPr/>
          </p:nvSpPr>
          <p:spPr>
            <a:xfrm>
              <a:off x="6389450" y="3104600"/>
              <a:ext cx="174300" cy="158875"/>
            </a:xfrm>
            <a:custGeom>
              <a:avLst/>
              <a:gdLst/>
              <a:ahLst/>
              <a:cxnLst/>
              <a:rect l="l" t="t" r="r" b="b"/>
              <a:pathLst>
                <a:path w="6972" h="6355" extrusionOk="0">
                  <a:moveTo>
                    <a:pt x="3516" y="1"/>
                  </a:moveTo>
                  <a:cubicBezTo>
                    <a:pt x="2069" y="1"/>
                    <a:pt x="746" y="995"/>
                    <a:pt x="410" y="2460"/>
                  </a:cubicBezTo>
                  <a:cubicBezTo>
                    <a:pt x="0" y="4161"/>
                    <a:pt x="1067" y="5863"/>
                    <a:pt x="2768" y="6273"/>
                  </a:cubicBezTo>
                  <a:cubicBezTo>
                    <a:pt x="3008" y="6328"/>
                    <a:pt x="3248" y="6355"/>
                    <a:pt x="3485" y="6355"/>
                  </a:cubicBezTo>
                  <a:cubicBezTo>
                    <a:pt x="4925" y="6355"/>
                    <a:pt x="6230" y="5374"/>
                    <a:pt x="6582" y="3895"/>
                  </a:cubicBezTo>
                  <a:cubicBezTo>
                    <a:pt x="6972" y="2193"/>
                    <a:pt x="5926" y="491"/>
                    <a:pt x="4224" y="81"/>
                  </a:cubicBezTo>
                  <a:cubicBezTo>
                    <a:pt x="3987" y="27"/>
                    <a:pt x="3750" y="1"/>
                    <a:pt x="3516" y="1"/>
                  </a:cubicBezTo>
                  <a:close/>
                </a:path>
              </a:pathLst>
            </a:custGeom>
            <a:solidFill>
              <a:srgbClr val="81AC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6" name="Google Shape;1686;p54"/>
            <p:cNvSpPr/>
            <p:nvPr/>
          </p:nvSpPr>
          <p:spPr>
            <a:xfrm>
              <a:off x="6443275" y="3150175"/>
              <a:ext cx="67675" cy="67200"/>
            </a:xfrm>
            <a:custGeom>
              <a:avLst/>
              <a:gdLst/>
              <a:ahLst/>
              <a:cxnLst/>
              <a:rect l="l" t="t" r="r" b="b"/>
              <a:pathLst>
                <a:path w="2707" h="2688" extrusionOk="0">
                  <a:moveTo>
                    <a:pt x="1354" y="1"/>
                  </a:moveTo>
                  <a:cubicBezTo>
                    <a:pt x="615" y="1"/>
                    <a:pt x="0" y="616"/>
                    <a:pt x="0" y="1354"/>
                  </a:cubicBezTo>
                  <a:cubicBezTo>
                    <a:pt x="0" y="2092"/>
                    <a:pt x="615" y="2687"/>
                    <a:pt x="1354" y="2687"/>
                  </a:cubicBezTo>
                  <a:cubicBezTo>
                    <a:pt x="2092" y="2687"/>
                    <a:pt x="2707" y="2092"/>
                    <a:pt x="2707" y="1354"/>
                  </a:cubicBezTo>
                  <a:cubicBezTo>
                    <a:pt x="2707" y="616"/>
                    <a:pt x="2092" y="1"/>
                    <a:pt x="135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7" name="Google Shape;1687;p54"/>
            <p:cNvSpPr/>
            <p:nvPr/>
          </p:nvSpPr>
          <p:spPr>
            <a:xfrm>
              <a:off x="6298725" y="3952925"/>
              <a:ext cx="861200" cy="113825"/>
            </a:xfrm>
            <a:custGeom>
              <a:avLst/>
              <a:gdLst/>
              <a:ahLst/>
              <a:cxnLst/>
              <a:rect l="l" t="t" r="r" b="b"/>
              <a:pathLst>
                <a:path w="34448" h="4553" extrusionOk="0">
                  <a:moveTo>
                    <a:pt x="0" y="1"/>
                  </a:moveTo>
                  <a:lnTo>
                    <a:pt x="0" y="4553"/>
                  </a:lnTo>
                  <a:lnTo>
                    <a:pt x="34448" y="4553"/>
                  </a:lnTo>
                  <a:lnTo>
                    <a:pt x="34448" y="1"/>
                  </a:lnTo>
                  <a:close/>
                </a:path>
              </a:pathLst>
            </a:custGeom>
            <a:solidFill>
              <a:srgbClr val="0253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8" name="Google Shape;1688;p54"/>
            <p:cNvSpPr/>
            <p:nvPr/>
          </p:nvSpPr>
          <p:spPr>
            <a:xfrm>
              <a:off x="5971675" y="3744250"/>
              <a:ext cx="414725" cy="322500"/>
            </a:xfrm>
            <a:custGeom>
              <a:avLst/>
              <a:gdLst/>
              <a:ahLst/>
              <a:cxnLst/>
              <a:rect l="l" t="t" r="r" b="b"/>
              <a:pathLst>
                <a:path w="16589" h="12900" extrusionOk="0">
                  <a:moveTo>
                    <a:pt x="15555" y="1"/>
                  </a:moveTo>
                  <a:cubicBezTo>
                    <a:pt x="15427" y="1"/>
                    <a:pt x="15293" y="21"/>
                    <a:pt x="15153" y="64"/>
                  </a:cubicBezTo>
                  <a:lnTo>
                    <a:pt x="1456" y="4165"/>
                  </a:lnTo>
                  <a:cubicBezTo>
                    <a:pt x="656" y="4411"/>
                    <a:pt x="0" y="5272"/>
                    <a:pt x="0" y="6113"/>
                  </a:cubicBezTo>
                  <a:lnTo>
                    <a:pt x="0" y="11382"/>
                  </a:lnTo>
                  <a:cubicBezTo>
                    <a:pt x="0" y="12223"/>
                    <a:pt x="677" y="12900"/>
                    <a:pt x="1518" y="12900"/>
                  </a:cubicBezTo>
                  <a:lnTo>
                    <a:pt x="15092" y="12900"/>
                  </a:lnTo>
                  <a:cubicBezTo>
                    <a:pt x="15912" y="12900"/>
                    <a:pt x="16588" y="12223"/>
                    <a:pt x="16588" y="11382"/>
                  </a:cubicBezTo>
                  <a:lnTo>
                    <a:pt x="16588" y="1151"/>
                  </a:lnTo>
                  <a:cubicBezTo>
                    <a:pt x="16588" y="457"/>
                    <a:pt x="16155" y="1"/>
                    <a:pt x="155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9" name="Google Shape;1689;p54"/>
            <p:cNvSpPr/>
            <p:nvPr/>
          </p:nvSpPr>
          <p:spPr>
            <a:xfrm>
              <a:off x="6008575" y="3876050"/>
              <a:ext cx="33850" cy="33850"/>
            </a:xfrm>
            <a:custGeom>
              <a:avLst/>
              <a:gdLst/>
              <a:ahLst/>
              <a:cxnLst/>
              <a:rect l="l" t="t" r="r" b="b"/>
              <a:pathLst>
                <a:path w="1354" h="1354" extrusionOk="0">
                  <a:moveTo>
                    <a:pt x="677" y="0"/>
                  </a:moveTo>
                  <a:cubicBezTo>
                    <a:pt x="308" y="0"/>
                    <a:pt x="1" y="308"/>
                    <a:pt x="1" y="677"/>
                  </a:cubicBezTo>
                  <a:cubicBezTo>
                    <a:pt x="1" y="1046"/>
                    <a:pt x="308" y="1353"/>
                    <a:pt x="677" y="1353"/>
                  </a:cubicBezTo>
                  <a:cubicBezTo>
                    <a:pt x="1046" y="1353"/>
                    <a:pt x="1354" y="1046"/>
                    <a:pt x="1354" y="677"/>
                  </a:cubicBezTo>
                  <a:cubicBezTo>
                    <a:pt x="1354" y="308"/>
                    <a:pt x="1046" y="0"/>
                    <a:pt x="677" y="0"/>
                  </a:cubicBezTo>
                  <a:close/>
                </a:path>
              </a:pathLst>
            </a:custGeom>
            <a:solidFill>
              <a:srgbClr val="81AC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0" name="Google Shape;1690;p54"/>
            <p:cNvSpPr/>
            <p:nvPr/>
          </p:nvSpPr>
          <p:spPr>
            <a:xfrm>
              <a:off x="6322300" y="3782225"/>
              <a:ext cx="33850" cy="33875"/>
            </a:xfrm>
            <a:custGeom>
              <a:avLst/>
              <a:gdLst/>
              <a:ahLst/>
              <a:cxnLst/>
              <a:rect l="l" t="t" r="r" b="b"/>
              <a:pathLst>
                <a:path w="1354" h="1355" extrusionOk="0">
                  <a:moveTo>
                    <a:pt x="677" y="1"/>
                  </a:moveTo>
                  <a:cubicBezTo>
                    <a:pt x="287" y="1"/>
                    <a:pt x="0" y="308"/>
                    <a:pt x="0" y="677"/>
                  </a:cubicBezTo>
                  <a:cubicBezTo>
                    <a:pt x="0" y="1067"/>
                    <a:pt x="287" y="1354"/>
                    <a:pt x="677" y="1354"/>
                  </a:cubicBezTo>
                  <a:cubicBezTo>
                    <a:pt x="1046" y="1354"/>
                    <a:pt x="1354" y="1067"/>
                    <a:pt x="1354" y="677"/>
                  </a:cubicBezTo>
                  <a:cubicBezTo>
                    <a:pt x="1354" y="308"/>
                    <a:pt x="1046" y="21"/>
                    <a:pt x="677" y="1"/>
                  </a:cubicBezTo>
                  <a:close/>
                </a:path>
              </a:pathLst>
            </a:custGeom>
            <a:solidFill>
              <a:srgbClr val="81AC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1" name="Google Shape;1691;p54"/>
            <p:cNvSpPr/>
            <p:nvPr/>
          </p:nvSpPr>
          <p:spPr>
            <a:xfrm>
              <a:off x="6008575" y="3999075"/>
              <a:ext cx="33850" cy="33850"/>
            </a:xfrm>
            <a:custGeom>
              <a:avLst/>
              <a:gdLst/>
              <a:ahLst/>
              <a:cxnLst/>
              <a:rect l="l" t="t" r="r" b="b"/>
              <a:pathLst>
                <a:path w="1354" h="1354" extrusionOk="0">
                  <a:moveTo>
                    <a:pt x="677" y="0"/>
                  </a:moveTo>
                  <a:cubicBezTo>
                    <a:pt x="308" y="0"/>
                    <a:pt x="1" y="308"/>
                    <a:pt x="1" y="677"/>
                  </a:cubicBezTo>
                  <a:cubicBezTo>
                    <a:pt x="1" y="1046"/>
                    <a:pt x="308" y="1353"/>
                    <a:pt x="677" y="1353"/>
                  </a:cubicBezTo>
                  <a:cubicBezTo>
                    <a:pt x="1046" y="1353"/>
                    <a:pt x="1354" y="1046"/>
                    <a:pt x="1354" y="677"/>
                  </a:cubicBezTo>
                  <a:cubicBezTo>
                    <a:pt x="1354" y="308"/>
                    <a:pt x="1046" y="0"/>
                    <a:pt x="677" y="0"/>
                  </a:cubicBezTo>
                  <a:close/>
                </a:path>
              </a:pathLst>
            </a:custGeom>
            <a:solidFill>
              <a:srgbClr val="81AC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2" name="Google Shape;1692;p54"/>
            <p:cNvSpPr/>
            <p:nvPr/>
          </p:nvSpPr>
          <p:spPr>
            <a:xfrm>
              <a:off x="6322300" y="3999075"/>
              <a:ext cx="33850" cy="33850"/>
            </a:xfrm>
            <a:custGeom>
              <a:avLst/>
              <a:gdLst/>
              <a:ahLst/>
              <a:cxnLst/>
              <a:rect l="l" t="t" r="r" b="b"/>
              <a:pathLst>
                <a:path w="1354" h="1354" extrusionOk="0">
                  <a:moveTo>
                    <a:pt x="677" y="0"/>
                  </a:moveTo>
                  <a:cubicBezTo>
                    <a:pt x="287" y="0"/>
                    <a:pt x="0" y="308"/>
                    <a:pt x="0" y="677"/>
                  </a:cubicBezTo>
                  <a:cubicBezTo>
                    <a:pt x="0" y="1046"/>
                    <a:pt x="287" y="1353"/>
                    <a:pt x="677" y="1353"/>
                  </a:cubicBezTo>
                  <a:cubicBezTo>
                    <a:pt x="1046" y="1353"/>
                    <a:pt x="1354" y="1046"/>
                    <a:pt x="1354" y="677"/>
                  </a:cubicBezTo>
                  <a:cubicBezTo>
                    <a:pt x="1354" y="308"/>
                    <a:pt x="1046" y="0"/>
                    <a:pt x="677" y="0"/>
                  </a:cubicBezTo>
                  <a:close/>
                </a:path>
              </a:pathLst>
            </a:custGeom>
            <a:solidFill>
              <a:srgbClr val="81AC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3" name="Google Shape;1693;p54"/>
            <p:cNvSpPr/>
            <p:nvPr/>
          </p:nvSpPr>
          <p:spPr>
            <a:xfrm>
              <a:off x="6386375" y="3829400"/>
              <a:ext cx="658225" cy="63575"/>
            </a:xfrm>
            <a:custGeom>
              <a:avLst/>
              <a:gdLst/>
              <a:ahLst/>
              <a:cxnLst/>
              <a:rect l="l" t="t" r="r" b="b"/>
              <a:pathLst>
                <a:path w="26329" h="2543" extrusionOk="0">
                  <a:moveTo>
                    <a:pt x="0" y="0"/>
                  </a:moveTo>
                  <a:lnTo>
                    <a:pt x="0" y="2543"/>
                  </a:lnTo>
                  <a:lnTo>
                    <a:pt x="26328" y="2543"/>
                  </a:lnTo>
                  <a:lnTo>
                    <a:pt x="26328" y="0"/>
                  </a:lnTo>
                  <a:close/>
                </a:path>
              </a:pathLst>
            </a:custGeom>
            <a:solidFill>
              <a:srgbClr val="0253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694" name="Google Shape;1694;p54"/>
          <p:cNvSpPr/>
          <p:nvPr/>
        </p:nvSpPr>
        <p:spPr>
          <a:xfrm>
            <a:off x="6194525" y="5053300"/>
            <a:ext cx="2593213"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TextBox 13">
            <a:extLst>
              <a:ext uri="{FF2B5EF4-FFF2-40B4-BE49-F238E27FC236}">
                <a16:creationId xmlns:a16="http://schemas.microsoft.com/office/drawing/2014/main" id="{FD138395-5957-4F93-1F99-F46411577A9F}"/>
              </a:ext>
            </a:extLst>
          </p:cNvPr>
          <p:cNvSpPr txBox="1"/>
          <p:nvPr/>
        </p:nvSpPr>
        <p:spPr>
          <a:xfrm>
            <a:off x="471947" y="-17823"/>
            <a:ext cx="8473287" cy="130516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Pts val="1350"/>
              <a:buFont typeface="Arial"/>
              <a:buNone/>
              <a:tabLst/>
              <a:defRPr/>
            </a:pPr>
            <a:r>
              <a:rPr lang="en-US" sz="2800" b="1">
                <a:ea typeface="Calibri" panose="020F0502020204030204" pitchFamily="34" charset="0"/>
                <a:cs typeface="Times New Roman" panose="02020603050405020304" pitchFamily="18" charset="0"/>
              </a:rPr>
              <a:t>3.</a:t>
            </a:r>
            <a:r>
              <a:rPr kumimoji="0" lang="en-US" sz="2800" b="1"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Ảnh hưởng của diện tích bề mặt tiếp xúc đến tốc độ phản ứng</a:t>
            </a:r>
            <a:endParaRPr kumimoji="0" lang="en-US" sz="28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15" name="Arrow: Pentagon 14">
            <a:extLst>
              <a:ext uri="{FF2B5EF4-FFF2-40B4-BE49-F238E27FC236}">
                <a16:creationId xmlns:a16="http://schemas.microsoft.com/office/drawing/2014/main" id="{D2DFC120-31C3-2748-F145-47D8ED95945E}"/>
              </a:ext>
            </a:extLst>
          </p:cNvPr>
          <p:cNvSpPr/>
          <p:nvPr/>
        </p:nvSpPr>
        <p:spPr>
          <a:xfrm>
            <a:off x="9856" y="1418045"/>
            <a:ext cx="2389239" cy="658835"/>
          </a:xfrm>
          <a:prstGeom prst="homePlate">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FFFFFF"/>
                </a:solidFill>
                <a:effectLst/>
                <a:uLnTx/>
                <a:uFillTx/>
                <a:latin typeface="Arial"/>
                <a:ea typeface="+mn-ea"/>
                <a:cs typeface="+mn-cs"/>
                <a:sym typeface="Arial"/>
              </a:rPr>
              <a:t>Đáp án câu 3</a:t>
            </a:r>
          </a:p>
        </p:txBody>
      </p:sp>
      <p:sp>
        <p:nvSpPr>
          <p:cNvPr id="18" name="TextBox 17">
            <a:extLst>
              <a:ext uri="{FF2B5EF4-FFF2-40B4-BE49-F238E27FC236}">
                <a16:creationId xmlns:a16="http://schemas.microsoft.com/office/drawing/2014/main" id="{84237E0D-5577-67E1-A35B-9BB48D13DF44}"/>
              </a:ext>
            </a:extLst>
          </p:cNvPr>
          <p:cNvSpPr txBox="1"/>
          <p:nvPr/>
        </p:nvSpPr>
        <p:spPr>
          <a:xfrm>
            <a:off x="471947" y="2082115"/>
            <a:ext cx="8252139" cy="958660"/>
          </a:xfrm>
          <a:prstGeom prst="rect">
            <a:avLst/>
          </a:prstGeom>
          <a:noFill/>
        </p:spPr>
        <p:txBody>
          <a:bodyPr wrap="square">
            <a:spAutoFit/>
          </a:bodyPr>
          <a:lstStyle/>
          <a:p>
            <a:pPr algn="just">
              <a:lnSpc>
                <a:spcPct val="150000"/>
              </a:lnSpc>
            </a:pPr>
            <a:r>
              <a:rPr lang="en-US" sz="2000">
                <a:effectLst/>
                <a:latin typeface="+mj-lt"/>
                <a:ea typeface="Calibri" panose="020F0502020204030204" pitchFamily="34" charset="0"/>
                <a:cs typeface="Times New Roman" panose="02020603050405020304" pitchFamily="18" charset="0"/>
              </a:rPr>
              <a:t>Phản ứng ở ống nghiệm thêm đá vôi (dạng bột) có bọt khí thoát ra nhiều hơn ống nghiệm thêm đá vôi (dạng viên) nên xảy ra nhanh hơn.</a:t>
            </a:r>
          </a:p>
        </p:txBody>
      </p:sp>
      <p:sp>
        <p:nvSpPr>
          <p:cNvPr id="21" name="Rectangle: Rounded Corners 20">
            <a:extLst>
              <a:ext uri="{FF2B5EF4-FFF2-40B4-BE49-F238E27FC236}">
                <a16:creationId xmlns:a16="http://schemas.microsoft.com/office/drawing/2014/main" id="{E575457D-66B8-A604-EDD1-BB2FC17805B8}"/>
              </a:ext>
            </a:extLst>
          </p:cNvPr>
          <p:cNvSpPr/>
          <p:nvPr/>
        </p:nvSpPr>
        <p:spPr>
          <a:xfrm>
            <a:off x="353961" y="3458497"/>
            <a:ext cx="6019445" cy="14247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kumimoji="0" lang="en-US" sz="2000" b="1" u="none" strike="noStrike" kern="0" cap="none" spc="0" normalizeH="0" baseline="0" noProof="0">
                <a:ln>
                  <a:noFill/>
                </a:ln>
                <a:solidFill>
                  <a:schemeClr val="tx1">
                    <a:lumMod val="50000"/>
                  </a:schemeClr>
                </a:solidFill>
                <a:effectLst/>
                <a:uLnTx/>
                <a:uFillTx/>
                <a:latin typeface="+mj-lt"/>
                <a:ea typeface="Calibri" panose="020F0502020204030204" pitchFamily="34" charset="0"/>
                <a:cs typeface="Arial" panose="020B0604020202020204" pitchFamily="34" charset="0"/>
                <a:sym typeface="Arial"/>
              </a:rPr>
              <a:t>Nhận xét: </a:t>
            </a:r>
            <a:r>
              <a:rPr lang="en-US" sz="2000">
                <a:solidFill>
                  <a:schemeClr val="tx1">
                    <a:lumMod val="50000"/>
                  </a:schemeClr>
                </a:solidFill>
                <a:effectLst/>
                <a:latin typeface="+mj-lt"/>
                <a:ea typeface="Calibri" panose="020F0502020204030204" pitchFamily="34" charset="0"/>
                <a:cs typeface="Times New Roman" panose="02020603050405020304" pitchFamily="18" charset="0"/>
              </a:rPr>
              <a:t>Khi tăng diện tích bề mặt tiếp xúc (giảm kích thước hạt), tốc độ phản ứng tăng lên.</a:t>
            </a:r>
          </a:p>
        </p:txBody>
      </p:sp>
      <p:sp>
        <p:nvSpPr>
          <p:cNvPr id="23" name="Arrow: Curved Left 22">
            <a:extLst>
              <a:ext uri="{FF2B5EF4-FFF2-40B4-BE49-F238E27FC236}">
                <a16:creationId xmlns:a16="http://schemas.microsoft.com/office/drawing/2014/main" id="{1E8F4887-C685-A649-41E5-0AE42B019B45}"/>
              </a:ext>
            </a:extLst>
          </p:cNvPr>
          <p:cNvSpPr/>
          <p:nvPr/>
        </p:nvSpPr>
        <p:spPr>
          <a:xfrm>
            <a:off x="6317932" y="3146527"/>
            <a:ext cx="965879" cy="796413"/>
          </a:xfrm>
          <a:prstGeom prst="curvedLeftArrow">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25373"/>
              </a:solidFill>
              <a:effectLst/>
              <a:uLnTx/>
              <a:uFillTx/>
              <a:latin typeface="Arial"/>
              <a:ea typeface="+mn-ea"/>
              <a:cs typeface="+mn-cs"/>
              <a:sym typeface="Arial"/>
            </a:endParaRPr>
          </a:p>
        </p:txBody>
      </p:sp>
    </p:spTree>
    <p:extLst>
      <p:ext uri="{BB962C8B-B14F-4D97-AF65-F5344CB8AC3E}">
        <p14:creationId xmlns:p14="http://schemas.microsoft.com/office/powerpoint/2010/main" val="48441751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217">
                                          <p:stCondLst>
                                            <p:cond delay="0"/>
                                          </p:stCondLst>
                                        </p:cTn>
                                        <p:tgtEl>
                                          <p:spTgt spid="23"/>
                                        </p:tgtEl>
                                      </p:cBhvr>
                                    </p:animEffect>
                                    <p:anim calcmode="lin" valueType="num">
                                      <p:cBhvr>
                                        <p:cTn id="16" dur="683"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7" dur="249"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8" dur="249" tmFilter="0, 0; 0.125,0.2665; 0.25,0.4; 0.375,0.465; 0.5,0.5;  0.625,0.535; 0.75,0.6; 0.875,0.7335; 1,1">
                                          <p:stCondLst>
                                            <p:cond delay="249"/>
                                          </p:stCondLst>
                                        </p:cTn>
                                        <p:tgtEl>
                                          <p:spTgt spid="23"/>
                                        </p:tgtEl>
                                        <p:attrNameLst>
                                          <p:attrName>ppt_y</p:attrName>
                                        </p:attrNameLst>
                                      </p:cBhvr>
                                      <p:tavLst>
                                        <p:tav tm="0" fmla="#ppt_y-sin(pi*$)/9">
                                          <p:val>
                                            <p:fltVal val="0"/>
                                          </p:val>
                                        </p:tav>
                                        <p:tav tm="100000">
                                          <p:val>
                                            <p:fltVal val="1"/>
                                          </p:val>
                                        </p:tav>
                                      </p:tavLst>
                                    </p:anim>
                                    <p:anim calcmode="lin" valueType="num">
                                      <p:cBhvr>
                                        <p:cTn id="19" dur="124" tmFilter="0, 0; 0.125,0.2665; 0.25,0.4; 0.375,0.465; 0.5,0.5;  0.625,0.535; 0.75,0.6; 0.875,0.7335; 1,1">
                                          <p:stCondLst>
                                            <p:cond delay="497"/>
                                          </p:stCondLst>
                                        </p:cTn>
                                        <p:tgtEl>
                                          <p:spTgt spid="23"/>
                                        </p:tgtEl>
                                        <p:attrNameLst>
                                          <p:attrName>ppt_y</p:attrName>
                                        </p:attrNameLst>
                                      </p:cBhvr>
                                      <p:tavLst>
                                        <p:tav tm="0" fmla="#ppt_y-sin(pi*$)/27">
                                          <p:val>
                                            <p:fltVal val="0"/>
                                          </p:val>
                                        </p:tav>
                                        <p:tav tm="100000">
                                          <p:val>
                                            <p:fltVal val="1"/>
                                          </p:val>
                                        </p:tav>
                                      </p:tavLst>
                                    </p:anim>
                                    <p:anim calcmode="lin" valueType="num">
                                      <p:cBhvr>
                                        <p:cTn id="20" dur="62" tmFilter="0, 0; 0.125,0.2665; 0.25,0.4; 0.375,0.465; 0.5,0.5;  0.625,0.535; 0.75,0.6; 0.875,0.7335; 1,1">
                                          <p:stCondLst>
                                            <p:cond delay="621"/>
                                          </p:stCondLst>
                                        </p:cTn>
                                        <p:tgtEl>
                                          <p:spTgt spid="23"/>
                                        </p:tgtEl>
                                        <p:attrNameLst>
                                          <p:attrName>ppt_y</p:attrName>
                                        </p:attrNameLst>
                                      </p:cBhvr>
                                      <p:tavLst>
                                        <p:tav tm="0" fmla="#ppt_y-sin(pi*$)/81">
                                          <p:val>
                                            <p:fltVal val="0"/>
                                          </p:val>
                                        </p:tav>
                                        <p:tav tm="100000">
                                          <p:val>
                                            <p:fltVal val="1"/>
                                          </p:val>
                                        </p:tav>
                                      </p:tavLst>
                                    </p:anim>
                                    <p:animScale>
                                      <p:cBhvr>
                                        <p:cTn id="21" dur="10">
                                          <p:stCondLst>
                                            <p:cond delay="244"/>
                                          </p:stCondLst>
                                        </p:cTn>
                                        <p:tgtEl>
                                          <p:spTgt spid="23"/>
                                        </p:tgtEl>
                                      </p:cBhvr>
                                      <p:to x="100000" y="60000"/>
                                    </p:animScale>
                                    <p:animScale>
                                      <p:cBhvr>
                                        <p:cTn id="22" dur="62" decel="50000">
                                          <p:stCondLst>
                                            <p:cond delay="254"/>
                                          </p:stCondLst>
                                        </p:cTn>
                                        <p:tgtEl>
                                          <p:spTgt spid="23"/>
                                        </p:tgtEl>
                                      </p:cBhvr>
                                      <p:to x="100000" y="100000"/>
                                    </p:animScale>
                                    <p:animScale>
                                      <p:cBhvr>
                                        <p:cTn id="23" dur="10">
                                          <p:stCondLst>
                                            <p:cond delay="492"/>
                                          </p:stCondLst>
                                        </p:cTn>
                                        <p:tgtEl>
                                          <p:spTgt spid="23"/>
                                        </p:tgtEl>
                                      </p:cBhvr>
                                      <p:to x="100000" y="80000"/>
                                    </p:animScale>
                                    <p:animScale>
                                      <p:cBhvr>
                                        <p:cTn id="24" dur="62" decel="50000">
                                          <p:stCondLst>
                                            <p:cond delay="502"/>
                                          </p:stCondLst>
                                        </p:cTn>
                                        <p:tgtEl>
                                          <p:spTgt spid="23"/>
                                        </p:tgtEl>
                                      </p:cBhvr>
                                      <p:to x="100000" y="100000"/>
                                    </p:animScale>
                                    <p:animScale>
                                      <p:cBhvr>
                                        <p:cTn id="25" dur="10">
                                          <p:stCondLst>
                                            <p:cond delay="616"/>
                                          </p:stCondLst>
                                        </p:cTn>
                                        <p:tgtEl>
                                          <p:spTgt spid="23"/>
                                        </p:tgtEl>
                                      </p:cBhvr>
                                      <p:to x="100000" y="90000"/>
                                    </p:animScale>
                                    <p:animScale>
                                      <p:cBhvr>
                                        <p:cTn id="26" dur="62" decel="50000">
                                          <p:stCondLst>
                                            <p:cond delay="625"/>
                                          </p:stCondLst>
                                        </p:cTn>
                                        <p:tgtEl>
                                          <p:spTgt spid="23"/>
                                        </p:tgtEl>
                                      </p:cBhvr>
                                      <p:to x="100000" y="100000"/>
                                    </p:animScale>
                                    <p:animScale>
                                      <p:cBhvr>
                                        <p:cTn id="27" dur="10">
                                          <p:stCondLst>
                                            <p:cond delay="678"/>
                                          </p:stCondLst>
                                        </p:cTn>
                                        <p:tgtEl>
                                          <p:spTgt spid="23"/>
                                        </p:tgtEl>
                                      </p:cBhvr>
                                      <p:to x="100000" y="95000"/>
                                    </p:animScale>
                                    <p:animScale>
                                      <p:cBhvr>
                                        <p:cTn id="28" dur="62" decel="50000">
                                          <p:stCondLst>
                                            <p:cond delay="688"/>
                                          </p:stCondLst>
                                        </p:cTn>
                                        <p:tgtEl>
                                          <p:spTgt spid="23"/>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217">
                                          <p:stCondLst>
                                            <p:cond delay="0"/>
                                          </p:stCondLst>
                                        </p:cTn>
                                        <p:tgtEl>
                                          <p:spTgt spid="21"/>
                                        </p:tgtEl>
                                      </p:cBhvr>
                                    </p:animEffect>
                                    <p:anim calcmode="lin" valueType="num">
                                      <p:cBhvr>
                                        <p:cTn id="32" dur="683"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3" dur="249"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4" dur="249" tmFilter="0, 0; 0.125,0.2665; 0.25,0.4; 0.375,0.465; 0.5,0.5;  0.625,0.535; 0.75,0.6; 0.875,0.7335; 1,1">
                                          <p:stCondLst>
                                            <p:cond delay="249"/>
                                          </p:stCondLst>
                                        </p:cTn>
                                        <p:tgtEl>
                                          <p:spTgt spid="21"/>
                                        </p:tgtEl>
                                        <p:attrNameLst>
                                          <p:attrName>ppt_y</p:attrName>
                                        </p:attrNameLst>
                                      </p:cBhvr>
                                      <p:tavLst>
                                        <p:tav tm="0" fmla="#ppt_y-sin(pi*$)/9">
                                          <p:val>
                                            <p:fltVal val="0"/>
                                          </p:val>
                                        </p:tav>
                                        <p:tav tm="100000">
                                          <p:val>
                                            <p:fltVal val="1"/>
                                          </p:val>
                                        </p:tav>
                                      </p:tavLst>
                                    </p:anim>
                                    <p:anim calcmode="lin" valueType="num">
                                      <p:cBhvr>
                                        <p:cTn id="35" dur="124" tmFilter="0, 0; 0.125,0.2665; 0.25,0.4; 0.375,0.465; 0.5,0.5;  0.625,0.535; 0.75,0.6; 0.875,0.7335; 1,1">
                                          <p:stCondLst>
                                            <p:cond delay="497"/>
                                          </p:stCondLst>
                                        </p:cTn>
                                        <p:tgtEl>
                                          <p:spTgt spid="21"/>
                                        </p:tgtEl>
                                        <p:attrNameLst>
                                          <p:attrName>ppt_y</p:attrName>
                                        </p:attrNameLst>
                                      </p:cBhvr>
                                      <p:tavLst>
                                        <p:tav tm="0" fmla="#ppt_y-sin(pi*$)/27">
                                          <p:val>
                                            <p:fltVal val="0"/>
                                          </p:val>
                                        </p:tav>
                                        <p:tav tm="100000">
                                          <p:val>
                                            <p:fltVal val="1"/>
                                          </p:val>
                                        </p:tav>
                                      </p:tavLst>
                                    </p:anim>
                                    <p:anim calcmode="lin" valueType="num">
                                      <p:cBhvr>
                                        <p:cTn id="36" dur="62" tmFilter="0, 0; 0.125,0.2665; 0.25,0.4; 0.375,0.465; 0.5,0.5;  0.625,0.535; 0.75,0.6; 0.875,0.7335; 1,1">
                                          <p:stCondLst>
                                            <p:cond delay="621"/>
                                          </p:stCondLst>
                                        </p:cTn>
                                        <p:tgtEl>
                                          <p:spTgt spid="21"/>
                                        </p:tgtEl>
                                        <p:attrNameLst>
                                          <p:attrName>ppt_y</p:attrName>
                                        </p:attrNameLst>
                                      </p:cBhvr>
                                      <p:tavLst>
                                        <p:tav tm="0" fmla="#ppt_y-sin(pi*$)/81">
                                          <p:val>
                                            <p:fltVal val="0"/>
                                          </p:val>
                                        </p:tav>
                                        <p:tav tm="100000">
                                          <p:val>
                                            <p:fltVal val="1"/>
                                          </p:val>
                                        </p:tav>
                                      </p:tavLst>
                                    </p:anim>
                                    <p:animScale>
                                      <p:cBhvr>
                                        <p:cTn id="37" dur="10">
                                          <p:stCondLst>
                                            <p:cond delay="244"/>
                                          </p:stCondLst>
                                        </p:cTn>
                                        <p:tgtEl>
                                          <p:spTgt spid="21"/>
                                        </p:tgtEl>
                                      </p:cBhvr>
                                      <p:to x="100000" y="60000"/>
                                    </p:animScale>
                                    <p:animScale>
                                      <p:cBhvr>
                                        <p:cTn id="38" dur="62" decel="50000">
                                          <p:stCondLst>
                                            <p:cond delay="254"/>
                                          </p:stCondLst>
                                        </p:cTn>
                                        <p:tgtEl>
                                          <p:spTgt spid="21"/>
                                        </p:tgtEl>
                                      </p:cBhvr>
                                      <p:to x="100000" y="100000"/>
                                    </p:animScale>
                                    <p:animScale>
                                      <p:cBhvr>
                                        <p:cTn id="39" dur="10">
                                          <p:stCondLst>
                                            <p:cond delay="492"/>
                                          </p:stCondLst>
                                        </p:cTn>
                                        <p:tgtEl>
                                          <p:spTgt spid="21"/>
                                        </p:tgtEl>
                                      </p:cBhvr>
                                      <p:to x="100000" y="80000"/>
                                    </p:animScale>
                                    <p:animScale>
                                      <p:cBhvr>
                                        <p:cTn id="40" dur="62" decel="50000">
                                          <p:stCondLst>
                                            <p:cond delay="502"/>
                                          </p:stCondLst>
                                        </p:cTn>
                                        <p:tgtEl>
                                          <p:spTgt spid="21"/>
                                        </p:tgtEl>
                                      </p:cBhvr>
                                      <p:to x="100000" y="100000"/>
                                    </p:animScale>
                                    <p:animScale>
                                      <p:cBhvr>
                                        <p:cTn id="41" dur="10">
                                          <p:stCondLst>
                                            <p:cond delay="616"/>
                                          </p:stCondLst>
                                        </p:cTn>
                                        <p:tgtEl>
                                          <p:spTgt spid="21"/>
                                        </p:tgtEl>
                                      </p:cBhvr>
                                      <p:to x="100000" y="90000"/>
                                    </p:animScale>
                                    <p:animScale>
                                      <p:cBhvr>
                                        <p:cTn id="42" dur="62" decel="50000">
                                          <p:stCondLst>
                                            <p:cond delay="625"/>
                                          </p:stCondLst>
                                        </p:cTn>
                                        <p:tgtEl>
                                          <p:spTgt spid="21"/>
                                        </p:tgtEl>
                                      </p:cBhvr>
                                      <p:to x="100000" y="100000"/>
                                    </p:animScale>
                                    <p:animScale>
                                      <p:cBhvr>
                                        <p:cTn id="43" dur="10">
                                          <p:stCondLst>
                                            <p:cond delay="678"/>
                                          </p:stCondLst>
                                        </p:cTn>
                                        <p:tgtEl>
                                          <p:spTgt spid="21"/>
                                        </p:tgtEl>
                                      </p:cBhvr>
                                      <p:to x="100000" y="95000"/>
                                    </p:animScale>
                                    <p:animScale>
                                      <p:cBhvr>
                                        <p:cTn id="44" dur="62" decel="50000">
                                          <p:stCondLst>
                                            <p:cond delay="688"/>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p:bldP spid="21" grpId="0" animBg="1"/>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30"/>
        <p:cNvGrpSpPr/>
        <p:nvPr/>
      </p:nvGrpSpPr>
      <p:grpSpPr>
        <a:xfrm>
          <a:off x="0" y="0"/>
          <a:ext cx="0" cy="0"/>
          <a:chOff x="0" y="0"/>
          <a:chExt cx="0" cy="0"/>
        </a:xfrm>
      </p:grpSpPr>
      <p:sp>
        <p:nvSpPr>
          <p:cNvPr id="14" name="TextBox 13">
            <a:extLst>
              <a:ext uri="{FF2B5EF4-FFF2-40B4-BE49-F238E27FC236}">
                <a16:creationId xmlns:a16="http://schemas.microsoft.com/office/drawing/2014/main" id="{FD138395-5957-4F93-1F99-F46411577A9F}"/>
              </a:ext>
            </a:extLst>
          </p:cNvPr>
          <p:cNvSpPr txBox="1"/>
          <p:nvPr/>
        </p:nvSpPr>
        <p:spPr>
          <a:xfrm>
            <a:off x="690536" y="-10455"/>
            <a:ext cx="8097202" cy="130516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Pts val="1350"/>
              <a:buFont typeface="Arial"/>
              <a:buNone/>
              <a:tabLst/>
              <a:defRPr/>
            </a:pPr>
            <a:r>
              <a:rPr lang="en-US" sz="2800" b="1">
                <a:ea typeface="Calibri" panose="020F0502020204030204" pitchFamily="34" charset="0"/>
                <a:cs typeface="Times New Roman" panose="02020603050405020304" pitchFamily="18" charset="0"/>
              </a:rPr>
              <a:t>4. </a:t>
            </a:r>
            <a:r>
              <a:rPr kumimoji="0" lang="en-US" sz="2800" b="1"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Ảnh hưởng của chất xúc tác đến tốc độ phản ứng</a:t>
            </a:r>
            <a:endParaRPr kumimoji="0" lang="en-US" sz="28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15" name="Arrow: Pentagon 14">
            <a:extLst>
              <a:ext uri="{FF2B5EF4-FFF2-40B4-BE49-F238E27FC236}">
                <a16:creationId xmlns:a16="http://schemas.microsoft.com/office/drawing/2014/main" id="{D2DFC120-31C3-2748-F145-47D8ED95945E}"/>
              </a:ext>
            </a:extLst>
          </p:cNvPr>
          <p:cNvSpPr/>
          <p:nvPr/>
        </p:nvSpPr>
        <p:spPr>
          <a:xfrm>
            <a:off x="9856" y="1418045"/>
            <a:ext cx="2389239" cy="658835"/>
          </a:xfrm>
          <a:prstGeom prst="homePlate">
            <a:avLst/>
          </a:prstGeom>
          <a:solidFill>
            <a:schemeClr val="tx2">
              <a:lumMod val="60000"/>
              <a:lumOff val="40000"/>
            </a:schemeClr>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FFFFFF"/>
                </a:solidFill>
                <a:effectLst/>
                <a:uLnTx/>
                <a:uFillTx/>
                <a:latin typeface="Arial"/>
                <a:ea typeface="+mn-ea"/>
                <a:cs typeface="+mn-cs"/>
                <a:sym typeface="Arial"/>
              </a:rPr>
              <a:t>Đáp án câu 4</a:t>
            </a:r>
          </a:p>
        </p:txBody>
      </p:sp>
      <p:sp>
        <p:nvSpPr>
          <p:cNvPr id="18" name="TextBox 17">
            <a:extLst>
              <a:ext uri="{FF2B5EF4-FFF2-40B4-BE49-F238E27FC236}">
                <a16:creationId xmlns:a16="http://schemas.microsoft.com/office/drawing/2014/main" id="{84237E0D-5577-67E1-A35B-9BB48D13DF44}"/>
              </a:ext>
            </a:extLst>
          </p:cNvPr>
          <p:cNvSpPr txBox="1"/>
          <p:nvPr/>
        </p:nvSpPr>
        <p:spPr>
          <a:xfrm>
            <a:off x="1090862" y="2395383"/>
            <a:ext cx="5748595" cy="1619482"/>
          </a:xfrm>
          <a:prstGeom prst="rect">
            <a:avLst/>
          </a:prstGeom>
          <a:noFill/>
        </p:spPr>
        <p:txBody>
          <a:bodyPr wrap="square">
            <a:spAutoFit/>
          </a:bodyPr>
          <a:lstStyle/>
          <a:p>
            <a:pPr algn="just">
              <a:lnSpc>
                <a:spcPct val="150000"/>
              </a:lnSpc>
            </a:pPr>
            <a:r>
              <a:rPr lang="en-US" sz="2300">
                <a:effectLst/>
                <a:latin typeface="+mj-lt"/>
                <a:ea typeface="Calibri" panose="020F0502020204030204" pitchFamily="34" charset="0"/>
                <a:cs typeface="Times New Roman" panose="02020603050405020304" pitchFamily="18" charset="0"/>
              </a:rPr>
              <a:t>Phản ứng ở ống nghiệm cho thêm bột magnese oxide có bọt khí thoát ra nhiều hơn nên xảy ra nhanh hơn.</a:t>
            </a:r>
          </a:p>
        </p:txBody>
      </p:sp>
      <p:grpSp>
        <p:nvGrpSpPr>
          <p:cNvPr id="2" name="Google Shape;4588;p82">
            <a:extLst>
              <a:ext uri="{FF2B5EF4-FFF2-40B4-BE49-F238E27FC236}">
                <a16:creationId xmlns:a16="http://schemas.microsoft.com/office/drawing/2014/main" id="{6D68CAEF-6A4E-C9D2-D9D4-5B93D2B8A943}"/>
              </a:ext>
            </a:extLst>
          </p:cNvPr>
          <p:cNvGrpSpPr/>
          <p:nvPr/>
        </p:nvGrpSpPr>
        <p:grpSpPr>
          <a:xfrm>
            <a:off x="7154911" y="3200631"/>
            <a:ext cx="1796453" cy="1942869"/>
            <a:chOff x="986725" y="1900975"/>
            <a:chExt cx="1974775" cy="2135725"/>
          </a:xfrm>
        </p:grpSpPr>
        <p:sp>
          <p:nvSpPr>
            <p:cNvPr id="3" name="Google Shape;4589;p82">
              <a:extLst>
                <a:ext uri="{FF2B5EF4-FFF2-40B4-BE49-F238E27FC236}">
                  <a16:creationId xmlns:a16="http://schemas.microsoft.com/office/drawing/2014/main" id="{EBECF924-1E42-70C2-DFF5-896E6E01F315}"/>
                </a:ext>
              </a:extLst>
            </p:cNvPr>
            <p:cNvSpPr/>
            <p:nvPr/>
          </p:nvSpPr>
          <p:spPr>
            <a:xfrm>
              <a:off x="2198425" y="2030225"/>
              <a:ext cx="534575" cy="798925"/>
            </a:xfrm>
            <a:custGeom>
              <a:avLst/>
              <a:gdLst/>
              <a:ahLst/>
              <a:cxnLst/>
              <a:rect l="l" t="t" r="r" b="b"/>
              <a:pathLst>
                <a:path w="21383" h="31957" extrusionOk="0">
                  <a:moveTo>
                    <a:pt x="6905" y="1"/>
                  </a:moveTo>
                  <a:cubicBezTo>
                    <a:pt x="3102" y="1"/>
                    <a:pt x="0" y="3136"/>
                    <a:pt x="0" y="6939"/>
                  </a:cubicBezTo>
                  <a:lnTo>
                    <a:pt x="0" y="10441"/>
                  </a:lnTo>
                  <a:lnTo>
                    <a:pt x="767" y="10441"/>
                  </a:lnTo>
                  <a:lnTo>
                    <a:pt x="767" y="6939"/>
                  </a:lnTo>
                  <a:cubicBezTo>
                    <a:pt x="767" y="3570"/>
                    <a:pt x="3536" y="801"/>
                    <a:pt x="6905" y="801"/>
                  </a:cubicBezTo>
                  <a:cubicBezTo>
                    <a:pt x="10274" y="801"/>
                    <a:pt x="13043" y="3570"/>
                    <a:pt x="13043" y="6939"/>
                  </a:cubicBezTo>
                  <a:lnTo>
                    <a:pt x="13043" y="18514"/>
                  </a:lnTo>
                  <a:cubicBezTo>
                    <a:pt x="13043" y="20849"/>
                    <a:pt x="14911" y="22717"/>
                    <a:pt x="17213" y="22717"/>
                  </a:cubicBezTo>
                  <a:cubicBezTo>
                    <a:pt x="19081" y="22717"/>
                    <a:pt x="20615" y="24218"/>
                    <a:pt x="20615" y="26086"/>
                  </a:cubicBezTo>
                  <a:lnTo>
                    <a:pt x="20615" y="31957"/>
                  </a:lnTo>
                  <a:lnTo>
                    <a:pt x="21382" y="31957"/>
                  </a:lnTo>
                  <a:lnTo>
                    <a:pt x="21382" y="26086"/>
                  </a:lnTo>
                  <a:cubicBezTo>
                    <a:pt x="21382" y="23784"/>
                    <a:pt x="19514" y="21916"/>
                    <a:pt x="17213" y="21916"/>
                  </a:cubicBezTo>
                  <a:cubicBezTo>
                    <a:pt x="15345" y="21916"/>
                    <a:pt x="13843" y="20382"/>
                    <a:pt x="13843" y="18514"/>
                  </a:cubicBezTo>
                  <a:lnTo>
                    <a:pt x="13843" y="6939"/>
                  </a:lnTo>
                  <a:cubicBezTo>
                    <a:pt x="13843" y="3136"/>
                    <a:pt x="10741" y="1"/>
                    <a:pt x="69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4590;p82">
              <a:extLst>
                <a:ext uri="{FF2B5EF4-FFF2-40B4-BE49-F238E27FC236}">
                  <a16:creationId xmlns:a16="http://schemas.microsoft.com/office/drawing/2014/main" id="{3A0F23D5-1CC7-29B9-825D-F3377AB73918}"/>
                </a:ext>
              </a:extLst>
            </p:cNvPr>
            <p:cNvSpPr/>
            <p:nvPr/>
          </p:nvSpPr>
          <p:spPr>
            <a:xfrm>
              <a:off x="1422025" y="1900975"/>
              <a:ext cx="731375" cy="729700"/>
            </a:xfrm>
            <a:custGeom>
              <a:avLst/>
              <a:gdLst/>
              <a:ahLst/>
              <a:cxnLst/>
              <a:rect l="l" t="t" r="r" b="b"/>
              <a:pathLst>
                <a:path w="29255" h="29188" extrusionOk="0">
                  <a:moveTo>
                    <a:pt x="24051" y="0"/>
                  </a:moveTo>
                  <a:cubicBezTo>
                    <a:pt x="21149" y="0"/>
                    <a:pt x="18814" y="2335"/>
                    <a:pt x="18814" y="5204"/>
                  </a:cubicBezTo>
                  <a:lnTo>
                    <a:pt x="18814" y="19014"/>
                  </a:lnTo>
                  <a:cubicBezTo>
                    <a:pt x="18814" y="20115"/>
                    <a:pt x="17913" y="21049"/>
                    <a:pt x="16779" y="21049"/>
                  </a:cubicBezTo>
                  <a:cubicBezTo>
                    <a:pt x="15679" y="21049"/>
                    <a:pt x="14745" y="20115"/>
                    <a:pt x="14745" y="19014"/>
                  </a:cubicBezTo>
                  <a:lnTo>
                    <a:pt x="14745" y="14110"/>
                  </a:lnTo>
                  <a:cubicBezTo>
                    <a:pt x="14745" y="10041"/>
                    <a:pt x="11442" y="6738"/>
                    <a:pt x="7373" y="6738"/>
                  </a:cubicBezTo>
                  <a:cubicBezTo>
                    <a:pt x="3303" y="6738"/>
                    <a:pt x="1" y="10041"/>
                    <a:pt x="1" y="14110"/>
                  </a:cubicBezTo>
                  <a:lnTo>
                    <a:pt x="1" y="29188"/>
                  </a:lnTo>
                  <a:lnTo>
                    <a:pt x="801" y="29188"/>
                  </a:lnTo>
                  <a:lnTo>
                    <a:pt x="801" y="14110"/>
                  </a:lnTo>
                  <a:cubicBezTo>
                    <a:pt x="801" y="10508"/>
                    <a:pt x="3737" y="7539"/>
                    <a:pt x="7373" y="7539"/>
                  </a:cubicBezTo>
                  <a:cubicBezTo>
                    <a:pt x="11009" y="7539"/>
                    <a:pt x="13944" y="10508"/>
                    <a:pt x="13944" y="14110"/>
                  </a:cubicBezTo>
                  <a:lnTo>
                    <a:pt x="13944" y="19014"/>
                  </a:lnTo>
                  <a:cubicBezTo>
                    <a:pt x="13944" y="20548"/>
                    <a:pt x="15212" y="21849"/>
                    <a:pt x="16779" y="21849"/>
                  </a:cubicBezTo>
                  <a:cubicBezTo>
                    <a:pt x="18347" y="21849"/>
                    <a:pt x="19615" y="20548"/>
                    <a:pt x="19615" y="19014"/>
                  </a:cubicBezTo>
                  <a:lnTo>
                    <a:pt x="19615" y="5204"/>
                  </a:lnTo>
                  <a:cubicBezTo>
                    <a:pt x="19615" y="2769"/>
                    <a:pt x="21616" y="801"/>
                    <a:pt x="24051" y="801"/>
                  </a:cubicBezTo>
                  <a:cubicBezTo>
                    <a:pt x="26486" y="801"/>
                    <a:pt x="28488" y="2769"/>
                    <a:pt x="28488" y="5204"/>
                  </a:cubicBezTo>
                  <a:lnTo>
                    <a:pt x="28488" y="15611"/>
                  </a:lnTo>
                  <a:lnTo>
                    <a:pt x="29255" y="15611"/>
                  </a:lnTo>
                  <a:lnTo>
                    <a:pt x="29255" y="5204"/>
                  </a:lnTo>
                  <a:cubicBezTo>
                    <a:pt x="29255" y="2335"/>
                    <a:pt x="26920" y="0"/>
                    <a:pt x="240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591;p82">
              <a:extLst>
                <a:ext uri="{FF2B5EF4-FFF2-40B4-BE49-F238E27FC236}">
                  <a16:creationId xmlns:a16="http://schemas.microsoft.com/office/drawing/2014/main" id="{1997AAC5-B967-FEC1-FA0A-4994752C252C}"/>
                </a:ext>
              </a:extLst>
            </p:cNvPr>
            <p:cNvSpPr/>
            <p:nvPr/>
          </p:nvSpPr>
          <p:spPr>
            <a:xfrm>
              <a:off x="1125150" y="2587300"/>
              <a:ext cx="608800" cy="1109825"/>
            </a:xfrm>
            <a:custGeom>
              <a:avLst/>
              <a:gdLst/>
              <a:ahLst/>
              <a:cxnLst/>
              <a:rect l="l" t="t" r="r" b="b"/>
              <a:pathLst>
                <a:path w="24352" h="44393" extrusionOk="0">
                  <a:moveTo>
                    <a:pt x="9407" y="0"/>
                  </a:moveTo>
                  <a:lnTo>
                    <a:pt x="9407" y="19848"/>
                  </a:lnTo>
                  <a:cubicBezTo>
                    <a:pt x="9407" y="20315"/>
                    <a:pt x="9107" y="20682"/>
                    <a:pt x="8673" y="20815"/>
                  </a:cubicBezTo>
                  <a:cubicBezTo>
                    <a:pt x="3636" y="22383"/>
                    <a:pt x="0" y="27220"/>
                    <a:pt x="234" y="32857"/>
                  </a:cubicBezTo>
                  <a:cubicBezTo>
                    <a:pt x="467" y="38961"/>
                    <a:pt x="5371" y="43998"/>
                    <a:pt x="11475" y="44365"/>
                  </a:cubicBezTo>
                  <a:cubicBezTo>
                    <a:pt x="11752" y="44384"/>
                    <a:pt x="12026" y="44393"/>
                    <a:pt x="12299" y="44393"/>
                  </a:cubicBezTo>
                  <a:cubicBezTo>
                    <a:pt x="18963" y="44393"/>
                    <a:pt x="24351" y="38989"/>
                    <a:pt x="24351" y="32323"/>
                  </a:cubicBezTo>
                  <a:cubicBezTo>
                    <a:pt x="24351" y="26920"/>
                    <a:pt x="20782" y="22350"/>
                    <a:pt x="15845" y="20815"/>
                  </a:cubicBezTo>
                  <a:cubicBezTo>
                    <a:pt x="15445" y="20682"/>
                    <a:pt x="15145" y="20281"/>
                    <a:pt x="15145" y="19848"/>
                  </a:cubicBezTo>
                  <a:lnTo>
                    <a:pt x="1514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592;p82">
              <a:extLst>
                <a:ext uri="{FF2B5EF4-FFF2-40B4-BE49-F238E27FC236}">
                  <a16:creationId xmlns:a16="http://schemas.microsoft.com/office/drawing/2014/main" id="{12107AC6-484D-A9BB-46EE-E9551341A6DC}"/>
                </a:ext>
              </a:extLst>
            </p:cNvPr>
            <p:cNvSpPr/>
            <p:nvPr/>
          </p:nvSpPr>
          <p:spPr>
            <a:xfrm>
              <a:off x="1155175" y="3356175"/>
              <a:ext cx="553750" cy="321100"/>
            </a:xfrm>
            <a:custGeom>
              <a:avLst/>
              <a:gdLst/>
              <a:ahLst/>
              <a:cxnLst/>
              <a:rect l="l" t="t" r="r" b="b"/>
              <a:pathLst>
                <a:path w="22150" h="12844" extrusionOk="0">
                  <a:moveTo>
                    <a:pt x="2227" y="0"/>
                  </a:moveTo>
                  <a:cubicBezTo>
                    <a:pt x="1469" y="0"/>
                    <a:pt x="771" y="49"/>
                    <a:pt x="134" y="134"/>
                  </a:cubicBezTo>
                  <a:cubicBezTo>
                    <a:pt x="34" y="668"/>
                    <a:pt x="0" y="1235"/>
                    <a:pt x="0" y="1802"/>
                  </a:cubicBezTo>
                  <a:cubicBezTo>
                    <a:pt x="0" y="2769"/>
                    <a:pt x="134" y="3703"/>
                    <a:pt x="367" y="4604"/>
                  </a:cubicBezTo>
                  <a:cubicBezTo>
                    <a:pt x="1601" y="9374"/>
                    <a:pt x="5938" y="12843"/>
                    <a:pt x="11075" y="12843"/>
                  </a:cubicBezTo>
                  <a:cubicBezTo>
                    <a:pt x="15578" y="12843"/>
                    <a:pt x="19448" y="10175"/>
                    <a:pt x="21182" y="6338"/>
                  </a:cubicBezTo>
                  <a:cubicBezTo>
                    <a:pt x="21816" y="4937"/>
                    <a:pt x="22150" y="3403"/>
                    <a:pt x="22150" y="1802"/>
                  </a:cubicBezTo>
                  <a:cubicBezTo>
                    <a:pt x="22150" y="1435"/>
                    <a:pt x="22116" y="1101"/>
                    <a:pt x="22083" y="768"/>
                  </a:cubicBezTo>
                  <a:cubicBezTo>
                    <a:pt x="21316" y="1402"/>
                    <a:pt x="20448" y="2135"/>
                    <a:pt x="18614" y="2469"/>
                  </a:cubicBezTo>
                  <a:cubicBezTo>
                    <a:pt x="18004" y="2582"/>
                    <a:pt x="17429" y="2633"/>
                    <a:pt x="16867" y="2633"/>
                  </a:cubicBezTo>
                  <a:cubicBezTo>
                    <a:pt x="13952" y="2633"/>
                    <a:pt x="11341" y="1279"/>
                    <a:pt x="5638" y="301"/>
                  </a:cubicBezTo>
                  <a:cubicBezTo>
                    <a:pt x="4391" y="90"/>
                    <a:pt x="3254" y="0"/>
                    <a:pt x="2227" y="0"/>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593;p82">
              <a:extLst>
                <a:ext uri="{FF2B5EF4-FFF2-40B4-BE49-F238E27FC236}">
                  <a16:creationId xmlns:a16="http://schemas.microsoft.com/office/drawing/2014/main" id="{B9BD94A3-1B56-93DB-69DC-9B96853D56F5}"/>
                </a:ext>
              </a:extLst>
            </p:cNvPr>
            <p:cNvSpPr/>
            <p:nvPr/>
          </p:nvSpPr>
          <p:spPr>
            <a:xfrm>
              <a:off x="1335300" y="2548100"/>
              <a:ext cx="193500" cy="39225"/>
            </a:xfrm>
            <a:custGeom>
              <a:avLst/>
              <a:gdLst/>
              <a:ahLst/>
              <a:cxnLst/>
              <a:rect l="l" t="t" r="r" b="b"/>
              <a:pathLst>
                <a:path w="7740" h="1569" extrusionOk="0">
                  <a:moveTo>
                    <a:pt x="801" y="0"/>
                  </a:moveTo>
                  <a:cubicBezTo>
                    <a:pt x="367" y="0"/>
                    <a:pt x="1" y="334"/>
                    <a:pt x="1" y="801"/>
                  </a:cubicBezTo>
                  <a:cubicBezTo>
                    <a:pt x="1" y="1235"/>
                    <a:pt x="367" y="1568"/>
                    <a:pt x="801" y="1568"/>
                  </a:cubicBezTo>
                  <a:lnTo>
                    <a:pt x="6939" y="1568"/>
                  </a:lnTo>
                  <a:cubicBezTo>
                    <a:pt x="7372" y="1568"/>
                    <a:pt x="7739" y="1235"/>
                    <a:pt x="7739" y="801"/>
                  </a:cubicBezTo>
                  <a:cubicBezTo>
                    <a:pt x="7739" y="334"/>
                    <a:pt x="7372" y="0"/>
                    <a:pt x="69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594;p82">
              <a:extLst>
                <a:ext uri="{FF2B5EF4-FFF2-40B4-BE49-F238E27FC236}">
                  <a16:creationId xmlns:a16="http://schemas.microsoft.com/office/drawing/2014/main" id="{21DB72BD-EBF3-54CE-3398-700F1628A49E}"/>
                </a:ext>
              </a:extLst>
            </p:cNvPr>
            <p:cNvSpPr/>
            <p:nvPr/>
          </p:nvSpPr>
          <p:spPr>
            <a:xfrm>
              <a:off x="1118475" y="3458325"/>
              <a:ext cx="627150" cy="56325"/>
            </a:xfrm>
            <a:custGeom>
              <a:avLst/>
              <a:gdLst/>
              <a:ahLst/>
              <a:cxnLst/>
              <a:rect l="l" t="t" r="r" b="b"/>
              <a:pathLst>
                <a:path w="25086" h="2253" extrusionOk="0">
                  <a:moveTo>
                    <a:pt x="426" y="0"/>
                  </a:moveTo>
                  <a:cubicBezTo>
                    <a:pt x="258" y="0"/>
                    <a:pt x="95" y="120"/>
                    <a:pt x="67" y="284"/>
                  </a:cubicBezTo>
                  <a:cubicBezTo>
                    <a:pt x="1" y="485"/>
                    <a:pt x="101" y="718"/>
                    <a:pt x="334" y="785"/>
                  </a:cubicBezTo>
                  <a:cubicBezTo>
                    <a:pt x="368" y="785"/>
                    <a:pt x="5671" y="2252"/>
                    <a:pt x="12543" y="2252"/>
                  </a:cubicBezTo>
                  <a:cubicBezTo>
                    <a:pt x="19882" y="2252"/>
                    <a:pt x="24718" y="785"/>
                    <a:pt x="24785" y="785"/>
                  </a:cubicBezTo>
                  <a:cubicBezTo>
                    <a:pt x="24985" y="718"/>
                    <a:pt x="25085" y="485"/>
                    <a:pt x="25019" y="284"/>
                  </a:cubicBezTo>
                  <a:cubicBezTo>
                    <a:pt x="24991" y="120"/>
                    <a:pt x="24828" y="0"/>
                    <a:pt x="24660" y="0"/>
                  </a:cubicBezTo>
                  <a:cubicBezTo>
                    <a:pt x="24623" y="0"/>
                    <a:pt x="24587" y="6"/>
                    <a:pt x="24552" y="18"/>
                  </a:cubicBezTo>
                  <a:cubicBezTo>
                    <a:pt x="24485" y="18"/>
                    <a:pt x="19781" y="1452"/>
                    <a:pt x="12543" y="1452"/>
                  </a:cubicBezTo>
                  <a:cubicBezTo>
                    <a:pt x="5771" y="1452"/>
                    <a:pt x="601" y="18"/>
                    <a:pt x="534" y="18"/>
                  </a:cubicBezTo>
                  <a:cubicBezTo>
                    <a:pt x="499" y="6"/>
                    <a:pt x="462" y="0"/>
                    <a:pt x="426"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595;p82">
              <a:extLst>
                <a:ext uri="{FF2B5EF4-FFF2-40B4-BE49-F238E27FC236}">
                  <a16:creationId xmlns:a16="http://schemas.microsoft.com/office/drawing/2014/main" id="{ED384019-27B2-45A6-3DCC-485F01ADD002}"/>
                </a:ext>
              </a:extLst>
            </p:cNvPr>
            <p:cNvSpPr/>
            <p:nvPr/>
          </p:nvSpPr>
          <p:spPr>
            <a:xfrm>
              <a:off x="986725" y="3465275"/>
              <a:ext cx="174300" cy="571425"/>
            </a:xfrm>
            <a:custGeom>
              <a:avLst/>
              <a:gdLst/>
              <a:ahLst/>
              <a:cxnLst/>
              <a:rect l="l" t="t" r="r" b="b"/>
              <a:pathLst>
                <a:path w="6972" h="22857" extrusionOk="0">
                  <a:moveTo>
                    <a:pt x="6562" y="0"/>
                  </a:moveTo>
                  <a:cubicBezTo>
                    <a:pt x="6382" y="0"/>
                    <a:pt x="6196" y="102"/>
                    <a:pt x="6138" y="307"/>
                  </a:cubicBezTo>
                  <a:lnTo>
                    <a:pt x="67" y="22356"/>
                  </a:lnTo>
                  <a:cubicBezTo>
                    <a:pt x="0" y="22556"/>
                    <a:pt x="134" y="22789"/>
                    <a:pt x="367" y="22856"/>
                  </a:cubicBezTo>
                  <a:lnTo>
                    <a:pt x="467" y="22856"/>
                  </a:lnTo>
                  <a:cubicBezTo>
                    <a:pt x="634" y="22856"/>
                    <a:pt x="801" y="22756"/>
                    <a:pt x="834" y="22556"/>
                  </a:cubicBezTo>
                  <a:lnTo>
                    <a:pt x="6905" y="507"/>
                  </a:lnTo>
                  <a:cubicBezTo>
                    <a:pt x="6972" y="307"/>
                    <a:pt x="6838" y="73"/>
                    <a:pt x="6638" y="6"/>
                  </a:cubicBezTo>
                  <a:cubicBezTo>
                    <a:pt x="6613" y="2"/>
                    <a:pt x="6588" y="0"/>
                    <a:pt x="6562"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596;p82">
              <a:extLst>
                <a:ext uri="{FF2B5EF4-FFF2-40B4-BE49-F238E27FC236}">
                  <a16:creationId xmlns:a16="http://schemas.microsoft.com/office/drawing/2014/main" id="{55ABADCF-838D-A93B-42BE-07C2D3C4A6BE}"/>
                </a:ext>
              </a:extLst>
            </p:cNvPr>
            <p:cNvSpPr/>
            <p:nvPr/>
          </p:nvSpPr>
          <p:spPr>
            <a:xfrm>
              <a:off x="1706400" y="3465275"/>
              <a:ext cx="174325" cy="571425"/>
            </a:xfrm>
            <a:custGeom>
              <a:avLst/>
              <a:gdLst/>
              <a:ahLst/>
              <a:cxnLst/>
              <a:rect l="l" t="t" r="r" b="b"/>
              <a:pathLst>
                <a:path w="6973" h="22857" extrusionOk="0">
                  <a:moveTo>
                    <a:pt x="420" y="0"/>
                  </a:moveTo>
                  <a:cubicBezTo>
                    <a:pt x="392" y="0"/>
                    <a:pt x="363" y="2"/>
                    <a:pt x="334" y="6"/>
                  </a:cubicBezTo>
                  <a:cubicBezTo>
                    <a:pt x="134" y="73"/>
                    <a:pt x="0" y="307"/>
                    <a:pt x="67" y="507"/>
                  </a:cubicBezTo>
                  <a:lnTo>
                    <a:pt x="6138" y="22589"/>
                  </a:lnTo>
                  <a:cubicBezTo>
                    <a:pt x="6205" y="22756"/>
                    <a:pt x="6372" y="22856"/>
                    <a:pt x="6538" y="22856"/>
                  </a:cubicBezTo>
                  <a:lnTo>
                    <a:pt x="6639" y="22856"/>
                  </a:lnTo>
                  <a:cubicBezTo>
                    <a:pt x="6839" y="22789"/>
                    <a:pt x="6972" y="22556"/>
                    <a:pt x="6905" y="22356"/>
                  </a:cubicBezTo>
                  <a:lnTo>
                    <a:pt x="834" y="307"/>
                  </a:lnTo>
                  <a:cubicBezTo>
                    <a:pt x="776" y="102"/>
                    <a:pt x="615" y="0"/>
                    <a:pt x="420"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597;p82">
              <a:extLst>
                <a:ext uri="{FF2B5EF4-FFF2-40B4-BE49-F238E27FC236}">
                  <a16:creationId xmlns:a16="http://schemas.microsoft.com/office/drawing/2014/main" id="{C4C7D9A3-4ABD-CA7B-539A-429D42CCEFAF}"/>
                </a:ext>
              </a:extLst>
            </p:cNvPr>
            <p:cNvSpPr/>
            <p:nvPr/>
          </p:nvSpPr>
          <p:spPr>
            <a:xfrm>
              <a:off x="2106675" y="2248725"/>
              <a:ext cx="140125" cy="851450"/>
            </a:xfrm>
            <a:custGeom>
              <a:avLst/>
              <a:gdLst/>
              <a:ahLst/>
              <a:cxnLst/>
              <a:rect l="l" t="t" r="r" b="b"/>
              <a:pathLst>
                <a:path w="5605" h="34058" extrusionOk="0">
                  <a:moveTo>
                    <a:pt x="1" y="0"/>
                  </a:moveTo>
                  <a:lnTo>
                    <a:pt x="1" y="31223"/>
                  </a:lnTo>
                  <a:cubicBezTo>
                    <a:pt x="1" y="32790"/>
                    <a:pt x="1235" y="34058"/>
                    <a:pt x="2803" y="34058"/>
                  </a:cubicBezTo>
                  <a:cubicBezTo>
                    <a:pt x="4371" y="34058"/>
                    <a:pt x="5605" y="32790"/>
                    <a:pt x="5605" y="31223"/>
                  </a:cubicBezTo>
                  <a:lnTo>
                    <a:pt x="560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598;p82">
              <a:extLst>
                <a:ext uri="{FF2B5EF4-FFF2-40B4-BE49-F238E27FC236}">
                  <a16:creationId xmlns:a16="http://schemas.microsoft.com/office/drawing/2014/main" id="{42502C82-DF4B-060B-CF7B-7F7E1BAFEA8B}"/>
                </a:ext>
              </a:extLst>
            </p:cNvPr>
            <p:cNvSpPr/>
            <p:nvPr/>
          </p:nvSpPr>
          <p:spPr>
            <a:xfrm>
              <a:off x="2125025" y="2578050"/>
              <a:ext cx="103450" cy="501300"/>
            </a:xfrm>
            <a:custGeom>
              <a:avLst/>
              <a:gdLst/>
              <a:ahLst/>
              <a:cxnLst/>
              <a:rect l="l" t="t" r="r" b="b"/>
              <a:pathLst>
                <a:path w="4138" h="20052" extrusionOk="0">
                  <a:moveTo>
                    <a:pt x="689" y="0"/>
                  </a:moveTo>
                  <a:cubicBezTo>
                    <a:pt x="454" y="0"/>
                    <a:pt x="228" y="29"/>
                    <a:pt x="1" y="70"/>
                  </a:cubicBezTo>
                  <a:lnTo>
                    <a:pt x="1" y="17983"/>
                  </a:lnTo>
                  <a:cubicBezTo>
                    <a:pt x="1" y="18583"/>
                    <a:pt x="234" y="19084"/>
                    <a:pt x="601" y="19451"/>
                  </a:cubicBezTo>
                  <a:cubicBezTo>
                    <a:pt x="1001" y="19818"/>
                    <a:pt x="1502" y="20051"/>
                    <a:pt x="2069" y="20051"/>
                  </a:cubicBezTo>
                  <a:cubicBezTo>
                    <a:pt x="3203" y="20051"/>
                    <a:pt x="4137" y="19150"/>
                    <a:pt x="4137" y="17983"/>
                  </a:cubicBezTo>
                  <a:lnTo>
                    <a:pt x="4137" y="504"/>
                  </a:lnTo>
                  <a:cubicBezTo>
                    <a:pt x="4081" y="729"/>
                    <a:pt x="3834" y="812"/>
                    <a:pt x="3617" y="812"/>
                  </a:cubicBezTo>
                  <a:cubicBezTo>
                    <a:pt x="3578" y="812"/>
                    <a:pt x="3539" y="809"/>
                    <a:pt x="3503" y="804"/>
                  </a:cubicBezTo>
                  <a:cubicBezTo>
                    <a:pt x="2869" y="771"/>
                    <a:pt x="2036" y="137"/>
                    <a:pt x="1135" y="37"/>
                  </a:cubicBezTo>
                  <a:cubicBezTo>
                    <a:pt x="982" y="11"/>
                    <a:pt x="834" y="0"/>
                    <a:pt x="68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599;p82">
              <a:extLst>
                <a:ext uri="{FF2B5EF4-FFF2-40B4-BE49-F238E27FC236}">
                  <a16:creationId xmlns:a16="http://schemas.microsoft.com/office/drawing/2014/main" id="{E89A64A5-BF8F-45D3-A6A2-774BD9FF6F18}"/>
                </a:ext>
              </a:extLst>
            </p:cNvPr>
            <p:cNvSpPr/>
            <p:nvPr/>
          </p:nvSpPr>
          <p:spPr>
            <a:xfrm>
              <a:off x="2080825" y="2201175"/>
              <a:ext cx="191825" cy="47575"/>
            </a:xfrm>
            <a:custGeom>
              <a:avLst/>
              <a:gdLst/>
              <a:ahLst/>
              <a:cxnLst/>
              <a:rect l="l" t="t" r="r" b="b"/>
              <a:pathLst>
                <a:path w="7673" h="1903" extrusionOk="0">
                  <a:moveTo>
                    <a:pt x="968" y="1"/>
                  </a:moveTo>
                  <a:cubicBezTo>
                    <a:pt x="434" y="1"/>
                    <a:pt x="1" y="401"/>
                    <a:pt x="1" y="935"/>
                  </a:cubicBezTo>
                  <a:cubicBezTo>
                    <a:pt x="1" y="1469"/>
                    <a:pt x="434" y="1902"/>
                    <a:pt x="968" y="1902"/>
                  </a:cubicBezTo>
                  <a:lnTo>
                    <a:pt x="6706" y="1902"/>
                  </a:lnTo>
                  <a:cubicBezTo>
                    <a:pt x="7239" y="1902"/>
                    <a:pt x="7673" y="1469"/>
                    <a:pt x="7673" y="935"/>
                  </a:cubicBezTo>
                  <a:cubicBezTo>
                    <a:pt x="7673" y="401"/>
                    <a:pt x="7239" y="1"/>
                    <a:pt x="67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600;p82">
              <a:extLst>
                <a:ext uri="{FF2B5EF4-FFF2-40B4-BE49-F238E27FC236}">
                  <a16:creationId xmlns:a16="http://schemas.microsoft.com/office/drawing/2014/main" id="{77A861A2-A97D-378A-6E1F-8CB1E2942B59}"/>
                </a:ext>
              </a:extLst>
            </p:cNvPr>
            <p:cNvSpPr/>
            <p:nvPr/>
          </p:nvSpPr>
          <p:spPr>
            <a:xfrm>
              <a:off x="2484450" y="2779100"/>
              <a:ext cx="477050" cy="853975"/>
            </a:xfrm>
            <a:custGeom>
              <a:avLst/>
              <a:gdLst/>
              <a:ahLst/>
              <a:cxnLst/>
              <a:rect l="l" t="t" r="r" b="b"/>
              <a:pathLst>
                <a:path w="19082" h="34159" extrusionOk="0">
                  <a:moveTo>
                    <a:pt x="6739" y="0"/>
                  </a:moveTo>
                  <a:lnTo>
                    <a:pt x="6739" y="17246"/>
                  </a:lnTo>
                  <a:cubicBezTo>
                    <a:pt x="6739" y="18314"/>
                    <a:pt x="6472" y="19348"/>
                    <a:pt x="6005" y="20315"/>
                  </a:cubicBezTo>
                  <a:lnTo>
                    <a:pt x="668" y="31256"/>
                  </a:lnTo>
                  <a:cubicBezTo>
                    <a:pt x="1" y="32590"/>
                    <a:pt x="968" y="34158"/>
                    <a:pt x="2469" y="34158"/>
                  </a:cubicBezTo>
                  <a:lnTo>
                    <a:pt x="16613" y="34158"/>
                  </a:lnTo>
                  <a:cubicBezTo>
                    <a:pt x="18114" y="34158"/>
                    <a:pt x="19081" y="32590"/>
                    <a:pt x="18414" y="31256"/>
                  </a:cubicBezTo>
                  <a:lnTo>
                    <a:pt x="13077" y="20315"/>
                  </a:lnTo>
                  <a:cubicBezTo>
                    <a:pt x="12610" y="19348"/>
                    <a:pt x="12343" y="18314"/>
                    <a:pt x="12343" y="17246"/>
                  </a:cubicBezTo>
                  <a:lnTo>
                    <a:pt x="1234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601;p82">
              <a:extLst>
                <a:ext uri="{FF2B5EF4-FFF2-40B4-BE49-F238E27FC236}">
                  <a16:creationId xmlns:a16="http://schemas.microsoft.com/office/drawing/2014/main" id="{D5C232DE-D9B5-2E22-716C-D23545C77A96}"/>
                </a:ext>
              </a:extLst>
            </p:cNvPr>
            <p:cNvSpPr/>
            <p:nvPr/>
          </p:nvSpPr>
          <p:spPr>
            <a:xfrm>
              <a:off x="2499475" y="3077125"/>
              <a:ext cx="447000" cy="539275"/>
            </a:xfrm>
            <a:custGeom>
              <a:avLst/>
              <a:gdLst/>
              <a:ahLst/>
              <a:cxnLst/>
              <a:rect l="l" t="t" r="r" b="b"/>
              <a:pathLst>
                <a:path w="17880" h="21571" extrusionOk="0">
                  <a:moveTo>
                    <a:pt x="8151" y="1"/>
                  </a:moveTo>
                  <a:cubicBezTo>
                    <a:pt x="7532" y="1"/>
                    <a:pt x="6838" y="266"/>
                    <a:pt x="6838" y="755"/>
                  </a:cubicBezTo>
                  <a:lnTo>
                    <a:pt x="6838" y="5092"/>
                  </a:lnTo>
                  <a:cubicBezTo>
                    <a:pt x="6838" y="6126"/>
                    <a:pt x="6705" y="7160"/>
                    <a:pt x="6305" y="8127"/>
                  </a:cubicBezTo>
                  <a:lnTo>
                    <a:pt x="6071" y="8627"/>
                  </a:lnTo>
                  <a:cubicBezTo>
                    <a:pt x="6038" y="8761"/>
                    <a:pt x="4670" y="11563"/>
                    <a:pt x="3369" y="14231"/>
                  </a:cubicBezTo>
                  <a:cubicBezTo>
                    <a:pt x="2202" y="16700"/>
                    <a:pt x="1034" y="19035"/>
                    <a:pt x="1034" y="19035"/>
                  </a:cubicBezTo>
                  <a:cubicBezTo>
                    <a:pt x="0" y="21036"/>
                    <a:pt x="1234" y="21570"/>
                    <a:pt x="2635" y="21570"/>
                  </a:cubicBezTo>
                  <a:lnTo>
                    <a:pt x="15244" y="21570"/>
                  </a:lnTo>
                  <a:cubicBezTo>
                    <a:pt x="16679" y="21570"/>
                    <a:pt x="17880" y="21036"/>
                    <a:pt x="16846" y="19035"/>
                  </a:cubicBezTo>
                  <a:cubicBezTo>
                    <a:pt x="16846" y="19035"/>
                    <a:pt x="15878" y="17033"/>
                    <a:pt x="14777" y="14799"/>
                  </a:cubicBezTo>
                  <a:cubicBezTo>
                    <a:pt x="13410" y="11997"/>
                    <a:pt x="11842" y="8761"/>
                    <a:pt x="11809" y="8627"/>
                  </a:cubicBezTo>
                  <a:lnTo>
                    <a:pt x="11575" y="8127"/>
                  </a:lnTo>
                  <a:cubicBezTo>
                    <a:pt x="11175" y="7160"/>
                    <a:pt x="11041" y="6126"/>
                    <a:pt x="11041" y="5092"/>
                  </a:cubicBezTo>
                  <a:lnTo>
                    <a:pt x="11041" y="655"/>
                  </a:lnTo>
                  <a:cubicBezTo>
                    <a:pt x="10985" y="852"/>
                    <a:pt x="10693" y="930"/>
                    <a:pt x="10383" y="930"/>
                  </a:cubicBezTo>
                  <a:cubicBezTo>
                    <a:pt x="10324" y="930"/>
                    <a:pt x="10266" y="927"/>
                    <a:pt x="10207" y="922"/>
                  </a:cubicBezTo>
                  <a:cubicBezTo>
                    <a:pt x="9307" y="855"/>
                    <a:pt x="9073" y="155"/>
                    <a:pt x="8440" y="21"/>
                  </a:cubicBezTo>
                  <a:cubicBezTo>
                    <a:pt x="8347" y="7"/>
                    <a:pt x="8250" y="1"/>
                    <a:pt x="8151"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602;p82">
              <a:extLst>
                <a:ext uri="{FF2B5EF4-FFF2-40B4-BE49-F238E27FC236}">
                  <a16:creationId xmlns:a16="http://schemas.microsoft.com/office/drawing/2014/main" id="{994EA6D8-C51A-F12B-9B99-BE8A3B307359}"/>
                </a:ext>
              </a:extLst>
            </p:cNvPr>
            <p:cNvSpPr/>
            <p:nvPr/>
          </p:nvSpPr>
          <p:spPr>
            <a:xfrm>
              <a:off x="2626225" y="2738225"/>
              <a:ext cx="193500" cy="40900"/>
            </a:xfrm>
            <a:custGeom>
              <a:avLst/>
              <a:gdLst/>
              <a:ahLst/>
              <a:cxnLst/>
              <a:rect l="l" t="t" r="r" b="b"/>
              <a:pathLst>
                <a:path w="7740" h="1636" extrusionOk="0">
                  <a:moveTo>
                    <a:pt x="801" y="1"/>
                  </a:moveTo>
                  <a:cubicBezTo>
                    <a:pt x="367" y="1"/>
                    <a:pt x="0" y="368"/>
                    <a:pt x="0" y="801"/>
                  </a:cubicBezTo>
                  <a:cubicBezTo>
                    <a:pt x="0" y="1268"/>
                    <a:pt x="367" y="1635"/>
                    <a:pt x="801" y="1635"/>
                  </a:cubicBezTo>
                  <a:lnTo>
                    <a:pt x="6939" y="1635"/>
                  </a:lnTo>
                  <a:cubicBezTo>
                    <a:pt x="7372" y="1635"/>
                    <a:pt x="7739" y="1268"/>
                    <a:pt x="7739" y="801"/>
                  </a:cubicBezTo>
                  <a:cubicBezTo>
                    <a:pt x="7739" y="368"/>
                    <a:pt x="7372" y="1"/>
                    <a:pt x="69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603;p82">
              <a:extLst>
                <a:ext uri="{FF2B5EF4-FFF2-40B4-BE49-F238E27FC236}">
                  <a16:creationId xmlns:a16="http://schemas.microsoft.com/office/drawing/2014/main" id="{E76429D0-6001-C4EC-C981-16397484E858}"/>
                </a:ext>
              </a:extLst>
            </p:cNvPr>
            <p:cNvSpPr/>
            <p:nvPr/>
          </p:nvSpPr>
          <p:spPr>
            <a:xfrm>
              <a:off x="2339350" y="2155325"/>
              <a:ext cx="46725" cy="1293450"/>
            </a:xfrm>
            <a:custGeom>
              <a:avLst/>
              <a:gdLst/>
              <a:ahLst/>
              <a:cxnLst/>
              <a:rect l="l" t="t" r="r" b="b"/>
              <a:pathLst>
                <a:path w="1869" h="51738" extrusionOk="0">
                  <a:moveTo>
                    <a:pt x="1" y="0"/>
                  </a:moveTo>
                  <a:lnTo>
                    <a:pt x="1" y="51737"/>
                  </a:lnTo>
                  <a:lnTo>
                    <a:pt x="1869" y="51737"/>
                  </a:lnTo>
                  <a:lnTo>
                    <a:pt x="1869"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604;p82">
              <a:extLst>
                <a:ext uri="{FF2B5EF4-FFF2-40B4-BE49-F238E27FC236}">
                  <a16:creationId xmlns:a16="http://schemas.microsoft.com/office/drawing/2014/main" id="{9183675D-4B43-7681-F91F-14956BBC9866}"/>
                </a:ext>
              </a:extLst>
            </p:cNvPr>
            <p:cNvSpPr/>
            <p:nvPr/>
          </p:nvSpPr>
          <p:spPr>
            <a:xfrm>
              <a:off x="2302650" y="3439575"/>
              <a:ext cx="119275" cy="543750"/>
            </a:xfrm>
            <a:custGeom>
              <a:avLst/>
              <a:gdLst/>
              <a:ahLst/>
              <a:cxnLst/>
              <a:rect l="l" t="t" r="r" b="b"/>
              <a:pathLst>
                <a:path w="4771" h="21750" extrusionOk="0">
                  <a:moveTo>
                    <a:pt x="1" y="0"/>
                  </a:moveTo>
                  <a:lnTo>
                    <a:pt x="1" y="21749"/>
                  </a:lnTo>
                  <a:lnTo>
                    <a:pt x="4771" y="21749"/>
                  </a:lnTo>
                  <a:lnTo>
                    <a:pt x="4771"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605;p82">
              <a:extLst>
                <a:ext uri="{FF2B5EF4-FFF2-40B4-BE49-F238E27FC236}">
                  <a16:creationId xmlns:a16="http://schemas.microsoft.com/office/drawing/2014/main" id="{9EA64902-E639-A43F-E603-61D8D747DCFC}"/>
                </a:ext>
              </a:extLst>
            </p:cNvPr>
            <p:cNvSpPr/>
            <p:nvPr/>
          </p:nvSpPr>
          <p:spPr>
            <a:xfrm>
              <a:off x="2096675" y="2322950"/>
              <a:ext cx="158475" cy="108425"/>
            </a:xfrm>
            <a:custGeom>
              <a:avLst/>
              <a:gdLst/>
              <a:ahLst/>
              <a:cxnLst/>
              <a:rect l="l" t="t" r="r" b="b"/>
              <a:pathLst>
                <a:path w="6339" h="4337" extrusionOk="0">
                  <a:moveTo>
                    <a:pt x="1" y="0"/>
                  </a:moveTo>
                  <a:lnTo>
                    <a:pt x="1" y="4336"/>
                  </a:lnTo>
                  <a:lnTo>
                    <a:pt x="6338" y="4336"/>
                  </a:lnTo>
                  <a:lnTo>
                    <a:pt x="6338"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606;p82">
              <a:extLst>
                <a:ext uri="{FF2B5EF4-FFF2-40B4-BE49-F238E27FC236}">
                  <a16:creationId xmlns:a16="http://schemas.microsoft.com/office/drawing/2014/main" id="{A5D15907-4AA5-B881-ECFE-ADECBE12F68E}"/>
                </a:ext>
              </a:extLst>
            </p:cNvPr>
            <p:cNvSpPr/>
            <p:nvPr/>
          </p:nvSpPr>
          <p:spPr>
            <a:xfrm>
              <a:off x="2096675" y="2322950"/>
              <a:ext cx="45050" cy="108425"/>
            </a:xfrm>
            <a:custGeom>
              <a:avLst/>
              <a:gdLst/>
              <a:ahLst/>
              <a:cxnLst/>
              <a:rect l="l" t="t" r="r" b="b"/>
              <a:pathLst>
                <a:path w="1802" h="4337" extrusionOk="0">
                  <a:moveTo>
                    <a:pt x="1" y="0"/>
                  </a:moveTo>
                  <a:lnTo>
                    <a:pt x="1" y="4336"/>
                  </a:lnTo>
                  <a:lnTo>
                    <a:pt x="1802" y="4336"/>
                  </a:lnTo>
                  <a:lnTo>
                    <a:pt x="1802"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607;p82">
              <a:extLst>
                <a:ext uri="{FF2B5EF4-FFF2-40B4-BE49-F238E27FC236}">
                  <a16:creationId xmlns:a16="http://schemas.microsoft.com/office/drawing/2014/main" id="{713003B5-F16E-EE1C-0F17-19CC87524E37}"/>
                </a:ext>
              </a:extLst>
            </p:cNvPr>
            <p:cNvSpPr/>
            <p:nvPr/>
          </p:nvSpPr>
          <p:spPr>
            <a:xfrm>
              <a:off x="2255125" y="2377150"/>
              <a:ext cx="183500" cy="7525"/>
            </a:xfrm>
            <a:custGeom>
              <a:avLst/>
              <a:gdLst/>
              <a:ahLst/>
              <a:cxnLst/>
              <a:rect l="l" t="t" r="r" b="b"/>
              <a:pathLst>
                <a:path w="7340" h="301" extrusionOk="0">
                  <a:moveTo>
                    <a:pt x="0" y="0"/>
                  </a:moveTo>
                  <a:lnTo>
                    <a:pt x="0" y="300"/>
                  </a:lnTo>
                  <a:lnTo>
                    <a:pt x="7339" y="300"/>
                  </a:lnTo>
                  <a:lnTo>
                    <a:pt x="7339"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608;p82">
              <a:extLst>
                <a:ext uri="{FF2B5EF4-FFF2-40B4-BE49-F238E27FC236}">
                  <a16:creationId xmlns:a16="http://schemas.microsoft.com/office/drawing/2014/main" id="{E97657CC-4175-1CC4-A60F-D040FD2C307E}"/>
                </a:ext>
              </a:extLst>
            </p:cNvPr>
            <p:cNvSpPr/>
            <p:nvPr/>
          </p:nvSpPr>
          <p:spPr>
            <a:xfrm>
              <a:off x="2335175" y="2365475"/>
              <a:ext cx="54250" cy="25875"/>
            </a:xfrm>
            <a:custGeom>
              <a:avLst/>
              <a:gdLst/>
              <a:ahLst/>
              <a:cxnLst/>
              <a:rect l="l" t="t" r="r" b="b"/>
              <a:pathLst>
                <a:path w="2170" h="1035" extrusionOk="0">
                  <a:moveTo>
                    <a:pt x="1" y="0"/>
                  </a:moveTo>
                  <a:lnTo>
                    <a:pt x="1" y="1034"/>
                  </a:lnTo>
                  <a:lnTo>
                    <a:pt x="2169" y="1034"/>
                  </a:lnTo>
                  <a:lnTo>
                    <a:pt x="2169"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609;p82">
              <a:extLst>
                <a:ext uri="{FF2B5EF4-FFF2-40B4-BE49-F238E27FC236}">
                  <a16:creationId xmlns:a16="http://schemas.microsoft.com/office/drawing/2014/main" id="{3463B2E3-94AA-97E4-31FA-FDFB5C432335}"/>
                </a:ext>
              </a:extLst>
            </p:cNvPr>
            <p:cNvSpPr/>
            <p:nvPr/>
          </p:nvSpPr>
          <p:spPr>
            <a:xfrm>
              <a:off x="2438600" y="2335450"/>
              <a:ext cx="18350" cy="90925"/>
            </a:xfrm>
            <a:custGeom>
              <a:avLst/>
              <a:gdLst/>
              <a:ahLst/>
              <a:cxnLst/>
              <a:rect l="l" t="t" r="r" b="b"/>
              <a:pathLst>
                <a:path w="734" h="3637" extrusionOk="0">
                  <a:moveTo>
                    <a:pt x="367" y="0"/>
                  </a:moveTo>
                  <a:cubicBezTo>
                    <a:pt x="167" y="0"/>
                    <a:pt x="0" y="167"/>
                    <a:pt x="0" y="367"/>
                  </a:cubicBezTo>
                  <a:lnTo>
                    <a:pt x="0" y="3269"/>
                  </a:lnTo>
                  <a:cubicBezTo>
                    <a:pt x="0" y="3470"/>
                    <a:pt x="167" y="3636"/>
                    <a:pt x="367" y="3636"/>
                  </a:cubicBezTo>
                  <a:cubicBezTo>
                    <a:pt x="567" y="3636"/>
                    <a:pt x="734" y="3470"/>
                    <a:pt x="734" y="3269"/>
                  </a:cubicBezTo>
                  <a:lnTo>
                    <a:pt x="734" y="367"/>
                  </a:lnTo>
                  <a:cubicBezTo>
                    <a:pt x="734" y="167"/>
                    <a:pt x="567" y="0"/>
                    <a:pt x="36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610;p82">
              <a:extLst>
                <a:ext uri="{FF2B5EF4-FFF2-40B4-BE49-F238E27FC236}">
                  <a16:creationId xmlns:a16="http://schemas.microsoft.com/office/drawing/2014/main" id="{6185C76A-2B67-0CD0-1E52-A400B29A0619}"/>
                </a:ext>
              </a:extLst>
            </p:cNvPr>
            <p:cNvSpPr/>
            <p:nvPr/>
          </p:nvSpPr>
          <p:spPr>
            <a:xfrm>
              <a:off x="2644575" y="2834975"/>
              <a:ext cx="158475" cy="108425"/>
            </a:xfrm>
            <a:custGeom>
              <a:avLst/>
              <a:gdLst/>
              <a:ahLst/>
              <a:cxnLst/>
              <a:rect l="l" t="t" r="r" b="b"/>
              <a:pathLst>
                <a:path w="6339" h="4337" extrusionOk="0">
                  <a:moveTo>
                    <a:pt x="0" y="0"/>
                  </a:moveTo>
                  <a:lnTo>
                    <a:pt x="0" y="4337"/>
                  </a:lnTo>
                  <a:lnTo>
                    <a:pt x="6338" y="4337"/>
                  </a:lnTo>
                  <a:lnTo>
                    <a:pt x="6338"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611;p82">
              <a:extLst>
                <a:ext uri="{FF2B5EF4-FFF2-40B4-BE49-F238E27FC236}">
                  <a16:creationId xmlns:a16="http://schemas.microsoft.com/office/drawing/2014/main" id="{82D3DE91-DAEA-F25B-0F0E-517C83597B03}"/>
                </a:ext>
              </a:extLst>
            </p:cNvPr>
            <p:cNvSpPr/>
            <p:nvPr/>
          </p:nvSpPr>
          <p:spPr>
            <a:xfrm>
              <a:off x="2657075" y="2834975"/>
              <a:ext cx="45050" cy="108425"/>
            </a:xfrm>
            <a:custGeom>
              <a:avLst/>
              <a:gdLst/>
              <a:ahLst/>
              <a:cxnLst/>
              <a:rect l="l" t="t" r="r" b="b"/>
              <a:pathLst>
                <a:path w="1802" h="4337" extrusionOk="0">
                  <a:moveTo>
                    <a:pt x="1" y="0"/>
                  </a:moveTo>
                  <a:lnTo>
                    <a:pt x="1" y="4337"/>
                  </a:lnTo>
                  <a:lnTo>
                    <a:pt x="1802" y="4337"/>
                  </a:lnTo>
                  <a:lnTo>
                    <a:pt x="1802"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612;p82">
              <a:extLst>
                <a:ext uri="{FF2B5EF4-FFF2-40B4-BE49-F238E27FC236}">
                  <a16:creationId xmlns:a16="http://schemas.microsoft.com/office/drawing/2014/main" id="{D386E34C-35A6-840E-7189-CD7BE58BEEF6}"/>
                </a:ext>
              </a:extLst>
            </p:cNvPr>
            <p:cNvSpPr/>
            <p:nvPr/>
          </p:nvSpPr>
          <p:spPr>
            <a:xfrm>
              <a:off x="2286825" y="2889175"/>
              <a:ext cx="357775" cy="7525"/>
            </a:xfrm>
            <a:custGeom>
              <a:avLst/>
              <a:gdLst/>
              <a:ahLst/>
              <a:cxnLst/>
              <a:rect l="l" t="t" r="r" b="b"/>
              <a:pathLst>
                <a:path w="14311" h="301" extrusionOk="0">
                  <a:moveTo>
                    <a:pt x="0" y="1"/>
                  </a:moveTo>
                  <a:lnTo>
                    <a:pt x="0" y="301"/>
                  </a:lnTo>
                  <a:lnTo>
                    <a:pt x="14310" y="301"/>
                  </a:lnTo>
                  <a:lnTo>
                    <a:pt x="14310"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613;p82">
              <a:extLst>
                <a:ext uri="{FF2B5EF4-FFF2-40B4-BE49-F238E27FC236}">
                  <a16:creationId xmlns:a16="http://schemas.microsoft.com/office/drawing/2014/main" id="{EF90988D-2976-41C2-DA65-4838460F74A5}"/>
                </a:ext>
              </a:extLst>
            </p:cNvPr>
            <p:cNvSpPr/>
            <p:nvPr/>
          </p:nvSpPr>
          <p:spPr>
            <a:xfrm>
              <a:off x="2335175" y="2876675"/>
              <a:ext cx="54250" cy="26700"/>
            </a:xfrm>
            <a:custGeom>
              <a:avLst/>
              <a:gdLst/>
              <a:ahLst/>
              <a:cxnLst/>
              <a:rect l="l" t="t" r="r" b="b"/>
              <a:pathLst>
                <a:path w="2170" h="1068" extrusionOk="0">
                  <a:moveTo>
                    <a:pt x="1" y="0"/>
                  </a:moveTo>
                  <a:lnTo>
                    <a:pt x="1" y="1068"/>
                  </a:lnTo>
                  <a:lnTo>
                    <a:pt x="2169" y="1068"/>
                  </a:lnTo>
                  <a:lnTo>
                    <a:pt x="2169"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614;p82">
              <a:extLst>
                <a:ext uri="{FF2B5EF4-FFF2-40B4-BE49-F238E27FC236}">
                  <a16:creationId xmlns:a16="http://schemas.microsoft.com/office/drawing/2014/main" id="{0AEE4D53-6AE9-94E6-416A-8035C03E694E}"/>
                </a:ext>
              </a:extLst>
            </p:cNvPr>
            <p:cNvSpPr/>
            <p:nvPr/>
          </p:nvSpPr>
          <p:spPr>
            <a:xfrm>
              <a:off x="2268475" y="2847475"/>
              <a:ext cx="18375" cy="90925"/>
            </a:xfrm>
            <a:custGeom>
              <a:avLst/>
              <a:gdLst/>
              <a:ahLst/>
              <a:cxnLst/>
              <a:rect l="l" t="t" r="r" b="b"/>
              <a:pathLst>
                <a:path w="735" h="3637" extrusionOk="0">
                  <a:moveTo>
                    <a:pt x="367" y="1"/>
                  </a:moveTo>
                  <a:cubicBezTo>
                    <a:pt x="167" y="1"/>
                    <a:pt x="0" y="168"/>
                    <a:pt x="0" y="368"/>
                  </a:cubicBezTo>
                  <a:lnTo>
                    <a:pt x="0" y="3270"/>
                  </a:lnTo>
                  <a:cubicBezTo>
                    <a:pt x="0" y="3470"/>
                    <a:pt x="167" y="3637"/>
                    <a:pt x="367" y="3637"/>
                  </a:cubicBezTo>
                  <a:cubicBezTo>
                    <a:pt x="567" y="3637"/>
                    <a:pt x="734" y="3470"/>
                    <a:pt x="734" y="3270"/>
                  </a:cubicBezTo>
                  <a:lnTo>
                    <a:pt x="734" y="368"/>
                  </a:lnTo>
                  <a:cubicBezTo>
                    <a:pt x="734" y="168"/>
                    <a:pt x="567" y="1"/>
                    <a:pt x="367"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615;p82">
              <a:extLst>
                <a:ext uri="{FF2B5EF4-FFF2-40B4-BE49-F238E27FC236}">
                  <a16:creationId xmlns:a16="http://schemas.microsoft.com/office/drawing/2014/main" id="{AB8D4C9D-AED7-F65D-4120-8AF5FE0F7AB1}"/>
                </a:ext>
              </a:extLst>
            </p:cNvPr>
            <p:cNvSpPr/>
            <p:nvPr/>
          </p:nvSpPr>
          <p:spPr>
            <a:xfrm>
              <a:off x="2055825" y="3966625"/>
              <a:ext cx="541225" cy="67575"/>
            </a:xfrm>
            <a:custGeom>
              <a:avLst/>
              <a:gdLst/>
              <a:ahLst/>
              <a:cxnLst/>
              <a:rect l="l" t="t" r="r" b="b"/>
              <a:pathLst>
                <a:path w="21649" h="2703" extrusionOk="0">
                  <a:moveTo>
                    <a:pt x="1334" y="0"/>
                  </a:moveTo>
                  <a:cubicBezTo>
                    <a:pt x="601" y="0"/>
                    <a:pt x="0" y="601"/>
                    <a:pt x="0" y="1334"/>
                  </a:cubicBezTo>
                  <a:cubicBezTo>
                    <a:pt x="0" y="2102"/>
                    <a:pt x="601" y="2702"/>
                    <a:pt x="1334" y="2702"/>
                  </a:cubicBezTo>
                  <a:lnTo>
                    <a:pt x="20281" y="2702"/>
                  </a:lnTo>
                  <a:cubicBezTo>
                    <a:pt x="21015" y="2702"/>
                    <a:pt x="21649" y="2102"/>
                    <a:pt x="21649" y="1334"/>
                  </a:cubicBezTo>
                  <a:cubicBezTo>
                    <a:pt x="21649" y="601"/>
                    <a:pt x="21015" y="0"/>
                    <a:pt x="20281"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616;p82">
              <a:extLst>
                <a:ext uri="{FF2B5EF4-FFF2-40B4-BE49-F238E27FC236}">
                  <a16:creationId xmlns:a16="http://schemas.microsoft.com/office/drawing/2014/main" id="{56501F45-5ABD-D6C3-0486-BD88C6A338CD}"/>
                </a:ext>
              </a:extLst>
            </p:cNvPr>
            <p:cNvSpPr/>
            <p:nvPr/>
          </p:nvSpPr>
          <p:spPr>
            <a:xfrm>
              <a:off x="1271925" y="3895725"/>
              <a:ext cx="321925" cy="138475"/>
            </a:xfrm>
            <a:custGeom>
              <a:avLst/>
              <a:gdLst/>
              <a:ahLst/>
              <a:cxnLst/>
              <a:rect l="l" t="t" r="r" b="b"/>
              <a:pathLst>
                <a:path w="12877" h="5539" extrusionOk="0">
                  <a:moveTo>
                    <a:pt x="334" y="1"/>
                  </a:moveTo>
                  <a:cubicBezTo>
                    <a:pt x="134" y="1"/>
                    <a:pt x="0" y="168"/>
                    <a:pt x="34" y="368"/>
                  </a:cubicBezTo>
                  <a:lnTo>
                    <a:pt x="968" y="5305"/>
                  </a:lnTo>
                  <a:cubicBezTo>
                    <a:pt x="1001" y="5438"/>
                    <a:pt x="1134" y="5538"/>
                    <a:pt x="1268" y="5538"/>
                  </a:cubicBezTo>
                  <a:lnTo>
                    <a:pt x="11609" y="5538"/>
                  </a:lnTo>
                  <a:cubicBezTo>
                    <a:pt x="11775" y="5538"/>
                    <a:pt x="11876" y="5438"/>
                    <a:pt x="11909" y="5305"/>
                  </a:cubicBezTo>
                  <a:lnTo>
                    <a:pt x="12843" y="368"/>
                  </a:lnTo>
                  <a:cubicBezTo>
                    <a:pt x="12876" y="168"/>
                    <a:pt x="12743" y="1"/>
                    <a:pt x="12576"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617;p82">
              <a:extLst>
                <a:ext uri="{FF2B5EF4-FFF2-40B4-BE49-F238E27FC236}">
                  <a16:creationId xmlns:a16="http://schemas.microsoft.com/office/drawing/2014/main" id="{7CB7F919-558D-9F25-00CE-6E93413A874E}"/>
                </a:ext>
              </a:extLst>
            </p:cNvPr>
            <p:cNvSpPr/>
            <p:nvPr/>
          </p:nvSpPr>
          <p:spPr>
            <a:xfrm>
              <a:off x="1299450" y="3958275"/>
              <a:ext cx="266875" cy="62575"/>
            </a:xfrm>
            <a:custGeom>
              <a:avLst/>
              <a:gdLst/>
              <a:ahLst/>
              <a:cxnLst/>
              <a:rect l="l" t="t" r="r" b="b"/>
              <a:pathLst>
                <a:path w="10675" h="2503" extrusionOk="0">
                  <a:moveTo>
                    <a:pt x="10674" y="1"/>
                  </a:moveTo>
                  <a:lnTo>
                    <a:pt x="10241" y="2269"/>
                  </a:lnTo>
                  <a:cubicBezTo>
                    <a:pt x="10241" y="2402"/>
                    <a:pt x="10107" y="2502"/>
                    <a:pt x="10007" y="2502"/>
                  </a:cubicBezTo>
                  <a:lnTo>
                    <a:pt x="701" y="2502"/>
                  </a:lnTo>
                  <a:cubicBezTo>
                    <a:pt x="567" y="2502"/>
                    <a:pt x="467" y="2402"/>
                    <a:pt x="434" y="2269"/>
                  </a:cubicBezTo>
                  <a:lnTo>
                    <a:pt x="0"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618;p82">
              <a:extLst>
                <a:ext uri="{FF2B5EF4-FFF2-40B4-BE49-F238E27FC236}">
                  <a16:creationId xmlns:a16="http://schemas.microsoft.com/office/drawing/2014/main" id="{5935D6FE-874F-D8AE-31BC-5254CC2DC11B}"/>
                </a:ext>
              </a:extLst>
            </p:cNvPr>
            <p:cNvSpPr/>
            <p:nvPr/>
          </p:nvSpPr>
          <p:spPr>
            <a:xfrm>
              <a:off x="1301950" y="3835700"/>
              <a:ext cx="234350" cy="181800"/>
            </a:xfrm>
            <a:custGeom>
              <a:avLst/>
              <a:gdLst/>
              <a:ahLst/>
              <a:cxnLst/>
              <a:rect l="l" t="t" r="r" b="b"/>
              <a:pathLst>
                <a:path w="9374" h="7272" fill="none" extrusionOk="0">
                  <a:moveTo>
                    <a:pt x="5337" y="0"/>
                  </a:moveTo>
                  <a:cubicBezTo>
                    <a:pt x="5337" y="0"/>
                    <a:pt x="5671" y="2669"/>
                    <a:pt x="5071" y="4070"/>
                  </a:cubicBezTo>
                  <a:cubicBezTo>
                    <a:pt x="4170" y="6071"/>
                    <a:pt x="0" y="5604"/>
                    <a:pt x="968" y="6605"/>
                  </a:cubicBezTo>
                  <a:cubicBezTo>
                    <a:pt x="1568" y="7272"/>
                    <a:pt x="6605" y="6138"/>
                    <a:pt x="9374" y="6938"/>
                  </a:cubicBezTo>
                </a:path>
              </a:pathLst>
            </a:custGeom>
            <a:noFill/>
            <a:ln w="7500" cap="rnd"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619;p82">
              <a:extLst>
                <a:ext uri="{FF2B5EF4-FFF2-40B4-BE49-F238E27FC236}">
                  <a16:creationId xmlns:a16="http://schemas.microsoft.com/office/drawing/2014/main" id="{2C10B2E4-7175-7E34-7269-C969BBBEE662}"/>
                </a:ext>
              </a:extLst>
            </p:cNvPr>
            <p:cNvSpPr/>
            <p:nvPr/>
          </p:nvSpPr>
          <p:spPr>
            <a:xfrm>
              <a:off x="1392850" y="3856525"/>
              <a:ext cx="85075" cy="9200"/>
            </a:xfrm>
            <a:custGeom>
              <a:avLst/>
              <a:gdLst/>
              <a:ahLst/>
              <a:cxnLst/>
              <a:rect l="l" t="t" r="r" b="b"/>
              <a:pathLst>
                <a:path w="3403" h="368" extrusionOk="0">
                  <a:moveTo>
                    <a:pt x="167" y="1"/>
                  </a:moveTo>
                  <a:cubicBezTo>
                    <a:pt x="67" y="1"/>
                    <a:pt x="0" y="68"/>
                    <a:pt x="0" y="168"/>
                  </a:cubicBezTo>
                  <a:cubicBezTo>
                    <a:pt x="0" y="268"/>
                    <a:pt x="67" y="368"/>
                    <a:pt x="167" y="368"/>
                  </a:cubicBezTo>
                  <a:lnTo>
                    <a:pt x="3236" y="368"/>
                  </a:lnTo>
                  <a:cubicBezTo>
                    <a:pt x="3336" y="368"/>
                    <a:pt x="3403" y="268"/>
                    <a:pt x="3403" y="168"/>
                  </a:cubicBezTo>
                  <a:cubicBezTo>
                    <a:pt x="3403" y="68"/>
                    <a:pt x="3336" y="1"/>
                    <a:pt x="32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620;p82">
              <a:extLst>
                <a:ext uri="{FF2B5EF4-FFF2-40B4-BE49-F238E27FC236}">
                  <a16:creationId xmlns:a16="http://schemas.microsoft.com/office/drawing/2014/main" id="{650FAC9F-9526-FDFF-9F9F-3A2FCB970E85}"/>
                </a:ext>
              </a:extLst>
            </p:cNvPr>
            <p:cNvSpPr/>
            <p:nvPr/>
          </p:nvSpPr>
          <p:spPr>
            <a:xfrm>
              <a:off x="1392850" y="3856525"/>
              <a:ext cx="85075" cy="39225"/>
            </a:xfrm>
            <a:custGeom>
              <a:avLst/>
              <a:gdLst/>
              <a:ahLst/>
              <a:cxnLst/>
              <a:rect l="l" t="t" r="r" b="b"/>
              <a:pathLst>
                <a:path w="3403" h="1569" extrusionOk="0">
                  <a:moveTo>
                    <a:pt x="167" y="1"/>
                  </a:moveTo>
                  <a:cubicBezTo>
                    <a:pt x="67" y="1"/>
                    <a:pt x="0" y="68"/>
                    <a:pt x="0" y="168"/>
                  </a:cubicBezTo>
                  <a:cubicBezTo>
                    <a:pt x="0" y="268"/>
                    <a:pt x="67" y="368"/>
                    <a:pt x="167" y="368"/>
                  </a:cubicBezTo>
                  <a:lnTo>
                    <a:pt x="200" y="368"/>
                  </a:lnTo>
                  <a:lnTo>
                    <a:pt x="200" y="1569"/>
                  </a:lnTo>
                  <a:lnTo>
                    <a:pt x="3236" y="1569"/>
                  </a:lnTo>
                  <a:lnTo>
                    <a:pt x="3236" y="368"/>
                  </a:lnTo>
                  <a:cubicBezTo>
                    <a:pt x="3336" y="368"/>
                    <a:pt x="3403" y="268"/>
                    <a:pt x="3403" y="168"/>
                  </a:cubicBezTo>
                  <a:cubicBezTo>
                    <a:pt x="3403" y="68"/>
                    <a:pt x="3336" y="1"/>
                    <a:pt x="3236"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621;p82">
              <a:extLst>
                <a:ext uri="{FF2B5EF4-FFF2-40B4-BE49-F238E27FC236}">
                  <a16:creationId xmlns:a16="http://schemas.microsoft.com/office/drawing/2014/main" id="{78BC389A-24D6-5A04-D703-CC3A77F64582}"/>
                </a:ext>
              </a:extLst>
            </p:cNvPr>
            <p:cNvSpPr/>
            <p:nvPr/>
          </p:nvSpPr>
          <p:spPr>
            <a:xfrm>
              <a:off x="1401175" y="3732275"/>
              <a:ext cx="69250" cy="108650"/>
            </a:xfrm>
            <a:custGeom>
              <a:avLst/>
              <a:gdLst/>
              <a:ahLst/>
              <a:cxnLst/>
              <a:rect l="l" t="t" r="r" b="b"/>
              <a:pathLst>
                <a:path w="2770" h="4346" extrusionOk="0">
                  <a:moveTo>
                    <a:pt x="1368" y="1"/>
                  </a:moveTo>
                  <a:cubicBezTo>
                    <a:pt x="1368" y="1"/>
                    <a:pt x="1" y="2002"/>
                    <a:pt x="1" y="2970"/>
                  </a:cubicBezTo>
                  <a:cubicBezTo>
                    <a:pt x="1" y="3637"/>
                    <a:pt x="334" y="4004"/>
                    <a:pt x="701" y="4170"/>
                  </a:cubicBezTo>
                  <a:cubicBezTo>
                    <a:pt x="918" y="4287"/>
                    <a:pt x="1152" y="4345"/>
                    <a:pt x="1385" y="4345"/>
                  </a:cubicBezTo>
                  <a:cubicBezTo>
                    <a:pt x="1619" y="4345"/>
                    <a:pt x="1852" y="4287"/>
                    <a:pt x="2069" y="4170"/>
                  </a:cubicBezTo>
                  <a:cubicBezTo>
                    <a:pt x="2402" y="4004"/>
                    <a:pt x="2769" y="3637"/>
                    <a:pt x="2769" y="2970"/>
                  </a:cubicBezTo>
                  <a:cubicBezTo>
                    <a:pt x="2769" y="2002"/>
                    <a:pt x="1368" y="1"/>
                    <a:pt x="1368" y="1"/>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2380511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01"/>
        <p:cNvGrpSpPr/>
        <p:nvPr/>
      </p:nvGrpSpPr>
      <p:grpSpPr>
        <a:xfrm>
          <a:off x="0" y="0"/>
          <a:ext cx="0" cy="0"/>
          <a:chOff x="0" y="0"/>
          <a:chExt cx="0" cy="0"/>
        </a:xfrm>
      </p:grpSpPr>
      <p:graphicFrame>
        <p:nvGraphicFramePr>
          <p:cNvPr id="16" name="Table 15">
            <a:extLst>
              <a:ext uri="{FF2B5EF4-FFF2-40B4-BE49-F238E27FC236}">
                <a16:creationId xmlns:a16="http://schemas.microsoft.com/office/drawing/2014/main" id="{73D14AEC-FD2D-5DA2-F35A-FCCFCE536D5A}"/>
              </a:ext>
            </a:extLst>
          </p:cNvPr>
          <p:cNvGraphicFramePr>
            <a:graphicFrameLocks noGrp="1"/>
          </p:cNvGraphicFramePr>
          <p:nvPr>
            <p:extLst>
              <p:ext uri="{D42A27DB-BD31-4B8C-83A1-F6EECF244321}">
                <p14:modId xmlns:p14="http://schemas.microsoft.com/office/powerpoint/2010/main" val="3291947462"/>
              </p:ext>
            </p:extLst>
          </p:nvPr>
        </p:nvGraphicFramePr>
        <p:xfrm>
          <a:off x="110613" y="334010"/>
          <a:ext cx="8922774" cy="4475480"/>
        </p:xfrm>
        <a:graphic>
          <a:graphicData uri="http://schemas.openxmlformats.org/drawingml/2006/table">
            <a:tbl>
              <a:tblPr firstRow="1" firstCol="1" bandRow="1"/>
              <a:tblGrid>
                <a:gridCol w="8922774">
                  <a:extLst>
                    <a:ext uri="{9D8B030D-6E8A-4147-A177-3AD203B41FA5}">
                      <a16:colId xmlns:a16="http://schemas.microsoft.com/office/drawing/2014/main" val="3460113997"/>
                    </a:ext>
                  </a:extLst>
                </a:gridCol>
              </a:tblGrid>
              <a:tr h="1536664">
                <a:tc>
                  <a:txBody>
                    <a:bodyPr/>
                    <a:lstStyle/>
                    <a:p>
                      <a:pPr marL="0" marR="0" algn="ctr">
                        <a:lnSpc>
                          <a:spcPct val="150000"/>
                        </a:lnSpc>
                        <a:spcBef>
                          <a:spcPts val="0"/>
                        </a:spcBef>
                        <a:spcAft>
                          <a:spcPts val="0"/>
                        </a:spcAft>
                      </a:pPr>
                      <a:r>
                        <a:rPr lang="en-US" sz="1800" b="1">
                          <a:solidFill>
                            <a:schemeClr val="tx1">
                              <a:lumMod val="50000"/>
                            </a:schemeClr>
                          </a:solidFill>
                          <a:effectLst/>
                          <a:latin typeface="+mj-lt"/>
                          <a:ea typeface="Calibri" panose="020F0502020204030204" pitchFamily="34" charset="0"/>
                          <a:cs typeface="Times New Roman" panose="02020603050405020304" pitchFamily="18" charset="0"/>
                        </a:rPr>
                        <a:t>PHIẾU HỌC TẬP SỐ 1</a:t>
                      </a:r>
                      <a:endParaRPr lang="en-US" sz="1800">
                        <a:solidFill>
                          <a:schemeClr val="tx1">
                            <a:lumMod val="50000"/>
                          </a:schemeClr>
                        </a:solidFill>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1800" b="1">
                          <a:solidFill>
                            <a:schemeClr val="tx1">
                              <a:lumMod val="50000"/>
                            </a:schemeClr>
                          </a:solidFill>
                          <a:effectLst/>
                          <a:latin typeface="+mj-lt"/>
                          <a:ea typeface="Calibri" panose="020F0502020204030204" pitchFamily="34" charset="0"/>
                          <a:cs typeface="Times New Roman" panose="02020603050405020304" pitchFamily="18" charset="0"/>
                        </a:rPr>
                        <a:t>Câu 1: </a:t>
                      </a:r>
                      <a:r>
                        <a:rPr lang="en-US" sz="1800">
                          <a:solidFill>
                            <a:schemeClr val="tx1">
                              <a:lumMod val="50000"/>
                            </a:schemeClr>
                          </a:solidFill>
                          <a:effectLst/>
                          <a:latin typeface="+mj-lt"/>
                          <a:ea typeface="Calibri" panose="020F0502020204030204" pitchFamily="34" charset="0"/>
                          <a:cs typeface="Times New Roman" panose="02020603050405020304" pitchFamily="18" charset="0"/>
                        </a:rPr>
                        <a:t>Than cháy trong bình oxygen nhanh hơn cháy trong không khí. Yếu tố nào ảnh hưởng đến tốc độ của phản ứng đốt cháy than?</a:t>
                      </a:r>
                    </a:p>
                    <a:p>
                      <a:pPr marL="0" marR="0" algn="just">
                        <a:lnSpc>
                          <a:spcPct val="150000"/>
                        </a:lnSpc>
                        <a:spcBef>
                          <a:spcPts val="0"/>
                        </a:spcBef>
                        <a:spcAft>
                          <a:spcPts val="0"/>
                        </a:spcAft>
                      </a:pPr>
                      <a:r>
                        <a:rPr lang="en-US" sz="1800" b="1">
                          <a:solidFill>
                            <a:schemeClr val="tx1">
                              <a:lumMod val="50000"/>
                            </a:schemeClr>
                          </a:solidFill>
                          <a:effectLst/>
                          <a:latin typeface="+mj-lt"/>
                          <a:ea typeface="Calibri" panose="020F0502020204030204" pitchFamily="34" charset="0"/>
                          <a:cs typeface="Times New Roman" panose="02020603050405020304" pitchFamily="18" charset="0"/>
                        </a:rPr>
                        <a:t>Câu 2: </a:t>
                      </a:r>
                      <a:r>
                        <a:rPr lang="en-US" sz="1800">
                          <a:solidFill>
                            <a:schemeClr val="tx1">
                              <a:lumMod val="50000"/>
                            </a:schemeClr>
                          </a:solidFill>
                          <a:effectLst/>
                          <a:latin typeface="+mj-lt"/>
                          <a:ea typeface="Calibri" panose="020F0502020204030204" pitchFamily="34" charset="0"/>
                          <a:cs typeface="Times New Roman" panose="02020603050405020304" pitchFamily="18" charset="0"/>
                        </a:rPr>
                        <a:t>Khi “bảo quản thực phẩm trong tủ lạnh để giữ thực phaamt tươi lâu hơn” là đã tác động vào yếu tố gì để làm chậm tốc độ phản ứn?</a:t>
                      </a:r>
                    </a:p>
                    <a:p>
                      <a:pPr marL="0" marR="0" algn="just">
                        <a:lnSpc>
                          <a:spcPct val="150000"/>
                        </a:lnSpc>
                        <a:spcBef>
                          <a:spcPts val="0"/>
                        </a:spcBef>
                        <a:spcAft>
                          <a:spcPts val="0"/>
                        </a:spcAft>
                      </a:pPr>
                      <a:r>
                        <a:rPr lang="en-US" sz="1800" b="1">
                          <a:solidFill>
                            <a:schemeClr val="tx1">
                              <a:lumMod val="50000"/>
                            </a:schemeClr>
                          </a:solidFill>
                          <a:effectLst/>
                          <a:latin typeface="+mj-lt"/>
                          <a:ea typeface="Calibri" panose="020F0502020204030204" pitchFamily="34" charset="0"/>
                          <a:cs typeface="Times New Roman" panose="02020603050405020304" pitchFamily="18" charset="0"/>
                        </a:rPr>
                        <a:t>Câu 3: </a:t>
                      </a:r>
                      <a:r>
                        <a:rPr lang="en-US" sz="1800">
                          <a:solidFill>
                            <a:schemeClr val="tx1">
                              <a:lumMod val="50000"/>
                            </a:schemeClr>
                          </a:solidFill>
                          <a:effectLst/>
                          <a:latin typeface="+mj-lt"/>
                          <a:ea typeface="Calibri" panose="020F0502020204030204" pitchFamily="34" charset="0"/>
                          <a:cs typeface="Times New Roman" panose="02020603050405020304" pitchFamily="18" charset="0"/>
                        </a:rPr>
                        <a:t>Trong quá trình sản xuất sulfuric acid có gia đoạn tổng hợp sulfur trioxide (SO</a:t>
                      </a:r>
                      <a:r>
                        <a:rPr lang="en-US" sz="1800" baseline="-25000">
                          <a:solidFill>
                            <a:schemeClr val="tx1">
                              <a:lumMod val="50000"/>
                            </a:schemeClr>
                          </a:solidFill>
                          <a:effectLst/>
                          <a:latin typeface="+mj-lt"/>
                          <a:ea typeface="Calibri" panose="020F0502020204030204" pitchFamily="34" charset="0"/>
                          <a:cs typeface="Times New Roman" panose="02020603050405020304" pitchFamily="18" charset="0"/>
                        </a:rPr>
                        <a:t>3</a:t>
                      </a:r>
                      <a:r>
                        <a:rPr lang="en-US" sz="1800">
                          <a:solidFill>
                            <a:schemeClr val="tx1">
                              <a:lumMod val="50000"/>
                            </a:schemeClr>
                          </a:solidFill>
                          <a:effectLst/>
                          <a:latin typeface="+mj-lt"/>
                          <a:ea typeface="Calibri" panose="020F0502020204030204" pitchFamily="34" charset="0"/>
                          <a:cs typeface="Times New Roman" panose="02020603050405020304" pitchFamily="18" charset="0"/>
                        </a:rPr>
                        <a:t>). Phản ứng xảy ra như sau: </a:t>
                      </a:r>
                    </a:p>
                    <a:p>
                      <a:pPr marL="0" marR="0" algn="ctr">
                        <a:lnSpc>
                          <a:spcPct val="150000"/>
                        </a:lnSpc>
                        <a:spcBef>
                          <a:spcPts val="0"/>
                        </a:spcBef>
                        <a:spcAft>
                          <a:spcPts val="0"/>
                        </a:spcAft>
                      </a:pPr>
                      <a:r>
                        <a:rPr lang="en-US" sz="1800">
                          <a:solidFill>
                            <a:schemeClr val="tx1">
                              <a:lumMod val="50000"/>
                            </a:schemeClr>
                          </a:solidFill>
                          <a:effectLst/>
                          <a:latin typeface="+mj-lt"/>
                          <a:ea typeface="Calibri" panose="020F0502020204030204" pitchFamily="34" charset="0"/>
                          <a:cs typeface="Times New Roman" panose="02020603050405020304" pitchFamily="18" charset="0"/>
                        </a:rPr>
                        <a:t>2SO</a:t>
                      </a:r>
                      <a:r>
                        <a:rPr lang="en-US" sz="1800" baseline="-25000">
                          <a:solidFill>
                            <a:schemeClr val="tx1">
                              <a:lumMod val="50000"/>
                            </a:schemeClr>
                          </a:solidFill>
                          <a:effectLst/>
                          <a:latin typeface="+mj-lt"/>
                          <a:ea typeface="Calibri" panose="020F0502020204030204" pitchFamily="34" charset="0"/>
                          <a:cs typeface="Times New Roman" panose="02020603050405020304" pitchFamily="18" charset="0"/>
                        </a:rPr>
                        <a:t>2</a:t>
                      </a:r>
                      <a:r>
                        <a:rPr lang="en-US" sz="1800">
                          <a:solidFill>
                            <a:schemeClr val="tx1">
                              <a:lumMod val="50000"/>
                            </a:schemeClr>
                          </a:solidFill>
                          <a:effectLst/>
                          <a:latin typeface="+mj-lt"/>
                          <a:ea typeface="Calibri" panose="020F0502020204030204" pitchFamily="34" charset="0"/>
                          <a:cs typeface="Times New Roman" panose="02020603050405020304" pitchFamily="18" charset="0"/>
                        </a:rPr>
                        <a:t> + O</a:t>
                      </a:r>
                      <a:r>
                        <a:rPr lang="en-US" sz="1800" baseline="-25000">
                          <a:solidFill>
                            <a:schemeClr val="tx1">
                              <a:lumMod val="50000"/>
                            </a:schemeClr>
                          </a:solidFill>
                          <a:effectLst/>
                          <a:latin typeface="+mj-lt"/>
                          <a:ea typeface="Calibri" panose="020F0502020204030204" pitchFamily="34" charset="0"/>
                          <a:cs typeface="Times New Roman" panose="02020603050405020304" pitchFamily="18" charset="0"/>
                        </a:rPr>
                        <a:t>2</a:t>
                      </a:r>
                      <a:r>
                        <a:rPr lang="en-US" sz="1800">
                          <a:solidFill>
                            <a:schemeClr val="tx1">
                              <a:lumMod val="50000"/>
                            </a:schemeClr>
                          </a:solidFill>
                          <a:effectLst/>
                          <a:latin typeface="+mj-lt"/>
                          <a:ea typeface="Calibri" panose="020F0502020204030204" pitchFamily="34" charset="0"/>
                          <a:cs typeface="Times New Roman" panose="02020603050405020304" pitchFamily="18" charset="0"/>
                        </a:rPr>
                        <a:t> → 2SO</a:t>
                      </a:r>
                      <a:r>
                        <a:rPr lang="en-US" sz="1800" baseline="-25000">
                          <a:solidFill>
                            <a:schemeClr val="tx1">
                              <a:lumMod val="50000"/>
                            </a:schemeClr>
                          </a:solidFill>
                          <a:effectLst/>
                          <a:latin typeface="+mj-lt"/>
                          <a:ea typeface="Calibri" panose="020F0502020204030204" pitchFamily="34" charset="0"/>
                          <a:cs typeface="Times New Roman" panose="02020603050405020304" pitchFamily="18" charset="0"/>
                        </a:rPr>
                        <a:t>3</a:t>
                      </a:r>
                      <a:endParaRPr lang="en-US" sz="1800">
                        <a:solidFill>
                          <a:schemeClr val="tx1">
                            <a:lumMod val="50000"/>
                          </a:schemeClr>
                        </a:solidFill>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1800">
                          <a:solidFill>
                            <a:schemeClr val="tx1">
                              <a:lumMod val="50000"/>
                            </a:schemeClr>
                          </a:solidFill>
                          <a:effectLst/>
                          <a:latin typeface="+mj-lt"/>
                          <a:ea typeface="Calibri" panose="020F0502020204030204" pitchFamily="34" charset="0"/>
                          <a:cs typeface="Times New Roman" panose="02020603050405020304" pitchFamily="18" charset="0"/>
                        </a:rPr>
                        <a:t>Khi có mặt vanadium (V) oxide thì phản ứng xảy ra nhanh hơn.</a:t>
                      </a:r>
                    </a:p>
                    <a:p>
                      <a:pPr marL="342900" marR="0" lvl="0" indent="-342900" algn="just">
                        <a:lnSpc>
                          <a:spcPct val="150000"/>
                        </a:lnSpc>
                        <a:spcBef>
                          <a:spcPts val="0"/>
                        </a:spcBef>
                        <a:spcAft>
                          <a:spcPts val="0"/>
                        </a:spcAft>
                        <a:buFont typeface="+mj-lt"/>
                        <a:buAutoNum type="alphaLcParenR"/>
                      </a:pPr>
                      <a:r>
                        <a:rPr lang="en-US" sz="1800">
                          <a:solidFill>
                            <a:schemeClr val="tx1">
                              <a:lumMod val="50000"/>
                            </a:schemeClr>
                          </a:solidFill>
                          <a:effectLst/>
                          <a:latin typeface="+mj-lt"/>
                          <a:ea typeface="Calibri" panose="020F0502020204030204" pitchFamily="34" charset="0"/>
                          <a:cs typeface="Times New Roman" panose="02020603050405020304" pitchFamily="18" charset="0"/>
                        </a:rPr>
                        <a:t>Vanadium (V) oxide đóng vai trò gì trong phản ứng tổng hợp SO</a:t>
                      </a:r>
                      <a:r>
                        <a:rPr lang="en-US" sz="1800" baseline="-25000">
                          <a:solidFill>
                            <a:schemeClr val="tx1">
                              <a:lumMod val="50000"/>
                            </a:schemeClr>
                          </a:solidFill>
                          <a:effectLst/>
                          <a:latin typeface="+mj-lt"/>
                          <a:ea typeface="Calibri" panose="020F0502020204030204" pitchFamily="34" charset="0"/>
                          <a:cs typeface="Times New Roman" panose="02020603050405020304" pitchFamily="18" charset="0"/>
                        </a:rPr>
                        <a:t>3</a:t>
                      </a:r>
                      <a:r>
                        <a:rPr lang="en-US" sz="1800">
                          <a:solidFill>
                            <a:schemeClr val="tx1">
                              <a:lumMod val="50000"/>
                            </a:schemeClr>
                          </a:solidFill>
                          <a:effectLst/>
                          <a:latin typeface="+mj-lt"/>
                          <a:ea typeface="Calibri" panose="020F0502020204030204" pitchFamily="34" charset="0"/>
                          <a:cs typeface="Times New Roman" panose="02020603050405020304" pitchFamily="18" charset="0"/>
                        </a:rPr>
                        <a:t>.</a:t>
                      </a:r>
                    </a:p>
                    <a:p>
                      <a:pPr marL="342900" marR="0" lvl="0" indent="-342900" algn="just">
                        <a:lnSpc>
                          <a:spcPct val="150000"/>
                        </a:lnSpc>
                        <a:spcBef>
                          <a:spcPts val="0"/>
                        </a:spcBef>
                        <a:spcAft>
                          <a:spcPts val="0"/>
                        </a:spcAft>
                        <a:buFont typeface="+mj-lt"/>
                        <a:buAutoNum type="alphaLcParenR"/>
                      </a:pPr>
                      <a:r>
                        <a:rPr lang="en-US" sz="1800">
                          <a:solidFill>
                            <a:schemeClr val="tx1">
                              <a:lumMod val="50000"/>
                            </a:schemeClr>
                          </a:solidFill>
                          <a:effectLst/>
                          <a:latin typeface="+mj-lt"/>
                          <a:ea typeface="Calibri" panose="020F0502020204030204" pitchFamily="34" charset="0"/>
                          <a:cs typeface="Times New Roman" panose="02020603050405020304" pitchFamily="18" charset="0"/>
                        </a:rPr>
                        <a:t>Sau phản ứng, khối lượng của vanadium (V) oxide có thay đổi không? Giải thích.</a:t>
                      </a:r>
                    </a:p>
                  </a:txBody>
                  <a:tcPr marL="38188" marR="381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1142041"/>
                  </a:ext>
                </a:extLst>
              </a:tr>
            </a:tbl>
          </a:graphicData>
        </a:graphic>
      </p:graphicFrame>
      <p:pic>
        <p:nvPicPr>
          <p:cNvPr id="17" name="Picture 17">
            <a:extLst>
              <a:ext uri="{FF2B5EF4-FFF2-40B4-BE49-F238E27FC236}">
                <a16:creationId xmlns:a16="http://schemas.microsoft.com/office/drawing/2014/main" id="{22B119F4-AF36-AB90-F1C7-7F0AE03307A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539316" y="0"/>
            <a:ext cx="604684" cy="748834"/>
          </a:xfrm>
          <a:prstGeom prst="rect">
            <a:avLst/>
          </a:prstGeom>
        </p:spPr>
      </p:pic>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4" name="TextBox 3">
            <a:extLst>
              <a:ext uri="{FF2B5EF4-FFF2-40B4-BE49-F238E27FC236}">
                <a16:creationId xmlns:a16="http://schemas.microsoft.com/office/drawing/2014/main" id="{7C120831-3895-732F-037B-45CEBEAFE470}"/>
              </a:ext>
            </a:extLst>
          </p:cNvPr>
          <p:cNvSpPr txBox="1"/>
          <p:nvPr/>
        </p:nvSpPr>
        <p:spPr>
          <a:xfrm>
            <a:off x="3141407" y="154858"/>
            <a:ext cx="2757948" cy="553998"/>
          </a:xfrm>
          <a:prstGeom prst="rect">
            <a:avLst/>
          </a:prstGeom>
          <a:noFill/>
        </p:spPr>
        <p:txBody>
          <a:bodyPr wrap="square" rtlCol="0">
            <a:spAutoFit/>
          </a:bodyPr>
          <a:lstStyle/>
          <a:p>
            <a:pPr algn="ctr"/>
            <a:r>
              <a:rPr lang="en-US" sz="3000" b="1"/>
              <a:t>KHỞI ĐỘNG</a:t>
            </a:r>
          </a:p>
        </p:txBody>
      </p:sp>
      <p:pic>
        <p:nvPicPr>
          <p:cNvPr id="5" name="Picture 4" descr="IMG_256">
            <a:extLst>
              <a:ext uri="{FF2B5EF4-FFF2-40B4-BE49-F238E27FC236}">
                <a16:creationId xmlns:a16="http://schemas.microsoft.com/office/drawing/2014/main" id="{9D1D1374-8A4E-0BAA-7A68-8ECE14EB8476}"/>
              </a:ext>
            </a:extLst>
          </p:cNvPr>
          <p:cNvPicPr>
            <a:picLocks noChangeAspect="1"/>
          </p:cNvPicPr>
          <p:nvPr/>
        </p:nvPicPr>
        <p:blipFill>
          <a:blip r:embed="rId3"/>
          <a:stretch>
            <a:fillRect/>
          </a:stretch>
        </p:blipFill>
        <p:spPr>
          <a:xfrm>
            <a:off x="3513182" y="1378973"/>
            <a:ext cx="2407946" cy="1610875"/>
          </a:xfrm>
          <a:prstGeom prst="rect">
            <a:avLst/>
          </a:prstGeom>
          <a:ln>
            <a:noFill/>
          </a:ln>
          <a:effectLst>
            <a:outerShdw blurRad="292100" dist="139700" dir="2700000" algn="tl" rotWithShape="0">
              <a:srgbClr val="333333">
                <a:alpha val="65000"/>
              </a:srgbClr>
            </a:outerShdw>
          </a:effectLst>
        </p:spPr>
      </p:pic>
      <p:pic>
        <p:nvPicPr>
          <p:cNvPr id="6" name="Picture 5" descr="IMG_256">
            <a:extLst>
              <a:ext uri="{FF2B5EF4-FFF2-40B4-BE49-F238E27FC236}">
                <a16:creationId xmlns:a16="http://schemas.microsoft.com/office/drawing/2014/main" id="{94E7803F-36F1-D6C4-6F8F-D3E67D8A9820}"/>
              </a:ext>
            </a:extLst>
          </p:cNvPr>
          <p:cNvPicPr>
            <a:picLocks noChangeAspect="1"/>
          </p:cNvPicPr>
          <p:nvPr/>
        </p:nvPicPr>
        <p:blipFill>
          <a:blip r:embed="rId4"/>
          <a:srcRect r="7833"/>
          <a:stretch>
            <a:fillRect/>
          </a:stretch>
        </p:blipFill>
        <p:spPr>
          <a:xfrm>
            <a:off x="6422293" y="1378972"/>
            <a:ext cx="2355593" cy="1610875"/>
          </a:xfrm>
          <a:prstGeom prst="rect">
            <a:avLst/>
          </a:prstGeom>
          <a:ln>
            <a:noFill/>
          </a:ln>
          <a:effectLst>
            <a:outerShdw blurRad="292100" dist="139700" dir="2700000" algn="tl" rotWithShape="0">
              <a:srgbClr val="333333">
                <a:alpha val="65000"/>
              </a:srgbClr>
            </a:outerShdw>
          </a:effectLst>
        </p:spPr>
      </p:pic>
      <p:pic>
        <p:nvPicPr>
          <p:cNvPr id="7" name="Picture 6" descr="IMG_256">
            <a:extLst>
              <a:ext uri="{FF2B5EF4-FFF2-40B4-BE49-F238E27FC236}">
                <a16:creationId xmlns:a16="http://schemas.microsoft.com/office/drawing/2014/main" id="{7E17D8BC-5C57-1F56-1885-FFF40D8A590E}"/>
              </a:ext>
            </a:extLst>
          </p:cNvPr>
          <p:cNvPicPr>
            <a:picLocks noChangeAspect="1"/>
          </p:cNvPicPr>
          <p:nvPr/>
        </p:nvPicPr>
        <p:blipFill>
          <a:blip r:embed="rId5"/>
          <a:srcRect l="7521" b="12195"/>
          <a:stretch>
            <a:fillRect/>
          </a:stretch>
        </p:blipFill>
        <p:spPr>
          <a:xfrm>
            <a:off x="3513182" y="3349414"/>
            <a:ext cx="2545781" cy="1610876"/>
          </a:xfrm>
          <a:prstGeom prst="rect">
            <a:avLst/>
          </a:prstGeom>
          <a:ln>
            <a:noFill/>
          </a:ln>
          <a:effectLst>
            <a:outerShdw blurRad="292100" dist="139700" dir="2700000" algn="tl" rotWithShape="0">
              <a:srgbClr val="333333">
                <a:alpha val="65000"/>
              </a:srgbClr>
            </a:outerShdw>
          </a:effectLst>
        </p:spPr>
      </p:pic>
      <p:pic>
        <p:nvPicPr>
          <p:cNvPr id="8" name="Picture 7" descr="IMG_256">
            <a:extLst>
              <a:ext uri="{FF2B5EF4-FFF2-40B4-BE49-F238E27FC236}">
                <a16:creationId xmlns:a16="http://schemas.microsoft.com/office/drawing/2014/main" id="{478A6978-00AA-E530-0F93-8385095434E4}"/>
              </a:ext>
            </a:extLst>
          </p:cNvPr>
          <p:cNvPicPr>
            <a:picLocks noChangeAspect="1"/>
          </p:cNvPicPr>
          <p:nvPr/>
        </p:nvPicPr>
        <p:blipFill>
          <a:blip r:embed="rId6"/>
          <a:srcRect t="10675" b="8994"/>
          <a:stretch>
            <a:fillRect/>
          </a:stretch>
        </p:blipFill>
        <p:spPr>
          <a:xfrm>
            <a:off x="6281842" y="3349414"/>
            <a:ext cx="2673025" cy="1610876"/>
          </a:xfrm>
          <a:prstGeom prst="rect">
            <a:avLst/>
          </a:prstGeom>
          <a:ln>
            <a:noFill/>
          </a:ln>
          <a:effectLst>
            <a:outerShdw blurRad="292100" dist="139700" dir="2700000" algn="tl" rotWithShape="0">
              <a:srgbClr val="333333">
                <a:alpha val="65000"/>
              </a:srgbClr>
            </a:outerShdw>
          </a:effectLst>
        </p:spPr>
      </p:pic>
      <p:sp>
        <p:nvSpPr>
          <p:cNvPr id="11" name="Line Callout 1 (Border and Accent Bar) 3">
            <a:extLst>
              <a:ext uri="{FF2B5EF4-FFF2-40B4-BE49-F238E27FC236}">
                <a16:creationId xmlns:a16="http://schemas.microsoft.com/office/drawing/2014/main" id="{400CCFFA-07B5-E67A-1C0D-6F81DC920011}"/>
              </a:ext>
            </a:extLst>
          </p:cNvPr>
          <p:cNvSpPr/>
          <p:nvPr/>
        </p:nvSpPr>
        <p:spPr>
          <a:xfrm>
            <a:off x="498442" y="690634"/>
            <a:ext cx="2894404" cy="543461"/>
          </a:xfrm>
          <a:prstGeom prst="accentBorderCallout1">
            <a:avLst>
              <a:gd name="adj1" fmla="val 18750"/>
              <a:gd name="adj2" fmla="val -3127"/>
              <a:gd name="adj3" fmla="val 17954"/>
              <a:gd name="adj4" fmla="val -17509"/>
            </a:avLst>
          </a:prstGeom>
          <a:solidFill>
            <a:schemeClr val="accent2">
              <a:lumMod val="20000"/>
              <a:lumOff val="80000"/>
            </a:schemeClr>
          </a:solidFill>
          <a:ln>
            <a:solidFill>
              <a:schemeClr val="tx1">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300" b="1" i="0" u="none" strike="noStrike" kern="1200" cap="none" spc="0" normalizeH="0" baseline="0" noProof="0">
                <a:ln>
                  <a:noFill/>
                </a:ln>
                <a:solidFill>
                  <a:srgbClr val="313131"/>
                </a:solidFill>
                <a:effectLst/>
                <a:uLnTx/>
                <a:uFillTx/>
                <a:latin typeface="Arial"/>
                <a:ea typeface="Times New Roman" panose="02020603050405020304" pitchFamily="18" charset="0"/>
                <a:cs typeface="Times New Roman" panose="02020603050405020304" pitchFamily="18" charset="0"/>
                <a:sym typeface="Arial"/>
              </a:rPr>
              <a:t>Quan</a:t>
            </a:r>
            <a:r>
              <a:rPr kumimoji="0" lang="en-US" sz="2300" b="1" i="0" u="none" strike="noStrike" kern="1200" cap="none" spc="0" normalizeH="0" noProof="0">
                <a:ln>
                  <a:noFill/>
                </a:ln>
                <a:solidFill>
                  <a:srgbClr val="313131"/>
                </a:solidFill>
                <a:effectLst/>
                <a:uLnTx/>
                <a:uFillTx/>
                <a:latin typeface="Arial"/>
                <a:ea typeface="Times New Roman" panose="02020603050405020304" pitchFamily="18" charset="0"/>
                <a:cs typeface="Times New Roman" panose="02020603050405020304" pitchFamily="18" charset="0"/>
                <a:sym typeface="Arial"/>
              </a:rPr>
              <a:t> sát hình ảnh</a:t>
            </a:r>
            <a:endParaRPr kumimoji="0" lang="en-US" sz="2300" b="1" i="0" u="none" strike="noStrike" kern="1200" cap="none" spc="0" normalizeH="0" baseline="0" noProof="0">
              <a:ln>
                <a:noFill/>
              </a:ln>
              <a:solidFill>
                <a:srgbClr val="313131"/>
              </a:solidFill>
              <a:effectLst/>
              <a:uLnTx/>
              <a:uFillTx/>
              <a:latin typeface="Arial"/>
              <a:ea typeface="Times New Roman" panose="02020603050405020304" pitchFamily="18" charset="0"/>
              <a:cs typeface="Times New Roman" panose="02020603050405020304" pitchFamily="18" charset="0"/>
              <a:sym typeface="Arial"/>
            </a:endParaRPr>
          </a:p>
        </p:txBody>
      </p:sp>
      <p:pic>
        <p:nvPicPr>
          <p:cNvPr id="12" name="Picture 16">
            <a:extLst>
              <a:ext uri="{FF2B5EF4-FFF2-40B4-BE49-F238E27FC236}">
                <a16:creationId xmlns:a16="http://schemas.microsoft.com/office/drawing/2014/main" id="{37816850-7DB8-CF17-90B6-B28D0D16D3D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36436" y="1769871"/>
            <a:ext cx="2445940" cy="3414383"/>
          </a:xfrm>
          <a:prstGeom prst="rect">
            <a:avLst/>
          </a:prstGeom>
        </p:spPr>
      </p:pic>
      <p:grpSp>
        <p:nvGrpSpPr>
          <p:cNvPr id="17" name="Group 16">
            <a:extLst>
              <a:ext uri="{FF2B5EF4-FFF2-40B4-BE49-F238E27FC236}">
                <a16:creationId xmlns:a16="http://schemas.microsoft.com/office/drawing/2014/main" id="{9C36B14A-F8A0-4D70-207B-9D36811CD72C}"/>
              </a:ext>
            </a:extLst>
          </p:cNvPr>
          <p:cNvGrpSpPr/>
          <p:nvPr/>
        </p:nvGrpSpPr>
        <p:grpSpPr>
          <a:xfrm>
            <a:off x="2819539" y="1326966"/>
            <a:ext cx="6135328" cy="3325762"/>
            <a:chOff x="3008672" y="1326966"/>
            <a:chExt cx="6135328" cy="3325762"/>
          </a:xfrm>
        </p:grpSpPr>
        <p:sp>
          <p:nvSpPr>
            <p:cNvPr id="13" name="Cloud 12">
              <a:extLst>
                <a:ext uri="{FF2B5EF4-FFF2-40B4-BE49-F238E27FC236}">
                  <a16:creationId xmlns:a16="http://schemas.microsoft.com/office/drawing/2014/main" id="{47E31AE2-5B76-BB89-77F5-47E88AA23727}"/>
                </a:ext>
              </a:extLst>
            </p:cNvPr>
            <p:cNvSpPr/>
            <p:nvPr/>
          </p:nvSpPr>
          <p:spPr>
            <a:xfrm>
              <a:off x="3008672" y="1326966"/>
              <a:ext cx="6135328" cy="3325762"/>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AA9931D-BD2C-AEB4-467C-43B3BB5724E9}"/>
                </a:ext>
              </a:extLst>
            </p:cNvPr>
            <p:cNvSpPr txBox="1"/>
            <p:nvPr/>
          </p:nvSpPr>
          <p:spPr>
            <a:xfrm>
              <a:off x="3873061" y="2048852"/>
              <a:ext cx="4693674" cy="2060885"/>
            </a:xfrm>
            <a:prstGeom prst="rect">
              <a:avLst/>
            </a:prstGeom>
            <a:noFill/>
          </p:spPr>
          <p:txBody>
            <a:bodyPr wrap="square">
              <a:spAutoFit/>
            </a:bodyPr>
            <a:lstStyle/>
            <a:p>
              <a:pPr algn="just">
                <a:lnSpc>
                  <a:spcPct val="150000"/>
                </a:lnSpc>
              </a:pPr>
              <a:r>
                <a:rPr lang="en-US" sz="2200">
                  <a:effectLst/>
                  <a:latin typeface="+mj-lt"/>
                  <a:ea typeface="Calibri" panose="020F0502020204030204" pitchFamily="34" charset="0"/>
                </a:rPr>
                <a:t>Vậy dùng đại lượng nào để đặc trưng cho sự nhanh, châm của một phản ứng? Yếu tố nào ảnh hưởng đến sự nhanh, chậm này?</a:t>
              </a:r>
              <a:endParaRPr lang="en-US" sz="2200">
                <a:latin typeface="+mj-lt"/>
              </a:endParaRPr>
            </a:p>
          </p:txBody>
        </p:sp>
      </p:gr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par>
                                <p:cTn id="22" presetID="2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par>
                                <p:cTn id="25" presetID="2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xit" presetSubtype="4" fill="hold" nodeType="clickEffect">
                                  <p:stCondLst>
                                    <p:cond delay="0"/>
                                  </p:stCondLst>
                                  <p:childTnLst>
                                    <p:anim calcmode="lin" valueType="num">
                                      <p:cBhvr additive="base">
                                        <p:cTn id="31" dur="500"/>
                                        <p:tgtEl>
                                          <p:spTgt spid="5"/>
                                        </p:tgtEl>
                                        <p:attrNameLst>
                                          <p:attrName>ppt_x</p:attrName>
                                        </p:attrNameLst>
                                      </p:cBhvr>
                                      <p:tavLst>
                                        <p:tav tm="0">
                                          <p:val>
                                            <p:strVal val="ppt_x"/>
                                          </p:val>
                                        </p:tav>
                                        <p:tav tm="100000">
                                          <p:val>
                                            <p:strVal val="ppt_x"/>
                                          </p:val>
                                        </p:tav>
                                      </p:tavLst>
                                    </p:anim>
                                    <p:anim calcmode="lin" valueType="num">
                                      <p:cBhvr additive="base">
                                        <p:cTn id="32" dur="500"/>
                                        <p:tgtEl>
                                          <p:spTgt spid="5"/>
                                        </p:tgtEl>
                                        <p:attrNameLst>
                                          <p:attrName>ppt_y</p:attrName>
                                        </p:attrNameLst>
                                      </p:cBhvr>
                                      <p:tavLst>
                                        <p:tav tm="0">
                                          <p:val>
                                            <p:strVal val="ppt_y"/>
                                          </p:val>
                                        </p:tav>
                                        <p:tav tm="100000">
                                          <p:val>
                                            <p:strVal val="1+ppt_h/2"/>
                                          </p:val>
                                        </p:tav>
                                      </p:tavLst>
                                    </p:anim>
                                    <p:set>
                                      <p:cBhvr>
                                        <p:cTn id="33" dur="1" fill="hold">
                                          <p:stCondLst>
                                            <p:cond delay="499"/>
                                          </p:stCondLst>
                                        </p:cTn>
                                        <p:tgtEl>
                                          <p:spTgt spid="5"/>
                                        </p:tgtEl>
                                        <p:attrNameLst>
                                          <p:attrName>style.visibility</p:attrName>
                                        </p:attrNameLst>
                                      </p:cBhvr>
                                      <p:to>
                                        <p:strVal val="hidden"/>
                                      </p:to>
                                    </p:set>
                                  </p:childTnLst>
                                </p:cTn>
                              </p:par>
                              <p:par>
                                <p:cTn id="34" presetID="2" presetClass="exit" presetSubtype="4" fill="hold" nodeType="withEffect">
                                  <p:stCondLst>
                                    <p:cond delay="0"/>
                                  </p:stCondLst>
                                  <p:childTnLst>
                                    <p:anim calcmode="lin" valueType="num">
                                      <p:cBhvr additive="base">
                                        <p:cTn id="35" dur="500"/>
                                        <p:tgtEl>
                                          <p:spTgt spid="6"/>
                                        </p:tgtEl>
                                        <p:attrNameLst>
                                          <p:attrName>ppt_x</p:attrName>
                                        </p:attrNameLst>
                                      </p:cBhvr>
                                      <p:tavLst>
                                        <p:tav tm="0">
                                          <p:val>
                                            <p:strVal val="ppt_x"/>
                                          </p:val>
                                        </p:tav>
                                        <p:tav tm="100000">
                                          <p:val>
                                            <p:strVal val="ppt_x"/>
                                          </p:val>
                                        </p:tav>
                                      </p:tavLst>
                                    </p:anim>
                                    <p:anim calcmode="lin" valueType="num">
                                      <p:cBhvr additive="base">
                                        <p:cTn id="36" dur="500"/>
                                        <p:tgtEl>
                                          <p:spTgt spid="6"/>
                                        </p:tgtEl>
                                        <p:attrNameLst>
                                          <p:attrName>ppt_y</p:attrName>
                                        </p:attrNameLst>
                                      </p:cBhvr>
                                      <p:tavLst>
                                        <p:tav tm="0">
                                          <p:val>
                                            <p:strVal val="ppt_y"/>
                                          </p:val>
                                        </p:tav>
                                        <p:tav tm="100000">
                                          <p:val>
                                            <p:strVal val="1+ppt_h/2"/>
                                          </p:val>
                                        </p:tav>
                                      </p:tavLst>
                                    </p:anim>
                                    <p:set>
                                      <p:cBhvr>
                                        <p:cTn id="37" dur="1" fill="hold">
                                          <p:stCondLst>
                                            <p:cond delay="499"/>
                                          </p:stCondLst>
                                        </p:cTn>
                                        <p:tgtEl>
                                          <p:spTgt spid="6"/>
                                        </p:tgtEl>
                                        <p:attrNameLst>
                                          <p:attrName>style.visibility</p:attrName>
                                        </p:attrNameLst>
                                      </p:cBhvr>
                                      <p:to>
                                        <p:strVal val="hidden"/>
                                      </p:to>
                                    </p:set>
                                  </p:childTnLst>
                                </p:cTn>
                              </p:par>
                              <p:par>
                                <p:cTn id="38" presetID="2" presetClass="exit" presetSubtype="4" fill="hold" nodeType="withEffect">
                                  <p:stCondLst>
                                    <p:cond delay="0"/>
                                  </p:stCondLst>
                                  <p:childTnLst>
                                    <p:anim calcmode="lin" valueType="num">
                                      <p:cBhvr additive="base">
                                        <p:cTn id="39" dur="500"/>
                                        <p:tgtEl>
                                          <p:spTgt spid="7"/>
                                        </p:tgtEl>
                                        <p:attrNameLst>
                                          <p:attrName>ppt_x</p:attrName>
                                        </p:attrNameLst>
                                      </p:cBhvr>
                                      <p:tavLst>
                                        <p:tav tm="0">
                                          <p:val>
                                            <p:strVal val="ppt_x"/>
                                          </p:val>
                                        </p:tav>
                                        <p:tav tm="100000">
                                          <p:val>
                                            <p:strVal val="ppt_x"/>
                                          </p:val>
                                        </p:tav>
                                      </p:tavLst>
                                    </p:anim>
                                    <p:anim calcmode="lin" valueType="num">
                                      <p:cBhvr additive="base">
                                        <p:cTn id="40" dur="500"/>
                                        <p:tgtEl>
                                          <p:spTgt spid="7"/>
                                        </p:tgtEl>
                                        <p:attrNameLst>
                                          <p:attrName>ppt_y</p:attrName>
                                        </p:attrNameLst>
                                      </p:cBhvr>
                                      <p:tavLst>
                                        <p:tav tm="0">
                                          <p:val>
                                            <p:strVal val="ppt_y"/>
                                          </p:val>
                                        </p:tav>
                                        <p:tav tm="100000">
                                          <p:val>
                                            <p:strVal val="1+ppt_h/2"/>
                                          </p:val>
                                        </p:tav>
                                      </p:tavLst>
                                    </p:anim>
                                    <p:set>
                                      <p:cBhvr>
                                        <p:cTn id="41" dur="1" fill="hold">
                                          <p:stCondLst>
                                            <p:cond delay="499"/>
                                          </p:stCondLst>
                                        </p:cTn>
                                        <p:tgtEl>
                                          <p:spTgt spid="7"/>
                                        </p:tgtEl>
                                        <p:attrNameLst>
                                          <p:attrName>style.visibility</p:attrName>
                                        </p:attrNameLst>
                                      </p:cBhvr>
                                      <p:to>
                                        <p:strVal val="hidden"/>
                                      </p:to>
                                    </p:set>
                                  </p:childTnLst>
                                </p:cTn>
                              </p:par>
                              <p:par>
                                <p:cTn id="42" presetID="2" presetClass="exit" presetSubtype="4" fill="hold" nodeType="withEffect">
                                  <p:stCondLst>
                                    <p:cond delay="0"/>
                                  </p:stCondLst>
                                  <p:childTnLst>
                                    <p:anim calcmode="lin" valueType="num">
                                      <p:cBhvr additive="base">
                                        <p:cTn id="43" dur="500"/>
                                        <p:tgtEl>
                                          <p:spTgt spid="8"/>
                                        </p:tgtEl>
                                        <p:attrNameLst>
                                          <p:attrName>ppt_x</p:attrName>
                                        </p:attrNameLst>
                                      </p:cBhvr>
                                      <p:tavLst>
                                        <p:tav tm="0">
                                          <p:val>
                                            <p:strVal val="ppt_x"/>
                                          </p:val>
                                        </p:tav>
                                        <p:tav tm="100000">
                                          <p:val>
                                            <p:strVal val="ppt_x"/>
                                          </p:val>
                                        </p:tav>
                                      </p:tavLst>
                                    </p:anim>
                                    <p:anim calcmode="lin" valueType="num">
                                      <p:cBhvr additive="base">
                                        <p:cTn id="44" dur="500"/>
                                        <p:tgtEl>
                                          <p:spTgt spid="8"/>
                                        </p:tgtEl>
                                        <p:attrNameLst>
                                          <p:attrName>ppt_y</p:attrName>
                                        </p:attrNameLst>
                                      </p:cBhvr>
                                      <p:tavLst>
                                        <p:tav tm="0">
                                          <p:val>
                                            <p:strVal val="ppt_y"/>
                                          </p:val>
                                        </p:tav>
                                        <p:tav tm="100000">
                                          <p:val>
                                            <p:strVal val="1+ppt_h/2"/>
                                          </p:val>
                                        </p:tav>
                                      </p:tavLst>
                                    </p:anim>
                                    <p:set>
                                      <p:cBhvr>
                                        <p:cTn id="45" dur="1" fill="hold">
                                          <p:stCondLst>
                                            <p:cond delay="499"/>
                                          </p:stCondLst>
                                        </p:cTn>
                                        <p:tgtEl>
                                          <p:spTgt spid="8"/>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p:cTn id="50" dur="500" fill="hold"/>
                                        <p:tgtEl>
                                          <p:spTgt spid="17"/>
                                        </p:tgtEl>
                                        <p:attrNameLst>
                                          <p:attrName>ppt_w</p:attrName>
                                        </p:attrNameLst>
                                      </p:cBhvr>
                                      <p:tavLst>
                                        <p:tav tm="0">
                                          <p:val>
                                            <p:fltVal val="0"/>
                                          </p:val>
                                        </p:tav>
                                        <p:tav tm="100000">
                                          <p:val>
                                            <p:strVal val="#ppt_w"/>
                                          </p:val>
                                        </p:tav>
                                      </p:tavLst>
                                    </p:anim>
                                    <p:anim calcmode="lin" valueType="num">
                                      <p:cBhvr>
                                        <p:cTn id="51" dur="500" fill="hold"/>
                                        <p:tgtEl>
                                          <p:spTgt spid="17"/>
                                        </p:tgtEl>
                                        <p:attrNameLst>
                                          <p:attrName>ppt_h</p:attrName>
                                        </p:attrNameLst>
                                      </p:cBhvr>
                                      <p:tavLst>
                                        <p:tav tm="0">
                                          <p:val>
                                            <p:fltVal val="0"/>
                                          </p:val>
                                        </p:tav>
                                        <p:tav tm="100000">
                                          <p:val>
                                            <p:strVal val="#ppt_h"/>
                                          </p:val>
                                        </p:tav>
                                      </p:tavLst>
                                    </p:anim>
                                    <p:animEffect transition="in" filter="fade">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45"/>
        <p:cNvGrpSpPr/>
        <p:nvPr/>
      </p:nvGrpSpPr>
      <p:grpSpPr>
        <a:xfrm>
          <a:off x="0" y="0"/>
          <a:ext cx="0" cy="0"/>
          <a:chOff x="0" y="0"/>
          <a:chExt cx="0" cy="0"/>
        </a:xfrm>
      </p:grpSpPr>
      <p:sp>
        <p:nvSpPr>
          <p:cNvPr id="30" name="TextBox 29">
            <a:extLst>
              <a:ext uri="{FF2B5EF4-FFF2-40B4-BE49-F238E27FC236}">
                <a16:creationId xmlns:a16="http://schemas.microsoft.com/office/drawing/2014/main" id="{9EBEEAED-98A4-E449-19E9-6DD520864E4E}"/>
              </a:ext>
            </a:extLst>
          </p:cNvPr>
          <p:cNvSpPr txBox="1"/>
          <p:nvPr/>
        </p:nvSpPr>
        <p:spPr>
          <a:xfrm>
            <a:off x="2072148" y="613067"/>
            <a:ext cx="6990735" cy="1287532"/>
          </a:xfrm>
          <a:prstGeom prst="rect">
            <a:avLst/>
          </a:prstGeom>
          <a:noFill/>
        </p:spPr>
        <p:txBody>
          <a:bodyPr wrap="square">
            <a:spAutoFit/>
          </a:bodyPr>
          <a:lstStyle/>
          <a:p>
            <a:pPr marL="0" marR="0" algn="just">
              <a:lnSpc>
                <a:spcPct val="150000"/>
              </a:lnSpc>
              <a:spcBef>
                <a:spcPts val="0"/>
              </a:spcBef>
              <a:spcAft>
                <a:spcPts val="0"/>
              </a:spcAft>
            </a:pPr>
            <a:r>
              <a:rPr lang="en-US" sz="1800">
                <a:effectLst/>
                <a:latin typeface="+mj-lt"/>
                <a:ea typeface="Calibri" panose="020F0502020204030204" pitchFamily="34" charset="0"/>
                <a:cs typeface="Times New Roman" panose="02020603050405020304" pitchFamily="18" charset="0"/>
              </a:rPr>
              <a:t>Than cháy trong bình oxygen nhanh hơn cháy trong không khí. Điều này do nồng độ khí oxygen trong bình cao hơn nồng độ oxygen trong không khí.</a:t>
            </a:r>
          </a:p>
        </p:txBody>
      </p:sp>
      <p:sp>
        <p:nvSpPr>
          <p:cNvPr id="33" name="TextBox 32">
            <a:extLst>
              <a:ext uri="{FF2B5EF4-FFF2-40B4-BE49-F238E27FC236}">
                <a16:creationId xmlns:a16="http://schemas.microsoft.com/office/drawing/2014/main" id="{736E54E0-4CA0-4D35-8864-90243E1951E6}"/>
              </a:ext>
            </a:extLst>
          </p:cNvPr>
          <p:cNvSpPr txBox="1"/>
          <p:nvPr/>
        </p:nvSpPr>
        <p:spPr>
          <a:xfrm>
            <a:off x="2072148" y="2033392"/>
            <a:ext cx="6990734" cy="872034"/>
          </a:xfrm>
          <a:prstGeom prst="rect">
            <a:avLst/>
          </a:prstGeom>
          <a:noFill/>
        </p:spPr>
        <p:txBody>
          <a:bodyPr wrap="square">
            <a:spAutoFit/>
          </a:bodyPr>
          <a:lstStyle/>
          <a:p>
            <a:pPr marL="0" marR="0" algn="just">
              <a:lnSpc>
                <a:spcPct val="150000"/>
              </a:lnSpc>
              <a:spcBef>
                <a:spcPts val="0"/>
              </a:spcBef>
              <a:spcAft>
                <a:spcPts val="0"/>
              </a:spcAft>
            </a:pPr>
            <a:r>
              <a:rPr lang="en-US" sz="1800">
                <a:effectLst/>
                <a:latin typeface="+mj-lt"/>
                <a:ea typeface="Calibri" panose="020F0502020204030204" pitchFamily="34" charset="0"/>
                <a:cs typeface="Times New Roman" panose="02020603050405020304" pitchFamily="18" charset="0"/>
              </a:rPr>
              <a:t>Khi “bảo quản thực phẩm trong tủ lạnh để giữ thực phẩm lâu hơn” là ta giảm nhiệt độ để giảm tốc độ phản ứng gây ôi thiu thức ăn.</a:t>
            </a:r>
          </a:p>
        </p:txBody>
      </p:sp>
      <p:sp>
        <p:nvSpPr>
          <p:cNvPr id="34" name="Line Callout 1 (Border and Accent Bar) 3">
            <a:extLst>
              <a:ext uri="{FF2B5EF4-FFF2-40B4-BE49-F238E27FC236}">
                <a16:creationId xmlns:a16="http://schemas.microsoft.com/office/drawing/2014/main" id="{D84B0C40-CFE1-27F4-274A-B9B686A9B12E}"/>
              </a:ext>
            </a:extLst>
          </p:cNvPr>
          <p:cNvSpPr/>
          <p:nvPr/>
        </p:nvSpPr>
        <p:spPr>
          <a:xfrm>
            <a:off x="265472" y="779769"/>
            <a:ext cx="1592825" cy="543461"/>
          </a:xfrm>
          <a:prstGeom prst="accentBorderCallout1">
            <a:avLst>
              <a:gd name="adj1" fmla="val 18750"/>
              <a:gd name="adj2" fmla="val -3127"/>
              <a:gd name="adj3" fmla="val 17954"/>
              <a:gd name="adj4" fmla="val -17509"/>
            </a:avLst>
          </a:prstGeom>
          <a:solidFill>
            <a:schemeClr val="accent2">
              <a:lumMod val="20000"/>
              <a:lumOff val="80000"/>
            </a:schemeClr>
          </a:solidFill>
          <a:ln>
            <a:solidFill>
              <a:schemeClr val="tx1">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300" b="1" i="0" u="none" strike="noStrike" kern="1200" cap="none" spc="0" normalizeH="0" baseline="0" noProof="0">
                <a:ln>
                  <a:noFill/>
                </a:ln>
                <a:solidFill>
                  <a:srgbClr val="FF0000"/>
                </a:solidFill>
                <a:effectLst/>
                <a:uLnTx/>
                <a:uFillTx/>
                <a:latin typeface="Arial"/>
                <a:ea typeface="Times New Roman" panose="02020603050405020304" pitchFamily="18" charset="0"/>
                <a:cs typeface="Times New Roman" panose="02020603050405020304" pitchFamily="18" charset="0"/>
                <a:sym typeface="Arial"/>
              </a:rPr>
              <a:t>Câu</a:t>
            </a:r>
            <a:r>
              <a:rPr kumimoji="0" lang="en-US" sz="2300" b="1" i="0" u="none" strike="noStrike" kern="1200" cap="none" spc="0" normalizeH="0" noProof="0">
                <a:ln>
                  <a:noFill/>
                </a:ln>
                <a:solidFill>
                  <a:srgbClr val="FF0000"/>
                </a:solidFill>
                <a:effectLst/>
                <a:uLnTx/>
                <a:uFillTx/>
                <a:latin typeface="Arial"/>
                <a:ea typeface="Times New Roman" panose="02020603050405020304" pitchFamily="18" charset="0"/>
                <a:cs typeface="Times New Roman" panose="02020603050405020304" pitchFamily="18" charset="0"/>
                <a:sym typeface="Arial"/>
              </a:rPr>
              <a:t> 1</a:t>
            </a:r>
            <a:endParaRPr kumimoji="0" lang="en-US" sz="2300" b="1" i="0" u="none" strike="noStrike" kern="1200" cap="none" spc="0" normalizeH="0" baseline="0" noProof="0">
              <a:ln>
                <a:noFill/>
              </a:ln>
              <a:solidFill>
                <a:srgbClr val="FF0000"/>
              </a:solidFill>
              <a:effectLst/>
              <a:uLnTx/>
              <a:uFillTx/>
              <a:latin typeface="Arial"/>
              <a:ea typeface="Times New Roman" panose="02020603050405020304" pitchFamily="18" charset="0"/>
              <a:cs typeface="Times New Roman" panose="02020603050405020304" pitchFamily="18" charset="0"/>
              <a:sym typeface="Arial"/>
            </a:endParaRPr>
          </a:p>
        </p:txBody>
      </p:sp>
      <p:sp>
        <p:nvSpPr>
          <p:cNvPr id="35" name="Line Callout 1 (Border and Accent Bar) 3">
            <a:extLst>
              <a:ext uri="{FF2B5EF4-FFF2-40B4-BE49-F238E27FC236}">
                <a16:creationId xmlns:a16="http://schemas.microsoft.com/office/drawing/2014/main" id="{89127E86-9C04-0BFB-2E0A-302C7A153CE7}"/>
              </a:ext>
            </a:extLst>
          </p:cNvPr>
          <p:cNvSpPr/>
          <p:nvPr/>
        </p:nvSpPr>
        <p:spPr>
          <a:xfrm>
            <a:off x="258098" y="2222008"/>
            <a:ext cx="1592825" cy="543461"/>
          </a:xfrm>
          <a:prstGeom prst="accentBorderCallout1">
            <a:avLst>
              <a:gd name="adj1" fmla="val 18750"/>
              <a:gd name="adj2" fmla="val -3127"/>
              <a:gd name="adj3" fmla="val 17954"/>
              <a:gd name="adj4" fmla="val -17509"/>
            </a:avLst>
          </a:prstGeom>
          <a:solidFill>
            <a:schemeClr val="accent2">
              <a:lumMod val="20000"/>
              <a:lumOff val="80000"/>
            </a:schemeClr>
          </a:solidFill>
          <a:ln>
            <a:solidFill>
              <a:schemeClr val="tx1">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300" b="1" i="0" u="none" strike="noStrike" kern="1200" cap="none" spc="0" normalizeH="0" baseline="0" noProof="0">
                <a:ln>
                  <a:noFill/>
                </a:ln>
                <a:solidFill>
                  <a:srgbClr val="FF0000"/>
                </a:solidFill>
                <a:effectLst/>
                <a:uLnTx/>
                <a:uFillTx/>
                <a:latin typeface="Arial"/>
                <a:ea typeface="Times New Roman" panose="02020603050405020304" pitchFamily="18" charset="0"/>
                <a:cs typeface="Times New Roman" panose="02020603050405020304" pitchFamily="18" charset="0"/>
                <a:sym typeface="Arial"/>
              </a:rPr>
              <a:t>Câu</a:t>
            </a:r>
            <a:r>
              <a:rPr kumimoji="0" lang="en-US" sz="2300" b="1" i="0" u="none" strike="noStrike" kern="1200" cap="none" spc="0" normalizeH="0" noProof="0">
                <a:ln>
                  <a:noFill/>
                </a:ln>
                <a:solidFill>
                  <a:srgbClr val="FF0000"/>
                </a:solidFill>
                <a:effectLst/>
                <a:uLnTx/>
                <a:uFillTx/>
                <a:latin typeface="Arial"/>
                <a:ea typeface="Times New Roman" panose="02020603050405020304" pitchFamily="18" charset="0"/>
                <a:cs typeface="Times New Roman" panose="02020603050405020304" pitchFamily="18" charset="0"/>
                <a:sym typeface="Arial"/>
              </a:rPr>
              <a:t> 2</a:t>
            </a:r>
            <a:endParaRPr kumimoji="0" lang="en-US" sz="2300" b="1" i="0" u="none" strike="noStrike" kern="1200" cap="none" spc="0" normalizeH="0" baseline="0" noProof="0">
              <a:ln>
                <a:noFill/>
              </a:ln>
              <a:solidFill>
                <a:srgbClr val="FF0000"/>
              </a:solidFill>
              <a:effectLst/>
              <a:uLnTx/>
              <a:uFillTx/>
              <a:latin typeface="Arial"/>
              <a:ea typeface="Times New Roman" panose="02020603050405020304" pitchFamily="18" charset="0"/>
              <a:cs typeface="Times New Roman" panose="02020603050405020304" pitchFamily="18" charset="0"/>
              <a:sym typeface="Arial"/>
            </a:endParaRPr>
          </a:p>
        </p:txBody>
      </p:sp>
      <p:sp>
        <p:nvSpPr>
          <p:cNvPr id="36" name="TextBox 35">
            <a:extLst>
              <a:ext uri="{FF2B5EF4-FFF2-40B4-BE49-F238E27FC236}">
                <a16:creationId xmlns:a16="http://schemas.microsoft.com/office/drawing/2014/main" id="{59D58B3F-9845-C191-23C9-2BADCA9EA108}"/>
              </a:ext>
            </a:extLst>
          </p:cNvPr>
          <p:cNvSpPr txBox="1"/>
          <p:nvPr/>
        </p:nvSpPr>
        <p:spPr>
          <a:xfrm>
            <a:off x="3502741" y="163832"/>
            <a:ext cx="2241755" cy="523220"/>
          </a:xfrm>
          <a:prstGeom prst="rect">
            <a:avLst/>
          </a:prstGeom>
          <a:noFill/>
        </p:spPr>
        <p:txBody>
          <a:bodyPr wrap="square" rtlCol="0">
            <a:spAutoFit/>
          </a:bodyPr>
          <a:lstStyle/>
          <a:p>
            <a:pPr algn="ctr"/>
            <a:r>
              <a:rPr lang="en-US" sz="2800" b="1">
                <a:solidFill>
                  <a:srgbClr val="002060"/>
                </a:solidFill>
              </a:rPr>
              <a:t>TRẢ LỜI</a:t>
            </a:r>
          </a:p>
        </p:txBody>
      </p:sp>
      <p:sp>
        <p:nvSpPr>
          <p:cNvPr id="37" name="Line Callout 1 (Border and Accent Bar) 3">
            <a:extLst>
              <a:ext uri="{FF2B5EF4-FFF2-40B4-BE49-F238E27FC236}">
                <a16:creationId xmlns:a16="http://schemas.microsoft.com/office/drawing/2014/main" id="{684923AB-599A-F636-D530-678CEFD60293}"/>
              </a:ext>
            </a:extLst>
          </p:cNvPr>
          <p:cNvSpPr/>
          <p:nvPr/>
        </p:nvSpPr>
        <p:spPr>
          <a:xfrm>
            <a:off x="258097" y="3437208"/>
            <a:ext cx="1592825" cy="543461"/>
          </a:xfrm>
          <a:prstGeom prst="accentBorderCallout1">
            <a:avLst>
              <a:gd name="adj1" fmla="val 18750"/>
              <a:gd name="adj2" fmla="val -3127"/>
              <a:gd name="adj3" fmla="val 17954"/>
              <a:gd name="adj4" fmla="val -17509"/>
            </a:avLst>
          </a:prstGeom>
          <a:solidFill>
            <a:schemeClr val="accent2">
              <a:lumMod val="20000"/>
              <a:lumOff val="80000"/>
            </a:schemeClr>
          </a:solidFill>
          <a:ln>
            <a:solidFill>
              <a:schemeClr val="tx1">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300" b="1" i="0" u="none" strike="noStrike" kern="1200" cap="none" spc="0" normalizeH="0" baseline="0" noProof="0">
                <a:ln>
                  <a:noFill/>
                </a:ln>
                <a:solidFill>
                  <a:srgbClr val="FF0000"/>
                </a:solidFill>
                <a:effectLst/>
                <a:uLnTx/>
                <a:uFillTx/>
                <a:latin typeface="Arial"/>
                <a:ea typeface="Times New Roman" panose="02020603050405020304" pitchFamily="18" charset="0"/>
                <a:cs typeface="Times New Roman" panose="02020603050405020304" pitchFamily="18" charset="0"/>
                <a:sym typeface="Arial"/>
              </a:rPr>
              <a:t>Câu 3</a:t>
            </a:r>
          </a:p>
        </p:txBody>
      </p:sp>
      <p:sp>
        <p:nvSpPr>
          <p:cNvPr id="38" name="TextBox 37">
            <a:extLst>
              <a:ext uri="{FF2B5EF4-FFF2-40B4-BE49-F238E27FC236}">
                <a16:creationId xmlns:a16="http://schemas.microsoft.com/office/drawing/2014/main" id="{0AE033C3-934F-814E-164C-F95AA9ACCE9E}"/>
              </a:ext>
            </a:extLst>
          </p:cNvPr>
          <p:cNvSpPr txBox="1"/>
          <p:nvPr/>
        </p:nvSpPr>
        <p:spPr>
          <a:xfrm>
            <a:off x="2072148" y="3129154"/>
            <a:ext cx="6990734" cy="1703030"/>
          </a:xfrm>
          <a:prstGeom prst="rect">
            <a:avLst/>
          </a:prstGeom>
          <a:noFill/>
        </p:spPr>
        <p:txBody>
          <a:bodyPr wrap="square">
            <a:spAutoFit/>
          </a:bodyPr>
          <a:lstStyle/>
          <a:p>
            <a:pPr marL="342900" marR="0" lvl="0" indent="-342900" algn="just">
              <a:lnSpc>
                <a:spcPct val="150000"/>
              </a:lnSpc>
              <a:spcBef>
                <a:spcPts val="0"/>
              </a:spcBef>
              <a:spcAft>
                <a:spcPts val="0"/>
              </a:spcAft>
              <a:buFont typeface="+mj-lt"/>
              <a:buAutoNum type="alphaLcParenR"/>
            </a:pPr>
            <a:r>
              <a:rPr lang="en-US" sz="1800">
                <a:effectLst/>
                <a:latin typeface="+mj-lt"/>
                <a:ea typeface="Calibri" panose="020F0502020204030204" pitchFamily="34" charset="0"/>
                <a:cs typeface="Times New Roman" panose="02020603050405020304" pitchFamily="18" charset="0"/>
              </a:rPr>
              <a:t>Vanadium (V) oxide là chất xúc tác trong phản ứng  tổng hợp SO</a:t>
            </a:r>
            <a:r>
              <a:rPr lang="en-US" sz="1800" baseline="-25000">
                <a:effectLst/>
                <a:latin typeface="+mj-lt"/>
                <a:ea typeface="Calibri" panose="020F0502020204030204" pitchFamily="34" charset="0"/>
                <a:cs typeface="Times New Roman" panose="02020603050405020304" pitchFamily="18" charset="0"/>
              </a:rPr>
              <a:t>3</a:t>
            </a:r>
            <a:r>
              <a:rPr lang="en-US" sz="1800">
                <a:effectLst/>
                <a:latin typeface="+mj-lt"/>
                <a:ea typeface="Calibri" panose="020F0502020204030204" pitchFamily="34" charset="0"/>
                <a:cs typeface="Times New Roman" panose="02020603050405020304" pitchFamily="18" charset="0"/>
              </a:rPr>
              <a:t>.</a:t>
            </a:r>
          </a:p>
          <a:p>
            <a:pPr marL="342900" marR="0" lvl="0" indent="-342900" algn="just">
              <a:lnSpc>
                <a:spcPct val="150000"/>
              </a:lnSpc>
              <a:spcBef>
                <a:spcPts val="0"/>
              </a:spcBef>
              <a:spcAft>
                <a:spcPts val="0"/>
              </a:spcAft>
              <a:buFont typeface="+mj-lt"/>
              <a:buAutoNum type="alphaLcParenR"/>
            </a:pPr>
            <a:r>
              <a:rPr lang="en-US" sz="1800">
                <a:effectLst/>
                <a:latin typeface="+mj-lt"/>
                <a:ea typeface="Calibri" panose="020F0502020204030204" pitchFamily="34" charset="0"/>
                <a:cs typeface="Times New Roman" panose="02020603050405020304" pitchFamily="18" charset="0"/>
              </a:rPr>
              <a:t>Sau phản ứng, khối lượng của Vanadium (V) oxide không thay đổi vì nó không tham gia vào thành phần sản phẩm.</a:t>
            </a:r>
          </a:p>
        </p:txBody>
      </p:sp>
      <p:grpSp>
        <p:nvGrpSpPr>
          <p:cNvPr id="43" name="Google Shape;4622;p82">
            <a:extLst>
              <a:ext uri="{FF2B5EF4-FFF2-40B4-BE49-F238E27FC236}">
                <a16:creationId xmlns:a16="http://schemas.microsoft.com/office/drawing/2014/main" id="{3924EA48-DD29-170C-301E-1042AC85EF32}"/>
              </a:ext>
            </a:extLst>
          </p:cNvPr>
          <p:cNvGrpSpPr/>
          <p:nvPr/>
        </p:nvGrpSpPr>
        <p:grpSpPr>
          <a:xfrm>
            <a:off x="1112056" y="4627556"/>
            <a:ext cx="635475" cy="488725"/>
            <a:chOff x="3325900" y="3545475"/>
            <a:chExt cx="635475" cy="488725"/>
          </a:xfrm>
        </p:grpSpPr>
        <p:sp>
          <p:nvSpPr>
            <p:cNvPr id="44" name="Google Shape;4623;p82">
              <a:extLst>
                <a:ext uri="{FF2B5EF4-FFF2-40B4-BE49-F238E27FC236}">
                  <a16:creationId xmlns:a16="http://schemas.microsoft.com/office/drawing/2014/main" id="{E3FC9A1C-D7C1-E8AB-7C5C-C86D7E800442}"/>
                </a:ext>
              </a:extLst>
            </p:cNvPr>
            <p:cNvSpPr/>
            <p:nvPr/>
          </p:nvSpPr>
          <p:spPr>
            <a:xfrm>
              <a:off x="3455975" y="3545475"/>
              <a:ext cx="61750" cy="81750"/>
            </a:xfrm>
            <a:custGeom>
              <a:avLst/>
              <a:gdLst/>
              <a:ahLst/>
              <a:cxnLst/>
              <a:rect l="l" t="t" r="r" b="b"/>
              <a:pathLst>
                <a:path w="2470" h="3270" extrusionOk="0">
                  <a:moveTo>
                    <a:pt x="1" y="1"/>
                  </a:moveTo>
                  <a:lnTo>
                    <a:pt x="1" y="3270"/>
                  </a:lnTo>
                  <a:lnTo>
                    <a:pt x="2469" y="3270"/>
                  </a:lnTo>
                  <a:lnTo>
                    <a:pt x="2469" y="1"/>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624;p82">
              <a:extLst>
                <a:ext uri="{FF2B5EF4-FFF2-40B4-BE49-F238E27FC236}">
                  <a16:creationId xmlns:a16="http://schemas.microsoft.com/office/drawing/2014/main" id="{4F8337E4-3585-9AF4-112D-D816BA8BB780}"/>
                </a:ext>
              </a:extLst>
            </p:cNvPr>
            <p:cNvSpPr/>
            <p:nvPr/>
          </p:nvSpPr>
          <p:spPr>
            <a:xfrm>
              <a:off x="3450150" y="3605525"/>
              <a:ext cx="72575" cy="351950"/>
            </a:xfrm>
            <a:custGeom>
              <a:avLst/>
              <a:gdLst/>
              <a:ahLst/>
              <a:cxnLst/>
              <a:rect l="l" t="t" r="r" b="b"/>
              <a:pathLst>
                <a:path w="2903" h="14078" extrusionOk="0">
                  <a:moveTo>
                    <a:pt x="0" y="0"/>
                  </a:moveTo>
                  <a:lnTo>
                    <a:pt x="0" y="12609"/>
                  </a:lnTo>
                  <a:cubicBezTo>
                    <a:pt x="0" y="13410"/>
                    <a:pt x="668" y="14077"/>
                    <a:pt x="1468" y="14077"/>
                  </a:cubicBezTo>
                  <a:cubicBezTo>
                    <a:pt x="2269" y="14077"/>
                    <a:pt x="2902" y="13410"/>
                    <a:pt x="2902" y="12609"/>
                  </a:cubicBezTo>
                  <a:lnTo>
                    <a:pt x="29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25;p82">
              <a:extLst>
                <a:ext uri="{FF2B5EF4-FFF2-40B4-BE49-F238E27FC236}">
                  <a16:creationId xmlns:a16="http://schemas.microsoft.com/office/drawing/2014/main" id="{F6F88F4E-A078-1EC7-A45A-EDADFFBE03AA}"/>
                </a:ext>
              </a:extLst>
            </p:cNvPr>
            <p:cNvSpPr/>
            <p:nvPr/>
          </p:nvSpPr>
          <p:spPr>
            <a:xfrm>
              <a:off x="3460150" y="3774475"/>
              <a:ext cx="52575" cy="172150"/>
            </a:xfrm>
            <a:custGeom>
              <a:avLst/>
              <a:gdLst/>
              <a:ahLst/>
              <a:cxnLst/>
              <a:rect l="l" t="t" r="r" b="b"/>
              <a:pathLst>
                <a:path w="2103" h="6886" extrusionOk="0">
                  <a:moveTo>
                    <a:pt x="393" y="0"/>
                  </a:moveTo>
                  <a:cubicBezTo>
                    <a:pt x="253" y="0"/>
                    <a:pt x="119" y="24"/>
                    <a:pt x="1" y="47"/>
                  </a:cubicBezTo>
                  <a:lnTo>
                    <a:pt x="1" y="5818"/>
                  </a:lnTo>
                  <a:cubicBezTo>
                    <a:pt x="1" y="6419"/>
                    <a:pt x="468" y="6886"/>
                    <a:pt x="1068" y="6886"/>
                  </a:cubicBezTo>
                  <a:cubicBezTo>
                    <a:pt x="1635" y="6886"/>
                    <a:pt x="2102" y="6419"/>
                    <a:pt x="2102" y="5818"/>
                  </a:cubicBezTo>
                  <a:lnTo>
                    <a:pt x="2102" y="281"/>
                  </a:lnTo>
                  <a:cubicBezTo>
                    <a:pt x="2075" y="363"/>
                    <a:pt x="1957" y="423"/>
                    <a:pt x="1842" y="423"/>
                  </a:cubicBezTo>
                  <a:cubicBezTo>
                    <a:pt x="1817" y="423"/>
                    <a:pt x="1792" y="420"/>
                    <a:pt x="1769" y="414"/>
                  </a:cubicBezTo>
                  <a:cubicBezTo>
                    <a:pt x="1468" y="414"/>
                    <a:pt x="1035" y="81"/>
                    <a:pt x="568" y="14"/>
                  </a:cubicBezTo>
                  <a:cubicBezTo>
                    <a:pt x="509" y="4"/>
                    <a:pt x="450" y="0"/>
                    <a:pt x="393"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626;p82">
              <a:extLst>
                <a:ext uri="{FF2B5EF4-FFF2-40B4-BE49-F238E27FC236}">
                  <a16:creationId xmlns:a16="http://schemas.microsoft.com/office/drawing/2014/main" id="{DCC4B2F0-796C-D8E5-AB07-CE7DE3667A2D}"/>
                </a:ext>
              </a:extLst>
            </p:cNvPr>
            <p:cNvSpPr/>
            <p:nvPr/>
          </p:nvSpPr>
          <p:spPr>
            <a:xfrm>
              <a:off x="3437650" y="3581350"/>
              <a:ext cx="98425" cy="24200"/>
            </a:xfrm>
            <a:custGeom>
              <a:avLst/>
              <a:gdLst/>
              <a:ahLst/>
              <a:cxnLst/>
              <a:rect l="l" t="t" r="r" b="b"/>
              <a:pathLst>
                <a:path w="3937" h="968" extrusionOk="0">
                  <a:moveTo>
                    <a:pt x="467" y="0"/>
                  </a:moveTo>
                  <a:cubicBezTo>
                    <a:pt x="200" y="0"/>
                    <a:pt x="0" y="234"/>
                    <a:pt x="0" y="500"/>
                  </a:cubicBezTo>
                  <a:cubicBezTo>
                    <a:pt x="0" y="767"/>
                    <a:pt x="200" y="967"/>
                    <a:pt x="467" y="967"/>
                  </a:cubicBezTo>
                  <a:lnTo>
                    <a:pt x="3436" y="967"/>
                  </a:lnTo>
                  <a:cubicBezTo>
                    <a:pt x="3703" y="967"/>
                    <a:pt x="3936" y="767"/>
                    <a:pt x="3936" y="500"/>
                  </a:cubicBezTo>
                  <a:cubicBezTo>
                    <a:pt x="3936" y="234"/>
                    <a:pt x="3703" y="0"/>
                    <a:pt x="34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627;p82">
              <a:extLst>
                <a:ext uri="{FF2B5EF4-FFF2-40B4-BE49-F238E27FC236}">
                  <a16:creationId xmlns:a16="http://schemas.microsoft.com/office/drawing/2014/main" id="{CBCA74FA-5687-D568-A67E-A872B9D4537C}"/>
                </a:ext>
              </a:extLst>
            </p:cNvPr>
            <p:cNvSpPr/>
            <p:nvPr/>
          </p:nvSpPr>
          <p:spPr>
            <a:xfrm>
              <a:off x="3612775" y="3545475"/>
              <a:ext cx="61725" cy="81750"/>
            </a:xfrm>
            <a:custGeom>
              <a:avLst/>
              <a:gdLst/>
              <a:ahLst/>
              <a:cxnLst/>
              <a:rect l="l" t="t" r="r" b="b"/>
              <a:pathLst>
                <a:path w="2469" h="3270" extrusionOk="0">
                  <a:moveTo>
                    <a:pt x="0" y="1"/>
                  </a:moveTo>
                  <a:lnTo>
                    <a:pt x="0" y="3270"/>
                  </a:lnTo>
                  <a:lnTo>
                    <a:pt x="2468" y="3270"/>
                  </a:lnTo>
                  <a:lnTo>
                    <a:pt x="2468" y="1"/>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628;p82">
              <a:extLst>
                <a:ext uri="{FF2B5EF4-FFF2-40B4-BE49-F238E27FC236}">
                  <a16:creationId xmlns:a16="http://schemas.microsoft.com/office/drawing/2014/main" id="{CFAE6EE0-3E10-C746-D272-EEE24548D051}"/>
                </a:ext>
              </a:extLst>
            </p:cNvPr>
            <p:cNvSpPr/>
            <p:nvPr/>
          </p:nvSpPr>
          <p:spPr>
            <a:xfrm>
              <a:off x="3607750" y="3605525"/>
              <a:ext cx="71750" cy="351950"/>
            </a:xfrm>
            <a:custGeom>
              <a:avLst/>
              <a:gdLst/>
              <a:ahLst/>
              <a:cxnLst/>
              <a:rect l="l" t="t" r="r" b="b"/>
              <a:pathLst>
                <a:path w="2870" h="14078" extrusionOk="0">
                  <a:moveTo>
                    <a:pt x="1" y="0"/>
                  </a:moveTo>
                  <a:lnTo>
                    <a:pt x="1" y="12609"/>
                  </a:lnTo>
                  <a:cubicBezTo>
                    <a:pt x="1" y="13410"/>
                    <a:pt x="635" y="14077"/>
                    <a:pt x="1435" y="14077"/>
                  </a:cubicBezTo>
                  <a:cubicBezTo>
                    <a:pt x="2236" y="14077"/>
                    <a:pt x="2870" y="13410"/>
                    <a:pt x="2870" y="12609"/>
                  </a:cubicBezTo>
                  <a:lnTo>
                    <a:pt x="287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629;p82">
              <a:extLst>
                <a:ext uri="{FF2B5EF4-FFF2-40B4-BE49-F238E27FC236}">
                  <a16:creationId xmlns:a16="http://schemas.microsoft.com/office/drawing/2014/main" id="{7085A9BB-DE3F-F8F0-1F2E-61A234295AAC}"/>
                </a:ext>
              </a:extLst>
            </p:cNvPr>
            <p:cNvSpPr/>
            <p:nvPr/>
          </p:nvSpPr>
          <p:spPr>
            <a:xfrm>
              <a:off x="3616925" y="3774475"/>
              <a:ext cx="53400" cy="172150"/>
            </a:xfrm>
            <a:custGeom>
              <a:avLst/>
              <a:gdLst/>
              <a:ahLst/>
              <a:cxnLst/>
              <a:rect l="l" t="t" r="r" b="b"/>
              <a:pathLst>
                <a:path w="2136" h="6886" extrusionOk="0">
                  <a:moveTo>
                    <a:pt x="425" y="0"/>
                  </a:moveTo>
                  <a:cubicBezTo>
                    <a:pt x="284" y="0"/>
                    <a:pt x="142" y="24"/>
                    <a:pt x="1" y="47"/>
                  </a:cubicBezTo>
                  <a:lnTo>
                    <a:pt x="1" y="5818"/>
                  </a:lnTo>
                  <a:cubicBezTo>
                    <a:pt x="1" y="6419"/>
                    <a:pt x="501" y="6886"/>
                    <a:pt x="1068" y="6886"/>
                  </a:cubicBezTo>
                  <a:cubicBezTo>
                    <a:pt x="1669" y="6886"/>
                    <a:pt x="2136" y="6419"/>
                    <a:pt x="2136" y="5818"/>
                  </a:cubicBezTo>
                  <a:lnTo>
                    <a:pt x="2136" y="281"/>
                  </a:lnTo>
                  <a:cubicBezTo>
                    <a:pt x="2108" y="363"/>
                    <a:pt x="1990" y="423"/>
                    <a:pt x="1875" y="423"/>
                  </a:cubicBezTo>
                  <a:cubicBezTo>
                    <a:pt x="1850" y="423"/>
                    <a:pt x="1826" y="420"/>
                    <a:pt x="1802" y="414"/>
                  </a:cubicBezTo>
                  <a:cubicBezTo>
                    <a:pt x="1469" y="414"/>
                    <a:pt x="1068" y="81"/>
                    <a:pt x="601" y="14"/>
                  </a:cubicBezTo>
                  <a:cubicBezTo>
                    <a:pt x="543" y="4"/>
                    <a:pt x="484" y="0"/>
                    <a:pt x="425"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630;p82">
              <a:extLst>
                <a:ext uri="{FF2B5EF4-FFF2-40B4-BE49-F238E27FC236}">
                  <a16:creationId xmlns:a16="http://schemas.microsoft.com/office/drawing/2014/main" id="{E7BABC76-B858-65EF-8990-629DAF10C4CD}"/>
                </a:ext>
              </a:extLst>
            </p:cNvPr>
            <p:cNvSpPr/>
            <p:nvPr/>
          </p:nvSpPr>
          <p:spPr>
            <a:xfrm>
              <a:off x="3594425" y="3581350"/>
              <a:ext cx="98425" cy="24200"/>
            </a:xfrm>
            <a:custGeom>
              <a:avLst/>
              <a:gdLst/>
              <a:ahLst/>
              <a:cxnLst/>
              <a:rect l="l" t="t" r="r" b="b"/>
              <a:pathLst>
                <a:path w="3937" h="968" extrusionOk="0">
                  <a:moveTo>
                    <a:pt x="501" y="0"/>
                  </a:moveTo>
                  <a:cubicBezTo>
                    <a:pt x="234" y="0"/>
                    <a:pt x="0" y="234"/>
                    <a:pt x="0" y="500"/>
                  </a:cubicBezTo>
                  <a:cubicBezTo>
                    <a:pt x="0" y="767"/>
                    <a:pt x="234" y="967"/>
                    <a:pt x="501" y="967"/>
                  </a:cubicBezTo>
                  <a:lnTo>
                    <a:pt x="3436" y="967"/>
                  </a:lnTo>
                  <a:cubicBezTo>
                    <a:pt x="3703" y="967"/>
                    <a:pt x="3936" y="767"/>
                    <a:pt x="3936" y="500"/>
                  </a:cubicBezTo>
                  <a:cubicBezTo>
                    <a:pt x="3936" y="234"/>
                    <a:pt x="3703" y="0"/>
                    <a:pt x="34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631;p82">
              <a:extLst>
                <a:ext uri="{FF2B5EF4-FFF2-40B4-BE49-F238E27FC236}">
                  <a16:creationId xmlns:a16="http://schemas.microsoft.com/office/drawing/2014/main" id="{E4A02F66-DDD0-9D51-DE72-929AFE34BAB5}"/>
                </a:ext>
              </a:extLst>
            </p:cNvPr>
            <p:cNvSpPr/>
            <p:nvPr/>
          </p:nvSpPr>
          <p:spPr>
            <a:xfrm>
              <a:off x="3769550" y="3545475"/>
              <a:ext cx="62550" cy="81750"/>
            </a:xfrm>
            <a:custGeom>
              <a:avLst/>
              <a:gdLst/>
              <a:ahLst/>
              <a:cxnLst/>
              <a:rect l="l" t="t" r="r" b="b"/>
              <a:pathLst>
                <a:path w="2502" h="3270" extrusionOk="0">
                  <a:moveTo>
                    <a:pt x="0" y="1"/>
                  </a:moveTo>
                  <a:lnTo>
                    <a:pt x="0" y="3270"/>
                  </a:lnTo>
                  <a:lnTo>
                    <a:pt x="2502" y="3270"/>
                  </a:lnTo>
                  <a:lnTo>
                    <a:pt x="2502" y="1"/>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632;p82">
              <a:extLst>
                <a:ext uri="{FF2B5EF4-FFF2-40B4-BE49-F238E27FC236}">
                  <a16:creationId xmlns:a16="http://schemas.microsoft.com/office/drawing/2014/main" id="{0FFC2EC5-DC8B-9AB3-0DD8-1893D85B059E}"/>
                </a:ext>
              </a:extLst>
            </p:cNvPr>
            <p:cNvSpPr/>
            <p:nvPr/>
          </p:nvSpPr>
          <p:spPr>
            <a:xfrm>
              <a:off x="3764550" y="3605525"/>
              <a:ext cx="72575" cy="351950"/>
            </a:xfrm>
            <a:custGeom>
              <a:avLst/>
              <a:gdLst/>
              <a:ahLst/>
              <a:cxnLst/>
              <a:rect l="l" t="t" r="r" b="b"/>
              <a:pathLst>
                <a:path w="2903" h="14078" extrusionOk="0">
                  <a:moveTo>
                    <a:pt x="0" y="0"/>
                  </a:moveTo>
                  <a:lnTo>
                    <a:pt x="0" y="12609"/>
                  </a:lnTo>
                  <a:cubicBezTo>
                    <a:pt x="0" y="13410"/>
                    <a:pt x="667" y="14077"/>
                    <a:pt x="1434" y="14077"/>
                  </a:cubicBezTo>
                  <a:cubicBezTo>
                    <a:pt x="2235" y="14077"/>
                    <a:pt x="2902" y="13410"/>
                    <a:pt x="2902" y="12609"/>
                  </a:cubicBezTo>
                  <a:lnTo>
                    <a:pt x="29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633;p82">
              <a:extLst>
                <a:ext uri="{FF2B5EF4-FFF2-40B4-BE49-F238E27FC236}">
                  <a16:creationId xmlns:a16="http://schemas.microsoft.com/office/drawing/2014/main" id="{DB2FA040-F058-8C61-DB20-613E96C88B3A}"/>
                </a:ext>
              </a:extLst>
            </p:cNvPr>
            <p:cNvSpPr/>
            <p:nvPr/>
          </p:nvSpPr>
          <p:spPr>
            <a:xfrm>
              <a:off x="3774550" y="3774475"/>
              <a:ext cx="52550" cy="172150"/>
            </a:xfrm>
            <a:custGeom>
              <a:avLst/>
              <a:gdLst/>
              <a:ahLst/>
              <a:cxnLst/>
              <a:rect l="l" t="t" r="r" b="b"/>
              <a:pathLst>
                <a:path w="2102" h="6886" extrusionOk="0">
                  <a:moveTo>
                    <a:pt x="392" y="0"/>
                  </a:moveTo>
                  <a:cubicBezTo>
                    <a:pt x="253" y="0"/>
                    <a:pt x="118" y="24"/>
                    <a:pt x="0" y="47"/>
                  </a:cubicBezTo>
                  <a:lnTo>
                    <a:pt x="0" y="5818"/>
                  </a:lnTo>
                  <a:cubicBezTo>
                    <a:pt x="0" y="6419"/>
                    <a:pt x="467" y="6886"/>
                    <a:pt x="1034" y="6886"/>
                  </a:cubicBezTo>
                  <a:cubicBezTo>
                    <a:pt x="1635" y="6886"/>
                    <a:pt x="2102" y="6419"/>
                    <a:pt x="2102" y="5818"/>
                  </a:cubicBezTo>
                  <a:lnTo>
                    <a:pt x="2102" y="281"/>
                  </a:lnTo>
                  <a:cubicBezTo>
                    <a:pt x="2074" y="363"/>
                    <a:pt x="1957" y="423"/>
                    <a:pt x="1841" y="423"/>
                  </a:cubicBezTo>
                  <a:cubicBezTo>
                    <a:pt x="1817" y="423"/>
                    <a:pt x="1792" y="420"/>
                    <a:pt x="1768" y="414"/>
                  </a:cubicBezTo>
                  <a:cubicBezTo>
                    <a:pt x="1468" y="414"/>
                    <a:pt x="1034" y="81"/>
                    <a:pt x="567" y="14"/>
                  </a:cubicBezTo>
                  <a:cubicBezTo>
                    <a:pt x="509" y="4"/>
                    <a:pt x="450" y="0"/>
                    <a:pt x="392"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634;p82">
              <a:extLst>
                <a:ext uri="{FF2B5EF4-FFF2-40B4-BE49-F238E27FC236}">
                  <a16:creationId xmlns:a16="http://schemas.microsoft.com/office/drawing/2014/main" id="{3E03B0E4-48FC-C4C4-ACB8-49CB9DC8F1C8}"/>
                </a:ext>
              </a:extLst>
            </p:cNvPr>
            <p:cNvSpPr/>
            <p:nvPr/>
          </p:nvSpPr>
          <p:spPr>
            <a:xfrm>
              <a:off x="3751200" y="3581350"/>
              <a:ext cx="98425" cy="24200"/>
            </a:xfrm>
            <a:custGeom>
              <a:avLst/>
              <a:gdLst/>
              <a:ahLst/>
              <a:cxnLst/>
              <a:rect l="l" t="t" r="r" b="b"/>
              <a:pathLst>
                <a:path w="3937" h="968" extrusionOk="0">
                  <a:moveTo>
                    <a:pt x="501" y="0"/>
                  </a:moveTo>
                  <a:cubicBezTo>
                    <a:pt x="234" y="0"/>
                    <a:pt x="0" y="234"/>
                    <a:pt x="0" y="500"/>
                  </a:cubicBezTo>
                  <a:cubicBezTo>
                    <a:pt x="0" y="767"/>
                    <a:pt x="234" y="967"/>
                    <a:pt x="501" y="967"/>
                  </a:cubicBezTo>
                  <a:lnTo>
                    <a:pt x="3469" y="967"/>
                  </a:lnTo>
                  <a:cubicBezTo>
                    <a:pt x="3736" y="967"/>
                    <a:pt x="3936" y="767"/>
                    <a:pt x="3936" y="500"/>
                  </a:cubicBezTo>
                  <a:cubicBezTo>
                    <a:pt x="3936" y="234"/>
                    <a:pt x="3736" y="0"/>
                    <a:pt x="34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635;p82">
              <a:extLst>
                <a:ext uri="{FF2B5EF4-FFF2-40B4-BE49-F238E27FC236}">
                  <a16:creationId xmlns:a16="http://schemas.microsoft.com/office/drawing/2014/main" id="{E2D2FD76-8C8D-8C04-3785-0976DFB6E832}"/>
                </a:ext>
              </a:extLst>
            </p:cNvPr>
            <p:cNvSpPr/>
            <p:nvPr/>
          </p:nvSpPr>
          <p:spPr>
            <a:xfrm>
              <a:off x="3342575" y="3710600"/>
              <a:ext cx="602125" cy="16700"/>
            </a:xfrm>
            <a:custGeom>
              <a:avLst/>
              <a:gdLst/>
              <a:ahLst/>
              <a:cxnLst/>
              <a:rect l="l" t="t" r="r" b="b"/>
              <a:pathLst>
                <a:path w="24085" h="668" extrusionOk="0">
                  <a:moveTo>
                    <a:pt x="301" y="0"/>
                  </a:moveTo>
                  <a:cubicBezTo>
                    <a:pt x="134" y="0"/>
                    <a:pt x="0" y="134"/>
                    <a:pt x="0" y="334"/>
                  </a:cubicBezTo>
                  <a:cubicBezTo>
                    <a:pt x="0" y="501"/>
                    <a:pt x="134" y="668"/>
                    <a:pt x="301" y="668"/>
                  </a:cubicBezTo>
                  <a:lnTo>
                    <a:pt x="23784" y="668"/>
                  </a:lnTo>
                  <a:cubicBezTo>
                    <a:pt x="23951" y="668"/>
                    <a:pt x="24084" y="501"/>
                    <a:pt x="24084" y="334"/>
                  </a:cubicBezTo>
                  <a:cubicBezTo>
                    <a:pt x="24084" y="134"/>
                    <a:pt x="23951" y="0"/>
                    <a:pt x="23784"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636;p82">
              <a:extLst>
                <a:ext uri="{FF2B5EF4-FFF2-40B4-BE49-F238E27FC236}">
                  <a16:creationId xmlns:a16="http://schemas.microsoft.com/office/drawing/2014/main" id="{AA63328A-D279-53F1-FA76-92DAB5F924F9}"/>
                </a:ext>
              </a:extLst>
            </p:cNvPr>
            <p:cNvSpPr/>
            <p:nvPr/>
          </p:nvSpPr>
          <p:spPr>
            <a:xfrm>
              <a:off x="3325900" y="3994975"/>
              <a:ext cx="635475" cy="39225"/>
            </a:xfrm>
            <a:custGeom>
              <a:avLst/>
              <a:gdLst/>
              <a:ahLst/>
              <a:cxnLst/>
              <a:rect l="l" t="t" r="r" b="b"/>
              <a:pathLst>
                <a:path w="25419" h="1569" extrusionOk="0">
                  <a:moveTo>
                    <a:pt x="801" y="0"/>
                  </a:moveTo>
                  <a:cubicBezTo>
                    <a:pt x="601" y="0"/>
                    <a:pt x="400" y="100"/>
                    <a:pt x="234" y="234"/>
                  </a:cubicBezTo>
                  <a:cubicBezTo>
                    <a:pt x="100" y="367"/>
                    <a:pt x="0" y="567"/>
                    <a:pt x="0" y="801"/>
                  </a:cubicBezTo>
                  <a:cubicBezTo>
                    <a:pt x="0" y="1234"/>
                    <a:pt x="367" y="1568"/>
                    <a:pt x="801" y="1568"/>
                  </a:cubicBezTo>
                  <a:lnTo>
                    <a:pt x="24618" y="1568"/>
                  </a:lnTo>
                  <a:cubicBezTo>
                    <a:pt x="24851" y="1568"/>
                    <a:pt x="25018" y="1468"/>
                    <a:pt x="25185" y="1335"/>
                  </a:cubicBezTo>
                  <a:cubicBezTo>
                    <a:pt x="25318" y="1201"/>
                    <a:pt x="25418" y="1001"/>
                    <a:pt x="25418" y="801"/>
                  </a:cubicBezTo>
                  <a:cubicBezTo>
                    <a:pt x="25418" y="367"/>
                    <a:pt x="25051" y="0"/>
                    <a:pt x="24618"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637;p82">
              <a:extLst>
                <a:ext uri="{FF2B5EF4-FFF2-40B4-BE49-F238E27FC236}">
                  <a16:creationId xmlns:a16="http://schemas.microsoft.com/office/drawing/2014/main" id="{9BA35B12-4792-477A-534D-829E532A5F90}"/>
                </a:ext>
              </a:extLst>
            </p:cNvPr>
            <p:cNvSpPr/>
            <p:nvPr/>
          </p:nvSpPr>
          <p:spPr>
            <a:xfrm>
              <a:off x="3383425" y="3727275"/>
              <a:ext cx="19200" cy="267725"/>
            </a:xfrm>
            <a:custGeom>
              <a:avLst/>
              <a:gdLst/>
              <a:ahLst/>
              <a:cxnLst/>
              <a:rect l="l" t="t" r="r" b="b"/>
              <a:pathLst>
                <a:path w="768" h="10709" extrusionOk="0">
                  <a:moveTo>
                    <a:pt x="1" y="1"/>
                  </a:moveTo>
                  <a:lnTo>
                    <a:pt x="1" y="10708"/>
                  </a:lnTo>
                  <a:lnTo>
                    <a:pt x="768" y="10708"/>
                  </a:lnTo>
                  <a:lnTo>
                    <a:pt x="768"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638;p82">
              <a:extLst>
                <a:ext uri="{FF2B5EF4-FFF2-40B4-BE49-F238E27FC236}">
                  <a16:creationId xmlns:a16="http://schemas.microsoft.com/office/drawing/2014/main" id="{84C97F66-5A5E-E894-4AEF-785AC4A3FFDA}"/>
                </a:ext>
              </a:extLst>
            </p:cNvPr>
            <p:cNvSpPr/>
            <p:nvPr/>
          </p:nvSpPr>
          <p:spPr>
            <a:xfrm>
              <a:off x="3884625" y="3727275"/>
              <a:ext cx="19200" cy="267725"/>
            </a:xfrm>
            <a:custGeom>
              <a:avLst/>
              <a:gdLst/>
              <a:ahLst/>
              <a:cxnLst/>
              <a:rect l="l" t="t" r="r" b="b"/>
              <a:pathLst>
                <a:path w="768" h="10709" extrusionOk="0">
                  <a:moveTo>
                    <a:pt x="0" y="1"/>
                  </a:moveTo>
                  <a:lnTo>
                    <a:pt x="0" y="10708"/>
                  </a:lnTo>
                  <a:lnTo>
                    <a:pt x="768" y="10708"/>
                  </a:lnTo>
                  <a:lnTo>
                    <a:pt x="768"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5081;p82">
            <a:extLst>
              <a:ext uri="{FF2B5EF4-FFF2-40B4-BE49-F238E27FC236}">
                <a16:creationId xmlns:a16="http://schemas.microsoft.com/office/drawing/2014/main" id="{84C46455-8BD9-6C5C-C195-5669605E1612}"/>
              </a:ext>
            </a:extLst>
          </p:cNvPr>
          <p:cNvGrpSpPr/>
          <p:nvPr/>
        </p:nvGrpSpPr>
        <p:grpSpPr>
          <a:xfrm>
            <a:off x="255944" y="4420549"/>
            <a:ext cx="569768" cy="719959"/>
            <a:chOff x="5972775" y="3245275"/>
            <a:chExt cx="626325" cy="791425"/>
          </a:xfrm>
        </p:grpSpPr>
        <p:sp>
          <p:nvSpPr>
            <p:cNvPr id="61" name="Google Shape;5082;p82">
              <a:extLst>
                <a:ext uri="{FF2B5EF4-FFF2-40B4-BE49-F238E27FC236}">
                  <a16:creationId xmlns:a16="http://schemas.microsoft.com/office/drawing/2014/main" id="{631C77E4-BF54-4DAF-329D-38C305D4B0BF}"/>
                </a:ext>
              </a:extLst>
            </p:cNvPr>
            <p:cNvSpPr/>
            <p:nvPr/>
          </p:nvSpPr>
          <p:spPr>
            <a:xfrm>
              <a:off x="6018650" y="3306150"/>
              <a:ext cx="535400" cy="730550"/>
            </a:xfrm>
            <a:custGeom>
              <a:avLst/>
              <a:gdLst/>
              <a:ahLst/>
              <a:cxnLst/>
              <a:rect l="l" t="t" r="r" b="b"/>
              <a:pathLst>
                <a:path w="21416" h="29222" extrusionOk="0">
                  <a:moveTo>
                    <a:pt x="1" y="0"/>
                  </a:moveTo>
                  <a:lnTo>
                    <a:pt x="1" y="26819"/>
                  </a:lnTo>
                  <a:cubicBezTo>
                    <a:pt x="1" y="28154"/>
                    <a:pt x="1101" y="29221"/>
                    <a:pt x="2436" y="29221"/>
                  </a:cubicBezTo>
                  <a:lnTo>
                    <a:pt x="18981" y="29221"/>
                  </a:lnTo>
                  <a:cubicBezTo>
                    <a:pt x="20315" y="29221"/>
                    <a:pt x="21416" y="28154"/>
                    <a:pt x="21416" y="26819"/>
                  </a:cubicBezTo>
                  <a:lnTo>
                    <a:pt x="2141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083;p82">
              <a:extLst>
                <a:ext uri="{FF2B5EF4-FFF2-40B4-BE49-F238E27FC236}">
                  <a16:creationId xmlns:a16="http://schemas.microsoft.com/office/drawing/2014/main" id="{D95D2818-97BD-830A-0E3F-E251614F8CF6}"/>
                </a:ext>
              </a:extLst>
            </p:cNvPr>
            <p:cNvSpPr/>
            <p:nvPr/>
          </p:nvSpPr>
          <p:spPr>
            <a:xfrm>
              <a:off x="6039500" y="3635250"/>
              <a:ext cx="492875" cy="379750"/>
            </a:xfrm>
            <a:custGeom>
              <a:avLst/>
              <a:gdLst/>
              <a:ahLst/>
              <a:cxnLst/>
              <a:rect l="l" t="t" r="r" b="b"/>
              <a:pathLst>
                <a:path w="19715" h="15190" extrusionOk="0">
                  <a:moveTo>
                    <a:pt x="5382" y="1"/>
                  </a:moveTo>
                  <a:cubicBezTo>
                    <a:pt x="2933" y="1"/>
                    <a:pt x="970" y="441"/>
                    <a:pt x="0" y="713"/>
                  </a:cubicBezTo>
                  <a:lnTo>
                    <a:pt x="0" y="13389"/>
                  </a:lnTo>
                  <a:cubicBezTo>
                    <a:pt x="0" y="14389"/>
                    <a:pt x="834" y="15190"/>
                    <a:pt x="1835" y="15190"/>
                  </a:cubicBezTo>
                  <a:lnTo>
                    <a:pt x="17913" y="15190"/>
                  </a:lnTo>
                  <a:cubicBezTo>
                    <a:pt x="18914" y="15190"/>
                    <a:pt x="19715" y="14389"/>
                    <a:pt x="19715" y="13389"/>
                  </a:cubicBezTo>
                  <a:lnTo>
                    <a:pt x="19715" y="1714"/>
                  </a:lnTo>
                  <a:cubicBezTo>
                    <a:pt x="19068" y="1828"/>
                    <a:pt x="18238" y="1918"/>
                    <a:pt x="17250" y="1918"/>
                  </a:cubicBezTo>
                  <a:cubicBezTo>
                    <a:pt x="15636" y="1918"/>
                    <a:pt x="13599" y="1678"/>
                    <a:pt x="11242" y="913"/>
                  </a:cubicBezTo>
                  <a:cubicBezTo>
                    <a:pt x="9162" y="229"/>
                    <a:pt x="7146" y="1"/>
                    <a:pt x="538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084;p82">
              <a:extLst>
                <a:ext uri="{FF2B5EF4-FFF2-40B4-BE49-F238E27FC236}">
                  <a16:creationId xmlns:a16="http://schemas.microsoft.com/office/drawing/2014/main" id="{A7415AE9-7FA0-D815-402F-EE87FC8BACEE}"/>
                </a:ext>
              </a:extLst>
            </p:cNvPr>
            <p:cNvSpPr/>
            <p:nvPr/>
          </p:nvSpPr>
          <p:spPr>
            <a:xfrm>
              <a:off x="5972775" y="3245275"/>
              <a:ext cx="626325" cy="60900"/>
            </a:xfrm>
            <a:custGeom>
              <a:avLst/>
              <a:gdLst/>
              <a:ahLst/>
              <a:cxnLst/>
              <a:rect l="l" t="t" r="r" b="b"/>
              <a:pathLst>
                <a:path w="25053" h="2436" extrusionOk="0">
                  <a:moveTo>
                    <a:pt x="1235" y="0"/>
                  </a:moveTo>
                  <a:cubicBezTo>
                    <a:pt x="568" y="0"/>
                    <a:pt x="1" y="567"/>
                    <a:pt x="1" y="1234"/>
                  </a:cubicBezTo>
                  <a:cubicBezTo>
                    <a:pt x="1" y="1901"/>
                    <a:pt x="568" y="2435"/>
                    <a:pt x="1235" y="2435"/>
                  </a:cubicBezTo>
                  <a:lnTo>
                    <a:pt x="23851" y="2435"/>
                  </a:lnTo>
                  <a:cubicBezTo>
                    <a:pt x="24518" y="2435"/>
                    <a:pt x="25052" y="1901"/>
                    <a:pt x="25052" y="1234"/>
                  </a:cubicBezTo>
                  <a:cubicBezTo>
                    <a:pt x="25052" y="567"/>
                    <a:pt x="24518" y="0"/>
                    <a:pt x="238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085;p82">
              <a:extLst>
                <a:ext uri="{FF2B5EF4-FFF2-40B4-BE49-F238E27FC236}">
                  <a16:creationId xmlns:a16="http://schemas.microsoft.com/office/drawing/2014/main" id="{1FF64D1B-5F21-D94A-8218-C41ED5C64D3A}"/>
                </a:ext>
              </a:extLst>
            </p:cNvPr>
            <p:cNvSpPr/>
            <p:nvPr/>
          </p:nvSpPr>
          <p:spPr>
            <a:xfrm>
              <a:off x="6056175" y="3947425"/>
              <a:ext cx="42550" cy="10050"/>
            </a:xfrm>
            <a:custGeom>
              <a:avLst/>
              <a:gdLst/>
              <a:ahLst/>
              <a:cxnLst/>
              <a:rect l="l" t="t" r="r" b="b"/>
              <a:pathLst>
                <a:path w="1702" h="402" extrusionOk="0">
                  <a:moveTo>
                    <a:pt x="201" y="1"/>
                  </a:moveTo>
                  <a:cubicBezTo>
                    <a:pt x="101" y="1"/>
                    <a:pt x="1" y="101"/>
                    <a:pt x="1" y="201"/>
                  </a:cubicBezTo>
                  <a:cubicBezTo>
                    <a:pt x="1" y="301"/>
                    <a:pt x="101" y="401"/>
                    <a:pt x="201" y="401"/>
                  </a:cubicBezTo>
                  <a:lnTo>
                    <a:pt x="1502" y="401"/>
                  </a:lnTo>
                  <a:cubicBezTo>
                    <a:pt x="1635" y="401"/>
                    <a:pt x="1702" y="301"/>
                    <a:pt x="1702" y="201"/>
                  </a:cubicBezTo>
                  <a:cubicBezTo>
                    <a:pt x="1702" y="101"/>
                    <a:pt x="1635" y="1"/>
                    <a:pt x="1502"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086;p82">
              <a:extLst>
                <a:ext uri="{FF2B5EF4-FFF2-40B4-BE49-F238E27FC236}">
                  <a16:creationId xmlns:a16="http://schemas.microsoft.com/office/drawing/2014/main" id="{B714A10C-DA71-4443-679E-793426C60264}"/>
                </a:ext>
              </a:extLst>
            </p:cNvPr>
            <p:cNvSpPr/>
            <p:nvPr/>
          </p:nvSpPr>
          <p:spPr>
            <a:xfrm>
              <a:off x="6056175" y="3973275"/>
              <a:ext cx="59225" cy="10050"/>
            </a:xfrm>
            <a:custGeom>
              <a:avLst/>
              <a:gdLst/>
              <a:ahLst/>
              <a:cxnLst/>
              <a:rect l="l" t="t" r="r" b="b"/>
              <a:pathLst>
                <a:path w="2369" h="402" extrusionOk="0">
                  <a:moveTo>
                    <a:pt x="201" y="1"/>
                  </a:moveTo>
                  <a:cubicBezTo>
                    <a:pt x="101" y="1"/>
                    <a:pt x="1" y="101"/>
                    <a:pt x="1" y="201"/>
                  </a:cubicBezTo>
                  <a:cubicBezTo>
                    <a:pt x="1" y="301"/>
                    <a:pt x="101" y="401"/>
                    <a:pt x="201" y="401"/>
                  </a:cubicBezTo>
                  <a:lnTo>
                    <a:pt x="2169" y="401"/>
                  </a:lnTo>
                  <a:cubicBezTo>
                    <a:pt x="2269" y="401"/>
                    <a:pt x="2369" y="301"/>
                    <a:pt x="2369" y="201"/>
                  </a:cubicBezTo>
                  <a:cubicBezTo>
                    <a:pt x="2369" y="101"/>
                    <a:pt x="2269" y="1"/>
                    <a:pt x="2169"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087;p82">
              <a:extLst>
                <a:ext uri="{FF2B5EF4-FFF2-40B4-BE49-F238E27FC236}">
                  <a16:creationId xmlns:a16="http://schemas.microsoft.com/office/drawing/2014/main" id="{D34E0CC9-7081-45E8-A2C0-EFA244F64569}"/>
                </a:ext>
              </a:extLst>
            </p:cNvPr>
            <p:cNvSpPr/>
            <p:nvPr/>
          </p:nvSpPr>
          <p:spPr>
            <a:xfrm>
              <a:off x="6056175" y="3355350"/>
              <a:ext cx="59225" cy="10025"/>
            </a:xfrm>
            <a:custGeom>
              <a:avLst/>
              <a:gdLst/>
              <a:ahLst/>
              <a:cxnLst/>
              <a:rect l="l" t="t" r="r" b="b"/>
              <a:pathLst>
                <a:path w="2369" h="401" extrusionOk="0">
                  <a:moveTo>
                    <a:pt x="201" y="0"/>
                  </a:moveTo>
                  <a:cubicBezTo>
                    <a:pt x="101" y="0"/>
                    <a:pt x="1" y="100"/>
                    <a:pt x="1" y="200"/>
                  </a:cubicBezTo>
                  <a:cubicBezTo>
                    <a:pt x="1" y="334"/>
                    <a:pt x="101" y="401"/>
                    <a:pt x="201" y="401"/>
                  </a:cubicBezTo>
                  <a:lnTo>
                    <a:pt x="2169" y="401"/>
                  </a:lnTo>
                  <a:cubicBezTo>
                    <a:pt x="2269" y="401"/>
                    <a:pt x="2369" y="334"/>
                    <a:pt x="2369" y="200"/>
                  </a:cubicBezTo>
                  <a:cubicBezTo>
                    <a:pt x="2369" y="100"/>
                    <a:pt x="2269" y="0"/>
                    <a:pt x="2169"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088;p82">
              <a:extLst>
                <a:ext uri="{FF2B5EF4-FFF2-40B4-BE49-F238E27FC236}">
                  <a16:creationId xmlns:a16="http://schemas.microsoft.com/office/drawing/2014/main" id="{9ED32450-469F-95FE-6403-5F35C71F9099}"/>
                </a:ext>
              </a:extLst>
            </p:cNvPr>
            <p:cNvSpPr/>
            <p:nvPr/>
          </p:nvSpPr>
          <p:spPr>
            <a:xfrm>
              <a:off x="6056175" y="3381200"/>
              <a:ext cx="42550" cy="10025"/>
            </a:xfrm>
            <a:custGeom>
              <a:avLst/>
              <a:gdLst/>
              <a:ahLst/>
              <a:cxnLst/>
              <a:rect l="l" t="t" r="r" b="b"/>
              <a:pathLst>
                <a:path w="1702" h="401" extrusionOk="0">
                  <a:moveTo>
                    <a:pt x="201" y="0"/>
                  </a:moveTo>
                  <a:cubicBezTo>
                    <a:pt x="101" y="0"/>
                    <a:pt x="1" y="100"/>
                    <a:pt x="1" y="200"/>
                  </a:cubicBezTo>
                  <a:cubicBezTo>
                    <a:pt x="1" y="301"/>
                    <a:pt x="101" y="401"/>
                    <a:pt x="201" y="401"/>
                  </a:cubicBezTo>
                  <a:lnTo>
                    <a:pt x="1502" y="401"/>
                  </a:lnTo>
                  <a:cubicBezTo>
                    <a:pt x="1635" y="401"/>
                    <a:pt x="1702" y="301"/>
                    <a:pt x="1702" y="200"/>
                  </a:cubicBezTo>
                  <a:cubicBezTo>
                    <a:pt x="1702" y="100"/>
                    <a:pt x="1635" y="0"/>
                    <a:pt x="1502"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089;p82">
              <a:extLst>
                <a:ext uri="{FF2B5EF4-FFF2-40B4-BE49-F238E27FC236}">
                  <a16:creationId xmlns:a16="http://schemas.microsoft.com/office/drawing/2014/main" id="{144416BF-111D-C36B-F65B-5DB8C02072F4}"/>
                </a:ext>
              </a:extLst>
            </p:cNvPr>
            <p:cNvSpPr/>
            <p:nvPr/>
          </p:nvSpPr>
          <p:spPr>
            <a:xfrm>
              <a:off x="6056175" y="3407050"/>
              <a:ext cx="42550" cy="10025"/>
            </a:xfrm>
            <a:custGeom>
              <a:avLst/>
              <a:gdLst/>
              <a:ahLst/>
              <a:cxnLst/>
              <a:rect l="l" t="t" r="r" b="b"/>
              <a:pathLst>
                <a:path w="1702" h="401" extrusionOk="0">
                  <a:moveTo>
                    <a:pt x="201" y="0"/>
                  </a:moveTo>
                  <a:cubicBezTo>
                    <a:pt x="101" y="0"/>
                    <a:pt x="1" y="100"/>
                    <a:pt x="1" y="201"/>
                  </a:cubicBezTo>
                  <a:cubicBezTo>
                    <a:pt x="1" y="301"/>
                    <a:pt x="101" y="401"/>
                    <a:pt x="201" y="401"/>
                  </a:cubicBezTo>
                  <a:lnTo>
                    <a:pt x="1502" y="401"/>
                  </a:lnTo>
                  <a:cubicBezTo>
                    <a:pt x="1635" y="401"/>
                    <a:pt x="1702" y="301"/>
                    <a:pt x="1702" y="201"/>
                  </a:cubicBezTo>
                  <a:cubicBezTo>
                    <a:pt x="1702" y="100"/>
                    <a:pt x="1635" y="0"/>
                    <a:pt x="1502"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090;p82">
              <a:extLst>
                <a:ext uri="{FF2B5EF4-FFF2-40B4-BE49-F238E27FC236}">
                  <a16:creationId xmlns:a16="http://schemas.microsoft.com/office/drawing/2014/main" id="{39C9C94F-44D9-D020-2DDC-D40D772DB530}"/>
                </a:ext>
              </a:extLst>
            </p:cNvPr>
            <p:cNvSpPr/>
            <p:nvPr/>
          </p:nvSpPr>
          <p:spPr>
            <a:xfrm>
              <a:off x="6056175" y="3432900"/>
              <a:ext cx="59225" cy="10025"/>
            </a:xfrm>
            <a:custGeom>
              <a:avLst/>
              <a:gdLst/>
              <a:ahLst/>
              <a:cxnLst/>
              <a:rect l="l" t="t" r="r" b="b"/>
              <a:pathLst>
                <a:path w="2369" h="401" extrusionOk="0">
                  <a:moveTo>
                    <a:pt x="201" y="0"/>
                  </a:moveTo>
                  <a:cubicBezTo>
                    <a:pt x="101" y="0"/>
                    <a:pt x="1" y="101"/>
                    <a:pt x="1" y="201"/>
                  </a:cubicBezTo>
                  <a:cubicBezTo>
                    <a:pt x="1" y="301"/>
                    <a:pt x="101" y="401"/>
                    <a:pt x="201" y="401"/>
                  </a:cubicBezTo>
                  <a:lnTo>
                    <a:pt x="2169" y="401"/>
                  </a:lnTo>
                  <a:cubicBezTo>
                    <a:pt x="2269" y="401"/>
                    <a:pt x="2369" y="301"/>
                    <a:pt x="2369" y="201"/>
                  </a:cubicBezTo>
                  <a:cubicBezTo>
                    <a:pt x="2369" y="101"/>
                    <a:pt x="2269" y="0"/>
                    <a:pt x="2169"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091;p82">
              <a:extLst>
                <a:ext uri="{FF2B5EF4-FFF2-40B4-BE49-F238E27FC236}">
                  <a16:creationId xmlns:a16="http://schemas.microsoft.com/office/drawing/2014/main" id="{44583439-5620-665B-5F19-DBAF6772B2D0}"/>
                </a:ext>
              </a:extLst>
            </p:cNvPr>
            <p:cNvSpPr/>
            <p:nvPr/>
          </p:nvSpPr>
          <p:spPr>
            <a:xfrm>
              <a:off x="6056175" y="3458750"/>
              <a:ext cx="42550" cy="10025"/>
            </a:xfrm>
            <a:custGeom>
              <a:avLst/>
              <a:gdLst/>
              <a:ahLst/>
              <a:cxnLst/>
              <a:rect l="l" t="t" r="r" b="b"/>
              <a:pathLst>
                <a:path w="1702" h="401" extrusionOk="0">
                  <a:moveTo>
                    <a:pt x="201" y="1"/>
                  </a:moveTo>
                  <a:cubicBezTo>
                    <a:pt x="101" y="1"/>
                    <a:pt x="1" y="67"/>
                    <a:pt x="1" y="201"/>
                  </a:cubicBezTo>
                  <a:cubicBezTo>
                    <a:pt x="1" y="301"/>
                    <a:pt x="101" y="401"/>
                    <a:pt x="201" y="401"/>
                  </a:cubicBezTo>
                  <a:lnTo>
                    <a:pt x="1502" y="401"/>
                  </a:lnTo>
                  <a:cubicBezTo>
                    <a:pt x="1635" y="401"/>
                    <a:pt x="1702" y="301"/>
                    <a:pt x="1702" y="201"/>
                  </a:cubicBezTo>
                  <a:cubicBezTo>
                    <a:pt x="1702" y="67"/>
                    <a:pt x="1635" y="1"/>
                    <a:pt x="1502"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092;p82">
              <a:extLst>
                <a:ext uri="{FF2B5EF4-FFF2-40B4-BE49-F238E27FC236}">
                  <a16:creationId xmlns:a16="http://schemas.microsoft.com/office/drawing/2014/main" id="{2ABDB674-BC2B-1A95-3BB2-128EA90D5CDA}"/>
                </a:ext>
              </a:extLst>
            </p:cNvPr>
            <p:cNvSpPr/>
            <p:nvPr/>
          </p:nvSpPr>
          <p:spPr>
            <a:xfrm>
              <a:off x="6056175" y="3484600"/>
              <a:ext cx="42550" cy="10025"/>
            </a:xfrm>
            <a:custGeom>
              <a:avLst/>
              <a:gdLst/>
              <a:ahLst/>
              <a:cxnLst/>
              <a:rect l="l" t="t" r="r" b="b"/>
              <a:pathLst>
                <a:path w="1702" h="401" extrusionOk="0">
                  <a:moveTo>
                    <a:pt x="201" y="1"/>
                  </a:moveTo>
                  <a:cubicBezTo>
                    <a:pt x="101" y="1"/>
                    <a:pt x="1" y="67"/>
                    <a:pt x="1" y="201"/>
                  </a:cubicBezTo>
                  <a:cubicBezTo>
                    <a:pt x="1" y="301"/>
                    <a:pt x="101" y="401"/>
                    <a:pt x="201" y="401"/>
                  </a:cubicBezTo>
                  <a:lnTo>
                    <a:pt x="1502" y="401"/>
                  </a:lnTo>
                  <a:cubicBezTo>
                    <a:pt x="1635" y="401"/>
                    <a:pt x="1702" y="301"/>
                    <a:pt x="1702" y="201"/>
                  </a:cubicBezTo>
                  <a:cubicBezTo>
                    <a:pt x="1702" y="67"/>
                    <a:pt x="1635" y="1"/>
                    <a:pt x="1502"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093;p82">
              <a:extLst>
                <a:ext uri="{FF2B5EF4-FFF2-40B4-BE49-F238E27FC236}">
                  <a16:creationId xmlns:a16="http://schemas.microsoft.com/office/drawing/2014/main" id="{AE49C875-9EBA-DF05-36E0-1885E0E058B1}"/>
                </a:ext>
              </a:extLst>
            </p:cNvPr>
            <p:cNvSpPr/>
            <p:nvPr/>
          </p:nvSpPr>
          <p:spPr>
            <a:xfrm>
              <a:off x="6056175" y="3509625"/>
              <a:ext cx="59225" cy="10025"/>
            </a:xfrm>
            <a:custGeom>
              <a:avLst/>
              <a:gdLst/>
              <a:ahLst/>
              <a:cxnLst/>
              <a:rect l="l" t="t" r="r" b="b"/>
              <a:pathLst>
                <a:path w="2369" h="401" extrusionOk="0">
                  <a:moveTo>
                    <a:pt x="201" y="0"/>
                  </a:moveTo>
                  <a:cubicBezTo>
                    <a:pt x="101" y="0"/>
                    <a:pt x="1" y="100"/>
                    <a:pt x="1" y="200"/>
                  </a:cubicBezTo>
                  <a:cubicBezTo>
                    <a:pt x="1" y="334"/>
                    <a:pt x="101" y="401"/>
                    <a:pt x="201" y="401"/>
                  </a:cubicBezTo>
                  <a:lnTo>
                    <a:pt x="2169" y="401"/>
                  </a:lnTo>
                  <a:cubicBezTo>
                    <a:pt x="2269" y="401"/>
                    <a:pt x="2369" y="334"/>
                    <a:pt x="2369" y="200"/>
                  </a:cubicBezTo>
                  <a:cubicBezTo>
                    <a:pt x="2369" y="100"/>
                    <a:pt x="2269" y="0"/>
                    <a:pt x="2169"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094;p82">
              <a:extLst>
                <a:ext uri="{FF2B5EF4-FFF2-40B4-BE49-F238E27FC236}">
                  <a16:creationId xmlns:a16="http://schemas.microsoft.com/office/drawing/2014/main" id="{0D5FAAA4-7227-874B-DCFB-FF1002765D99}"/>
                </a:ext>
              </a:extLst>
            </p:cNvPr>
            <p:cNvSpPr/>
            <p:nvPr/>
          </p:nvSpPr>
          <p:spPr>
            <a:xfrm>
              <a:off x="6056175" y="3535475"/>
              <a:ext cx="42550" cy="10025"/>
            </a:xfrm>
            <a:custGeom>
              <a:avLst/>
              <a:gdLst/>
              <a:ahLst/>
              <a:cxnLst/>
              <a:rect l="l" t="t" r="r" b="b"/>
              <a:pathLst>
                <a:path w="1702" h="401" extrusionOk="0">
                  <a:moveTo>
                    <a:pt x="201" y="0"/>
                  </a:moveTo>
                  <a:cubicBezTo>
                    <a:pt x="101" y="0"/>
                    <a:pt x="1" y="100"/>
                    <a:pt x="1" y="201"/>
                  </a:cubicBezTo>
                  <a:cubicBezTo>
                    <a:pt x="1" y="334"/>
                    <a:pt x="101" y="401"/>
                    <a:pt x="201" y="401"/>
                  </a:cubicBezTo>
                  <a:lnTo>
                    <a:pt x="1502" y="401"/>
                  </a:lnTo>
                  <a:cubicBezTo>
                    <a:pt x="1635" y="401"/>
                    <a:pt x="1702" y="334"/>
                    <a:pt x="1702" y="201"/>
                  </a:cubicBezTo>
                  <a:cubicBezTo>
                    <a:pt x="1702" y="100"/>
                    <a:pt x="1635" y="0"/>
                    <a:pt x="1502"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095;p82">
              <a:extLst>
                <a:ext uri="{FF2B5EF4-FFF2-40B4-BE49-F238E27FC236}">
                  <a16:creationId xmlns:a16="http://schemas.microsoft.com/office/drawing/2014/main" id="{AE0F6715-5294-5751-51DB-F4C3BF10E383}"/>
                </a:ext>
              </a:extLst>
            </p:cNvPr>
            <p:cNvSpPr/>
            <p:nvPr/>
          </p:nvSpPr>
          <p:spPr>
            <a:xfrm>
              <a:off x="6056175" y="3561325"/>
              <a:ext cx="42550" cy="10025"/>
            </a:xfrm>
            <a:custGeom>
              <a:avLst/>
              <a:gdLst/>
              <a:ahLst/>
              <a:cxnLst/>
              <a:rect l="l" t="t" r="r" b="b"/>
              <a:pathLst>
                <a:path w="1702" h="401" extrusionOk="0">
                  <a:moveTo>
                    <a:pt x="201" y="0"/>
                  </a:moveTo>
                  <a:cubicBezTo>
                    <a:pt x="101" y="0"/>
                    <a:pt x="1" y="101"/>
                    <a:pt x="1" y="201"/>
                  </a:cubicBezTo>
                  <a:cubicBezTo>
                    <a:pt x="1" y="334"/>
                    <a:pt x="101" y="401"/>
                    <a:pt x="201" y="401"/>
                  </a:cubicBezTo>
                  <a:lnTo>
                    <a:pt x="1502" y="401"/>
                  </a:lnTo>
                  <a:cubicBezTo>
                    <a:pt x="1635" y="401"/>
                    <a:pt x="1702" y="334"/>
                    <a:pt x="1702" y="201"/>
                  </a:cubicBezTo>
                  <a:cubicBezTo>
                    <a:pt x="1702" y="101"/>
                    <a:pt x="1635" y="0"/>
                    <a:pt x="1502"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096;p82">
              <a:extLst>
                <a:ext uri="{FF2B5EF4-FFF2-40B4-BE49-F238E27FC236}">
                  <a16:creationId xmlns:a16="http://schemas.microsoft.com/office/drawing/2014/main" id="{298253D3-C0F9-9333-187A-3A4C3CF834F4}"/>
                </a:ext>
              </a:extLst>
            </p:cNvPr>
            <p:cNvSpPr/>
            <p:nvPr/>
          </p:nvSpPr>
          <p:spPr>
            <a:xfrm>
              <a:off x="6056175" y="3587175"/>
              <a:ext cx="59225" cy="10025"/>
            </a:xfrm>
            <a:custGeom>
              <a:avLst/>
              <a:gdLst/>
              <a:ahLst/>
              <a:cxnLst/>
              <a:rect l="l" t="t" r="r" b="b"/>
              <a:pathLst>
                <a:path w="2369" h="401" extrusionOk="0">
                  <a:moveTo>
                    <a:pt x="201" y="1"/>
                  </a:moveTo>
                  <a:cubicBezTo>
                    <a:pt x="101" y="1"/>
                    <a:pt x="1" y="101"/>
                    <a:pt x="1" y="201"/>
                  </a:cubicBezTo>
                  <a:cubicBezTo>
                    <a:pt x="1" y="301"/>
                    <a:pt x="101" y="401"/>
                    <a:pt x="201" y="401"/>
                  </a:cubicBezTo>
                  <a:lnTo>
                    <a:pt x="2169" y="401"/>
                  </a:lnTo>
                  <a:cubicBezTo>
                    <a:pt x="2269" y="401"/>
                    <a:pt x="2369" y="301"/>
                    <a:pt x="2369" y="201"/>
                  </a:cubicBezTo>
                  <a:cubicBezTo>
                    <a:pt x="2369" y="101"/>
                    <a:pt x="2269" y="1"/>
                    <a:pt x="2169"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5097;p82">
              <a:extLst>
                <a:ext uri="{FF2B5EF4-FFF2-40B4-BE49-F238E27FC236}">
                  <a16:creationId xmlns:a16="http://schemas.microsoft.com/office/drawing/2014/main" id="{4305B2A2-3ED3-A8DA-44F6-6F9482259035}"/>
                </a:ext>
              </a:extLst>
            </p:cNvPr>
            <p:cNvSpPr/>
            <p:nvPr/>
          </p:nvSpPr>
          <p:spPr>
            <a:xfrm>
              <a:off x="6056175" y="3613025"/>
              <a:ext cx="42550" cy="10025"/>
            </a:xfrm>
            <a:custGeom>
              <a:avLst/>
              <a:gdLst/>
              <a:ahLst/>
              <a:cxnLst/>
              <a:rect l="l" t="t" r="r" b="b"/>
              <a:pathLst>
                <a:path w="1702" h="401" extrusionOk="0">
                  <a:moveTo>
                    <a:pt x="201" y="1"/>
                  </a:moveTo>
                  <a:cubicBezTo>
                    <a:pt x="101" y="1"/>
                    <a:pt x="1" y="101"/>
                    <a:pt x="1" y="201"/>
                  </a:cubicBezTo>
                  <a:cubicBezTo>
                    <a:pt x="1" y="301"/>
                    <a:pt x="101" y="401"/>
                    <a:pt x="201" y="401"/>
                  </a:cubicBezTo>
                  <a:lnTo>
                    <a:pt x="1502" y="401"/>
                  </a:lnTo>
                  <a:cubicBezTo>
                    <a:pt x="1635" y="401"/>
                    <a:pt x="1702" y="301"/>
                    <a:pt x="1702" y="201"/>
                  </a:cubicBezTo>
                  <a:cubicBezTo>
                    <a:pt x="1702" y="101"/>
                    <a:pt x="1635" y="1"/>
                    <a:pt x="1502"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098;p82">
              <a:extLst>
                <a:ext uri="{FF2B5EF4-FFF2-40B4-BE49-F238E27FC236}">
                  <a16:creationId xmlns:a16="http://schemas.microsoft.com/office/drawing/2014/main" id="{9C5EDFC8-1B2F-871B-A10D-D0331EF277E7}"/>
                </a:ext>
              </a:extLst>
            </p:cNvPr>
            <p:cNvSpPr/>
            <p:nvPr/>
          </p:nvSpPr>
          <p:spPr>
            <a:xfrm>
              <a:off x="6056175" y="3638875"/>
              <a:ext cx="42550" cy="10025"/>
            </a:xfrm>
            <a:custGeom>
              <a:avLst/>
              <a:gdLst/>
              <a:ahLst/>
              <a:cxnLst/>
              <a:rect l="l" t="t" r="r" b="b"/>
              <a:pathLst>
                <a:path w="1702" h="401" extrusionOk="0">
                  <a:moveTo>
                    <a:pt x="201" y="1"/>
                  </a:moveTo>
                  <a:cubicBezTo>
                    <a:pt x="101" y="1"/>
                    <a:pt x="1" y="67"/>
                    <a:pt x="1" y="201"/>
                  </a:cubicBezTo>
                  <a:cubicBezTo>
                    <a:pt x="1" y="301"/>
                    <a:pt x="101" y="401"/>
                    <a:pt x="201" y="401"/>
                  </a:cubicBezTo>
                  <a:lnTo>
                    <a:pt x="1502" y="401"/>
                  </a:lnTo>
                  <a:cubicBezTo>
                    <a:pt x="1635" y="401"/>
                    <a:pt x="1702" y="301"/>
                    <a:pt x="1702" y="201"/>
                  </a:cubicBezTo>
                  <a:cubicBezTo>
                    <a:pt x="1702" y="67"/>
                    <a:pt x="1635" y="1"/>
                    <a:pt x="1502"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099;p82">
              <a:extLst>
                <a:ext uri="{FF2B5EF4-FFF2-40B4-BE49-F238E27FC236}">
                  <a16:creationId xmlns:a16="http://schemas.microsoft.com/office/drawing/2014/main" id="{588D6443-8C60-EDDE-C834-BC6C454F80E4}"/>
                </a:ext>
              </a:extLst>
            </p:cNvPr>
            <p:cNvSpPr/>
            <p:nvPr/>
          </p:nvSpPr>
          <p:spPr>
            <a:xfrm>
              <a:off x="6056175" y="3664725"/>
              <a:ext cx="59225" cy="10050"/>
            </a:xfrm>
            <a:custGeom>
              <a:avLst/>
              <a:gdLst/>
              <a:ahLst/>
              <a:cxnLst/>
              <a:rect l="l" t="t" r="r" b="b"/>
              <a:pathLst>
                <a:path w="2369" h="402" extrusionOk="0">
                  <a:moveTo>
                    <a:pt x="201" y="1"/>
                  </a:moveTo>
                  <a:cubicBezTo>
                    <a:pt x="101" y="1"/>
                    <a:pt x="1" y="68"/>
                    <a:pt x="1" y="201"/>
                  </a:cubicBezTo>
                  <a:cubicBezTo>
                    <a:pt x="1" y="301"/>
                    <a:pt x="101" y="401"/>
                    <a:pt x="201" y="401"/>
                  </a:cubicBezTo>
                  <a:lnTo>
                    <a:pt x="2169" y="401"/>
                  </a:lnTo>
                  <a:cubicBezTo>
                    <a:pt x="2269" y="401"/>
                    <a:pt x="2369" y="301"/>
                    <a:pt x="2369" y="201"/>
                  </a:cubicBezTo>
                  <a:cubicBezTo>
                    <a:pt x="2369" y="68"/>
                    <a:pt x="2269" y="1"/>
                    <a:pt x="2169"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100;p82">
              <a:extLst>
                <a:ext uri="{FF2B5EF4-FFF2-40B4-BE49-F238E27FC236}">
                  <a16:creationId xmlns:a16="http://schemas.microsoft.com/office/drawing/2014/main" id="{27DC0C35-1990-5F70-F0BF-9B18540896F4}"/>
                </a:ext>
              </a:extLst>
            </p:cNvPr>
            <p:cNvSpPr/>
            <p:nvPr/>
          </p:nvSpPr>
          <p:spPr>
            <a:xfrm>
              <a:off x="6056175" y="3690575"/>
              <a:ext cx="42550" cy="10050"/>
            </a:xfrm>
            <a:custGeom>
              <a:avLst/>
              <a:gdLst/>
              <a:ahLst/>
              <a:cxnLst/>
              <a:rect l="l" t="t" r="r" b="b"/>
              <a:pathLst>
                <a:path w="1702" h="402" extrusionOk="0">
                  <a:moveTo>
                    <a:pt x="201" y="1"/>
                  </a:moveTo>
                  <a:cubicBezTo>
                    <a:pt x="101" y="1"/>
                    <a:pt x="1" y="68"/>
                    <a:pt x="1" y="201"/>
                  </a:cubicBezTo>
                  <a:cubicBezTo>
                    <a:pt x="1" y="301"/>
                    <a:pt x="101" y="401"/>
                    <a:pt x="201" y="401"/>
                  </a:cubicBezTo>
                  <a:lnTo>
                    <a:pt x="1502" y="401"/>
                  </a:lnTo>
                  <a:cubicBezTo>
                    <a:pt x="1635" y="401"/>
                    <a:pt x="1702" y="301"/>
                    <a:pt x="1702" y="201"/>
                  </a:cubicBezTo>
                  <a:cubicBezTo>
                    <a:pt x="1702" y="68"/>
                    <a:pt x="1635" y="1"/>
                    <a:pt x="1502"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101;p82">
              <a:extLst>
                <a:ext uri="{FF2B5EF4-FFF2-40B4-BE49-F238E27FC236}">
                  <a16:creationId xmlns:a16="http://schemas.microsoft.com/office/drawing/2014/main" id="{00E2958F-261C-4017-E33E-AFD1AB56FCDF}"/>
                </a:ext>
              </a:extLst>
            </p:cNvPr>
            <p:cNvSpPr/>
            <p:nvPr/>
          </p:nvSpPr>
          <p:spPr>
            <a:xfrm>
              <a:off x="6056175" y="3715600"/>
              <a:ext cx="42550" cy="10025"/>
            </a:xfrm>
            <a:custGeom>
              <a:avLst/>
              <a:gdLst/>
              <a:ahLst/>
              <a:cxnLst/>
              <a:rect l="l" t="t" r="r" b="b"/>
              <a:pathLst>
                <a:path w="1702" h="401" extrusionOk="0">
                  <a:moveTo>
                    <a:pt x="201" y="1"/>
                  </a:moveTo>
                  <a:cubicBezTo>
                    <a:pt x="101" y="1"/>
                    <a:pt x="1" y="101"/>
                    <a:pt x="1" y="201"/>
                  </a:cubicBezTo>
                  <a:cubicBezTo>
                    <a:pt x="1" y="334"/>
                    <a:pt x="101" y="401"/>
                    <a:pt x="201" y="401"/>
                  </a:cubicBezTo>
                  <a:lnTo>
                    <a:pt x="1502" y="401"/>
                  </a:lnTo>
                  <a:cubicBezTo>
                    <a:pt x="1635" y="401"/>
                    <a:pt x="1702" y="334"/>
                    <a:pt x="1702" y="201"/>
                  </a:cubicBezTo>
                  <a:cubicBezTo>
                    <a:pt x="1702" y="101"/>
                    <a:pt x="1635" y="1"/>
                    <a:pt x="1502"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102;p82">
              <a:extLst>
                <a:ext uri="{FF2B5EF4-FFF2-40B4-BE49-F238E27FC236}">
                  <a16:creationId xmlns:a16="http://schemas.microsoft.com/office/drawing/2014/main" id="{34C03BC3-9918-F7DC-9CB1-0923B0954EE1}"/>
                </a:ext>
              </a:extLst>
            </p:cNvPr>
            <p:cNvSpPr/>
            <p:nvPr/>
          </p:nvSpPr>
          <p:spPr>
            <a:xfrm>
              <a:off x="6056175" y="3741450"/>
              <a:ext cx="59225" cy="10025"/>
            </a:xfrm>
            <a:custGeom>
              <a:avLst/>
              <a:gdLst/>
              <a:ahLst/>
              <a:cxnLst/>
              <a:rect l="l" t="t" r="r" b="b"/>
              <a:pathLst>
                <a:path w="2369" h="401" extrusionOk="0">
                  <a:moveTo>
                    <a:pt x="201" y="1"/>
                  </a:moveTo>
                  <a:cubicBezTo>
                    <a:pt x="101" y="1"/>
                    <a:pt x="1" y="101"/>
                    <a:pt x="1" y="201"/>
                  </a:cubicBezTo>
                  <a:cubicBezTo>
                    <a:pt x="1" y="334"/>
                    <a:pt x="101" y="401"/>
                    <a:pt x="201" y="401"/>
                  </a:cubicBezTo>
                  <a:lnTo>
                    <a:pt x="2169" y="401"/>
                  </a:lnTo>
                  <a:cubicBezTo>
                    <a:pt x="2269" y="401"/>
                    <a:pt x="2369" y="334"/>
                    <a:pt x="2369" y="201"/>
                  </a:cubicBezTo>
                  <a:cubicBezTo>
                    <a:pt x="2369" y="101"/>
                    <a:pt x="2269" y="1"/>
                    <a:pt x="2169"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103;p82">
              <a:extLst>
                <a:ext uri="{FF2B5EF4-FFF2-40B4-BE49-F238E27FC236}">
                  <a16:creationId xmlns:a16="http://schemas.microsoft.com/office/drawing/2014/main" id="{90A24799-665D-BF30-6C4E-AB3BE4250014}"/>
                </a:ext>
              </a:extLst>
            </p:cNvPr>
            <p:cNvSpPr/>
            <p:nvPr/>
          </p:nvSpPr>
          <p:spPr>
            <a:xfrm>
              <a:off x="6056175" y="3767300"/>
              <a:ext cx="42550" cy="10025"/>
            </a:xfrm>
            <a:custGeom>
              <a:avLst/>
              <a:gdLst/>
              <a:ahLst/>
              <a:cxnLst/>
              <a:rect l="l" t="t" r="r" b="b"/>
              <a:pathLst>
                <a:path w="1702" h="401" extrusionOk="0">
                  <a:moveTo>
                    <a:pt x="201" y="1"/>
                  </a:moveTo>
                  <a:cubicBezTo>
                    <a:pt x="101" y="1"/>
                    <a:pt x="1" y="101"/>
                    <a:pt x="1" y="201"/>
                  </a:cubicBezTo>
                  <a:cubicBezTo>
                    <a:pt x="1" y="301"/>
                    <a:pt x="101" y="401"/>
                    <a:pt x="201" y="401"/>
                  </a:cubicBezTo>
                  <a:lnTo>
                    <a:pt x="1502" y="401"/>
                  </a:lnTo>
                  <a:cubicBezTo>
                    <a:pt x="1635" y="401"/>
                    <a:pt x="1702" y="301"/>
                    <a:pt x="1702" y="201"/>
                  </a:cubicBezTo>
                  <a:cubicBezTo>
                    <a:pt x="1702" y="101"/>
                    <a:pt x="1635" y="1"/>
                    <a:pt x="1502"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5104;p82">
              <a:extLst>
                <a:ext uri="{FF2B5EF4-FFF2-40B4-BE49-F238E27FC236}">
                  <a16:creationId xmlns:a16="http://schemas.microsoft.com/office/drawing/2014/main" id="{D8FC93ED-917C-C2A3-47FA-0B2FE4F66957}"/>
                </a:ext>
              </a:extLst>
            </p:cNvPr>
            <p:cNvSpPr/>
            <p:nvPr/>
          </p:nvSpPr>
          <p:spPr>
            <a:xfrm>
              <a:off x="6056175" y="3793150"/>
              <a:ext cx="42550" cy="10050"/>
            </a:xfrm>
            <a:custGeom>
              <a:avLst/>
              <a:gdLst/>
              <a:ahLst/>
              <a:cxnLst/>
              <a:rect l="l" t="t" r="r" b="b"/>
              <a:pathLst>
                <a:path w="1702" h="402" extrusionOk="0">
                  <a:moveTo>
                    <a:pt x="201" y="1"/>
                  </a:moveTo>
                  <a:cubicBezTo>
                    <a:pt x="101" y="1"/>
                    <a:pt x="1" y="101"/>
                    <a:pt x="1" y="201"/>
                  </a:cubicBezTo>
                  <a:cubicBezTo>
                    <a:pt x="1" y="301"/>
                    <a:pt x="101" y="401"/>
                    <a:pt x="201" y="401"/>
                  </a:cubicBezTo>
                  <a:lnTo>
                    <a:pt x="1502" y="401"/>
                  </a:lnTo>
                  <a:cubicBezTo>
                    <a:pt x="1635" y="401"/>
                    <a:pt x="1702" y="301"/>
                    <a:pt x="1702" y="201"/>
                  </a:cubicBezTo>
                  <a:cubicBezTo>
                    <a:pt x="1702" y="101"/>
                    <a:pt x="1635" y="1"/>
                    <a:pt x="1502"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105;p82">
              <a:extLst>
                <a:ext uri="{FF2B5EF4-FFF2-40B4-BE49-F238E27FC236}">
                  <a16:creationId xmlns:a16="http://schemas.microsoft.com/office/drawing/2014/main" id="{1C367060-78C9-4A5F-B385-98BFC9EB0DBE}"/>
                </a:ext>
              </a:extLst>
            </p:cNvPr>
            <p:cNvSpPr/>
            <p:nvPr/>
          </p:nvSpPr>
          <p:spPr>
            <a:xfrm>
              <a:off x="6056175" y="3819000"/>
              <a:ext cx="59225" cy="10050"/>
            </a:xfrm>
            <a:custGeom>
              <a:avLst/>
              <a:gdLst/>
              <a:ahLst/>
              <a:cxnLst/>
              <a:rect l="l" t="t" r="r" b="b"/>
              <a:pathLst>
                <a:path w="2369" h="402" extrusionOk="0">
                  <a:moveTo>
                    <a:pt x="201" y="1"/>
                  </a:moveTo>
                  <a:cubicBezTo>
                    <a:pt x="101" y="1"/>
                    <a:pt x="1" y="101"/>
                    <a:pt x="1" y="201"/>
                  </a:cubicBezTo>
                  <a:cubicBezTo>
                    <a:pt x="1" y="301"/>
                    <a:pt x="101" y="401"/>
                    <a:pt x="201" y="401"/>
                  </a:cubicBezTo>
                  <a:lnTo>
                    <a:pt x="2169" y="401"/>
                  </a:lnTo>
                  <a:cubicBezTo>
                    <a:pt x="2269" y="401"/>
                    <a:pt x="2369" y="301"/>
                    <a:pt x="2369" y="201"/>
                  </a:cubicBezTo>
                  <a:cubicBezTo>
                    <a:pt x="2369" y="68"/>
                    <a:pt x="2269" y="1"/>
                    <a:pt x="2169"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106;p82">
              <a:extLst>
                <a:ext uri="{FF2B5EF4-FFF2-40B4-BE49-F238E27FC236}">
                  <a16:creationId xmlns:a16="http://schemas.microsoft.com/office/drawing/2014/main" id="{09531407-695A-84CC-D0F2-4DA6B08162CA}"/>
                </a:ext>
              </a:extLst>
            </p:cNvPr>
            <p:cNvSpPr/>
            <p:nvPr/>
          </p:nvSpPr>
          <p:spPr>
            <a:xfrm>
              <a:off x="6056175" y="3844850"/>
              <a:ext cx="42550" cy="10050"/>
            </a:xfrm>
            <a:custGeom>
              <a:avLst/>
              <a:gdLst/>
              <a:ahLst/>
              <a:cxnLst/>
              <a:rect l="l" t="t" r="r" b="b"/>
              <a:pathLst>
                <a:path w="1702" h="402" extrusionOk="0">
                  <a:moveTo>
                    <a:pt x="201" y="1"/>
                  </a:moveTo>
                  <a:cubicBezTo>
                    <a:pt x="101" y="1"/>
                    <a:pt x="1" y="68"/>
                    <a:pt x="1" y="201"/>
                  </a:cubicBezTo>
                  <a:cubicBezTo>
                    <a:pt x="1" y="301"/>
                    <a:pt x="101" y="401"/>
                    <a:pt x="201" y="401"/>
                  </a:cubicBezTo>
                  <a:lnTo>
                    <a:pt x="1502" y="401"/>
                  </a:lnTo>
                  <a:cubicBezTo>
                    <a:pt x="1635" y="401"/>
                    <a:pt x="1702" y="301"/>
                    <a:pt x="1702" y="201"/>
                  </a:cubicBezTo>
                  <a:cubicBezTo>
                    <a:pt x="1702" y="68"/>
                    <a:pt x="1635" y="1"/>
                    <a:pt x="1502"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107;p82">
              <a:extLst>
                <a:ext uri="{FF2B5EF4-FFF2-40B4-BE49-F238E27FC236}">
                  <a16:creationId xmlns:a16="http://schemas.microsoft.com/office/drawing/2014/main" id="{12E53672-401C-97D3-6E4C-D830F15DFAB0}"/>
                </a:ext>
              </a:extLst>
            </p:cNvPr>
            <p:cNvSpPr/>
            <p:nvPr/>
          </p:nvSpPr>
          <p:spPr>
            <a:xfrm>
              <a:off x="6056175" y="3870725"/>
              <a:ext cx="42550" cy="10025"/>
            </a:xfrm>
            <a:custGeom>
              <a:avLst/>
              <a:gdLst/>
              <a:ahLst/>
              <a:cxnLst/>
              <a:rect l="l" t="t" r="r" b="b"/>
              <a:pathLst>
                <a:path w="1702" h="401" extrusionOk="0">
                  <a:moveTo>
                    <a:pt x="201" y="0"/>
                  </a:moveTo>
                  <a:cubicBezTo>
                    <a:pt x="101" y="0"/>
                    <a:pt x="1" y="67"/>
                    <a:pt x="1" y="200"/>
                  </a:cubicBezTo>
                  <a:cubicBezTo>
                    <a:pt x="1" y="300"/>
                    <a:pt x="101" y="400"/>
                    <a:pt x="201" y="400"/>
                  </a:cubicBezTo>
                  <a:lnTo>
                    <a:pt x="1502" y="400"/>
                  </a:lnTo>
                  <a:cubicBezTo>
                    <a:pt x="1635" y="400"/>
                    <a:pt x="1702" y="300"/>
                    <a:pt x="1702" y="200"/>
                  </a:cubicBezTo>
                  <a:cubicBezTo>
                    <a:pt x="1702" y="67"/>
                    <a:pt x="1635" y="0"/>
                    <a:pt x="1502"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108;p82">
              <a:extLst>
                <a:ext uri="{FF2B5EF4-FFF2-40B4-BE49-F238E27FC236}">
                  <a16:creationId xmlns:a16="http://schemas.microsoft.com/office/drawing/2014/main" id="{20C3EC83-15E7-86AA-1A21-CDF251549741}"/>
                </a:ext>
              </a:extLst>
            </p:cNvPr>
            <p:cNvSpPr/>
            <p:nvPr/>
          </p:nvSpPr>
          <p:spPr>
            <a:xfrm>
              <a:off x="6056175" y="3895725"/>
              <a:ext cx="59225" cy="10050"/>
            </a:xfrm>
            <a:custGeom>
              <a:avLst/>
              <a:gdLst/>
              <a:ahLst/>
              <a:cxnLst/>
              <a:rect l="l" t="t" r="r" b="b"/>
              <a:pathLst>
                <a:path w="2369" h="402" extrusionOk="0">
                  <a:moveTo>
                    <a:pt x="201" y="1"/>
                  </a:moveTo>
                  <a:cubicBezTo>
                    <a:pt x="101" y="1"/>
                    <a:pt x="1" y="101"/>
                    <a:pt x="1" y="201"/>
                  </a:cubicBezTo>
                  <a:cubicBezTo>
                    <a:pt x="1" y="334"/>
                    <a:pt x="101" y="401"/>
                    <a:pt x="201" y="401"/>
                  </a:cubicBezTo>
                  <a:lnTo>
                    <a:pt x="2169" y="401"/>
                  </a:lnTo>
                  <a:cubicBezTo>
                    <a:pt x="2269" y="401"/>
                    <a:pt x="2369" y="334"/>
                    <a:pt x="2369" y="201"/>
                  </a:cubicBezTo>
                  <a:cubicBezTo>
                    <a:pt x="2369" y="101"/>
                    <a:pt x="2269" y="1"/>
                    <a:pt x="2169"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109;p82">
              <a:extLst>
                <a:ext uri="{FF2B5EF4-FFF2-40B4-BE49-F238E27FC236}">
                  <a16:creationId xmlns:a16="http://schemas.microsoft.com/office/drawing/2014/main" id="{17408F1C-39BD-D292-CA94-C99B48FAE5CD}"/>
                </a:ext>
              </a:extLst>
            </p:cNvPr>
            <p:cNvSpPr/>
            <p:nvPr/>
          </p:nvSpPr>
          <p:spPr>
            <a:xfrm>
              <a:off x="6056175" y="3921575"/>
              <a:ext cx="42550" cy="10050"/>
            </a:xfrm>
            <a:custGeom>
              <a:avLst/>
              <a:gdLst/>
              <a:ahLst/>
              <a:cxnLst/>
              <a:rect l="l" t="t" r="r" b="b"/>
              <a:pathLst>
                <a:path w="1702" h="402" extrusionOk="0">
                  <a:moveTo>
                    <a:pt x="201" y="1"/>
                  </a:moveTo>
                  <a:cubicBezTo>
                    <a:pt x="101" y="1"/>
                    <a:pt x="1" y="101"/>
                    <a:pt x="1" y="201"/>
                  </a:cubicBezTo>
                  <a:cubicBezTo>
                    <a:pt x="1" y="334"/>
                    <a:pt x="101" y="401"/>
                    <a:pt x="201" y="401"/>
                  </a:cubicBezTo>
                  <a:lnTo>
                    <a:pt x="1502" y="401"/>
                  </a:lnTo>
                  <a:cubicBezTo>
                    <a:pt x="1635" y="401"/>
                    <a:pt x="1702" y="334"/>
                    <a:pt x="1702" y="201"/>
                  </a:cubicBezTo>
                  <a:cubicBezTo>
                    <a:pt x="1702" y="101"/>
                    <a:pt x="1635" y="1"/>
                    <a:pt x="1502"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0-#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randombar(horizontal)">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cBhvr additive="base">
                                        <p:cTn id="18" dur="500" fill="hold"/>
                                        <p:tgtEl>
                                          <p:spTgt spid="35"/>
                                        </p:tgtEl>
                                        <p:attrNameLst>
                                          <p:attrName>ppt_x</p:attrName>
                                        </p:attrNameLst>
                                      </p:cBhvr>
                                      <p:tavLst>
                                        <p:tav tm="0">
                                          <p:val>
                                            <p:strVal val="0-#ppt_w/2"/>
                                          </p:val>
                                        </p:tav>
                                        <p:tav tm="100000">
                                          <p:val>
                                            <p:strVal val="#ppt_x"/>
                                          </p:val>
                                        </p:tav>
                                      </p:tavLst>
                                    </p:anim>
                                    <p:anim calcmode="lin" valueType="num">
                                      <p:cBhvr additive="base">
                                        <p:cTn id="19"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randombar(horizontal)">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additive="base">
                                        <p:cTn id="29" dur="500" fill="hold"/>
                                        <p:tgtEl>
                                          <p:spTgt spid="37"/>
                                        </p:tgtEl>
                                        <p:attrNameLst>
                                          <p:attrName>ppt_x</p:attrName>
                                        </p:attrNameLst>
                                      </p:cBhvr>
                                      <p:tavLst>
                                        <p:tav tm="0">
                                          <p:val>
                                            <p:strVal val="0-#ppt_w/2"/>
                                          </p:val>
                                        </p:tav>
                                        <p:tav tm="100000">
                                          <p:val>
                                            <p:strVal val="#ppt_x"/>
                                          </p:val>
                                        </p:tav>
                                      </p:tavLst>
                                    </p:anim>
                                    <p:anim calcmode="lin" valueType="num">
                                      <p:cBhvr additive="base">
                                        <p:cTn id="30"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randombar(horizontal)">
                                      <p:cBhvr>
                                        <p:cTn id="3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3" grpId="0"/>
      <p:bldP spid="34" grpId="0" animBg="1"/>
      <p:bldP spid="35" grpId="0" animBg="1"/>
      <p:bldP spid="37" grpId="0" animBg="1"/>
      <p:bldP spid="3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85"/>
        <p:cNvGrpSpPr/>
        <p:nvPr/>
      </p:nvGrpSpPr>
      <p:grpSpPr>
        <a:xfrm>
          <a:off x="0" y="0"/>
          <a:ext cx="0" cy="0"/>
          <a:chOff x="0" y="0"/>
          <a:chExt cx="0" cy="0"/>
        </a:xfrm>
      </p:grpSpPr>
      <p:sp>
        <p:nvSpPr>
          <p:cNvPr id="1841" name="Google Shape;1841;p56"/>
          <p:cNvSpPr/>
          <p:nvPr/>
        </p:nvSpPr>
        <p:spPr>
          <a:xfrm>
            <a:off x="2497108" y="4409767"/>
            <a:ext cx="45710" cy="45710"/>
          </a:xfrm>
          <a:custGeom>
            <a:avLst/>
            <a:gdLst/>
            <a:ahLst/>
            <a:cxnLst/>
            <a:rect l="l" t="t" r="r" b="b"/>
            <a:pathLst>
              <a:path w="1302" h="1302" extrusionOk="0">
                <a:moveTo>
                  <a:pt x="634" y="1"/>
                </a:moveTo>
                <a:cubicBezTo>
                  <a:pt x="268" y="1"/>
                  <a:pt x="1" y="301"/>
                  <a:pt x="1" y="668"/>
                </a:cubicBezTo>
                <a:cubicBezTo>
                  <a:pt x="1" y="1002"/>
                  <a:pt x="268" y="1302"/>
                  <a:pt x="634" y="1302"/>
                </a:cubicBezTo>
                <a:cubicBezTo>
                  <a:pt x="1001" y="1302"/>
                  <a:pt x="1302" y="1002"/>
                  <a:pt x="1302" y="668"/>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TextBox 21">
            <a:extLst>
              <a:ext uri="{FF2B5EF4-FFF2-40B4-BE49-F238E27FC236}">
                <a16:creationId xmlns:a16="http://schemas.microsoft.com/office/drawing/2014/main" id="{74D4941F-880B-F2D7-2A90-DE54F48F8DEC}"/>
              </a:ext>
            </a:extLst>
          </p:cNvPr>
          <p:cNvSpPr txBox="1"/>
          <p:nvPr/>
        </p:nvSpPr>
        <p:spPr>
          <a:xfrm>
            <a:off x="2359742" y="371568"/>
            <a:ext cx="4572000" cy="553998"/>
          </a:xfrm>
          <a:prstGeom prst="rect">
            <a:avLst/>
          </a:prstGeom>
          <a:noFill/>
        </p:spPr>
        <p:txBody>
          <a:bodyPr wrap="square">
            <a:spAutoFit/>
          </a:bodyPr>
          <a:lstStyle/>
          <a:p>
            <a:pPr algn="ctr"/>
            <a:r>
              <a:rPr lang="en-US" sz="3000" b="1">
                <a:solidFill>
                  <a:srgbClr val="FF0000"/>
                </a:solidFill>
                <a:effectLst/>
                <a:latin typeface="+mj-lt"/>
                <a:ea typeface="Calibri" panose="020F0502020204030204" pitchFamily="34" charset="0"/>
              </a:rPr>
              <a:t>Kết luận</a:t>
            </a:r>
            <a:endParaRPr lang="en-US" sz="3000">
              <a:solidFill>
                <a:srgbClr val="FF0000"/>
              </a:solidFill>
              <a:latin typeface="+mj-lt"/>
            </a:endParaRPr>
          </a:p>
        </p:txBody>
      </p:sp>
      <p:grpSp>
        <p:nvGrpSpPr>
          <p:cNvPr id="25" name="Group 24">
            <a:extLst>
              <a:ext uri="{FF2B5EF4-FFF2-40B4-BE49-F238E27FC236}">
                <a16:creationId xmlns:a16="http://schemas.microsoft.com/office/drawing/2014/main" id="{2E5CF448-21A2-58F6-6493-F6AE4FF677AA}"/>
              </a:ext>
            </a:extLst>
          </p:cNvPr>
          <p:cNvGrpSpPr/>
          <p:nvPr/>
        </p:nvGrpSpPr>
        <p:grpSpPr>
          <a:xfrm>
            <a:off x="1371600" y="1334729"/>
            <a:ext cx="7578212" cy="1173584"/>
            <a:chOff x="655458" y="951271"/>
            <a:chExt cx="8353348" cy="1173584"/>
          </a:xfrm>
        </p:grpSpPr>
        <p:sp>
          <p:nvSpPr>
            <p:cNvPr id="23" name="Rectangle 22">
              <a:extLst>
                <a:ext uri="{FF2B5EF4-FFF2-40B4-BE49-F238E27FC236}">
                  <a16:creationId xmlns:a16="http://schemas.microsoft.com/office/drawing/2014/main" id="{51240511-4C78-5D98-64D0-B8B78B07DFEC}"/>
                </a:ext>
              </a:extLst>
            </p:cNvPr>
            <p:cNvSpPr/>
            <p:nvPr/>
          </p:nvSpPr>
          <p:spPr>
            <a:xfrm>
              <a:off x="655458" y="951271"/>
              <a:ext cx="8200948" cy="899652"/>
            </a:xfrm>
            <a:prstGeom prst="rect">
              <a:avLst/>
            </a:prstGeom>
            <a:solidFill>
              <a:schemeClr val="accent6"/>
            </a:solid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D207D8C-D6BF-9587-0381-BCA04E5F58DA}"/>
                </a:ext>
              </a:extLst>
            </p:cNvPr>
            <p:cNvSpPr/>
            <p:nvPr/>
          </p:nvSpPr>
          <p:spPr>
            <a:xfrm>
              <a:off x="807858" y="1103670"/>
              <a:ext cx="8200948" cy="1021185"/>
            </a:xfrm>
            <a:prstGeom prst="rect">
              <a:avLst/>
            </a:prstGeom>
            <a:solidFill>
              <a:schemeClr val="tx1">
                <a:lumMod val="75000"/>
              </a:schemeClr>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chemeClr val="accent6"/>
                  </a:solidFill>
                  <a:effectLst/>
                  <a:latin typeface="+mj-lt"/>
                  <a:ea typeface="Calibri" panose="020F0502020204030204" pitchFamily="34" charset="0"/>
                </a:rPr>
                <a:t>Tốc độ phản ứng tăng khi làm tăng các yếu tố: nhiệt độ, nồng độ, diện tích bề mặt tiếp xúc,..</a:t>
              </a:r>
              <a:endParaRPr lang="en-US" sz="2000">
                <a:solidFill>
                  <a:schemeClr val="accent6"/>
                </a:solidFill>
                <a:latin typeface="+mj-lt"/>
              </a:endParaRPr>
            </a:p>
          </p:txBody>
        </p:sp>
      </p:grpSp>
      <p:grpSp>
        <p:nvGrpSpPr>
          <p:cNvPr id="30" name="Group 29">
            <a:extLst>
              <a:ext uri="{FF2B5EF4-FFF2-40B4-BE49-F238E27FC236}">
                <a16:creationId xmlns:a16="http://schemas.microsoft.com/office/drawing/2014/main" id="{1A8515F4-088A-FAE4-9344-490432A903B6}"/>
              </a:ext>
            </a:extLst>
          </p:cNvPr>
          <p:cNvGrpSpPr/>
          <p:nvPr/>
        </p:nvGrpSpPr>
        <p:grpSpPr>
          <a:xfrm>
            <a:off x="1322936" y="3281893"/>
            <a:ext cx="7488618" cy="1173584"/>
            <a:chOff x="559953" y="2534018"/>
            <a:chExt cx="8353348" cy="1173584"/>
          </a:xfrm>
        </p:grpSpPr>
        <p:sp>
          <p:nvSpPr>
            <p:cNvPr id="27" name="Rectangle 26">
              <a:extLst>
                <a:ext uri="{FF2B5EF4-FFF2-40B4-BE49-F238E27FC236}">
                  <a16:creationId xmlns:a16="http://schemas.microsoft.com/office/drawing/2014/main" id="{868A5C72-D0D6-51F5-6496-7BBE396790B2}"/>
                </a:ext>
              </a:extLst>
            </p:cNvPr>
            <p:cNvSpPr/>
            <p:nvPr/>
          </p:nvSpPr>
          <p:spPr>
            <a:xfrm>
              <a:off x="559953" y="2534018"/>
              <a:ext cx="8200948" cy="899652"/>
            </a:xfrm>
            <a:prstGeom prst="rect">
              <a:avLst/>
            </a:prstGeom>
            <a:solidFill>
              <a:schemeClr val="accent6"/>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DC3D948-0DA2-84C8-9FC4-4F0D8A4D2449}"/>
                </a:ext>
              </a:extLst>
            </p:cNvPr>
            <p:cNvSpPr/>
            <p:nvPr/>
          </p:nvSpPr>
          <p:spPr>
            <a:xfrm>
              <a:off x="712353" y="2686417"/>
              <a:ext cx="8200948" cy="1021185"/>
            </a:xfrm>
            <a:prstGeom prst="rect">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chemeClr val="accent6"/>
                  </a:solidFill>
                  <a:effectLst/>
                  <a:latin typeface="+mj-lt"/>
                  <a:ea typeface="Calibri" panose="020F0502020204030204" pitchFamily="34" charset="0"/>
                </a:rPr>
                <a:t>Chất xúc tác là chất làm tăng tốc độ phản ứng nhưng vẫn giữ nguyên về khối lượng và tính chất hóa học.</a:t>
              </a:r>
              <a:endParaRPr lang="en-US" sz="2000">
                <a:solidFill>
                  <a:schemeClr val="accent6"/>
                </a:solidFill>
                <a:latin typeface="+mj-lt"/>
              </a:endParaRPr>
            </a:p>
          </p:txBody>
        </p:sp>
      </p:grpSp>
      <p:grpSp>
        <p:nvGrpSpPr>
          <p:cNvPr id="31" name="Google Shape;2480;p64">
            <a:extLst>
              <a:ext uri="{FF2B5EF4-FFF2-40B4-BE49-F238E27FC236}">
                <a16:creationId xmlns:a16="http://schemas.microsoft.com/office/drawing/2014/main" id="{A06D9377-3386-6629-86D4-3B4C1822C29D}"/>
              </a:ext>
            </a:extLst>
          </p:cNvPr>
          <p:cNvGrpSpPr/>
          <p:nvPr/>
        </p:nvGrpSpPr>
        <p:grpSpPr>
          <a:xfrm flipH="1">
            <a:off x="305706" y="1598796"/>
            <a:ext cx="1060965" cy="672148"/>
            <a:chOff x="6059325" y="1627225"/>
            <a:chExt cx="767925" cy="486500"/>
          </a:xfrm>
        </p:grpSpPr>
        <p:sp>
          <p:nvSpPr>
            <p:cNvPr id="32" name="Google Shape;2481;p64">
              <a:extLst>
                <a:ext uri="{FF2B5EF4-FFF2-40B4-BE49-F238E27FC236}">
                  <a16:creationId xmlns:a16="http://schemas.microsoft.com/office/drawing/2014/main" id="{B6BE9053-777F-03DF-C93F-251C20E064E0}"/>
                </a:ext>
              </a:extLst>
            </p:cNvPr>
            <p:cNvSpPr/>
            <p:nvPr/>
          </p:nvSpPr>
          <p:spPr>
            <a:xfrm>
              <a:off x="6150050" y="1663100"/>
              <a:ext cx="128700" cy="377325"/>
            </a:xfrm>
            <a:custGeom>
              <a:avLst/>
              <a:gdLst/>
              <a:ahLst/>
              <a:cxnLst/>
              <a:rect l="l" t="t" r="r" b="b"/>
              <a:pathLst>
                <a:path w="5148" h="15093" extrusionOk="0">
                  <a:moveTo>
                    <a:pt x="1" y="1"/>
                  </a:moveTo>
                  <a:lnTo>
                    <a:pt x="1" y="12652"/>
                  </a:lnTo>
                  <a:cubicBezTo>
                    <a:pt x="1" y="13985"/>
                    <a:pt x="1108" y="15092"/>
                    <a:pt x="2441" y="15092"/>
                  </a:cubicBezTo>
                  <a:lnTo>
                    <a:pt x="2707" y="15092"/>
                  </a:lnTo>
                  <a:cubicBezTo>
                    <a:pt x="4061" y="15092"/>
                    <a:pt x="5147" y="13985"/>
                    <a:pt x="5147" y="12652"/>
                  </a:cubicBezTo>
                  <a:lnTo>
                    <a:pt x="51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482;p64">
              <a:extLst>
                <a:ext uri="{FF2B5EF4-FFF2-40B4-BE49-F238E27FC236}">
                  <a16:creationId xmlns:a16="http://schemas.microsoft.com/office/drawing/2014/main" id="{956BC309-47D6-CCAF-88A9-F187D04B46E9}"/>
                </a:ext>
              </a:extLst>
            </p:cNvPr>
            <p:cNvSpPr/>
            <p:nvPr/>
          </p:nvSpPr>
          <p:spPr>
            <a:xfrm>
              <a:off x="6164400" y="1804600"/>
              <a:ext cx="100000" cy="193275"/>
            </a:xfrm>
            <a:custGeom>
              <a:avLst/>
              <a:gdLst/>
              <a:ahLst/>
              <a:cxnLst/>
              <a:rect l="l" t="t" r="r" b="b"/>
              <a:pathLst>
                <a:path w="4000" h="7731" extrusionOk="0">
                  <a:moveTo>
                    <a:pt x="1" y="0"/>
                  </a:moveTo>
                  <a:lnTo>
                    <a:pt x="1" y="5844"/>
                  </a:lnTo>
                  <a:cubicBezTo>
                    <a:pt x="1" y="6890"/>
                    <a:pt x="862" y="7730"/>
                    <a:pt x="1908" y="7730"/>
                  </a:cubicBezTo>
                  <a:lnTo>
                    <a:pt x="2113" y="7730"/>
                  </a:lnTo>
                  <a:cubicBezTo>
                    <a:pt x="3159" y="7730"/>
                    <a:pt x="3999" y="6890"/>
                    <a:pt x="3999" y="5844"/>
                  </a:cubicBezTo>
                  <a:lnTo>
                    <a:pt x="3999"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483;p64">
              <a:extLst>
                <a:ext uri="{FF2B5EF4-FFF2-40B4-BE49-F238E27FC236}">
                  <a16:creationId xmlns:a16="http://schemas.microsoft.com/office/drawing/2014/main" id="{962939E1-3CBC-4E3D-83B5-82AD146D1EB9}"/>
                </a:ext>
              </a:extLst>
            </p:cNvPr>
            <p:cNvSpPr/>
            <p:nvPr/>
          </p:nvSpPr>
          <p:spPr>
            <a:xfrm>
              <a:off x="6136725" y="1627225"/>
              <a:ext cx="155875" cy="55400"/>
            </a:xfrm>
            <a:custGeom>
              <a:avLst/>
              <a:gdLst/>
              <a:ahLst/>
              <a:cxnLst/>
              <a:rect l="l" t="t" r="r" b="b"/>
              <a:pathLst>
                <a:path w="6235" h="2216" extrusionOk="0">
                  <a:moveTo>
                    <a:pt x="1" y="1"/>
                  </a:moveTo>
                  <a:lnTo>
                    <a:pt x="1" y="2215"/>
                  </a:lnTo>
                  <a:lnTo>
                    <a:pt x="6234" y="2215"/>
                  </a:lnTo>
                  <a:lnTo>
                    <a:pt x="6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484;p64">
              <a:extLst>
                <a:ext uri="{FF2B5EF4-FFF2-40B4-BE49-F238E27FC236}">
                  <a16:creationId xmlns:a16="http://schemas.microsoft.com/office/drawing/2014/main" id="{A1F1C278-9A1D-7AF9-C849-D3492D68805F}"/>
                </a:ext>
              </a:extLst>
            </p:cNvPr>
            <p:cNvSpPr/>
            <p:nvPr/>
          </p:nvSpPr>
          <p:spPr>
            <a:xfrm>
              <a:off x="6379200" y="1663100"/>
              <a:ext cx="128675" cy="377325"/>
            </a:xfrm>
            <a:custGeom>
              <a:avLst/>
              <a:gdLst/>
              <a:ahLst/>
              <a:cxnLst/>
              <a:rect l="l" t="t" r="r" b="b"/>
              <a:pathLst>
                <a:path w="5147" h="15093" extrusionOk="0">
                  <a:moveTo>
                    <a:pt x="0" y="1"/>
                  </a:moveTo>
                  <a:lnTo>
                    <a:pt x="0" y="12652"/>
                  </a:lnTo>
                  <a:cubicBezTo>
                    <a:pt x="0" y="13985"/>
                    <a:pt x="1087" y="15092"/>
                    <a:pt x="2440" y="15092"/>
                  </a:cubicBezTo>
                  <a:lnTo>
                    <a:pt x="2707" y="15092"/>
                  </a:lnTo>
                  <a:cubicBezTo>
                    <a:pt x="4040" y="15092"/>
                    <a:pt x="5147" y="13985"/>
                    <a:pt x="5147" y="12652"/>
                  </a:cubicBezTo>
                  <a:lnTo>
                    <a:pt x="51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485;p64">
              <a:extLst>
                <a:ext uri="{FF2B5EF4-FFF2-40B4-BE49-F238E27FC236}">
                  <a16:creationId xmlns:a16="http://schemas.microsoft.com/office/drawing/2014/main" id="{A0F5B873-57D4-865B-B7C7-64E4E93C1431}"/>
                </a:ext>
              </a:extLst>
            </p:cNvPr>
            <p:cNvSpPr/>
            <p:nvPr/>
          </p:nvSpPr>
          <p:spPr>
            <a:xfrm>
              <a:off x="6393550" y="1851750"/>
              <a:ext cx="99975" cy="146125"/>
            </a:xfrm>
            <a:custGeom>
              <a:avLst/>
              <a:gdLst/>
              <a:ahLst/>
              <a:cxnLst/>
              <a:rect l="l" t="t" r="r" b="b"/>
              <a:pathLst>
                <a:path w="3999" h="5845" extrusionOk="0">
                  <a:moveTo>
                    <a:pt x="0" y="1"/>
                  </a:moveTo>
                  <a:lnTo>
                    <a:pt x="0" y="3958"/>
                  </a:lnTo>
                  <a:cubicBezTo>
                    <a:pt x="0" y="5004"/>
                    <a:pt x="841" y="5844"/>
                    <a:pt x="1887" y="5844"/>
                  </a:cubicBezTo>
                  <a:lnTo>
                    <a:pt x="2092" y="5844"/>
                  </a:lnTo>
                  <a:cubicBezTo>
                    <a:pt x="3138" y="5844"/>
                    <a:pt x="3999" y="5004"/>
                    <a:pt x="3999" y="3958"/>
                  </a:cubicBezTo>
                  <a:lnTo>
                    <a:pt x="3999"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486;p64">
              <a:extLst>
                <a:ext uri="{FF2B5EF4-FFF2-40B4-BE49-F238E27FC236}">
                  <a16:creationId xmlns:a16="http://schemas.microsoft.com/office/drawing/2014/main" id="{0EBA7B69-333E-D789-D330-22144B459135}"/>
                </a:ext>
              </a:extLst>
            </p:cNvPr>
            <p:cNvSpPr/>
            <p:nvPr/>
          </p:nvSpPr>
          <p:spPr>
            <a:xfrm>
              <a:off x="6365875" y="1627225"/>
              <a:ext cx="155350" cy="55400"/>
            </a:xfrm>
            <a:custGeom>
              <a:avLst/>
              <a:gdLst/>
              <a:ahLst/>
              <a:cxnLst/>
              <a:rect l="l" t="t" r="r" b="b"/>
              <a:pathLst>
                <a:path w="6214" h="2216" extrusionOk="0">
                  <a:moveTo>
                    <a:pt x="0" y="1"/>
                  </a:moveTo>
                  <a:lnTo>
                    <a:pt x="0" y="2215"/>
                  </a:lnTo>
                  <a:lnTo>
                    <a:pt x="6213" y="2215"/>
                  </a:lnTo>
                  <a:lnTo>
                    <a:pt x="6213"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487;p64">
              <a:extLst>
                <a:ext uri="{FF2B5EF4-FFF2-40B4-BE49-F238E27FC236}">
                  <a16:creationId xmlns:a16="http://schemas.microsoft.com/office/drawing/2014/main" id="{3E6B4BD5-DD1A-5463-F360-97DF9DB0A8A2}"/>
                </a:ext>
              </a:extLst>
            </p:cNvPr>
            <p:cNvSpPr/>
            <p:nvPr/>
          </p:nvSpPr>
          <p:spPr>
            <a:xfrm>
              <a:off x="6607825" y="1663100"/>
              <a:ext cx="129200" cy="377325"/>
            </a:xfrm>
            <a:custGeom>
              <a:avLst/>
              <a:gdLst/>
              <a:ahLst/>
              <a:cxnLst/>
              <a:rect l="l" t="t" r="r" b="b"/>
              <a:pathLst>
                <a:path w="5168" h="15093" extrusionOk="0">
                  <a:moveTo>
                    <a:pt x="0" y="1"/>
                  </a:moveTo>
                  <a:lnTo>
                    <a:pt x="0" y="12652"/>
                  </a:lnTo>
                  <a:cubicBezTo>
                    <a:pt x="0" y="13985"/>
                    <a:pt x="1108" y="15092"/>
                    <a:pt x="2440" y="15092"/>
                  </a:cubicBezTo>
                  <a:lnTo>
                    <a:pt x="2727" y="15092"/>
                  </a:lnTo>
                  <a:cubicBezTo>
                    <a:pt x="4060" y="15092"/>
                    <a:pt x="5167" y="13985"/>
                    <a:pt x="5167" y="12652"/>
                  </a:cubicBezTo>
                  <a:lnTo>
                    <a:pt x="51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488;p64">
              <a:extLst>
                <a:ext uri="{FF2B5EF4-FFF2-40B4-BE49-F238E27FC236}">
                  <a16:creationId xmlns:a16="http://schemas.microsoft.com/office/drawing/2014/main" id="{7BF8D7B2-D0D4-8377-8341-E8B9679A0937}"/>
                </a:ext>
              </a:extLst>
            </p:cNvPr>
            <p:cNvSpPr/>
            <p:nvPr/>
          </p:nvSpPr>
          <p:spPr>
            <a:xfrm>
              <a:off x="6622175" y="1779475"/>
              <a:ext cx="100500" cy="218400"/>
            </a:xfrm>
            <a:custGeom>
              <a:avLst/>
              <a:gdLst/>
              <a:ahLst/>
              <a:cxnLst/>
              <a:rect l="l" t="t" r="r" b="b"/>
              <a:pathLst>
                <a:path w="4020" h="8736" extrusionOk="0">
                  <a:moveTo>
                    <a:pt x="0" y="0"/>
                  </a:moveTo>
                  <a:lnTo>
                    <a:pt x="0" y="6849"/>
                  </a:lnTo>
                  <a:cubicBezTo>
                    <a:pt x="0" y="7895"/>
                    <a:pt x="862" y="8735"/>
                    <a:pt x="1907" y="8735"/>
                  </a:cubicBezTo>
                  <a:lnTo>
                    <a:pt x="2112" y="8735"/>
                  </a:lnTo>
                  <a:cubicBezTo>
                    <a:pt x="3158" y="8735"/>
                    <a:pt x="4019" y="7895"/>
                    <a:pt x="4019" y="6849"/>
                  </a:cubicBezTo>
                  <a:lnTo>
                    <a:pt x="4019"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489;p64">
              <a:extLst>
                <a:ext uri="{FF2B5EF4-FFF2-40B4-BE49-F238E27FC236}">
                  <a16:creationId xmlns:a16="http://schemas.microsoft.com/office/drawing/2014/main" id="{F8C80BF5-F662-8C3A-916C-1B06D68722C6}"/>
                </a:ext>
              </a:extLst>
            </p:cNvPr>
            <p:cNvSpPr/>
            <p:nvPr/>
          </p:nvSpPr>
          <p:spPr>
            <a:xfrm>
              <a:off x="6594500" y="1627225"/>
              <a:ext cx="155850" cy="55400"/>
            </a:xfrm>
            <a:custGeom>
              <a:avLst/>
              <a:gdLst/>
              <a:ahLst/>
              <a:cxnLst/>
              <a:rect l="l" t="t" r="r" b="b"/>
              <a:pathLst>
                <a:path w="6234" h="2216" extrusionOk="0">
                  <a:moveTo>
                    <a:pt x="0" y="1"/>
                  </a:moveTo>
                  <a:lnTo>
                    <a:pt x="0" y="2215"/>
                  </a:lnTo>
                  <a:lnTo>
                    <a:pt x="6234" y="2215"/>
                  </a:lnTo>
                  <a:lnTo>
                    <a:pt x="6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490;p64">
              <a:extLst>
                <a:ext uri="{FF2B5EF4-FFF2-40B4-BE49-F238E27FC236}">
                  <a16:creationId xmlns:a16="http://schemas.microsoft.com/office/drawing/2014/main" id="{F4472818-D5CD-80CB-7621-A1B50766CD33}"/>
                </a:ext>
              </a:extLst>
            </p:cNvPr>
            <p:cNvSpPr/>
            <p:nvPr/>
          </p:nvSpPr>
          <p:spPr>
            <a:xfrm>
              <a:off x="6059325" y="1673875"/>
              <a:ext cx="767925" cy="439850"/>
            </a:xfrm>
            <a:custGeom>
              <a:avLst/>
              <a:gdLst/>
              <a:ahLst/>
              <a:cxnLst/>
              <a:rect l="l" t="t" r="r" b="b"/>
              <a:pathLst>
                <a:path w="30717" h="17594" extrusionOk="0">
                  <a:moveTo>
                    <a:pt x="1" y="1"/>
                  </a:moveTo>
                  <a:lnTo>
                    <a:pt x="1" y="9986"/>
                  </a:lnTo>
                  <a:cubicBezTo>
                    <a:pt x="1" y="14190"/>
                    <a:pt x="3425" y="17593"/>
                    <a:pt x="7608" y="17593"/>
                  </a:cubicBezTo>
                  <a:lnTo>
                    <a:pt x="23109" y="17593"/>
                  </a:lnTo>
                  <a:cubicBezTo>
                    <a:pt x="27312" y="17593"/>
                    <a:pt x="30716" y="14190"/>
                    <a:pt x="30716" y="9986"/>
                  </a:cubicBezTo>
                  <a:lnTo>
                    <a:pt x="30716" y="1"/>
                  </a:lnTo>
                  <a:lnTo>
                    <a:pt x="29896" y="1"/>
                  </a:lnTo>
                  <a:lnTo>
                    <a:pt x="29896" y="9986"/>
                  </a:lnTo>
                  <a:cubicBezTo>
                    <a:pt x="29896" y="13718"/>
                    <a:pt x="26861" y="16773"/>
                    <a:pt x="23109" y="16773"/>
                  </a:cubicBezTo>
                  <a:lnTo>
                    <a:pt x="7608" y="16773"/>
                  </a:lnTo>
                  <a:cubicBezTo>
                    <a:pt x="3876" y="16773"/>
                    <a:pt x="841" y="13718"/>
                    <a:pt x="841" y="9986"/>
                  </a:cubicBezTo>
                  <a:lnTo>
                    <a:pt x="841"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491;p64">
              <a:extLst>
                <a:ext uri="{FF2B5EF4-FFF2-40B4-BE49-F238E27FC236}">
                  <a16:creationId xmlns:a16="http://schemas.microsoft.com/office/drawing/2014/main" id="{7055ED14-64AF-16D4-9A1A-2477764357AB}"/>
                </a:ext>
              </a:extLst>
            </p:cNvPr>
            <p:cNvSpPr/>
            <p:nvPr/>
          </p:nvSpPr>
          <p:spPr>
            <a:xfrm>
              <a:off x="6080350" y="1726675"/>
              <a:ext cx="726375" cy="54350"/>
            </a:xfrm>
            <a:custGeom>
              <a:avLst/>
              <a:gdLst/>
              <a:ahLst/>
              <a:cxnLst/>
              <a:rect l="l" t="t" r="r" b="b"/>
              <a:pathLst>
                <a:path w="29055" h="2174" extrusionOk="0">
                  <a:moveTo>
                    <a:pt x="0" y="1"/>
                  </a:moveTo>
                  <a:lnTo>
                    <a:pt x="0" y="2174"/>
                  </a:lnTo>
                  <a:lnTo>
                    <a:pt x="29055" y="2174"/>
                  </a:lnTo>
                  <a:lnTo>
                    <a:pt x="29055"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1796;p56">
            <a:extLst>
              <a:ext uri="{FF2B5EF4-FFF2-40B4-BE49-F238E27FC236}">
                <a16:creationId xmlns:a16="http://schemas.microsoft.com/office/drawing/2014/main" id="{037631D9-39E4-7B45-0BE8-265071A0CF5B}"/>
              </a:ext>
            </a:extLst>
          </p:cNvPr>
          <p:cNvGrpSpPr/>
          <p:nvPr/>
        </p:nvGrpSpPr>
        <p:grpSpPr>
          <a:xfrm>
            <a:off x="492633" y="3547424"/>
            <a:ext cx="898615" cy="986057"/>
            <a:chOff x="6197350" y="3104650"/>
            <a:chExt cx="793900" cy="871075"/>
          </a:xfrm>
        </p:grpSpPr>
        <p:sp>
          <p:nvSpPr>
            <p:cNvPr id="44" name="Google Shape;1797;p56">
              <a:extLst>
                <a:ext uri="{FF2B5EF4-FFF2-40B4-BE49-F238E27FC236}">
                  <a16:creationId xmlns:a16="http://schemas.microsoft.com/office/drawing/2014/main" id="{73C6A061-64BC-6B10-06D7-D45A1995146A}"/>
                </a:ext>
              </a:extLst>
            </p:cNvPr>
            <p:cNvSpPr/>
            <p:nvPr/>
          </p:nvSpPr>
          <p:spPr>
            <a:xfrm>
              <a:off x="6356775" y="3113900"/>
              <a:ext cx="98650" cy="104650"/>
            </a:xfrm>
            <a:custGeom>
              <a:avLst/>
              <a:gdLst/>
              <a:ahLst/>
              <a:cxnLst/>
              <a:rect l="l" t="t" r="r" b="b"/>
              <a:pathLst>
                <a:path w="3946" h="4186" extrusionOk="0">
                  <a:moveTo>
                    <a:pt x="1" y="0"/>
                  </a:moveTo>
                  <a:lnTo>
                    <a:pt x="242" y="3550"/>
                  </a:lnTo>
                  <a:cubicBezTo>
                    <a:pt x="264" y="3901"/>
                    <a:pt x="571" y="4186"/>
                    <a:pt x="921" y="4186"/>
                  </a:cubicBezTo>
                  <a:lnTo>
                    <a:pt x="3047" y="4186"/>
                  </a:lnTo>
                  <a:cubicBezTo>
                    <a:pt x="3398" y="4186"/>
                    <a:pt x="3705" y="3901"/>
                    <a:pt x="3727" y="3550"/>
                  </a:cubicBezTo>
                  <a:lnTo>
                    <a:pt x="3946"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798;p56">
              <a:extLst>
                <a:ext uri="{FF2B5EF4-FFF2-40B4-BE49-F238E27FC236}">
                  <a16:creationId xmlns:a16="http://schemas.microsoft.com/office/drawing/2014/main" id="{5152A667-3CDC-84BF-A163-9D11AD6B1D2F}"/>
                </a:ext>
              </a:extLst>
            </p:cNvPr>
            <p:cNvSpPr/>
            <p:nvPr/>
          </p:nvSpPr>
          <p:spPr>
            <a:xfrm>
              <a:off x="6356775" y="3104650"/>
              <a:ext cx="98650" cy="18275"/>
            </a:xfrm>
            <a:custGeom>
              <a:avLst/>
              <a:gdLst/>
              <a:ahLst/>
              <a:cxnLst/>
              <a:rect l="l" t="t" r="r" b="b"/>
              <a:pathLst>
                <a:path w="3946" h="731" extrusionOk="0">
                  <a:moveTo>
                    <a:pt x="1978" y="0"/>
                  </a:moveTo>
                  <a:cubicBezTo>
                    <a:pt x="1394" y="0"/>
                    <a:pt x="717" y="93"/>
                    <a:pt x="1" y="370"/>
                  </a:cubicBezTo>
                  <a:cubicBezTo>
                    <a:pt x="1" y="370"/>
                    <a:pt x="605" y="731"/>
                    <a:pt x="1774" y="731"/>
                  </a:cubicBezTo>
                  <a:cubicBezTo>
                    <a:pt x="2358" y="731"/>
                    <a:pt x="3084" y="641"/>
                    <a:pt x="3946" y="370"/>
                  </a:cubicBezTo>
                  <a:cubicBezTo>
                    <a:pt x="3946" y="370"/>
                    <a:pt x="3147" y="0"/>
                    <a:pt x="197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799;p56">
              <a:extLst>
                <a:ext uri="{FF2B5EF4-FFF2-40B4-BE49-F238E27FC236}">
                  <a16:creationId xmlns:a16="http://schemas.microsoft.com/office/drawing/2014/main" id="{684B7DC5-D7D6-ED75-BFDE-500124BC6A3E}"/>
                </a:ext>
              </a:extLst>
            </p:cNvPr>
            <p:cNvSpPr/>
            <p:nvPr/>
          </p:nvSpPr>
          <p:spPr>
            <a:xfrm>
              <a:off x="6368300" y="3135800"/>
              <a:ext cx="10425" cy="10450"/>
            </a:xfrm>
            <a:custGeom>
              <a:avLst/>
              <a:gdLst/>
              <a:ahLst/>
              <a:cxnLst/>
              <a:rect l="l" t="t" r="r" b="b"/>
              <a:pathLst>
                <a:path w="417" h="418" extrusionOk="0">
                  <a:moveTo>
                    <a:pt x="197" y="1"/>
                  </a:moveTo>
                  <a:cubicBezTo>
                    <a:pt x="88" y="1"/>
                    <a:pt x="0" y="88"/>
                    <a:pt x="0" y="198"/>
                  </a:cubicBezTo>
                  <a:cubicBezTo>
                    <a:pt x="0" y="308"/>
                    <a:pt x="88" y="417"/>
                    <a:pt x="197" y="417"/>
                  </a:cubicBezTo>
                  <a:cubicBezTo>
                    <a:pt x="329" y="417"/>
                    <a:pt x="417" y="308"/>
                    <a:pt x="417" y="198"/>
                  </a:cubicBezTo>
                  <a:cubicBezTo>
                    <a:pt x="417" y="88"/>
                    <a:pt x="329" y="1"/>
                    <a:pt x="197"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800;p56">
              <a:extLst>
                <a:ext uri="{FF2B5EF4-FFF2-40B4-BE49-F238E27FC236}">
                  <a16:creationId xmlns:a16="http://schemas.microsoft.com/office/drawing/2014/main" id="{E6C7D2CE-8D01-A9F0-03B1-E9FA22D625E6}"/>
                </a:ext>
              </a:extLst>
            </p:cNvPr>
            <p:cNvSpPr/>
            <p:nvPr/>
          </p:nvSpPr>
          <p:spPr>
            <a:xfrm>
              <a:off x="6403900" y="3137450"/>
              <a:ext cx="17025" cy="17000"/>
            </a:xfrm>
            <a:custGeom>
              <a:avLst/>
              <a:gdLst/>
              <a:ahLst/>
              <a:cxnLst/>
              <a:rect l="l" t="t" r="r" b="b"/>
              <a:pathLst>
                <a:path w="681" h="680" extrusionOk="0">
                  <a:moveTo>
                    <a:pt x="351" y="1"/>
                  </a:moveTo>
                  <a:cubicBezTo>
                    <a:pt x="154" y="1"/>
                    <a:pt x="1" y="154"/>
                    <a:pt x="1" y="351"/>
                  </a:cubicBezTo>
                  <a:cubicBezTo>
                    <a:pt x="1" y="527"/>
                    <a:pt x="154" y="680"/>
                    <a:pt x="351" y="680"/>
                  </a:cubicBezTo>
                  <a:cubicBezTo>
                    <a:pt x="527" y="680"/>
                    <a:pt x="680" y="527"/>
                    <a:pt x="680" y="351"/>
                  </a:cubicBezTo>
                  <a:cubicBezTo>
                    <a:pt x="680" y="154"/>
                    <a:pt x="527" y="1"/>
                    <a:pt x="35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801;p56">
              <a:extLst>
                <a:ext uri="{FF2B5EF4-FFF2-40B4-BE49-F238E27FC236}">
                  <a16:creationId xmlns:a16="http://schemas.microsoft.com/office/drawing/2014/main" id="{7FA5B07E-E26F-D972-9039-B89BCAC39A6E}"/>
                </a:ext>
              </a:extLst>
            </p:cNvPr>
            <p:cNvSpPr/>
            <p:nvPr/>
          </p:nvSpPr>
          <p:spPr>
            <a:xfrm>
              <a:off x="6380350" y="3170325"/>
              <a:ext cx="6050" cy="6600"/>
            </a:xfrm>
            <a:custGeom>
              <a:avLst/>
              <a:gdLst/>
              <a:ahLst/>
              <a:cxnLst/>
              <a:rect l="l" t="t" r="r" b="b"/>
              <a:pathLst>
                <a:path w="242" h="264" extrusionOk="0">
                  <a:moveTo>
                    <a:pt x="132" y="0"/>
                  </a:moveTo>
                  <a:cubicBezTo>
                    <a:pt x="44" y="0"/>
                    <a:pt x="0" y="66"/>
                    <a:pt x="0" y="132"/>
                  </a:cubicBezTo>
                  <a:cubicBezTo>
                    <a:pt x="0" y="198"/>
                    <a:pt x="44" y="263"/>
                    <a:pt x="132" y="263"/>
                  </a:cubicBezTo>
                  <a:cubicBezTo>
                    <a:pt x="198" y="263"/>
                    <a:pt x="241" y="198"/>
                    <a:pt x="241" y="132"/>
                  </a:cubicBezTo>
                  <a:cubicBezTo>
                    <a:pt x="241" y="66"/>
                    <a:pt x="198" y="0"/>
                    <a:pt x="13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802;p56">
              <a:extLst>
                <a:ext uri="{FF2B5EF4-FFF2-40B4-BE49-F238E27FC236}">
                  <a16:creationId xmlns:a16="http://schemas.microsoft.com/office/drawing/2014/main" id="{D940D024-8178-56A0-3940-B5B8C784F835}"/>
                </a:ext>
              </a:extLst>
            </p:cNvPr>
            <p:cNvSpPr/>
            <p:nvPr/>
          </p:nvSpPr>
          <p:spPr>
            <a:xfrm>
              <a:off x="6433500" y="3137450"/>
              <a:ext cx="6600" cy="6600"/>
            </a:xfrm>
            <a:custGeom>
              <a:avLst/>
              <a:gdLst/>
              <a:ahLst/>
              <a:cxnLst/>
              <a:rect l="l" t="t" r="r" b="b"/>
              <a:pathLst>
                <a:path w="264" h="264" extrusionOk="0">
                  <a:moveTo>
                    <a:pt x="132" y="1"/>
                  </a:moveTo>
                  <a:cubicBezTo>
                    <a:pt x="66" y="1"/>
                    <a:pt x="0" y="66"/>
                    <a:pt x="0" y="132"/>
                  </a:cubicBezTo>
                  <a:cubicBezTo>
                    <a:pt x="0" y="198"/>
                    <a:pt x="66" y="264"/>
                    <a:pt x="132" y="264"/>
                  </a:cubicBezTo>
                  <a:cubicBezTo>
                    <a:pt x="197" y="264"/>
                    <a:pt x="263" y="198"/>
                    <a:pt x="263" y="132"/>
                  </a:cubicBezTo>
                  <a:cubicBezTo>
                    <a:pt x="263" y="66"/>
                    <a:pt x="197"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803;p56">
              <a:extLst>
                <a:ext uri="{FF2B5EF4-FFF2-40B4-BE49-F238E27FC236}">
                  <a16:creationId xmlns:a16="http://schemas.microsoft.com/office/drawing/2014/main" id="{F4E5D94A-BBAB-366D-1A49-6302D151C371}"/>
                </a:ext>
              </a:extLst>
            </p:cNvPr>
            <p:cNvSpPr/>
            <p:nvPr/>
          </p:nvSpPr>
          <p:spPr>
            <a:xfrm>
              <a:off x="6423075" y="3170325"/>
              <a:ext cx="10450" cy="10425"/>
            </a:xfrm>
            <a:custGeom>
              <a:avLst/>
              <a:gdLst/>
              <a:ahLst/>
              <a:cxnLst/>
              <a:rect l="l" t="t" r="r" b="b"/>
              <a:pathLst>
                <a:path w="418" h="417" extrusionOk="0">
                  <a:moveTo>
                    <a:pt x="220" y="0"/>
                  </a:moveTo>
                  <a:cubicBezTo>
                    <a:pt x="88" y="0"/>
                    <a:pt x="1" y="88"/>
                    <a:pt x="1" y="198"/>
                  </a:cubicBezTo>
                  <a:cubicBezTo>
                    <a:pt x="1" y="329"/>
                    <a:pt x="88" y="417"/>
                    <a:pt x="220" y="417"/>
                  </a:cubicBezTo>
                  <a:cubicBezTo>
                    <a:pt x="329" y="417"/>
                    <a:pt x="417" y="329"/>
                    <a:pt x="417" y="198"/>
                  </a:cubicBezTo>
                  <a:cubicBezTo>
                    <a:pt x="417" y="88"/>
                    <a:pt x="329" y="0"/>
                    <a:pt x="22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804;p56">
              <a:extLst>
                <a:ext uri="{FF2B5EF4-FFF2-40B4-BE49-F238E27FC236}">
                  <a16:creationId xmlns:a16="http://schemas.microsoft.com/office/drawing/2014/main" id="{87FE95D1-0EF2-1BE0-22D3-8C2FA6F8D62F}"/>
                </a:ext>
              </a:extLst>
            </p:cNvPr>
            <p:cNvSpPr/>
            <p:nvPr/>
          </p:nvSpPr>
          <p:spPr>
            <a:xfrm>
              <a:off x="6389650" y="3187850"/>
              <a:ext cx="16475" cy="17025"/>
            </a:xfrm>
            <a:custGeom>
              <a:avLst/>
              <a:gdLst/>
              <a:ahLst/>
              <a:cxnLst/>
              <a:rect l="l" t="t" r="r" b="b"/>
              <a:pathLst>
                <a:path w="659" h="681" extrusionOk="0">
                  <a:moveTo>
                    <a:pt x="330" y="1"/>
                  </a:moveTo>
                  <a:cubicBezTo>
                    <a:pt x="154" y="1"/>
                    <a:pt x="1" y="154"/>
                    <a:pt x="1" y="351"/>
                  </a:cubicBezTo>
                  <a:cubicBezTo>
                    <a:pt x="1" y="527"/>
                    <a:pt x="154" y="680"/>
                    <a:pt x="330" y="680"/>
                  </a:cubicBezTo>
                  <a:cubicBezTo>
                    <a:pt x="505" y="680"/>
                    <a:pt x="658" y="527"/>
                    <a:pt x="658" y="351"/>
                  </a:cubicBezTo>
                  <a:cubicBezTo>
                    <a:pt x="658" y="154"/>
                    <a:pt x="505" y="1"/>
                    <a:pt x="33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805;p56">
              <a:extLst>
                <a:ext uri="{FF2B5EF4-FFF2-40B4-BE49-F238E27FC236}">
                  <a16:creationId xmlns:a16="http://schemas.microsoft.com/office/drawing/2014/main" id="{460F04EE-B8E8-6697-5197-475FBF888607}"/>
                </a:ext>
              </a:extLst>
            </p:cNvPr>
            <p:cNvSpPr/>
            <p:nvPr/>
          </p:nvSpPr>
          <p:spPr>
            <a:xfrm>
              <a:off x="6430200" y="3195525"/>
              <a:ext cx="6600" cy="6600"/>
            </a:xfrm>
            <a:custGeom>
              <a:avLst/>
              <a:gdLst/>
              <a:ahLst/>
              <a:cxnLst/>
              <a:rect l="l" t="t" r="r" b="b"/>
              <a:pathLst>
                <a:path w="264" h="264" extrusionOk="0">
                  <a:moveTo>
                    <a:pt x="132" y="1"/>
                  </a:moveTo>
                  <a:cubicBezTo>
                    <a:pt x="66" y="1"/>
                    <a:pt x="1" y="44"/>
                    <a:pt x="1" y="132"/>
                  </a:cubicBezTo>
                  <a:cubicBezTo>
                    <a:pt x="1" y="198"/>
                    <a:pt x="66" y="264"/>
                    <a:pt x="132" y="264"/>
                  </a:cubicBezTo>
                  <a:cubicBezTo>
                    <a:pt x="198" y="264"/>
                    <a:pt x="264" y="198"/>
                    <a:pt x="264" y="132"/>
                  </a:cubicBezTo>
                  <a:cubicBezTo>
                    <a:pt x="264" y="44"/>
                    <a:pt x="198"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806;p56">
              <a:extLst>
                <a:ext uri="{FF2B5EF4-FFF2-40B4-BE49-F238E27FC236}">
                  <a16:creationId xmlns:a16="http://schemas.microsoft.com/office/drawing/2014/main" id="{2F2A9018-888C-CBFC-6234-4A819F3D4952}"/>
                </a:ext>
              </a:extLst>
            </p:cNvPr>
            <p:cNvSpPr/>
            <p:nvPr/>
          </p:nvSpPr>
          <p:spPr>
            <a:xfrm>
              <a:off x="6349675" y="3186750"/>
              <a:ext cx="113425" cy="690350"/>
            </a:xfrm>
            <a:custGeom>
              <a:avLst/>
              <a:gdLst/>
              <a:ahLst/>
              <a:cxnLst/>
              <a:rect l="l" t="t" r="r" b="b"/>
              <a:pathLst>
                <a:path w="4537" h="27614" extrusionOk="0">
                  <a:moveTo>
                    <a:pt x="0" y="1"/>
                  </a:moveTo>
                  <a:lnTo>
                    <a:pt x="0" y="25159"/>
                  </a:lnTo>
                  <a:cubicBezTo>
                    <a:pt x="0" y="26496"/>
                    <a:pt x="1008" y="27614"/>
                    <a:pt x="2257" y="27614"/>
                  </a:cubicBezTo>
                  <a:cubicBezTo>
                    <a:pt x="3507" y="27614"/>
                    <a:pt x="4537" y="26496"/>
                    <a:pt x="4537" y="25159"/>
                  </a:cubicBezTo>
                  <a:lnTo>
                    <a:pt x="45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807;p56">
              <a:extLst>
                <a:ext uri="{FF2B5EF4-FFF2-40B4-BE49-F238E27FC236}">
                  <a16:creationId xmlns:a16="http://schemas.microsoft.com/office/drawing/2014/main" id="{50E37A80-66AF-1F9D-5F79-F57FCF0D5F0C}"/>
                </a:ext>
              </a:extLst>
            </p:cNvPr>
            <p:cNvSpPr/>
            <p:nvPr/>
          </p:nvSpPr>
          <p:spPr>
            <a:xfrm>
              <a:off x="6361725" y="3382500"/>
              <a:ext cx="88775" cy="427225"/>
            </a:xfrm>
            <a:custGeom>
              <a:avLst/>
              <a:gdLst/>
              <a:ahLst/>
              <a:cxnLst/>
              <a:rect l="l" t="t" r="r" b="b"/>
              <a:pathLst>
                <a:path w="3551" h="17089" extrusionOk="0">
                  <a:moveTo>
                    <a:pt x="321" y="1"/>
                  </a:moveTo>
                  <a:cubicBezTo>
                    <a:pt x="208" y="1"/>
                    <a:pt x="101" y="6"/>
                    <a:pt x="0" y="16"/>
                  </a:cubicBezTo>
                  <a:lnTo>
                    <a:pt x="0" y="15138"/>
                  </a:lnTo>
                  <a:cubicBezTo>
                    <a:pt x="0" y="16212"/>
                    <a:pt x="811" y="17088"/>
                    <a:pt x="1775" y="17088"/>
                  </a:cubicBezTo>
                  <a:cubicBezTo>
                    <a:pt x="2762" y="17088"/>
                    <a:pt x="3550" y="16212"/>
                    <a:pt x="3550" y="15138"/>
                  </a:cubicBezTo>
                  <a:lnTo>
                    <a:pt x="3550" y="236"/>
                  </a:lnTo>
                  <a:cubicBezTo>
                    <a:pt x="3302" y="315"/>
                    <a:pt x="3019" y="365"/>
                    <a:pt x="2699" y="365"/>
                  </a:cubicBezTo>
                  <a:cubicBezTo>
                    <a:pt x="2396" y="365"/>
                    <a:pt x="2060" y="320"/>
                    <a:pt x="1688" y="214"/>
                  </a:cubicBezTo>
                  <a:cubicBezTo>
                    <a:pt x="1148" y="62"/>
                    <a:pt x="699" y="1"/>
                    <a:pt x="32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808;p56">
              <a:extLst>
                <a:ext uri="{FF2B5EF4-FFF2-40B4-BE49-F238E27FC236}">
                  <a16:creationId xmlns:a16="http://schemas.microsoft.com/office/drawing/2014/main" id="{AC1486A6-7C4C-D168-E67A-12967784E1BF}"/>
                </a:ext>
              </a:extLst>
            </p:cNvPr>
            <p:cNvSpPr/>
            <p:nvPr/>
          </p:nvSpPr>
          <p:spPr>
            <a:xfrm>
              <a:off x="6562250" y="3113900"/>
              <a:ext cx="98625" cy="104650"/>
            </a:xfrm>
            <a:custGeom>
              <a:avLst/>
              <a:gdLst/>
              <a:ahLst/>
              <a:cxnLst/>
              <a:rect l="l" t="t" r="r" b="b"/>
              <a:pathLst>
                <a:path w="3945" h="4186" extrusionOk="0">
                  <a:moveTo>
                    <a:pt x="0" y="0"/>
                  </a:moveTo>
                  <a:lnTo>
                    <a:pt x="241" y="3550"/>
                  </a:lnTo>
                  <a:cubicBezTo>
                    <a:pt x="263" y="3901"/>
                    <a:pt x="570" y="4186"/>
                    <a:pt x="921" y="4186"/>
                  </a:cubicBezTo>
                  <a:lnTo>
                    <a:pt x="3046" y="4186"/>
                  </a:lnTo>
                  <a:cubicBezTo>
                    <a:pt x="3397" y="4186"/>
                    <a:pt x="3704" y="3901"/>
                    <a:pt x="3726" y="3550"/>
                  </a:cubicBezTo>
                  <a:lnTo>
                    <a:pt x="3945"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809;p56">
              <a:extLst>
                <a:ext uri="{FF2B5EF4-FFF2-40B4-BE49-F238E27FC236}">
                  <a16:creationId xmlns:a16="http://schemas.microsoft.com/office/drawing/2014/main" id="{2F3C70E8-F046-29B1-1127-74C927EAA281}"/>
                </a:ext>
              </a:extLst>
            </p:cNvPr>
            <p:cNvSpPr/>
            <p:nvPr/>
          </p:nvSpPr>
          <p:spPr>
            <a:xfrm>
              <a:off x="6562250" y="3104650"/>
              <a:ext cx="98625" cy="18275"/>
            </a:xfrm>
            <a:custGeom>
              <a:avLst/>
              <a:gdLst/>
              <a:ahLst/>
              <a:cxnLst/>
              <a:rect l="l" t="t" r="r" b="b"/>
              <a:pathLst>
                <a:path w="3945" h="731" extrusionOk="0">
                  <a:moveTo>
                    <a:pt x="1977" y="0"/>
                  </a:moveTo>
                  <a:cubicBezTo>
                    <a:pt x="1393" y="0"/>
                    <a:pt x="716" y="93"/>
                    <a:pt x="0" y="370"/>
                  </a:cubicBezTo>
                  <a:cubicBezTo>
                    <a:pt x="0" y="370"/>
                    <a:pt x="604" y="731"/>
                    <a:pt x="1773" y="731"/>
                  </a:cubicBezTo>
                  <a:cubicBezTo>
                    <a:pt x="2357" y="731"/>
                    <a:pt x="3083" y="641"/>
                    <a:pt x="3945" y="370"/>
                  </a:cubicBezTo>
                  <a:cubicBezTo>
                    <a:pt x="3945" y="370"/>
                    <a:pt x="3146" y="0"/>
                    <a:pt x="197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810;p56">
              <a:extLst>
                <a:ext uri="{FF2B5EF4-FFF2-40B4-BE49-F238E27FC236}">
                  <a16:creationId xmlns:a16="http://schemas.microsoft.com/office/drawing/2014/main" id="{936E89B7-49C1-8405-3F6D-410B7F2CF855}"/>
                </a:ext>
              </a:extLst>
            </p:cNvPr>
            <p:cNvSpPr/>
            <p:nvPr/>
          </p:nvSpPr>
          <p:spPr>
            <a:xfrm>
              <a:off x="6573750" y="3135800"/>
              <a:ext cx="10425" cy="10450"/>
            </a:xfrm>
            <a:custGeom>
              <a:avLst/>
              <a:gdLst/>
              <a:ahLst/>
              <a:cxnLst/>
              <a:rect l="l" t="t" r="r" b="b"/>
              <a:pathLst>
                <a:path w="417" h="418" extrusionOk="0">
                  <a:moveTo>
                    <a:pt x="198" y="1"/>
                  </a:moveTo>
                  <a:cubicBezTo>
                    <a:pt x="88" y="1"/>
                    <a:pt x="0" y="88"/>
                    <a:pt x="0" y="198"/>
                  </a:cubicBezTo>
                  <a:cubicBezTo>
                    <a:pt x="0" y="308"/>
                    <a:pt x="88" y="417"/>
                    <a:pt x="198" y="417"/>
                  </a:cubicBezTo>
                  <a:cubicBezTo>
                    <a:pt x="329" y="417"/>
                    <a:pt x="417" y="308"/>
                    <a:pt x="417" y="198"/>
                  </a:cubicBezTo>
                  <a:cubicBezTo>
                    <a:pt x="417" y="88"/>
                    <a:pt x="329" y="1"/>
                    <a:pt x="19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811;p56">
              <a:extLst>
                <a:ext uri="{FF2B5EF4-FFF2-40B4-BE49-F238E27FC236}">
                  <a16:creationId xmlns:a16="http://schemas.microsoft.com/office/drawing/2014/main" id="{898FF9A3-BCEF-2E61-32FD-6DE5E19AE874}"/>
                </a:ext>
              </a:extLst>
            </p:cNvPr>
            <p:cNvSpPr/>
            <p:nvPr/>
          </p:nvSpPr>
          <p:spPr>
            <a:xfrm>
              <a:off x="6609350" y="3137450"/>
              <a:ext cx="17025" cy="17000"/>
            </a:xfrm>
            <a:custGeom>
              <a:avLst/>
              <a:gdLst/>
              <a:ahLst/>
              <a:cxnLst/>
              <a:rect l="l" t="t" r="r" b="b"/>
              <a:pathLst>
                <a:path w="681" h="680" extrusionOk="0">
                  <a:moveTo>
                    <a:pt x="351" y="1"/>
                  </a:moveTo>
                  <a:cubicBezTo>
                    <a:pt x="154" y="1"/>
                    <a:pt x="1" y="154"/>
                    <a:pt x="1" y="351"/>
                  </a:cubicBezTo>
                  <a:cubicBezTo>
                    <a:pt x="1" y="527"/>
                    <a:pt x="154" y="680"/>
                    <a:pt x="351" y="680"/>
                  </a:cubicBezTo>
                  <a:cubicBezTo>
                    <a:pt x="527" y="680"/>
                    <a:pt x="680" y="527"/>
                    <a:pt x="680" y="351"/>
                  </a:cubicBezTo>
                  <a:cubicBezTo>
                    <a:pt x="680" y="154"/>
                    <a:pt x="527" y="1"/>
                    <a:pt x="35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812;p56">
              <a:extLst>
                <a:ext uri="{FF2B5EF4-FFF2-40B4-BE49-F238E27FC236}">
                  <a16:creationId xmlns:a16="http://schemas.microsoft.com/office/drawing/2014/main" id="{33A2689F-A47F-EF97-F8FF-FC541F5F289C}"/>
                </a:ext>
              </a:extLst>
            </p:cNvPr>
            <p:cNvSpPr/>
            <p:nvPr/>
          </p:nvSpPr>
          <p:spPr>
            <a:xfrm>
              <a:off x="6585800" y="3170325"/>
              <a:ext cx="6050" cy="6600"/>
            </a:xfrm>
            <a:custGeom>
              <a:avLst/>
              <a:gdLst/>
              <a:ahLst/>
              <a:cxnLst/>
              <a:rect l="l" t="t" r="r" b="b"/>
              <a:pathLst>
                <a:path w="242" h="264" extrusionOk="0">
                  <a:moveTo>
                    <a:pt x="132" y="0"/>
                  </a:moveTo>
                  <a:cubicBezTo>
                    <a:pt x="44" y="0"/>
                    <a:pt x="0" y="66"/>
                    <a:pt x="0" y="132"/>
                  </a:cubicBezTo>
                  <a:cubicBezTo>
                    <a:pt x="0" y="198"/>
                    <a:pt x="44" y="263"/>
                    <a:pt x="132" y="263"/>
                  </a:cubicBezTo>
                  <a:cubicBezTo>
                    <a:pt x="198" y="263"/>
                    <a:pt x="242" y="198"/>
                    <a:pt x="242" y="132"/>
                  </a:cubicBezTo>
                  <a:cubicBezTo>
                    <a:pt x="242" y="66"/>
                    <a:pt x="198" y="0"/>
                    <a:pt x="13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813;p56">
              <a:extLst>
                <a:ext uri="{FF2B5EF4-FFF2-40B4-BE49-F238E27FC236}">
                  <a16:creationId xmlns:a16="http://schemas.microsoft.com/office/drawing/2014/main" id="{DBCA6BA2-77BC-D5AF-FAC6-4376882604A8}"/>
                </a:ext>
              </a:extLst>
            </p:cNvPr>
            <p:cNvSpPr/>
            <p:nvPr/>
          </p:nvSpPr>
          <p:spPr>
            <a:xfrm>
              <a:off x="6638950" y="3137450"/>
              <a:ext cx="6600" cy="6600"/>
            </a:xfrm>
            <a:custGeom>
              <a:avLst/>
              <a:gdLst/>
              <a:ahLst/>
              <a:cxnLst/>
              <a:rect l="l" t="t" r="r" b="b"/>
              <a:pathLst>
                <a:path w="264" h="264" extrusionOk="0">
                  <a:moveTo>
                    <a:pt x="132" y="1"/>
                  </a:moveTo>
                  <a:cubicBezTo>
                    <a:pt x="66" y="1"/>
                    <a:pt x="0" y="66"/>
                    <a:pt x="0" y="132"/>
                  </a:cubicBezTo>
                  <a:cubicBezTo>
                    <a:pt x="0" y="198"/>
                    <a:pt x="66" y="264"/>
                    <a:pt x="132" y="264"/>
                  </a:cubicBezTo>
                  <a:cubicBezTo>
                    <a:pt x="197" y="264"/>
                    <a:pt x="263" y="198"/>
                    <a:pt x="263" y="132"/>
                  </a:cubicBezTo>
                  <a:cubicBezTo>
                    <a:pt x="263" y="66"/>
                    <a:pt x="197"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814;p56">
              <a:extLst>
                <a:ext uri="{FF2B5EF4-FFF2-40B4-BE49-F238E27FC236}">
                  <a16:creationId xmlns:a16="http://schemas.microsoft.com/office/drawing/2014/main" id="{32258DD9-A814-BC74-ADFD-B11A3802848F}"/>
                </a:ext>
              </a:extLst>
            </p:cNvPr>
            <p:cNvSpPr/>
            <p:nvPr/>
          </p:nvSpPr>
          <p:spPr>
            <a:xfrm>
              <a:off x="6628525" y="3170325"/>
              <a:ext cx="10450" cy="10425"/>
            </a:xfrm>
            <a:custGeom>
              <a:avLst/>
              <a:gdLst/>
              <a:ahLst/>
              <a:cxnLst/>
              <a:rect l="l" t="t" r="r" b="b"/>
              <a:pathLst>
                <a:path w="418" h="417" extrusionOk="0">
                  <a:moveTo>
                    <a:pt x="220" y="0"/>
                  </a:moveTo>
                  <a:cubicBezTo>
                    <a:pt x="89" y="0"/>
                    <a:pt x="1" y="88"/>
                    <a:pt x="1" y="198"/>
                  </a:cubicBezTo>
                  <a:cubicBezTo>
                    <a:pt x="1" y="329"/>
                    <a:pt x="89" y="417"/>
                    <a:pt x="220" y="417"/>
                  </a:cubicBezTo>
                  <a:cubicBezTo>
                    <a:pt x="330" y="417"/>
                    <a:pt x="417" y="329"/>
                    <a:pt x="417" y="198"/>
                  </a:cubicBezTo>
                  <a:cubicBezTo>
                    <a:pt x="417" y="88"/>
                    <a:pt x="330" y="0"/>
                    <a:pt x="22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815;p56">
              <a:extLst>
                <a:ext uri="{FF2B5EF4-FFF2-40B4-BE49-F238E27FC236}">
                  <a16:creationId xmlns:a16="http://schemas.microsoft.com/office/drawing/2014/main" id="{44E50969-C336-187A-BEA3-82E953A11BC8}"/>
                </a:ext>
              </a:extLst>
            </p:cNvPr>
            <p:cNvSpPr/>
            <p:nvPr/>
          </p:nvSpPr>
          <p:spPr>
            <a:xfrm>
              <a:off x="6595125" y="3187850"/>
              <a:ext cx="16450" cy="17025"/>
            </a:xfrm>
            <a:custGeom>
              <a:avLst/>
              <a:gdLst/>
              <a:ahLst/>
              <a:cxnLst/>
              <a:rect l="l" t="t" r="r" b="b"/>
              <a:pathLst>
                <a:path w="658" h="681" extrusionOk="0">
                  <a:moveTo>
                    <a:pt x="329" y="1"/>
                  </a:moveTo>
                  <a:cubicBezTo>
                    <a:pt x="153" y="1"/>
                    <a:pt x="0" y="154"/>
                    <a:pt x="0" y="351"/>
                  </a:cubicBezTo>
                  <a:cubicBezTo>
                    <a:pt x="0" y="527"/>
                    <a:pt x="153" y="680"/>
                    <a:pt x="329" y="680"/>
                  </a:cubicBezTo>
                  <a:cubicBezTo>
                    <a:pt x="504" y="680"/>
                    <a:pt x="657" y="527"/>
                    <a:pt x="657" y="351"/>
                  </a:cubicBezTo>
                  <a:cubicBezTo>
                    <a:pt x="657" y="154"/>
                    <a:pt x="504" y="1"/>
                    <a:pt x="32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816;p56">
              <a:extLst>
                <a:ext uri="{FF2B5EF4-FFF2-40B4-BE49-F238E27FC236}">
                  <a16:creationId xmlns:a16="http://schemas.microsoft.com/office/drawing/2014/main" id="{BCF8526F-D7D9-8966-0032-EE8108696AB9}"/>
                </a:ext>
              </a:extLst>
            </p:cNvPr>
            <p:cNvSpPr/>
            <p:nvPr/>
          </p:nvSpPr>
          <p:spPr>
            <a:xfrm>
              <a:off x="6635650" y="3195525"/>
              <a:ext cx="6600" cy="6600"/>
            </a:xfrm>
            <a:custGeom>
              <a:avLst/>
              <a:gdLst/>
              <a:ahLst/>
              <a:cxnLst/>
              <a:rect l="l" t="t" r="r" b="b"/>
              <a:pathLst>
                <a:path w="264" h="264" extrusionOk="0">
                  <a:moveTo>
                    <a:pt x="132" y="1"/>
                  </a:moveTo>
                  <a:cubicBezTo>
                    <a:pt x="66" y="1"/>
                    <a:pt x="1" y="44"/>
                    <a:pt x="1" y="132"/>
                  </a:cubicBezTo>
                  <a:cubicBezTo>
                    <a:pt x="1" y="198"/>
                    <a:pt x="66" y="264"/>
                    <a:pt x="132" y="264"/>
                  </a:cubicBezTo>
                  <a:cubicBezTo>
                    <a:pt x="198" y="264"/>
                    <a:pt x="264" y="198"/>
                    <a:pt x="264" y="132"/>
                  </a:cubicBezTo>
                  <a:cubicBezTo>
                    <a:pt x="264" y="44"/>
                    <a:pt x="198"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17;p56">
              <a:extLst>
                <a:ext uri="{FF2B5EF4-FFF2-40B4-BE49-F238E27FC236}">
                  <a16:creationId xmlns:a16="http://schemas.microsoft.com/office/drawing/2014/main" id="{DEDFFB4E-A511-C78B-B850-91918325185C}"/>
                </a:ext>
              </a:extLst>
            </p:cNvPr>
            <p:cNvSpPr/>
            <p:nvPr/>
          </p:nvSpPr>
          <p:spPr>
            <a:xfrm>
              <a:off x="6555125" y="3186750"/>
              <a:ext cx="113425" cy="690350"/>
            </a:xfrm>
            <a:custGeom>
              <a:avLst/>
              <a:gdLst/>
              <a:ahLst/>
              <a:cxnLst/>
              <a:rect l="l" t="t" r="r" b="b"/>
              <a:pathLst>
                <a:path w="4537" h="27614" extrusionOk="0">
                  <a:moveTo>
                    <a:pt x="0" y="1"/>
                  </a:moveTo>
                  <a:lnTo>
                    <a:pt x="0" y="25159"/>
                  </a:lnTo>
                  <a:cubicBezTo>
                    <a:pt x="0" y="26496"/>
                    <a:pt x="1008" y="27614"/>
                    <a:pt x="2257" y="27614"/>
                  </a:cubicBezTo>
                  <a:cubicBezTo>
                    <a:pt x="3507" y="27614"/>
                    <a:pt x="4537" y="26496"/>
                    <a:pt x="4537" y="25159"/>
                  </a:cubicBezTo>
                  <a:lnTo>
                    <a:pt x="45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18;p56">
              <a:extLst>
                <a:ext uri="{FF2B5EF4-FFF2-40B4-BE49-F238E27FC236}">
                  <a16:creationId xmlns:a16="http://schemas.microsoft.com/office/drawing/2014/main" id="{7DF130FF-E64D-231A-1A79-8E5A0BEE99CB}"/>
                </a:ext>
              </a:extLst>
            </p:cNvPr>
            <p:cNvSpPr/>
            <p:nvPr/>
          </p:nvSpPr>
          <p:spPr>
            <a:xfrm>
              <a:off x="6567175" y="3325525"/>
              <a:ext cx="88775" cy="484200"/>
            </a:xfrm>
            <a:custGeom>
              <a:avLst/>
              <a:gdLst/>
              <a:ahLst/>
              <a:cxnLst/>
              <a:rect l="l" t="t" r="r" b="b"/>
              <a:pathLst>
                <a:path w="3551" h="19368" extrusionOk="0">
                  <a:moveTo>
                    <a:pt x="321" y="1"/>
                  </a:moveTo>
                  <a:cubicBezTo>
                    <a:pt x="208" y="1"/>
                    <a:pt x="101" y="6"/>
                    <a:pt x="0" y="16"/>
                  </a:cubicBezTo>
                  <a:lnTo>
                    <a:pt x="0" y="17417"/>
                  </a:lnTo>
                  <a:cubicBezTo>
                    <a:pt x="0" y="18491"/>
                    <a:pt x="811" y="19367"/>
                    <a:pt x="1775" y="19367"/>
                  </a:cubicBezTo>
                  <a:cubicBezTo>
                    <a:pt x="2762" y="19367"/>
                    <a:pt x="3551" y="18491"/>
                    <a:pt x="3551" y="17417"/>
                  </a:cubicBezTo>
                  <a:lnTo>
                    <a:pt x="3551" y="235"/>
                  </a:lnTo>
                  <a:cubicBezTo>
                    <a:pt x="3302" y="314"/>
                    <a:pt x="3020" y="364"/>
                    <a:pt x="2699" y="364"/>
                  </a:cubicBezTo>
                  <a:cubicBezTo>
                    <a:pt x="2396" y="364"/>
                    <a:pt x="2060" y="320"/>
                    <a:pt x="1688" y="214"/>
                  </a:cubicBezTo>
                  <a:cubicBezTo>
                    <a:pt x="1148" y="62"/>
                    <a:pt x="699" y="1"/>
                    <a:pt x="321" y="1"/>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19;p56">
              <a:extLst>
                <a:ext uri="{FF2B5EF4-FFF2-40B4-BE49-F238E27FC236}">
                  <a16:creationId xmlns:a16="http://schemas.microsoft.com/office/drawing/2014/main" id="{B4B28724-B780-589B-D42C-B938DEA267A6}"/>
                </a:ext>
              </a:extLst>
            </p:cNvPr>
            <p:cNvSpPr/>
            <p:nvPr/>
          </p:nvSpPr>
          <p:spPr>
            <a:xfrm>
              <a:off x="6767700" y="3113900"/>
              <a:ext cx="98625" cy="104650"/>
            </a:xfrm>
            <a:custGeom>
              <a:avLst/>
              <a:gdLst/>
              <a:ahLst/>
              <a:cxnLst/>
              <a:rect l="l" t="t" r="r" b="b"/>
              <a:pathLst>
                <a:path w="3945" h="4186" extrusionOk="0">
                  <a:moveTo>
                    <a:pt x="0" y="0"/>
                  </a:moveTo>
                  <a:lnTo>
                    <a:pt x="241" y="3550"/>
                  </a:lnTo>
                  <a:cubicBezTo>
                    <a:pt x="263" y="3901"/>
                    <a:pt x="570" y="4186"/>
                    <a:pt x="921" y="4186"/>
                  </a:cubicBezTo>
                  <a:lnTo>
                    <a:pt x="3046" y="4186"/>
                  </a:lnTo>
                  <a:cubicBezTo>
                    <a:pt x="3397" y="4186"/>
                    <a:pt x="3704" y="3901"/>
                    <a:pt x="3726" y="3550"/>
                  </a:cubicBezTo>
                  <a:lnTo>
                    <a:pt x="3945"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20;p56">
              <a:extLst>
                <a:ext uri="{FF2B5EF4-FFF2-40B4-BE49-F238E27FC236}">
                  <a16:creationId xmlns:a16="http://schemas.microsoft.com/office/drawing/2014/main" id="{A5F072C5-48AA-3DE5-9A6E-DA78224A883B}"/>
                </a:ext>
              </a:extLst>
            </p:cNvPr>
            <p:cNvSpPr/>
            <p:nvPr/>
          </p:nvSpPr>
          <p:spPr>
            <a:xfrm>
              <a:off x="6767700" y="3104650"/>
              <a:ext cx="98625" cy="18275"/>
            </a:xfrm>
            <a:custGeom>
              <a:avLst/>
              <a:gdLst/>
              <a:ahLst/>
              <a:cxnLst/>
              <a:rect l="l" t="t" r="r" b="b"/>
              <a:pathLst>
                <a:path w="3945" h="731" extrusionOk="0">
                  <a:moveTo>
                    <a:pt x="1977" y="0"/>
                  </a:moveTo>
                  <a:cubicBezTo>
                    <a:pt x="1393" y="0"/>
                    <a:pt x="716" y="93"/>
                    <a:pt x="0" y="370"/>
                  </a:cubicBezTo>
                  <a:cubicBezTo>
                    <a:pt x="0" y="370"/>
                    <a:pt x="604" y="731"/>
                    <a:pt x="1773" y="731"/>
                  </a:cubicBezTo>
                  <a:cubicBezTo>
                    <a:pt x="2357" y="731"/>
                    <a:pt x="3083" y="641"/>
                    <a:pt x="3945" y="370"/>
                  </a:cubicBezTo>
                  <a:cubicBezTo>
                    <a:pt x="3945" y="370"/>
                    <a:pt x="3146" y="0"/>
                    <a:pt x="197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21;p56">
              <a:extLst>
                <a:ext uri="{FF2B5EF4-FFF2-40B4-BE49-F238E27FC236}">
                  <a16:creationId xmlns:a16="http://schemas.microsoft.com/office/drawing/2014/main" id="{B6714066-2978-D399-28A0-D01DEDFEB112}"/>
                </a:ext>
              </a:extLst>
            </p:cNvPr>
            <p:cNvSpPr/>
            <p:nvPr/>
          </p:nvSpPr>
          <p:spPr>
            <a:xfrm>
              <a:off x="6779200" y="3135800"/>
              <a:ext cx="10425" cy="10450"/>
            </a:xfrm>
            <a:custGeom>
              <a:avLst/>
              <a:gdLst/>
              <a:ahLst/>
              <a:cxnLst/>
              <a:rect l="l" t="t" r="r" b="b"/>
              <a:pathLst>
                <a:path w="417" h="418" extrusionOk="0">
                  <a:moveTo>
                    <a:pt x="198" y="1"/>
                  </a:moveTo>
                  <a:cubicBezTo>
                    <a:pt x="88" y="1"/>
                    <a:pt x="0" y="88"/>
                    <a:pt x="0" y="198"/>
                  </a:cubicBezTo>
                  <a:cubicBezTo>
                    <a:pt x="0" y="308"/>
                    <a:pt x="88" y="417"/>
                    <a:pt x="198" y="417"/>
                  </a:cubicBezTo>
                  <a:cubicBezTo>
                    <a:pt x="329" y="417"/>
                    <a:pt x="417" y="308"/>
                    <a:pt x="417" y="198"/>
                  </a:cubicBezTo>
                  <a:cubicBezTo>
                    <a:pt x="417" y="88"/>
                    <a:pt x="329" y="1"/>
                    <a:pt x="19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22;p56">
              <a:extLst>
                <a:ext uri="{FF2B5EF4-FFF2-40B4-BE49-F238E27FC236}">
                  <a16:creationId xmlns:a16="http://schemas.microsoft.com/office/drawing/2014/main" id="{BB9D88A8-CB41-A016-738A-3D7B772F554D}"/>
                </a:ext>
              </a:extLst>
            </p:cNvPr>
            <p:cNvSpPr/>
            <p:nvPr/>
          </p:nvSpPr>
          <p:spPr>
            <a:xfrm>
              <a:off x="6814800" y="3137450"/>
              <a:ext cx="17025" cy="17000"/>
            </a:xfrm>
            <a:custGeom>
              <a:avLst/>
              <a:gdLst/>
              <a:ahLst/>
              <a:cxnLst/>
              <a:rect l="l" t="t" r="r" b="b"/>
              <a:pathLst>
                <a:path w="681" h="680" extrusionOk="0">
                  <a:moveTo>
                    <a:pt x="352" y="1"/>
                  </a:moveTo>
                  <a:cubicBezTo>
                    <a:pt x="154" y="1"/>
                    <a:pt x="1" y="154"/>
                    <a:pt x="1" y="351"/>
                  </a:cubicBezTo>
                  <a:cubicBezTo>
                    <a:pt x="1" y="527"/>
                    <a:pt x="154" y="680"/>
                    <a:pt x="352" y="680"/>
                  </a:cubicBezTo>
                  <a:cubicBezTo>
                    <a:pt x="527" y="680"/>
                    <a:pt x="680" y="527"/>
                    <a:pt x="680" y="351"/>
                  </a:cubicBezTo>
                  <a:cubicBezTo>
                    <a:pt x="680" y="154"/>
                    <a:pt x="527" y="1"/>
                    <a:pt x="35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23;p56">
              <a:extLst>
                <a:ext uri="{FF2B5EF4-FFF2-40B4-BE49-F238E27FC236}">
                  <a16:creationId xmlns:a16="http://schemas.microsoft.com/office/drawing/2014/main" id="{AD67458B-7414-4BF8-31DD-76C963D34FC7}"/>
                </a:ext>
              </a:extLst>
            </p:cNvPr>
            <p:cNvSpPr/>
            <p:nvPr/>
          </p:nvSpPr>
          <p:spPr>
            <a:xfrm>
              <a:off x="6791250" y="3170325"/>
              <a:ext cx="6050" cy="6600"/>
            </a:xfrm>
            <a:custGeom>
              <a:avLst/>
              <a:gdLst/>
              <a:ahLst/>
              <a:cxnLst/>
              <a:rect l="l" t="t" r="r" b="b"/>
              <a:pathLst>
                <a:path w="242" h="264" extrusionOk="0">
                  <a:moveTo>
                    <a:pt x="132" y="0"/>
                  </a:moveTo>
                  <a:cubicBezTo>
                    <a:pt x="44" y="0"/>
                    <a:pt x="1" y="66"/>
                    <a:pt x="1" y="132"/>
                  </a:cubicBezTo>
                  <a:cubicBezTo>
                    <a:pt x="1" y="198"/>
                    <a:pt x="44" y="263"/>
                    <a:pt x="132" y="263"/>
                  </a:cubicBezTo>
                  <a:cubicBezTo>
                    <a:pt x="198" y="263"/>
                    <a:pt x="242" y="198"/>
                    <a:pt x="242" y="132"/>
                  </a:cubicBezTo>
                  <a:cubicBezTo>
                    <a:pt x="242" y="66"/>
                    <a:pt x="198" y="0"/>
                    <a:pt x="13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24;p56">
              <a:extLst>
                <a:ext uri="{FF2B5EF4-FFF2-40B4-BE49-F238E27FC236}">
                  <a16:creationId xmlns:a16="http://schemas.microsoft.com/office/drawing/2014/main" id="{81FF4F3E-9F07-7B4D-3EFE-E94B260B7497}"/>
                </a:ext>
              </a:extLst>
            </p:cNvPr>
            <p:cNvSpPr/>
            <p:nvPr/>
          </p:nvSpPr>
          <p:spPr>
            <a:xfrm>
              <a:off x="6844400" y="3137450"/>
              <a:ext cx="6600" cy="6600"/>
            </a:xfrm>
            <a:custGeom>
              <a:avLst/>
              <a:gdLst/>
              <a:ahLst/>
              <a:cxnLst/>
              <a:rect l="l" t="t" r="r" b="b"/>
              <a:pathLst>
                <a:path w="264" h="264" extrusionOk="0">
                  <a:moveTo>
                    <a:pt x="132" y="1"/>
                  </a:moveTo>
                  <a:cubicBezTo>
                    <a:pt x="66" y="1"/>
                    <a:pt x="0" y="66"/>
                    <a:pt x="0" y="132"/>
                  </a:cubicBezTo>
                  <a:cubicBezTo>
                    <a:pt x="0" y="198"/>
                    <a:pt x="66" y="264"/>
                    <a:pt x="132" y="264"/>
                  </a:cubicBezTo>
                  <a:cubicBezTo>
                    <a:pt x="198" y="264"/>
                    <a:pt x="263" y="198"/>
                    <a:pt x="263" y="132"/>
                  </a:cubicBezTo>
                  <a:cubicBezTo>
                    <a:pt x="263" y="66"/>
                    <a:pt x="198"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25;p56">
              <a:extLst>
                <a:ext uri="{FF2B5EF4-FFF2-40B4-BE49-F238E27FC236}">
                  <a16:creationId xmlns:a16="http://schemas.microsoft.com/office/drawing/2014/main" id="{313D76C1-1DF9-41AC-291E-8C16839A78D3}"/>
                </a:ext>
              </a:extLst>
            </p:cNvPr>
            <p:cNvSpPr/>
            <p:nvPr/>
          </p:nvSpPr>
          <p:spPr>
            <a:xfrm>
              <a:off x="6833975" y="3170325"/>
              <a:ext cx="10450" cy="10425"/>
            </a:xfrm>
            <a:custGeom>
              <a:avLst/>
              <a:gdLst/>
              <a:ahLst/>
              <a:cxnLst/>
              <a:rect l="l" t="t" r="r" b="b"/>
              <a:pathLst>
                <a:path w="418" h="417" extrusionOk="0">
                  <a:moveTo>
                    <a:pt x="220" y="0"/>
                  </a:moveTo>
                  <a:cubicBezTo>
                    <a:pt x="89" y="0"/>
                    <a:pt x="1" y="88"/>
                    <a:pt x="1" y="198"/>
                  </a:cubicBezTo>
                  <a:cubicBezTo>
                    <a:pt x="1" y="329"/>
                    <a:pt x="89" y="417"/>
                    <a:pt x="220" y="417"/>
                  </a:cubicBezTo>
                  <a:cubicBezTo>
                    <a:pt x="330" y="417"/>
                    <a:pt x="417" y="329"/>
                    <a:pt x="417" y="198"/>
                  </a:cubicBezTo>
                  <a:cubicBezTo>
                    <a:pt x="417" y="88"/>
                    <a:pt x="330" y="0"/>
                    <a:pt x="22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26;p56">
              <a:extLst>
                <a:ext uri="{FF2B5EF4-FFF2-40B4-BE49-F238E27FC236}">
                  <a16:creationId xmlns:a16="http://schemas.microsoft.com/office/drawing/2014/main" id="{A4E3EFCF-705C-B230-6FE0-A079B86A973B}"/>
                </a:ext>
              </a:extLst>
            </p:cNvPr>
            <p:cNvSpPr/>
            <p:nvPr/>
          </p:nvSpPr>
          <p:spPr>
            <a:xfrm>
              <a:off x="6800575" y="3187850"/>
              <a:ext cx="16450" cy="17025"/>
            </a:xfrm>
            <a:custGeom>
              <a:avLst/>
              <a:gdLst/>
              <a:ahLst/>
              <a:cxnLst/>
              <a:rect l="l" t="t" r="r" b="b"/>
              <a:pathLst>
                <a:path w="658" h="681" extrusionOk="0">
                  <a:moveTo>
                    <a:pt x="329" y="1"/>
                  </a:moveTo>
                  <a:cubicBezTo>
                    <a:pt x="154" y="1"/>
                    <a:pt x="0" y="154"/>
                    <a:pt x="0" y="351"/>
                  </a:cubicBezTo>
                  <a:cubicBezTo>
                    <a:pt x="0" y="527"/>
                    <a:pt x="154" y="680"/>
                    <a:pt x="329" y="680"/>
                  </a:cubicBezTo>
                  <a:cubicBezTo>
                    <a:pt x="504" y="680"/>
                    <a:pt x="658" y="527"/>
                    <a:pt x="658" y="351"/>
                  </a:cubicBezTo>
                  <a:cubicBezTo>
                    <a:pt x="658" y="154"/>
                    <a:pt x="504" y="1"/>
                    <a:pt x="32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27;p56">
              <a:extLst>
                <a:ext uri="{FF2B5EF4-FFF2-40B4-BE49-F238E27FC236}">
                  <a16:creationId xmlns:a16="http://schemas.microsoft.com/office/drawing/2014/main" id="{67535917-39B9-4DF4-A35F-381586D7A06A}"/>
                </a:ext>
              </a:extLst>
            </p:cNvPr>
            <p:cNvSpPr/>
            <p:nvPr/>
          </p:nvSpPr>
          <p:spPr>
            <a:xfrm>
              <a:off x="6841100" y="3195525"/>
              <a:ext cx="6600" cy="6600"/>
            </a:xfrm>
            <a:custGeom>
              <a:avLst/>
              <a:gdLst/>
              <a:ahLst/>
              <a:cxnLst/>
              <a:rect l="l" t="t" r="r" b="b"/>
              <a:pathLst>
                <a:path w="264" h="264" extrusionOk="0">
                  <a:moveTo>
                    <a:pt x="132" y="1"/>
                  </a:moveTo>
                  <a:cubicBezTo>
                    <a:pt x="67" y="1"/>
                    <a:pt x="1" y="44"/>
                    <a:pt x="1" y="132"/>
                  </a:cubicBezTo>
                  <a:cubicBezTo>
                    <a:pt x="1" y="198"/>
                    <a:pt x="67" y="264"/>
                    <a:pt x="132" y="264"/>
                  </a:cubicBezTo>
                  <a:cubicBezTo>
                    <a:pt x="198" y="264"/>
                    <a:pt x="264" y="198"/>
                    <a:pt x="264" y="132"/>
                  </a:cubicBezTo>
                  <a:cubicBezTo>
                    <a:pt x="264" y="44"/>
                    <a:pt x="198"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28;p56">
              <a:extLst>
                <a:ext uri="{FF2B5EF4-FFF2-40B4-BE49-F238E27FC236}">
                  <a16:creationId xmlns:a16="http://schemas.microsoft.com/office/drawing/2014/main" id="{B907086E-FE78-9AA8-412C-2F2B988BDF43}"/>
                </a:ext>
              </a:extLst>
            </p:cNvPr>
            <p:cNvSpPr/>
            <p:nvPr/>
          </p:nvSpPr>
          <p:spPr>
            <a:xfrm>
              <a:off x="6760575" y="3186750"/>
              <a:ext cx="113425" cy="690350"/>
            </a:xfrm>
            <a:custGeom>
              <a:avLst/>
              <a:gdLst/>
              <a:ahLst/>
              <a:cxnLst/>
              <a:rect l="l" t="t" r="r" b="b"/>
              <a:pathLst>
                <a:path w="4537" h="27614" extrusionOk="0">
                  <a:moveTo>
                    <a:pt x="0" y="1"/>
                  </a:moveTo>
                  <a:lnTo>
                    <a:pt x="0" y="25159"/>
                  </a:lnTo>
                  <a:cubicBezTo>
                    <a:pt x="0" y="26496"/>
                    <a:pt x="1008" y="27614"/>
                    <a:pt x="2258" y="27614"/>
                  </a:cubicBezTo>
                  <a:cubicBezTo>
                    <a:pt x="3507" y="27614"/>
                    <a:pt x="4537" y="26496"/>
                    <a:pt x="4537" y="25159"/>
                  </a:cubicBezTo>
                  <a:lnTo>
                    <a:pt x="45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29;p56">
              <a:extLst>
                <a:ext uri="{FF2B5EF4-FFF2-40B4-BE49-F238E27FC236}">
                  <a16:creationId xmlns:a16="http://schemas.microsoft.com/office/drawing/2014/main" id="{CF03F528-E17F-9E99-8654-EC11CDA6DE01}"/>
                </a:ext>
              </a:extLst>
            </p:cNvPr>
            <p:cNvSpPr/>
            <p:nvPr/>
          </p:nvSpPr>
          <p:spPr>
            <a:xfrm>
              <a:off x="6772625" y="3460375"/>
              <a:ext cx="88775" cy="349350"/>
            </a:xfrm>
            <a:custGeom>
              <a:avLst/>
              <a:gdLst/>
              <a:ahLst/>
              <a:cxnLst/>
              <a:rect l="l" t="t" r="r" b="b"/>
              <a:pathLst>
                <a:path w="3551" h="13974" extrusionOk="0">
                  <a:moveTo>
                    <a:pt x="271" y="0"/>
                  </a:moveTo>
                  <a:cubicBezTo>
                    <a:pt x="177" y="0"/>
                    <a:pt x="86" y="5"/>
                    <a:pt x="1" y="13"/>
                  </a:cubicBezTo>
                  <a:lnTo>
                    <a:pt x="1" y="12023"/>
                  </a:lnTo>
                  <a:cubicBezTo>
                    <a:pt x="1" y="13097"/>
                    <a:pt x="811" y="13973"/>
                    <a:pt x="1776" y="13973"/>
                  </a:cubicBezTo>
                  <a:cubicBezTo>
                    <a:pt x="2762" y="13973"/>
                    <a:pt x="3551" y="13097"/>
                    <a:pt x="3551" y="12023"/>
                  </a:cubicBezTo>
                  <a:lnTo>
                    <a:pt x="3551" y="254"/>
                  </a:lnTo>
                  <a:cubicBezTo>
                    <a:pt x="3310" y="331"/>
                    <a:pt x="3036" y="375"/>
                    <a:pt x="2726" y="375"/>
                  </a:cubicBezTo>
                  <a:cubicBezTo>
                    <a:pt x="2417" y="375"/>
                    <a:pt x="2071" y="331"/>
                    <a:pt x="1688" y="233"/>
                  </a:cubicBezTo>
                  <a:cubicBezTo>
                    <a:pt x="1124" y="74"/>
                    <a:pt x="660" y="0"/>
                    <a:pt x="271"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30;p56">
              <a:extLst>
                <a:ext uri="{FF2B5EF4-FFF2-40B4-BE49-F238E27FC236}">
                  <a16:creationId xmlns:a16="http://schemas.microsoft.com/office/drawing/2014/main" id="{5DB741B0-378A-52A4-C077-C4BA64107229}"/>
                </a:ext>
              </a:extLst>
            </p:cNvPr>
            <p:cNvSpPr/>
            <p:nvPr/>
          </p:nvSpPr>
          <p:spPr>
            <a:xfrm>
              <a:off x="6197350" y="3224575"/>
              <a:ext cx="793900" cy="51525"/>
            </a:xfrm>
            <a:custGeom>
              <a:avLst/>
              <a:gdLst/>
              <a:ahLst/>
              <a:cxnLst/>
              <a:rect l="l" t="t" r="r" b="b"/>
              <a:pathLst>
                <a:path w="31756" h="2061" extrusionOk="0">
                  <a:moveTo>
                    <a:pt x="1" y="0"/>
                  </a:moveTo>
                  <a:lnTo>
                    <a:pt x="1" y="2060"/>
                  </a:lnTo>
                  <a:lnTo>
                    <a:pt x="31756" y="2060"/>
                  </a:lnTo>
                  <a:lnTo>
                    <a:pt x="31756"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831;p56">
              <a:extLst>
                <a:ext uri="{FF2B5EF4-FFF2-40B4-BE49-F238E27FC236}">
                  <a16:creationId xmlns:a16="http://schemas.microsoft.com/office/drawing/2014/main" id="{66A53371-60D6-34D5-8AFA-CA2FB700802C}"/>
                </a:ext>
              </a:extLst>
            </p:cNvPr>
            <p:cNvSpPr/>
            <p:nvPr/>
          </p:nvSpPr>
          <p:spPr>
            <a:xfrm>
              <a:off x="6265850" y="3270025"/>
              <a:ext cx="656925" cy="705700"/>
            </a:xfrm>
            <a:custGeom>
              <a:avLst/>
              <a:gdLst/>
              <a:ahLst/>
              <a:cxnLst/>
              <a:rect l="l" t="t" r="r" b="b"/>
              <a:pathLst>
                <a:path w="26277" h="28228" extrusionOk="0">
                  <a:moveTo>
                    <a:pt x="0" y="1"/>
                  </a:moveTo>
                  <a:lnTo>
                    <a:pt x="0" y="22069"/>
                  </a:lnTo>
                  <a:cubicBezTo>
                    <a:pt x="0" y="25466"/>
                    <a:pt x="2761" y="28228"/>
                    <a:pt x="6158" y="28228"/>
                  </a:cubicBezTo>
                  <a:lnTo>
                    <a:pt x="20118" y="28228"/>
                  </a:lnTo>
                  <a:cubicBezTo>
                    <a:pt x="23515" y="28228"/>
                    <a:pt x="26276" y="25466"/>
                    <a:pt x="26276" y="22069"/>
                  </a:cubicBezTo>
                  <a:lnTo>
                    <a:pt x="26276" y="242"/>
                  </a:lnTo>
                  <a:lnTo>
                    <a:pt x="25443" y="242"/>
                  </a:lnTo>
                  <a:lnTo>
                    <a:pt x="25443" y="22069"/>
                  </a:lnTo>
                  <a:cubicBezTo>
                    <a:pt x="25443" y="25006"/>
                    <a:pt x="23055" y="27395"/>
                    <a:pt x="20118" y="27395"/>
                  </a:cubicBezTo>
                  <a:lnTo>
                    <a:pt x="6158" y="27395"/>
                  </a:lnTo>
                  <a:cubicBezTo>
                    <a:pt x="3222" y="27395"/>
                    <a:pt x="811" y="25006"/>
                    <a:pt x="811" y="22069"/>
                  </a:cubicBezTo>
                  <a:lnTo>
                    <a:pt x="811"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29" name="Picture 10">
            <a:extLst>
              <a:ext uri="{FF2B5EF4-FFF2-40B4-BE49-F238E27FC236}">
                <a16:creationId xmlns:a16="http://schemas.microsoft.com/office/drawing/2014/main" id="{69CB0204-CD92-2F77-ED31-4342694E45C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75935" y="296754"/>
            <a:ext cx="877530" cy="888638"/>
          </a:xfrm>
          <a:prstGeom prst="rect">
            <a:avLst/>
          </a:prstGeom>
        </p:spPr>
      </p:pic>
    </p:spTree>
  </p:cSld>
  <p:clrMapOvr>
    <a:masterClrMapping/>
  </p:clrMapOvr>
  <mc:AlternateContent xmlns:mc="http://schemas.openxmlformats.org/markup-compatibility/2006">
    <mc:Choice xmlns:p15="http://schemas.microsoft.com/office/powerpoint/2012/main" Requires="p15">
      <p:transition spd="med">
        <p15:prstTrans prst="peelOff"/>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randombar(horizontal)">
                                      <p:cBhvr>
                                        <p:cTn id="15" dur="500"/>
                                        <p:tgtEl>
                                          <p:spTgt spid="43"/>
                                        </p:tgtEl>
                                      </p:cBhvr>
                                    </p:animEffect>
                                  </p:childTnLst>
                                </p:cTn>
                              </p:par>
                              <p:par>
                                <p:cTn id="16" presetID="14" presetClass="entr" presetSubtype="1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randombar(horizontal)">
                                      <p:cBhvr>
                                        <p:cTn id="1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16893AB8-406D-FC72-4644-0155557EA2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460358" y="358881"/>
            <a:ext cx="3575797" cy="4784619"/>
          </a:xfrm>
          <a:prstGeom prst="rect">
            <a:avLst/>
          </a:prstGeom>
        </p:spPr>
      </p:pic>
      <p:sp>
        <p:nvSpPr>
          <p:cNvPr id="23" name="Isosceles Triangle 22"/>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26" name="Rounded Rectangle 25">
            <a:hlinkClick r:id="rId6" action="ppaction://hlinksldjump"/>
          </p:cNvPr>
          <p:cNvSpPr/>
          <p:nvPr/>
        </p:nvSpPr>
        <p:spPr>
          <a:xfrm>
            <a:off x="643354" y="2083578"/>
            <a:ext cx="1003266" cy="1003266"/>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1766792" y="2083578"/>
            <a:ext cx="1003266" cy="1003266"/>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2890229" y="2083578"/>
            <a:ext cx="1003266" cy="1003266"/>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643922" y="3243133"/>
            <a:ext cx="1003266" cy="1003266"/>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1767360" y="3243133"/>
            <a:ext cx="1003266" cy="1003266"/>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2890797" y="3243133"/>
            <a:ext cx="1003266" cy="1003266"/>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6</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305827" y="514679"/>
            <a:ext cx="3833422" cy="1454244"/>
          </a:xfrm>
          <a:prstGeom prst="rect">
            <a:avLst/>
          </a:prstGeom>
          <a:noFill/>
        </p:spPr>
        <p:txBody>
          <a:bodyPr wrap="none" lIns="68580" tIns="34290" rIns="68580" bIns="34290">
            <a:spAutoFit/>
          </a:bodyPr>
          <a:lstStyle/>
          <a:p>
            <a:pPr algn="ctr" defTabSz="685800">
              <a:buClrTx/>
              <a:defRPr/>
            </a:pPr>
            <a:r>
              <a:rPr lang="en-US" sz="4500" b="1" kern="1200"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685800">
              <a:buClrTx/>
              <a:defRPr/>
            </a:pPr>
            <a:r>
              <a:rPr lang="en-US" sz="4500" b="1" kern="1200"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3605" y="1077494"/>
            <a:ext cx="371475" cy="328613"/>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22304" y="1348950"/>
            <a:ext cx="371475" cy="328613"/>
          </a:xfrm>
          <a:prstGeom prst="rect">
            <a:avLst/>
          </a:prstGeom>
        </p:spPr>
      </p:pic>
      <p:pic>
        <p:nvPicPr>
          <p:cNvPr id="46" name="Picture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89363" y="953554"/>
            <a:ext cx="371475" cy="328613"/>
          </a:xfrm>
          <a:prstGeom prst="rect">
            <a:avLst/>
          </a:prstGeom>
        </p:spPr>
      </p:pic>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33873" y="358881"/>
            <a:ext cx="535781" cy="892969"/>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7285614" y="-520300"/>
            <a:ext cx="457200" cy="457200"/>
          </a:xfrm>
          <a:prstGeom prst="rect">
            <a:avLst/>
          </a:prstGeom>
        </p:spPr>
      </p:pic>
      <p:sp>
        <p:nvSpPr>
          <p:cNvPr id="31" name="Isosceles Triangle 30"/>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32" name="Isosceles Triangle 31"/>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33" name="Isosceles Triangle 32"/>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34" name="Isosceles Triangle 33"/>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Isosceles Triangle 41"/>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3" name="Isosceles Triangle 42"/>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8" name="Isosceles Triangle 47"/>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9" name="Isosceles Triangle 48"/>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0" name="Isosceles Triangle 49"/>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1" name="Isosceles Triangle 50"/>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2" name="Isosceles Triangle 51"/>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3" name="Isosceles Triangle 52"/>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4" name="Isosceles Triangle 53"/>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5" name="Isosceles Triangle 54"/>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6" name="Isosceles Triangle 55"/>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7" name="Isosceles Triangle 56"/>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8" name="Isosceles Triangle 57"/>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9" name="Isosceles Triangle 58"/>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60" name="Isosceles Triangle 59"/>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pic>
        <p:nvPicPr>
          <p:cNvPr id="8" name="Picture 7" descr="A picture containing text, orange&#10;&#10;Description automatically generated">
            <a:extLst>
              <a:ext uri="{FF2B5EF4-FFF2-40B4-BE49-F238E27FC236}">
                <a16:creationId xmlns:a16="http://schemas.microsoft.com/office/drawing/2014/main" id="{47FA7786-CB7A-C359-A5D8-E18B1B649DF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242353" y="237107"/>
            <a:ext cx="4011807" cy="4011807"/>
          </a:xfrm>
          <a:prstGeom prst="rect">
            <a:avLst/>
          </a:prstGeom>
        </p:spPr>
      </p:pic>
      <p:sp>
        <p:nvSpPr>
          <p:cNvPr id="61" name="Isosceles Triangle 60"/>
          <p:cNvSpPr/>
          <p:nvPr/>
        </p:nvSpPr>
        <p:spPr>
          <a:xfrm rot="16200000">
            <a:off x="8130403" y="1747985"/>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24" name="Heart 23">
            <a:hlinkClick r:id="" action="ppaction://noaction"/>
          </p:cNvPr>
          <p:cNvSpPr/>
          <p:nvPr/>
        </p:nvSpPr>
        <p:spPr>
          <a:xfrm rot="5400000">
            <a:off x="8513716" y="1939837"/>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pic>
        <p:nvPicPr>
          <p:cNvPr id="6" name="Picture 15">
            <a:hlinkClick r:id="rId16" action="ppaction://hlinksldjump"/>
            <a:extLst>
              <a:ext uri="{FF2B5EF4-FFF2-40B4-BE49-F238E27FC236}">
                <a16:creationId xmlns:a16="http://schemas.microsoft.com/office/drawing/2014/main" id="{24628667-4FA5-665A-4919-28238333744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6043" y="4631298"/>
            <a:ext cx="743670" cy="512203"/>
          </a:xfrm>
          <a:prstGeom prst="rect">
            <a:avLst/>
          </a:prstGeom>
        </p:spPr>
      </p:pic>
      <p:pic>
        <p:nvPicPr>
          <p:cNvPr id="14" name="Picture 13" descr="Icon&#10;&#10;Description automatically generated">
            <a:extLst>
              <a:ext uri="{FF2B5EF4-FFF2-40B4-BE49-F238E27FC236}">
                <a16:creationId xmlns:a16="http://schemas.microsoft.com/office/drawing/2014/main" id="{DF637F44-B7A1-54EC-E418-5F45D5F1DCB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966651" y="4013796"/>
            <a:ext cx="1011029" cy="1011029"/>
          </a:xfrm>
          <a:prstGeom prst="rect">
            <a:avLst/>
          </a:prstGeom>
        </p:spPr>
      </p:pic>
    </p:spTree>
    <p:extLst>
      <p:ext uri="{BB962C8B-B14F-4D97-AF65-F5344CB8AC3E}">
        <p14:creationId xmlns:p14="http://schemas.microsoft.com/office/powerpoint/2010/main" val="263299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4.81481E-6 L 1.25E-6 -0.02408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6"/>
                    </p:tgtEl>
                  </p:cond>
                </p:stCondLst>
                <p:endSync evt="end" delay="0">
                  <p:rtn val="all"/>
                </p:endSync>
                <p:childTnLst>
                  <p:par>
                    <p:cTn id="152" fill="hold">
                      <p:stCondLst>
                        <p:cond delay="0"/>
                      </p:stCondLst>
                      <p:childTnLst>
                        <p:par>
                          <p:cTn id="153" fill="hold">
                            <p:stCondLst>
                              <p:cond delay="0"/>
                            </p:stCondLst>
                            <p:childTnLst>
                              <p:par>
                                <p:cTn id="154" presetID="1" presetClass="emph" presetSubtype="2" fill="hold" nodeType="clickEffect">
                                  <p:stCondLst>
                                    <p:cond delay="0"/>
                                  </p:stCondLst>
                                  <p:childTnLst>
                                    <p:animClr clrSpc="rgb" dir="cw">
                                      <p:cBhvr>
                                        <p:cTn id="155" dur="500" fill="hold"/>
                                        <p:tgtEl>
                                          <p:spTgt spid="26"/>
                                        </p:tgtEl>
                                        <p:attrNameLst>
                                          <p:attrName>fillcolor</p:attrName>
                                        </p:attrNameLst>
                                      </p:cBhvr>
                                      <p:to>
                                        <a:srgbClr val="7F6000"/>
                                      </p:to>
                                    </p:animClr>
                                    <p:set>
                                      <p:cBhvr>
                                        <p:cTn id="156" dur="500" fill="hold"/>
                                        <p:tgtEl>
                                          <p:spTgt spid="26"/>
                                        </p:tgtEl>
                                        <p:attrNameLst>
                                          <p:attrName>fill.type</p:attrName>
                                        </p:attrNameLst>
                                      </p:cBhvr>
                                      <p:to>
                                        <p:strVal val="solid"/>
                                      </p:to>
                                    </p:set>
                                    <p:set>
                                      <p:cBhvr>
                                        <p:cTn id="157"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58" restart="whenNotActive" fill="hold" evtFilter="cancelBubble" nodeType="interactiveSeq">
                <p:stCondLst>
                  <p:cond evt="onClick" delay="0">
                    <p:tgtEl>
                      <p:spTgt spid="27"/>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7"/>
                                        </p:tgtEl>
                                        <p:attrNameLst>
                                          <p:attrName>fillcolor</p:attrName>
                                        </p:attrNameLst>
                                      </p:cBhvr>
                                      <p:to>
                                        <a:srgbClr val="7F6000"/>
                                      </p:to>
                                    </p:animClr>
                                    <p:set>
                                      <p:cBhvr>
                                        <p:cTn id="163" dur="500" fill="hold"/>
                                        <p:tgtEl>
                                          <p:spTgt spid="27"/>
                                        </p:tgtEl>
                                        <p:attrNameLst>
                                          <p:attrName>fill.type</p:attrName>
                                        </p:attrNameLst>
                                      </p:cBhvr>
                                      <p:to>
                                        <p:strVal val="solid"/>
                                      </p:to>
                                    </p:set>
                                    <p:set>
                                      <p:cBhvr>
                                        <p:cTn id="164"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65" restart="whenNotActive" fill="hold" evtFilter="cancelBubble" nodeType="interactiveSeq">
                <p:stCondLst>
                  <p:cond evt="onClick" delay="0">
                    <p:tgtEl>
                      <p:spTgt spid="28"/>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8"/>
                                        </p:tgtEl>
                                        <p:attrNameLst>
                                          <p:attrName>fillcolor</p:attrName>
                                        </p:attrNameLst>
                                      </p:cBhvr>
                                      <p:to>
                                        <a:srgbClr val="7F6000"/>
                                      </p:to>
                                    </p:animClr>
                                    <p:set>
                                      <p:cBhvr>
                                        <p:cTn id="170" dur="500" fill="hold"/>
                                        <p:tgtEl>
                                          <p:spTgt spid="28"/>
                                        </p:tgtEl>
                                        <p:attrNameLst>
                                          <p:attrName>fill.type</p:attrName>
                                        </p:attrNameLst>
                                      </p:cBhvr>
                                      <p:to>
                                        <p:strVal val="solid"/>
                                      </p:to>
                                    </p:set>
                                    <p:set>
                                      <p:cBhvr>
                                        <p:cTn id="171"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2" restart="whenNotActive" fill="hold" evtFilter="cancelBubble" nodeType="interactiveSeq">
                <p:stCondLst>
                  <p:cond evt="onClick" delay="0">
                    <p:tgtEl>
                      <p:spTgt spid="35"/>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35"/>
                                        </p:tgtEl>
                                        <p:attrNameLst>
                                          <p:attrName>fillcolor</p:attrName>
                                        </p:attrNameLst>
                                      </p:cBhvr>
                                      <p:to>
                                        <a:srgbClr val="7F6000"/>
                                      </p:to>
                                    </p:animClr>
                                    <p:set>
                                      <p:cBhvr>
                                        <p:cTn id="177" dur="500" fill="hold"/>
                                        <p:tgtEl>
                                          <p:spTgt spid="35"/>
                                        </p:tgtEl>
                                        <p:attrNameLst>
                                          <p:attrName>fill.type</p:attrName>
                                        </p:attrNameLst>
                                      </p:cBhvr>
                                      <p:to>
                                        <p:strVal val="solid"/>
                                      </p:to>
                                    </p:set>
                                    <p:set>
                                      <p:cBhvr>
                                        <p:cTn id="178"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79" restart="whenNotActive" fill="hold" evtFilter="cancelBubble" nodeType="interactiveSeq">
                <p:stCondLst>
                  <p:cond evt="onClick" delay="0">
                    <p:tgtEl>
                      <p:spTgt spid="36"/>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6"/>
                                        </p:tgtEl>
                                        <p:attrNameLst>
                                          <p:attrName>fillcolor</p:attrName>
                                        </p:attrNameLst>
                                      </p:cBhvr>
                                      <p:to>
                                        <a:srgbClr val="7F6000"/>
                                      </p:to>
                                    </p:animClr>
                                    <p:set>
                                      <p:cBhvr>
                                        <p:cTn id="184" dur="500" fill="hold"/>
                                        <p:tgtEl>
                                          <p:spTgt spid="36"/>
                                        </p:tgtEl>
                                        <p:attrNameLst>
                                          <p:attrName>fill.type</p:attrName>
                                        </p:attrNameLst>
                                      </p:cBhvr>
                                      <p:to>
                                        <p:strVal val="solid"/>
                                      </p:to>
                                    </p:set>
                                    <p:set>
                                      <p:cBhvr>
                                        <p:cTn id="185"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86" restart="whenNotActive" fill="hold" evtFilter="cancelBubble" nodeType="interactiveSeq">
                <p:stCondLst>
                  <p:cond evt="onClick" delay="0">
                    <p:tgtEl>
                      <p:spTgt spid="37"/>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7"/>
                                        </p:tgtEl>
                                        <p:attrNameLst>
                                          <p:attrName>fillcolor</p:attrName>
                                        </p:attrNameLst>
                                      </p:cBhvr>
                                      <p:to>
                                        <a:srgbClr val="7F6000"/>
                                      </p:to>
                                    </p:animClr>
                                    <p:set>
                                      <p:cBhvr>
                                        <p:cTn id="191" dur="500" fill="hold"/>
                                        <p:tgtEl>
                                          <p:spTgt spid="37"/>
                                        </p:tgtEl>
                                        <p:attrNameLst>
                                          <p:attrName>fill.type</p:attrName>
                                        </p:attrNameLst>
                                      </p:cBhvr>
                                      <p:to>
                                        <p:strVal val="solid"/>
                                      </p:to>
                                    </p:set>
                                    <p:set>
                                      <p:cBhvr>
                                        <p:cTn id="192"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193" fill="hold" display="0">
                  <p:stCondLst>
                    <p:cond delay="indefinite"/>
                  </p:stCondLst>
                  <p:endCondLst>
                    <p:cond evt="onStopAudio" delay="0">
                      <p:tgtEl>
                        <p:sldTgt/>
                      </p:tgtEl>
                    </p:cond>
                  </p:endCondLst>
                </p:cTn>
                <p:tgtEl>
                  <p:spTgt spid="3"/>
                </p:tgtEl>
              </p:cMediaNode>
            </p:audio>
            <p:seq concurrent="1" nextAc="seek">
              <p:cTn id="194" restart="whenNotActive" fill="hold" evtFilter="cancelBubble" nodeType="interactiveSeq">
                <p:stCondLst>
                  <p:cond evt="onClick" delay="0">
                    <p:tgtEl>
                      <p:spTgt spid="14"/>
                    </p:tgtEl>
                  </p:cond>
                </p:stCondLst>
                <p:endSync evt="end" delay="0">
                  <p:rtn val="all"/>
                </p:endSync>
                <p:childTnLst>
                  <p:par>
                    <p:cTn id="195" fill="hold">
                      <p:stCondLst>
                        <p:cond delay="0"/>
                      </p:stCondLst>
                      <p:childTnLst>
                        <p:par>
                          <p:cTn id="196" fill="hold">
                            <p:stCondLst>
                              <p:cond delay="0"/>
                            </p:stCondLst>
                            <p:childTnLst>
                              <p:par>
                                <p:cTn id="197" presetID="8" presetClass="emph" presetSubtype="0" repeatCount="indefinite" fill="hold" nodeType="clickEffect">
                                  <p:stCondLst>
                                    <p:cond delay="0"/>
                                  </p:stCondLst>
                                  <p:endCondLst>
                                    <p:cond evt="onNext" delay="0">
                                      <p:tgtEl>
                                        <p:sldTgt/>
                                      </p:tgtEl>
                                    </p:cond>
                                  </p:endCondLst>
                                  <p:childTnLst>
                                    <p:animRot by="21600000">
                                      <p:cBhvr>
                                        <p:cTn id="198" dur="1000" fill="hold"/>
                                        <p:tgtEl>
                                          <p:spTgt spid="8"/>
                                        </p:tgtEl>
                                        <p:attrNameLst>
                                          <p:attrName>r</p:attrName>
                                        </p:attrNameLst>
                                      </p:cBhvr>
                                    </p:animRot>
                                  </p:childTnLst>
                                </p:cTn>
                              </p:par>
                              <p:par>
                                <p:cTn id="199" presetID="1" presetClass="mediacall" presetSubtype="0" fill="hold" nodeType="withEffect">
                                  <p:stCondLst>
                                    <p:cond delay="0"/>
                                  </p:stCondLst>
                                  <p:childTnLst>
                                    <p:cmd type="call" cmd="playFrom(0.0)">
                                      <p:cBhvr>
                                        <p:cTn id="200" dur="30406" fill="hold"/>
                                        <p:tgtEl>
                                          <p:spTgt spid="3"/>
                                        </p:tgtEl>
                                      </p:cBhvr>
                                    </p:cmd>
                                  </p:childTnLst>
                                </p:cTn>
                              </p:par>
                            </p:childTnLst>
                          </p:cTn>
                        </p:par>
                      </p:childTnLst>
                    </p:cTn>
                  </p:par>
                </p:childTnLst>
              </p:cTn>
              <p:nextCondLst>
                <p:cond evt="onClick" delay="0">
                  <p:tgtEl>
                    <p:spTgt spid="14"/>
                  </p:tgtEl>
                </p:cond>
              </p:nextCondLst>
            </p:seq>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2250" b="1" kern="1200">
                <a:solidFill>
                  <a:prstClr val="black"/>
                </a:solidFill>
                <a:latin typeface="Arial" panose="020B0604020202020204" pitchFamily="34" charset="0"/>
                <a:cs typeface="Arial" panose="020B0604020202020204" pitchFamily="34" charset="0"/>
              </a:rPr>
              <a:t>Câu hỏi 1: </a:t>
            </a:r>
            <a:r>
              <a:rPr lang="en-US" sz="2250" kern="1200">
                <a:solidFill>
                  <a:prstClr val="black"/>
                </a:solidFill>
                <a:latin typeface="Arial" panose="020B0604020202020204" pitchFamily="34" charset="0"/>
                <a:cs typeface="Arial" panose="020B0604020202020204" pitchFamily="34" charset="0"/>
              </a:rPr>
              <a:t>Trong sản xuất rượu người ta sử dụng men rượu để</a:t>
            </a:r>
            <a:endParaRPr lang="vi-VN" sz="2250" kern="1200" dirty="0">
              <a:solidFill>
                <a:prstClr val="black"/>
              </a:solidFill>
              <a:latin typeface="Arial" panose="020B0604020202020204" pitchFamily="34" charset="0"/>
              <a:cs typeface="Arial" panose="020B0604020202020204" pitchFamily="34" charset="0"/>
            </a:endParaRPr>
          </a:p>
        </p:txBody>
      </p:sp>
      <p:sp>
        <p:nvSpPr>
          <p:cNvPr id="26" name="Rectangle 2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1875" kern="1200" dirty="0">
                <a:solidFill>
                  <a:prstClr val="black"/>
                </a:solidFill>
                <a:latin typeface="Arial" panose="020B0604020202020204" pitchFamily="34" charset="0"/>
                <a:cs typeface="Arial" panose="020B0604020202020204" pitchFamily="34" charset="0"/>
              </a:rPr>
              <a:t>A</a:t>
            </a:r>
            <a:r>
              <a:rPr lang="vi-VN" sz="1875" kern="1200">
                <a:solidFill>
                  <a:prstClr val="black"/>
                </a:solidFill>
                <a:latin typeface="Arial" panose="020B0604020202020204" pitchFamily="34" charset="0"/>
                <a:cs typeface="Arial" panose="020B0604020202020204" pitchFamily="34" charset="0"/>
              </a:rPr>
              <a:t>. </a:t>
            </a:r>
            <a:r>
              <a:rPr lang="en-US" sz="1875" kern="1200">
                <a:solidFill>
                  <a:prstClr val="black"/>
                </a:solidFill>
                <a:latin typeface="Arial" panose="020B0604020202020204" pitchFamily="34" charset="0"/>
                <a:cs typeface="Arial" panose="020B0604020202020204" pitchFamily="34" charset="0"/>
              </a:rPr>
              <a:t>Làm tăng hương vị</a:t>
            </a:r>
            <a:endParaRPr lang="vi-VN" sz="1875" kern="1200" dirty="0">
              <a:solidFill>
                <a:prstClr val="black"/>
              </a:solidFill>
              <a:latin typeface="Arial" panose="020B0604020202020204" pitchFamily="34" charset="0"/>
              <a:cs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Rectangle 41"/>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1875" kern="1200" dirty="0">
                <a:solidFill>
                  <a:prstClr val="black"/>
                </a:solidFill>
                <a:latin typeface="Arial" panose="020B0604020202020204" pitchFamily="34" charset="0"/>
                <a:cs typeface="Arial" panose="020B0604020202020204" pitchFamily="34" charset="0"/>
              </a:rPr>
              <a:t>B</a:t>
            </a:r>
            <a:r>
              <a:rPr lang="vi-VN" sz="1875" kern="1200">
                <a:solidFill>
                  <a:prstClr val="black"/>
                </a:solidFill>
                <a:latin typeface="Arial" panose="020B0604020202020204" pitchFamily="34" charset="0"/>
                <a:cs typeface="Arial" panose="020B0604020202020204" pitchFamily="34" charset="0"/>
              </a:rPr>
              <a:t>. </a:t>
            </a:r>
            <a:r>
              <a:rPr lang="en-US" sz="1875" kern="1200">
                <a:solidFill>
                  <a:prstClr val="black"/>
                </a:solidFill>
                <a:latin typeface="Arial" panose="020B0604020202020204" pitchFamily="34" charset="0"/>
                <a:cs typeface="Arial" panose="020B0604020202020204" pitchFamily="34" charset="0"/>
              </a:rPr>
              <a:t>Làm chất xúc tác</a:t>
            </a:r>
            <a:endParaRPr lang="vi-VN" sz="1875" kern="1200" dirty="0">
              <a:solidFill>
                <a:prstClr val="black"/>
              </a:solidFill>
              <a:latin typeface="Arial" panose="020B0604020202020204" pitchFamily="34" charset="0"/>
              <a:cs typeface="Arial" panose="020B0604020202020204" pitchFamily="34" charset="0"/>
            </a:endParaRPr>
          </a:p>
        </p:txBody>
      </p:sp>
      <p:sp>
        <p:nvSpPr>
          <p:cNvPr id="43" name="Rectangle 42"/>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1875" kern="1200" dirty="0">
                <a:solidFill>
                  <a:prstClr val="black"/>
                </a:solidFill>
                <a:latin typeface="Arial" panose="020B0604020202020204" pitchFamily="34" charset="0"/>
                <a:cs typeface="Arial" panose="020B0604020202020204" pitchFamily="34" charset="0"/>
              </a:rPr>
              <a:t>C</a:t>
            </a:r>
            <a:r>
              <a:rPr lang="vi-VN" sz="1875" kern="1200">
                <a:solidFill>
                  <a:prstClr val="black"/>
                </a:solidFill>
                <a:latin typeface="Arial" panose="020B0604020202020204" pitchFamily="34" charset="0"/>
                <a:cs typeface="Arial" panose="020B0604020202020204" pitchFamily="34" charset="0"/>
              </a:rPr>
              <a:t>. </a:t>
            </a:r>
            <a:r>
              <a:rPr lang="en-US" sz="1875" kern="1200">
                <a:solidFill>
                  <a:prstClr val="black"/>
                </a:solidFill>
                <a:latin typeface="Arial" panose="020B0604020202020204" pitchFamily="34" charset="0"/>
                <a:cs typeface="Arial" panose="020B0604020202020204" pitchFamily="34" charset="0"/>
              </a:rPr>
              <a:t>Làm chất tạo màu</a:t>
            </a:r>
            <a:endParaRPr lang="vi-VN" sz="1875" kern="1200" dirty="0">
              <a:solidFill>
                <a:prstClr val="black"/>
              </a:solidFill>
              <a:latin typeface="Arial" panose="020B0604020202020204" pitchFamily="34" charset="0"/>
              <a:cs typeface="Arial" panose="020B0604020202020204" pitchFamily="34" charset="0"/>
            </a:endParaRPr>
          </a:p>
        </p:txBody>
      </p:sp>
      <p:sp>
        <p:nvSpPr>
          <p:cNvPr id="44" name="Rectangle 43"/>
          <p:cNvSpPr/>
          <p:nvPr/>
        </p:nvSpPr>
        <p:spPr>
          <a:xfrm>
            <a:off x="4597961"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1875" kern="1200" dirty="0">
                <a:solidFill>
                  <a:prstClr val="black"/>
                </a:solidFill>
                <a:latin typeface="Arial" panose="020B0604020202020204" pitchFamily="34" charset="0"/>
                <a:cs typeface="Arial" panose="020B0604020202020204" pitchFamily="34" charset="0"/>
              </a:rPr>
              <a:t>D</a:t>
            </a:r>
            <a:r>
              <a:rPr lang="vi-VN" sz="1875" kern="1200">
                <a:solidFill>
                  <a:prstClr val="black"/>
                </a:solidFill>
                <a:latin typeface="Arial" panose="020B0604020202020204" pitchFamily="34" charset="0"/>
                <a:cs typeface="Arial" panose="020B0604020202020204" pitchFamily="34" charset="0"/>
              </a:rPr>
              <a:t>. </a:t>
            </a:r>
            <a:r>
              <a:rPr lang="en-US" sz="1875" kern="1200">
                <a:solidFill>
                  <a:prstClr val="black"/>
                </a:solidFill>
                <a:latin typeface="Arial" panose="020B0604020202020204" pitchFamily="34" charset="0"/>
                <a:cs typeface="Arial" panose="020B0604020202020204" pitchFamily="34" charset="0"/>
              </a:rPr>
              <a:t>Làm chất tẩy màu</a:t>
            </a:r>
            <a:endParaRPr lang="vi-VN" sz="1875" kern="1200" dirty="0">
              <a:solidFill>
                <a:prstClr val="black"/>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8472" y="1481116"/>
            <a:ext cx="604292"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3" y="1519870"/>
            <a:ext cx="603557" cy="482845"/>
          </a:xfrm>
          <a:prstGeom prst="rect">
            <a:avLst/>
          </a:prstGeom>
        </p:spPr>
      </p:pic>
      <p:pic>
        <p:nvPicPr>
          <p:cNvPr id="2" name="Picture 14">
            <a:hlinkClick r:id="rId14" action="ppaction://hlinksldjump"/>
            <a:extLst>
              <a:ext uri="{FF2B5EF4-FFF2-40B4-BE49-F238E27FC236}">
                <a16:creationId xmlns:a16="http://schemas.microsoft.com/office/drawing/2014/main" id="{B4BEBD2C-E118-4257-539C-10B92B746F4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4027011" y="3592928"/>
            <a:ext cx="1084675" cy="1084675"/>
          </a:xfrm>
          <a:prstGeom prst="rect">
            <a:avLst/>
          </a:prstGeom>
        </p:spPr>
      </p:pic>
    </p:spTree>
    <p:extLst>
      <p:ext uri="{BB962C8B-B14F-4D97-AF65-F5344CB8AC3E}">
        <p14:creationId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1875" b="1" kern="1200">
                <a:solidFill>
                  <a:prstClr val="black"/>
                </a:solidFill>
                <a:latin typeface="Arial" panose="020B0604020202020204" pitchFamily="34" charset="0"/>
                <a:cs typeface="Arial" panose="020B0604020202020204" pitchFamily="34" charset="0"/>
              </a:rPr>
              <a:t>Câu hỏi 2: </a:t>
            </a:r>
            <a:r>
              <a:rPr lang="en-US" sz="1875" kern="1200">
                <a:solidFill>
                  <a:prstClr val="black"/>
                </a:solidFill>
                <a:latin typeface="Arial" panose="020B0604020202020204" pitchFamily="34" charset="0"/>
                <a:cs typeface="Arial" panose="020B0604020202020204" pitchFamily="34" charset="0"/>
              </a:rPr>
              <a:t>Nồng độ có ảnh hưởng như thế nào đến tốc độ phản ứng?</a:t>
            </a:r>
            <a:endParaRPr lang="vi-VN" sz="1875" kern="1200" dirty="0">
              <a:solidFill>
                <a:prstClr val="black"/>
              </a:solidFill>
              <a:latin typeface="Arial" panose="020B0604020202020204" pitchFamily="34" charset="0"/>
              <a:cs typeface="Arial" panose="020B0604020202020204" pitchFamily="34" charset="0"/>
            </a:endParaRPr>
          </a:p>
        </p:txBody>
      </p:sp>
      <p:sp>
        <p:nvSpPr>
          <p:cNvPr id="26" name="Rectangle 25"/>
          <p:cNvSpPr/>
          <p:nvPr/>
        </p:nvSpPr>
        <p:spPr>
          <a:xfrm>
            <a:off x="832665" y="1462009"/>
            <a:ext cx="3680099" cy="7741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1500" kern="1200" dirty="0">
                <a:solidFill>
                  <a:prstClr val="black"/>
                </a:solidFill>
                <a:latin typeface="Arial" panose="020B0604020202020204" pitchFamily="34" charset="0"/>
                <a:cs typeface="Arial" panose="020B0604020202020204" pitchFamily="34" charset="0"/>
              </a:rPr>
              <a:t>A</a:t>
            </a:r>
            <a:r>
              <a:rPr lang="vi-VN" sz="1500" kern="1200">
                <a:solidFill>
                  <a:prstClr val="black"/>
                </a:solidFill>
                <a:latin typeface="Arial" panose="020B0604020202020204" pitchFamily="34" charset="0"/>
                <a:cs typeface="Arial" panose="020B0604020202020204" pitchFamily="34" charset="0"/>
              </a:rPr>
              <a:t>. </a:t>
            </a:r>
            <a:r>
              <a:rPr lang="en-US" sz="1500" kern="1200">
                <a:solidFill>
                  <a:prstClr val="black"/>
                </a:solidFill>
                <a:latin typeface="Arial" panose="020B0604020202020204" pitchFamily="34" charset="0"/>
                <a:cs typeface="Arial" panose="020B0604020202020204" pitchFamily="34" charset="0"/>
              </a:rPr>
              <a:t>Nồng độ tăng, tốc độ phản ứng tăng</a:t>
            </a:r>
            <a:endParaRPr lang="vi-VN" sz="1500" kern="1200" dirty="0">
              <a:solidFill>
                <a:prstClr val="black"/>
              </a:solidFill>
              <a:latin typeface="Arial" panose="020B0604020202020204" pitchFamily="34" charset="0"/>
              <a:cs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Rectangle 41"/>
          <p:cNvSpPr/>
          <p:nvPr/>
        </p:nvSpPr>
        <p:spPr>
          <a:xfrm>
            <a:off x="4597961" y="1465151"/>
            <a:ext cx="3680099" cy="79371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1500" kern="1200" dirty="0">
                <a:solidFill>
                  <a:prstClr val="black"/>
                </a:solidFill>
                <a:latin typeface="Arial" panose="020B0604020202020204" pitchFamily="34" charset="0"/>
                <a:cs typeface="Arial" panose="020B0604020202020204" pitchFamily="34" charset="0"/>
              </a:rPr>
              <a:t>B</a:t>
            </a:r>
            <a:r>
              <a:rPr lang="vi-VN" sz="1500" kern="1200">
                <a:solidFill>
                  <a:prstClr val="black"/>
                </a:solidFill>
                <a:latin typeface="Arial" panose="020B0604020202020204" pitchFamily="34" charset="0"/>
                <a:cs typeface="Arial" panose="020B0604020202020204" pitchFamily="34" charset="0"/>
              </a:rPr>
              <a:t>. </a:t>
            </a:r>
            <a:r>
              <a:rPr lang="en-US" sz="1500" kern="1200">
                <a:solidFill>
                  <a:prstClr val="black"/>
                </a:solidFill>
                <a:latin typeface="Arial" panose="020B0604020202020204" pitchFamily="34" charset="0"/>
                <a:cs typeface="Arial" panose="020B0604020202020204" pitchFamily="34" charset="0"/>
              </a:rPr>
              <a:t>Nồng độ tăng, tốc độ phản ứng giảm</a:t>
            </a:r>
            <a:endParaRPr lang="vi-VN" sz="1500" kern="1200" dirty="0">
              <a:solidFill>
                <a:prstClr val="black"/>
              </a:solidFill>
              <a:latin typeface="Arial" panose="020B0604020202020204" pitchFamily="34" charset="0"/>
              <a:cs typeface="Arial" panose="020B0604020202020204" pitchFamily="34" charset="0"/>
            </a:endParaRPr>
          </a:p>
        </p:txBody>
      </p:sp>
      <p:sp>
        <p:nvSpPr>
          <p:cNvPr id="43" name="Rectangle 42"/>
          <p:cNvSpPr/>
          <p:nvPr/>
        </p:nvSpPr>
        <p:spPr>
          <a:xfrm>
            <a:off x="832665" y="2389472"/>
            <a:ext cx="3680099" cy="80714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1500" kern="1200" dirty="0">
                <a:solidFill>
                  <a:prstClr val="black"/>
                </a:solidFill>
                <a:latin typeface="Arial" panose="020B0604020202020204" pitchFamily="34" charset="0"/>
                <a:cs typeface="Arial" panose="020B0604020202020204" pitchFamily="34" charset="0"/>
              </a:rPr>
              <a:t>C</a:t>
            </a:r>
            <a:r>
              <a:rPr lang="vi-VN" sz="1500" kern="1200">
                <a:solidFill>
                  <a:prstClr val="black"/>
                </a:solidFill>
                <a:latin typeface="Arial" panose="020B0604020202020204" pitchFamily="34" charset="0"/>
                <a:cs typeface="Arial" panose="020B0604020202020204" pitchFamily="34" charset="0"/>
              </a:rPr>
              <a:t>. </a:t>
            </a:r>
            <a:r>
              <a:rPr lang="en-US" sz="1500" kern="1200">
                <a:solidFill>
                  <a:prstClr val="black"/>
                </a:solidFill>
                <a:latin typeface="Arial" panose="020B0604020202020204" pitchFamily="34" charset="0"/>
                <a:cs typeface="Arial" panose="020B0604020202020204" pitchFamily="34" charset="0"/>
              </a:rPr>
              <a:t>Nồng độ tăng, tốc độ phản ứng không thay đổi</a:t>
            </a:r>
            <a:endParaRPr lang="vi-VN" sz="1500" kern="1200" dirty="0">
              <a:solidFill>
                <a:prstClr val="black"/>
              </a:solidFill>
              <a:latin typeface="Arial" panose="020B0604020202020204" pitchFamily="34" charset="0"/>
              <a:cs typeface="Arial" panose="020B0604020202020204" pitchFamily="34" charset="0"/>
            </a:endParaRPr>
          </a:p>
        </p:txBody>
      </p:sp>
      <p:sp>
        <p:nvSpPr>
          <p:cNvPr id="44" name="Rectangle 43"/>
          <p:cNvSpPr/>
          <p:nvPr/>
        </p:nvSpPr>
        <p:spPr>
          <a:xfrm>
            <a:off x="4597961" y="2392614"/>
            <a:ext cx="3680099" cy="79371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1500" kern="1200" dirty="0">
                <a:solidFill>
                  <a:prstClr val="black"/>
                </a:solidFill>
                <a:latin typeface="Arial" panose="020B0604020202020204" pitchFamily="34" charset="0"/>
                <a:cs typeface="Arial" panose="020B0604020202020204" pitchFamily="34" charset="0"/>
              </a:rPr>
              <a:t>D</a:t>
            </a:r>
            <a:r>
              <a:rPr lang="vi-VN" sz="1500" kern="1200">
                <a:solidFill>
                  <a:prstClr val="black"/>
                </a:solidFill>
                <a:latin typeface="Arial" panose="020B0604020202020204" pitchFamily="34" charset="0"/>
                <a:cs typeface="Arial" panose="020B0604020202020204" pitchFamily="34" charset="0"/>
              </a:rPr>
              <a:t>. </a:t>
            </a:r>
            <a:r>
              <a:rPr lang="en-US" sz="1500" kern="1200">
                <a:solidFill>
                  <a:prstClr val="black"/>
                </a:solidFill>
                <a:latin typeface="Arial" panose="020B0604020202020204" pitchFamily="34" charset="0"/>
                <a:cs typeface="Arial" panose="020B0604020202020204" pitchFamily="34" charset="0"/>
              </a:rPr>
              <a:t>Nồng độ không đổi, tốc độ phản ứng bằng 0</a:t>
            </a:r>
            <a:endParaRPr lang="vi-VN" sz="1500" kern="1200" dirty="0">
              <a:solidFill>
                <a:prstClr val="black"/>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rotWithShape="1">
          <a:blip r:embed="rId11" cstate="hq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909362" y="1705091"/>
            <a:ext cx="663853"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793045"/>
            <a:ext cx="603402" cy="528066"/>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59701" y="2789679"/>
            <a:ext cx="603557" cy="530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15966" y="1509724"/>
            <a:ext cx="603557" cy="530398"/>
          </a:xfrm>
          <a:prstGeom prst="rect">
            <a:avLst/>
          </a:prstGeom>
        </p:spPr>
      </p:pic>
      <p:pic>
        <p:nvPicPr>
          <p:cNvPr id="2" name="Picture 14">
            <a:hlinkClick r:id="rId14" action="ppaction://hlinksldjump"/>
            <a:extLst>
              <a:ext uri="{FF2B5EF4-FFF2-40B4-BE49-F238E27FC236}">
                <a16:creationId xmlns:a16="http://schemas.microsoft.com/office/drawing/2014/main" id="{F42DB1F6-A850-9115-8E00-DEFF9859A3E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4027011" y="3592928"/>
            <a:ext cx="1084675" cy="1084675"/>
          </a:xfrm>
          <a:prstGeom prst="rect">
            <a:avLst/>
          </a:prstGeom>
        </p:spPr>
      </p:pic>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875" b="1" kern="1200">
                <a:solidFill>
                  <a:prstClr val="black"/>
                </a:solidFill>
                <a:latin typeface="Arial" panose="020B0604020202020204" pitchFamily="34" charset="0"/>
                <a:cs typeface="Arial" panose="020B0604020202020204" pitchFamily="34" charset="0"/>
              </a:rPr>
              <a:t>Câu hỏi 3: </a:t>
            </a:r>
            <a:r>
              <a:rPr lang="en-US" sz="1875" kern="1200">
                <a:solidFill>
                  <a:prstClr val="black"/>
                </a:solidFill>
                <a:latin typeface="Arial" panose="020B0604020202020204" pitchFamily="34" charset="0"/>
                <a:cs typeface="Arial" panose="020B0604020202020204" pitchFamily="34" charset="0"/>
              </a:rPr>
              <a:t>Khi đốt củi, để tăng tốc độ cháy, người ta sử dụng biện pháp nào sau đây?</a:t>
            </a:r>
          </a:p>
        </p:txBody>
      </p:sp>
      <p:sp>
        <p:nvSpPr>
          <p:cNvPr id="26" name="Rectangle 2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1800" kern="1200" dirty="0">
                <a:solidFill>
                  <a:prstClr val="black"/>
                </a:solidFill>
                <a:latin typeface="Arial" panose="020B0604020202020204" pitchFamily="34" charset="0"/>
                <a:cs typeface="Arial" panose="020B0604020202020204" pitchFamily="34" charset="0"/>
              </a:rPr>
              <a:t>A</a:t>
            </a:r>
            <a:r>
              <a:rPr lang="vi-VN" sz="1800" kern="1200">
                <a:solidFill>
                  <a:prstClr val="black"/>
                </a:solidFill>
                <a:latin typeface="Arial" panose="020B0604020202020204" pitchFamily="34" charset="0"/>
                <a:cs typeface="Arial" panose="020B0604020202020204" pitchFamily="34" charset="0"/>
              </a:rPr>
              <a:t>. </a:t>
            </a:r>
            <a:r>
              <a:rPr lang="en-US" sz="1800" kern="1200">
                <a:solidFill>
                  <a:prstClr val="black"/>
                </a:solidFill>
                <a:latin typeface="Arial" panose="020B0604020202020204" pitchFamily="34" charset="0"/>
                <a:cs typeface="Arial" panose="020B0604020202020204" pitchFamily="34" charset="0"/>
              </a:rPr>
              <a:t>đốt trong lò kín</a:t>
            </a:r>
            <a:endParaRPr lang="vi-VN" sz="1800" kern="1200" dirty="0">
              <a:solidFill>
                <a:prstClr val="black"/>
              </a:solidFill>
              <a:latin typeface="Arial" panose="020B0604020202020204" pitchFamily="34" charset="0"/>
              <a:cs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Rectangle 41"/>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buClrTx/>
              <a:defRPr/>
            </a:pPr>
            <a:r>
              <a:rPr lang="vi-VN" sz="1725" kern="1200" dirty="0">
                <a:solidFill>
                  <a:prstClr val="black"/>
                </a:solidFill>
                <a:latin typeface="Arial" panose="020B0604020202020204" pitchFamily="34" charset="0"/>
                <a:cs typeface="Arial" panose="020B0604020202020204" pitchFamily="34" charset="0"/>
              </a:rPr>
              <a:t>B</a:t>
            </a:r>
            <a:r>
              <a:rPr lang="vi-VN" sz="1725" kern="1200">
                <a:solidFill>
                  <a:prstClr val="black"/>
                </a:solidFill>
                <a:latin typeface="Arial" panose="020B0604020202020204" pitchFamily="34" charset="0"/>
                <a:cs typeface="Arial" panose="020B0604020202020204" pitchFamily="34" charset="0"/>
              </a:rPr>
              <a:t>. </a:t>
            </a:r>
            <a:r>
              <a:rPr lang="en-US" sz="1725" kern="1200">
                <a:solidFill>
                  <a:prstClr val="black"/>
                </a:solidFill>
                <a:latin typeface="Arial" panose="020B0604020202020204" pitchFamily="34" charset="0"/>
                <a:cs typeface="Arial" panose="020B0604020202020204" pitchFamily="34" charset="0"/>
              </a:rPr>
              <a:t>xếp củi chặt khít</a:t>
            </a:r>
            <a:endParaRPr lang="vi-VN" sz="1725" kern="1200" dirty="0">
              <a:solidFill>
                <a:prstClr val="black"/>
              </a:solidFill>
              <a:latin typeface="Arial" panose="020B0604020202020204" pitchFamily="34" charset="0"/>
              <a:cs typeface="Arial" panose="020B0604020202020204" pitchFamily="34" charset="0"/>
            </a:endParaRPr>
          </a:p>
        </p:txBody>
      </p:sp>
      <p:sp>
        <p:nvSpPr>
          <p:cNvPr id="43" name="Rectangle 42"/>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1725" kern="1200" dirty="0">
                <a:solidFill>
                  <a:prstClr val="black"/>
                </a:solidFill>
                <a:latin typeface="Arial" panose="020B0604020202020204" pitchFamily="34" charset="0"/>
                <a:cs typeface="Arial" panose="020B0604020202020204" pitchFamily="34" charset="0"/>
              </a:rPr>
              <a:t>C</a:t>
            </a:r>
            <a:r>
              <a:rPr lang="vi-VN" sz="1725" kern="1200">
                <a:solidFill>
                  <a:prstClr val="black"/>
                </a:solidFill>
                <a:latin typeface="Arial" panose="020B0604020202020204" pitchFamily="34" charset="0"/>
                <a:cs typeface="Arial" panose="020B0604020202020204" pitchFamily="34" charset="0"/>
              </a:rPr>
              <a:t>. </a:t>
            </a:r>
            <a:r>
              <a:rPr lang="en-US" sz="1725" kern="1200">
                <a:solidFill>
                  <a:prstClr val="black"/>
                </a:solidFill>
                <a:latin typeface="Arial" panose="020B0604020202020204" pitchFamily="34" charset="0"/>
                <a:cs typeface="Arial" panose="020B0604020202020204" pitchFamily="34" charset="0"/>
              </a:rPr>
              <a:t>thổi hơi nước</a:t>
            </a:r>
            <a:endParaRPr lang="vi-VN" sz="1725" kern="1200" dirty="0">
              <a:solidFill>
                <a:prstClr val="black"/>
              </a:solidFill>
              <a:latin typeface="Arial" panose="020B0604020202020204" pitchFamily="34" charset="0"/>
              <a:cs typeface="Arial" panose="020B0604020202020204" pitchFamily="34" charset="0"/>
            </a:endParaRPr>
          </a:p>
        </p:txBody>
      </p:sp>
      <p:sp>
        <p:nvSpPr>
          <p:cNvPr id="44" name="Rectangle 43"/>
          <p:cNvSpPr/>
          <p:nvPr/>
        </p:nvSpPr>
        <p:spPr>
          <a:xfrm>
            <a:off x="4597961"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1725" kern="1200" dirty="0">
                <a:solidFill>
                  <a:prstClr val="black"/>
                </a:solidFill>
                <a:latin typeface="Arial" panose="020B0604020202020204" pitchFamily="34" charset="0"/>
                <a:cs typeface="Arial" panose="020B0604020202020204" pitchFamily="34" charset="0"/>
              </a:rPr>
              <a:t>D</a:t>
            </a:r>
            <a:r>
              <a:rPr lang="vi-VN" sz="1725" kern="1200">
                <a:solidFill>
                  <a:prstClr val="black"/>
                </a:solidFill>
                <a:latin typeface="Arial" panose="020B0604020202020204" pitchFamily="34" charset="0"/>
                <a:cs typeface="Arial" panose="020B0604020202020204" pitchFamily="34" charset="0"/>
              </a:rPr>
              <a:t>. </a:t>
            </a:r>
            <a:r>
              <a:rPr lang="en-US" sz="1725" kern="1200">
                <a:solidFill>
                  <a:prstClr val="black"/>
                </a:solidFill>
                <a:latin typeface="Arial" panose="020B0604020202020204" pitchFamily="34" charset="0"/>
                <a:cs typeface="Arial" panose="020B0604020202020204" pitchFamily="34" charset="0"/>
              </a:rPr>
              <a:t>thổi không khí khô</a:t>
            </a:r>
            <a:endParaRPr lang="vi-VN" sz="1725" kern="1200" dirty="0">
              <a:solidFill>
                <a:prstClr val="black"/>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8472" y="1481116"/>
            <a:ext cx="604292" cy="531044"/>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63461" y="2176584"/>
            <a:ext cx="549303" cy="482721"/>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74503" y="2186386"/>
            <a:ext cx="603557" cy="482845"/>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28616" y="1519870"/>
            <a:ext cx="549444" cy="482845"/>
          </a:xfrm>
          <a:prstGeom prst="rect">
            <a:avLst/>
          </a:prstGeom>
        </p:spPr>
      </p:pic>
      <p:pic>
        <p:nvPicPr>
          <p:cNvPr id="2" name="Picture 14">
            <a:hlinkClick r:id="rId13" action="ppaction://hlinksldjump"/>
            <a:extLst>
              <a:ext uri="{FF2B5EF4-FFF2-40B4-BE49-F238E27FC236}">
                <a16:creationId xmlns:a16="http://schemas.microsoft.com/office/drawing/2014/main" id="{73547FBF-DC69-5AD0-885D-DC4FFDEEFC4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027011" y="3592928"/>
            <a:ext cx="1084675" cy="1084675"/>
          </a:xfrm>
          <a:prstGeom prst="rect">
            <a:avLst/>
          </a:prstGeom>
        </p:spPr>
      </p:pic>
    </p:spTree>
    <p:extLst>
      <p:ext uri="{BB962C8B-B14F-4D97-AF65-F5344CB8AC3E}">
        <p14:creationId xmlns:p14="http://schemas.microsoft.com/office/powerpoint/2010/main" val="126764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250" b="1" kern="1200">
                <a:solidFill>
                  <a:prstClr val="black"/>
                </a:solidFill>
                <a:latin typeface="Arial" panose="020B0604020202020204" pitchFamily="34" charset="0"/>
                <a:cs typeface="Arial" panose="020B0604020202020204" pitchFamily="34" charset="0"/>
              </a:rPr>
              <a:t>Câu hỏi 4: </a:t>
            </a:r>
            <a:r>
              <a:rPr lang="en-US" sz="2250" kern="1200">
                <a:solidFill>
                  <a:prstClr val="black"/>
                </a:solidFill>
                <a:latin typeface="Arial" panose="020B0604020202020204" pitchFamily="34" charset="0"/>
                <a:cs typeface="Arial" panose="020B0604020202020204" pitchFamily="34" charset="0"/>
              </a:rPr>
              <a:t>Than tổ ong thường có nhiều lỗ rỗng vì</a:t>
            </a:r>
          </a:p>
        </p:txBody>
      </p:sp>
      <p:sp>
        <p:nvSpPr>
          <p:cNvPr id="26" name="Rectangle 25"/>
          <p:cNvSpPr/>
          <p:nvPr/>
        </p:nvSpPr>
        <p:spPr>
          <a:xfrm>
            <a:off x="832665" y="1462009"/>
            <a:ext cx="3680099" cy="80522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1650" kern="1200" dirty="0">
                <a:solidFill>
                  <a:prstClr val="black"/>
                </a:solidFill>
                <a:latin typeface="Arial" panose="020B0604020202020204" pitchFamily="34" charset="0"/>
                <a:cs typeface="Arial" panose="020B0604020202020204" pitchFamily="34" charset="0"/>
              </a:rPr>
              <a:t>A</a:t>
            </a:r>
            <a:r>
              <a:rPr lang="vi-VN" sz="1650" kern="1200">
                <a:solidFill>
                  <a:prstClr val="black"/>
                </a:solidFill>
                <a:latin typeface="Arial" panose="020B0604020202020204" pitchFamily="34" charset="0"/>
                <a:cs typeface="Arial" panose="020B0604020202020204" pitchFamily="34" charset="0"/>
              </a:rPr>
              <a:t>. </a:t>
            </a:r>
            <a:r>
              <a:rPr lang="en-US" sz="1650" kern="1200">
                <a:solidFill>
                  <a:prstClr val="black"/>
                </a:solidFill>
                <a:latin typeface="Arial" panose="020B0604020202020204" pitchFamily="34" charset="0"/>
                <a:cs typeface="Arial" panose="020B0604020202020204" pitchFamily="34" charset="0"/>
              </a:rPr>
              <a:t>Để tăng nhiệt độ của than</a:t>
            </a: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Rectangle 41"/>
          <p:cNvSpPr/>
          <p:nvPr/>
        </p:nvSpPr>
        <p:spPr>
          <a:xfrm>
            <a:off x="4597961" y="1465151"/>
            <a:ext cx="3680099" cy="8020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1650" kern="1200" dirty="0">
                <a:solidFill>
                  <a:prstClr val="black"/>
                </a:solidFill>
                <a:latin typeface="Arial" panose="020B0604020202020204" pitchFamily="34" charset="0"/>
                <a:cs typeface="Arial" panose="020B0604020202020204" pitchFamily="34" charset="0"/>
              </a:rPr>
              <a:t>B</a:t>
            </a:r>
            <a:r>
              <a:rPr lang="vi-VN" sz="1650" kern="1200">
                <a:solidFill>
                  <a:prstClr val="black"/>
                </a:solidFill>
                <a:latin typeface="Arial" panose="020B0604020202020204" pitchFamily="34" charset="0"/>
                <a:cs typeface="Arial" panose="020B0604020202020204" pitchFamily="34" charset="0"/>
              </a:rPr>
              <a:t>. </a:t>
            </a:r>
            <a:r>
              <a:rPr lang="en-US" sz="1650" kern="1200">
                <a:solidFill>
                  <a:prstClr val="black"/>
                </a:solidFill>
                <a:latin typeface="Arial" panose="020B0604020202020204" pitchFamily="34" charset="0"/>
                <a:cs typeface="Arial" panose="020B0604020202020204" pitchFamily="34" charset="0"/>
              </a:rPr>
              <a:t>Để giảm khối lượng than trên một viên, bán than có lãi hơn</a:t>
            </a:r>
          </a:p>
        </p:txBody>
      </p:sp>
      <p:sp>
        <p:nvSpPr>
          <p:cNvPr id="43" name="Rectangle 42"/>
          <p:cNvSpPr/>
          <p:nvPr/>
        </p:nvSpPr>
        <p:spPr>
          <a:xfrm>
            <a:off x="865940" y="2609623"/>
            <a:ext cx="3680099" cy="80522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1650" kern="1200" dirty="0">
                <a:solidFill>
                  <a:prstClr val="black"/>
                </a:solidFill>
                <a:latin typeface="Arial" panose="020B0604020202020204" pitchFamily="34" charset="0"/>
                <a:cs typeface="Arial" panose="020B0604020202020204" pitchFamily="34" charset="0"/>
              </a:rPr>
              <a:t>C</a:t>
            </a:r>
            <a:r>
              <a:rPr lang="vi-VN" sz="1650" kern="1200">
                <a:solidFill>
                  <a:prstClr val="black"/>
                </a:solidFill>
                <a:latin typeface="Arial" panose="020B0604020202020204" pitchFamily="34" charset="0"/>
                <a:cs typeface="Arial" panose="020B0604020202020204" pitchFamily="34" charset="0"/>
              </a:rPr>
              <a:t>. </a:t>
            </a:r>
            <a:r>
              <a:rPr lang="en-US" sz="1650" kern="1200">
                <a:solidFill>
                  <a:prstClr val="black"/>
                </a:solidFill>
                <a:latin typeface="Arial" panose="020B0604020202020204" pitchFamily="34" charset="0"/>
                <a:cs typeface="Arial" panose="020B0604020202020204" pitchFamily="34" charset="0"/>
              </a:rPr>
              <a:t>Để tăng diện tích tiếp xúc của than với không khí</a:t>
            </a:r>
          </a:p>
        </p:txBody>
      </p:sp>
      <p:sp>
        <p:nvSpPr>
          <p:cNvPr id="44" name="Rectangle 43"/>
          <p:cNvSpPr/>
          <p:nvPr/>
        </p:nvSpPr>
        <p:spPr>
          <a:xfrm>
            <a:off x="4631236" y="2612765"/>
            <a:ext cx="3680099" cy="77098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1650" kern="1200" dirty="0">
                <a:solidFill>
                  <a:prstClr val="black"/>
                </a:solidFill>
                <a:latin typeface="Arial" panose="020B0604020202020204" pitchFamily="34" charset="0"/>
                <a:cs typeface="Arial" panose="020B0604020202020204" pitchFamily="34" charset="0"/>
              </a:rPr>
              <a:t>D</a:t>
            </a:r>
            <a:r>
              <a:rPr lang="vi-VN" sz="1650" kern="1200">
                <a:solidFill>
                  <a:prstClr val="black"/>
                </a:solidFill>
                <a:latin typeface="Arial" panose="020B0604020202020204" pitchFamily="34" charset="0"/>
                <a:cs typeface="Arial" panose="020B0604020202020204" pitchFamily="34" charset="0"/>
              </a:rPr>
              <a:t>. </a:t>
            </a:r>
            <a:r>
              <a:rPr lang="en-US" sz="1650" kern="1200">
                <a:solidFill>
                  <a:prstClr val="black"/>
                </a:solidFill>
                <a:latin typeface="Arial" panose="020B0604020202020204" pitchFamily="34" charset="0"/>
                <a:cs typeface="Arial" panose="020B0604020202020204" pitchFamily="34" charset="0"/>
              </a:rPr>
              <a:t>Tăng áp suất của lò</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8472" y="1663112"/>
            <a:ext cx="604292" cy="531044"/>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88109" y="3021169"/>
            <a:ext cx="603402" cy="482721"/>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59998" y="2866928"/>
            <a:ext cx="603557" cy="530398"/>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87055" y="1810560"/>
            <a:ext cx="549444" cy="482845"/>
          </a:xfrm>
          <a:prstGeom prst="rect">
            <a:avLst/>
          </a:prstGeom>
        </p:spPr>
      </p:pic>
      <p:pic>
        <p:nvPicPr>
          <p:cNvPr id="2" name="Picture 14">
            <a:hlinkClick r:id="rId13" action="ppaction://hlinksldjump"/>
            <a:extLst>
              <a:ext uri="{FF2B5EF4-FFF2-40B4-BE49-F238E27FC236}">
                <a16:creationId xmlns:a16="http://schemas.microsoft.com/office/drawing/2014/main" id="{E5D43C7B-1B92-394F-48F4-7034E98FD7B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027011" y="3592928"/>
            <a:ext cx="1084675" cy="1084675"/>
          </a:xfrm>
          <a:prstGeom prst="rect">
            <a:avLst/>
          </a:prstGeom>
        </p:spPr>
      </p:pic>
    </p:spTree>
    <p:extLst>
      <p:ext uri="{BB962C8B-B14F-4D97-AF65-F5344CB8AC3E}">
        <p14:creationId xmlns:p14="http://schemas.microsoft.com/office/powerpoint/2010/main" val="320586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725" b="1" kern="1200">
                <a:solidFill>
                  <a:prstClr val="black"/>
                </a:solidFill>
                <a:latin typeface="Arial" panose="020B0604020202020204" pitchFamily="34" charset="0"/>
                <a:cs typeface="Arial" panose="020B0604020202020204" pitchFamily="34" charset="0"/>
              </a:rPr>
              <a:t>Câu hỏi 5: </a:t>
            </a:r>
            <a:r>
              <a:rPr lang="en-US" sz="1725" kern="1200">
                <a:solidFill>
                  <a:prstClr val="black"/>
                </a:solidFill>
                <a:latin typeface="Arial" panose="020B0604020202020204" pitchFamily="34" charset="0"/>
                <a:cs typeface="Arial" panose="020B0604020202020204" pitchFamily="34" charset="0"/>
              </a:rPr>
              <a:t>Tốc độ của phản ứng tăng bao nhiêu lần nếu tăng nhiệt độ từ 200</a:t>
            </a:r>
            <a:r>
              <a:rPr lang="en-US" sz="1725" kern="1200" baseline="30000">
                <a:solidFill>
                  <a:prstClr val="black"/>
                </a:solidFill>
                <a:latin typeface="Arial" panose="020B0604020202020204" pitchFamily="34" charset="0"/>
                <a:cs typeface="Arial" panose="020B0604020202020204" pitchFamily="34" charset="0"/>
              </a:rPr>
              <a:t>o</a:t>
            </a:r>
            <a:r>
              <a:rPr lang="en-US" sz="1725" kern="1200">
                <a:solidFill>
                  <a:prstClr val="black"/>
                </a:solidFill>
                <a:latin typeface="Arial" panose="020B0604020202020204" pitchFamily="34" charset="0"/>
                <a:cs typeface="Arial" panose="020B0604020202020204" pitchFamily="34" charset="0"/>
              </a:rPr>
              <a:t>C đến 240</a:t>
            </a:r>
            <a:r>
              <a:rPr lang="en-US" sz="1725" kern="1200" baseline="30000">
                <a:solidFill>
                  <a:prstClr val="black"/>
                </a:solidFill>
                <a:latin typeface="Arial" panose="020B0604020202020204" pitchFamily="34" charset="0"/>
                <a:cs typeface="Arial" panose="020B0604020202020204" pitchFamily="34" charset="0"/>
              </a:rPr>
              <a:t>o</a:t>
            </a:r>
            <a:r>
              <a:rPr lang="en-US" sz="1725" kern="1200">
                <a:solidFill>
                  <a:prstClr val="black"/>
                </a:solidFill>
                <a:latin typeface="Arial" panose="020B0604020202020204" pitchFamily="34" charset="0"/>
                <a:cs typeface="Arial" panose="020B0604020202020204" pitchFamily="34" charset="0"/>
              </a:rPr>
              <a:t>C, biết rằng khi tăng 10</a:t>
            </a:r>
            <a:r>
              <a:rPr lang="en-US" sz="1725" kern="1200" baseline="30000">
                <a:solidFill>
                  <a:prstClr val="black"/>
                </a:solidFill>
                <a:latin typeface="Arial" panose="020B0604020202020204" pitchFamily="34" charset="0"/>
                <a:cs typeface="Arial" panose="020B0604020202020204" pitchFamily="34" charset="0"/>
              </a:rPr>
              <a:t>o</a:t>
            </a:r>
            <a:r>
              <a:rPr lang="en-US" sz="1725" kern="1200">
                <a:solidFill>
                  <a:prstClr val="black"/>
                </a:solidFill>
                <a:latin typeface="Arial" panose="020B0604020202020204" pitchFamily="34" charset="0"/>
                <a:cs typeface="Arial" panose="020B0604020202020204" pitchFamily="34" charset="0"/>
              </a:rPr>
              <a:t>C thì tốc độ phản ứng tăng 2 lần.</a:t>
            </a:r>
          </a:p>
        </p:txBody>
      </p:sp>
      <p:sp>
        <p:nvSpPr>
          <p:cNvPr id="26" name="Rectangle 2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250" kern="1200" dirty="0">
                <a:solidFill>
                  <a:prstClr val="black"/>
                </a:solidFill>
                <a:latin typeface="Arial" panose="020B0604020202020204" pitchFamily="34" charset="0"/>
              </a:rPr>
              <a:t>A</a:t>
            </a:r>
            <a:r>
              <a:rPr lang="vi-VN" sz="2250" kern="1200">
                <a:solidFill>
                  <a:prstClr val="black"/>
                </a:solidFill>
                <a:latin typeface="Arial" panose="020B0604020202020204" pitchFamily="34" charset="0"/>
              </a:rPr>
              <a:t>. </a:t>
            </a:r>
            <a:r>
              <a:rPr lang="en-US" sz="2250" kern="1200">
                <a:solidFill>
                  <a:prstClr val="black"/>
                </a:solidFill>
                <a:latin typeface="Arial" panose="020B0604020202020204" pitchFamily="34" charset="0"/>
              </a:rPr>
              <a:t>2 lần</a:t>
            </a:r>
            <a:endParaRPr lang="vi-VN" sz="2250" kern="1200" dirty="0">
              <a:solidFill>
                <a:prstClr val="black"/>
              </a:solidFill>
              <a:latin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Rectangle 41"/>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250" kern="1200" dirty="0">
                <a:solidFill>
                  <a:prstClr val="black"/>
                </a:solidFill>
                <a:latin typeface="Arial" panose="020B0604020202020204" pitchFamily="34" charset="0"/>
              </a:rPr>
              <a:t>B</a:t>
            </a:r>
            <a:r>
              <a:rPr lang="vi-VN" sz="2250" kern="1200">
                <a:solidFill>
                  <a:prstClr val="black"/>
                </a:solidFill>
                <a:latin typeface="Arial" panose="020B0604020202020204" pitchFamily="34" charset="0"/>
              </a:rPr>
              <a:t>. </a:t>
            </a:r>
            <a:r>
              <a:rPr lang="en-US" sz="2250" kern="1200">
                <a:solidFill>
                  <a:prstClr val="black"/>
                </a:solidFill>
                <a:latin typeface="Arial" panose="020B0604020202020204" pitchFamily="34" charset="0"/>
              </a:rPr>
              <a:t>4 lần</a:t>
            </a:r>
            <a:endParaRPr lang="vi-VN" sz="2250" kern="1200" dirty="0">
              <a:solidFill>
                <a:prstClr val="black"/>
              </a:solidFill>
              <a:latin typeface="Arial" panose="020B0604020202020204" pitchFamily="34" charset="0"/>
            </a:endParaRPr>
          </a:p>
        </p:txBody>
      </p:sp>
      <p:sp>
        <p:nvSpPr>
          <p:cNvPr id="43" name="Rectangle 42"/>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250" kern="1200" dirty="0">
                <a:solidFill>
                  <a:prstClr val="black"/>
                </a:solidFill>
                <a:latin typeface="Arial" panose="020B0604020202020204" pitchFamily="34" charset="0"/>
              </a:rPr>
              <a:t>C</a:t>
            </a:r>
            <a:r>
              <a:rPr lang="vi-VN" sz="2250" kern="1200">
                <a:solidFill>
                  <a:prstClr val="black"/>
                </a:solidFill>
                <a:latin typeface="Arial" panose="020B0604020202020204" pitchFamily="34" charset="0"/>
              </a:rPr>
              <a:t>. </a:t>
            </a:r>
            <a:r>
              <a:rPr lang="en-US" sz="2250" kern="1200">
                <a:solidFill>
                  <a:prstClr val="black"/>
                </a:solidFill>
                <a:latin typeface="Arial" panose="020B0604020202020204" pitchFamily="34" charset="0"/>
              </a:rPr>
              <a:t>8 lần</a:t>
            </a:r>
            <a:endParaRPr lang="vi-VN" sz="2250" kern="1200" dirty="0">
              <a:solidFill>
                <a:prstClr val="black"/>
              </a:solidFill>
              <a:latin typeface="Arial" panose="020B0604020202020204" pitchFamily="34" charset="0"/>
            </a:endParaRPr>
          </a:p>
        </p:txBody>
      </p:sp>
      <p:sp>
        <p:nvSpPr>
          <p:cNvPr id="44" name="Rectangle 43"/>
          <p:cNvSpPr/>
          <p:nvPr/>
        </p:nvSpPr>
        <p:spPr>
          <a:xfrm>
            <a:off x="4597961"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250" kern="1200" dirty="0">
                <a:solidFill>
                  <a:prstClr val="black"/>
                </a:solidFill>
                <a:latin typeface="Arial" panose="020B0604020202020204" pitchFamily="34" charset="0"/>
              </a:rPr>
              <a:t>D</a:t>
            </a:r>
            <a:r>
              <a:rPr lang="vi-VN" sz="2250" kern="1200">
                <a:solidFill>
                  <a:prstClr val="black"/>
                </a:solidFill>
                <a:latin typeface="Arial" panose="020B0604020202020204" pitchFamily="34" charset="0"/>
              </a:rPr>
              <a:t>. </a:t>
            </a:r>
            <a:r>
              <a:rPr lang="en-US" sz="2250" kern="1200">
                <a:solidFill>
                  <a:prstClr val="black"/>
                </a:solidFill>
                <a:latin typeface="Arial" panose="020B0604020202020204" pitchFamily="34" charset="0"/>
              </a:rPr>
              <a:t>16 lần</a:t>
            </a:r>
            <a:endParaRPr lang="vi-VN" sz="2250" kern="1200" dirty="0">
              <a:solidFill>
                <a:prstClr val="black"/>
              </a:solidFill>
              <a:latin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8472" y="1481116"/>
            <a:ext cx="604292" cy="531044"/>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63461" y="2176584"/>
            <a:ext cx="549303" cy="482721"/>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74503" y="2186386"/>
            <a:ext cx="603557" cy="482845"/>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28616" y="1519870"/>
            <a:ext cx="549444" cy="482845"/>
          </a:xfrm>
          <a:prstGeom prst="rect">
            <a:avLst/>
          </a:prstGeom>
        </p:spPr>
      </p:pic>
      <p:pic>
        <p:nvPicPr>
          <p:cNvPr id="2" name="Picture 14">
            <a:hlinkClick r:id="rId13" action="ppaction://hlinksldjump"/>
            <a:extLst>
              <a:ext uri="{FF2B5EF4-FFF2-40B4-BE49-F238E27FC236}">
                <a16:creationId xmlns:a16="http://schemas.microsoft.com/office/drawing/2014/main" id="{73547FBF-DC69-5AD0-885D-DC4FFDEEFC4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027011" y="3592928"/>
            <a:ext cx="1084675" cy="1084675"/>
          </a:xfrm>
          <a:prstGeom prst="rect">
            <a:avLst/>
          </a:prstGeom>
        </p:spPr>
      </p:pic>
    </p:spTree>
    <p:extLst>
      <p:ext uri="{BB962C8B-B14F-4D97-AF65-F5344CB8AC3E}">
        <p14:creationId xmlns:p14="http://schemas.microsoft.com/office/powerpoint/2010/main" val="365812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250" b="1" kern="1200">
                <a:solidFill>
                  <a:prstClr val="black"/>
                </a:solidFill>
                <a:latin typeface="Arial" panose="020B0604020202020204" pitchFamily="34" charset="0"/>
                <a:cs typeface="Arial" panose="020B0604020202020204" pitchFamily="34" charset="0"/>
              </a:rPr>
              <a:t>Câu hỏi 6: </a:t>
            </a:r>
            <a:r>
              <a:rPr lang="en-US" sz="2250" kern="1200">
                <a:solidFill>
                  <a:prstClr val="black"/>
                </a:solidFill>
                <a:latin typeface="Arial" panose="020B0604020202020204" pitchFamily="34" charset="0"/>
                <a:cs typeface="Arial" panose="020B0604020202020204" pitchFamily="34" charset="0"/>
              </a:rPr>
              <a:t>Chọn câu đúng trong các câu dưới đây.</a:t>
            </a:r>
          </a:p>
        </p:txBody>
      </p:sp>
      <p:sp>
        <p:nvSpPr>
          <p:cNvPr id="26" name="Rectangle 25"/>
          <p:cNvSpPr/>
          <p:nvPr/>
        </p:nvSpPr>
        <p:spPr>
          <a:xfrm>
            <a:off x="832665" y="1462009"/>
            <a:ext cx="3680099" cy="116547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1500" kern="1200" dirty="0">
                <a:solidFill>
                  <a:prstClr val="black"/>
                </a:solidFill>
                <a:latin typeface="Arial" panose="020B0604020202020204" pitchFamily="34" charset="0"/>
                <a:cs typeface="Arial" panose="020B0604020202020204" pitchFamily="34" charset="0"/>
              </a:rPr>
              <a:t>A</a:t>
            </a:r>
            <a:r>
              <a:rPr lang="vi-VN" sz="1500" kern="1200">
                <a:solidFill>
                  <a:prstClr val="black"/>
                </a:solidFill>
                <a:latin typeface="Arial" panose="020B0604020202020204" pitchFamily="34" charset="0"/>
                <a:cs typeface="Arial" panose="020B0604020202020204" pitchFamily="34" charset="0"/>
              </a:rPr>
              <a:t>. </a:t>
            </a:r>
            <a:r>
              <a:rPr lang="en-US" sz="1500" kern="1200">
                <a:solidFill>
                  <a:prstClr val="black"/>
                </a:solidFill>
                <a:latin typeface="Arial" panose="020B0604020202020204" pitchFamily="34" charset="0"/>
                <a:cs typeface="Arial" panose="020B0604020202020204" pitchFamily="34" charset="0"/>
              </a:rPr>
              <a:t>Đập nhỏ than trước khi đưa vào bếp làm than khó bén lửa</a:t>
            </a:r>
            <a:endParaRPr lang="vi-VN" sz="1500" kern="1200" dirty="0">
              <a:solidFill>
                <a:prstClr val="black"/>
              </a:solidFill>
              <a:latin typeface="Arial" panose="020B0604020202020204" pitchFamily="34" charset="0"/>
              <a:cs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Rectangle 41"/>
          <p:cNvSpPr/>
          <p:nvPr/>
        </p:nvSpPr>
        <p:spPr>
          <a:xfrm>
            <a:off x="4631236" y="1465151"/>
            <a:ext cx="3680099" cy="113920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1500" kern="1200" dirty="0">
                <a:solidFill>
                  <a:prstClr val="black"/>
                </a:solidFill>
                <a:latin typeface="Arial" panose="020B0604020202020204" pitchFamily="34" charset="0"/>
                <a:cs typeface="Arial" panose="020B0604020202020204" pitchFamily="34" charset="0"/>
              </a:rPr>
              <a:t>B</a:t>
            </a:r>
            <a:r>
              <a:rPr lang="vi-VN" sz="1500" kern="1200">
                <a:solidFill>
                  <a:prstClr val="black"/>
                </a:solidFill>
                <a:latin typeface="Arial" panose="020B0604020202020204" pitchFamily="34" charset="0"/>
                <a:cs typeface="Arial" panose="020B0604020202020204" pitchFamily="34" charset="0"/>
              </a:rPr>
              <a:t>. </a:t>
            </a:r>
            <a:r>
              <a:rPr lang="en-US" sz="1500" kern="1200">
                <a:solidFill>
                  <a:prstClr val="black"/>
                </a:solidFill>
                <a:latin typeface="Arial" panose="020B0604020202020204" pitchFamily="34" charset="0"/>
                <a:cs typeface="Arial" panose="020B0604020202020204" pitchFamily="34" charset="0"/>
              </a:rPr>
              <a:t>Lưu huỳnh tác dụng với sắt tạo ra sắt (III) sunfua</a:t>
            </a:r>
            <a:endParaRPr lang="vi-VN" sz="1500" kern="1200" dirty="0">
              <a:solidFill>
                <a:prstClr val="black"/>
              </a:solidFill>
              <a:latin typeface="Arial" panose="020B0604020202020204" pitchFamily="34" charset="0"/>
              <a:cs typeface="Arial" panose="020B0604020202020204" pitchFamily="34" charset="0"/>
            </a:endParaRPr>
          </a:p>
        </p:txBody>
      </p:sp>
      <p:sp>
        <p:nvSpPr>
          <p:cNvPr id="43" name="Rectangle 42"/>
          <p:cNvSpPr/>
          <p:nvPr/>
        </p:nvSpPr>
        <p:spPr>
          <a:xfrm>
            <a:off x="891901" y="2773076"/>
            <a:ext cx="3680099" cy="116547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1500" kern="1200">
                <a:solidFill>
                  <a:prstClr val="black"/>
                </a:solidFill>
                <a:latin typeface="Arial" panose="020B0604020202020204" pitchFamily="34" charset="0"/>
                <a:cs typeface="Arial" panose="020B0604020202020204" pitchFamily="34" charset="0"/>
              </a:rPr>
              <a:t>C. </a:t>
            </a:r>
            <a:r>
              <a:rPr lang="en-US" sz="1500" kern="1200">
                <a:solidFill>
                  <a:prstClr val="black"/>
                </a:solidFill>
                <a:latin typeface="Arial" panose="020B0604020202020204" pitchFamily="34" charset="0"/>
                <a:cs typeface="Arial" panose="020B0604020202020204" pitchFamily="34" charset="0"/>
              </a:rPr>
              <a:t>Nghiền nhỏ vừa phải đá vôi giúp phản ứng nung vôi diễn ra dễ dàng hơn</a:t>
            </a:r>
            <a:endParaRPr lang="vi-VN" sz="1500" kern="1200" dirty="0">
              <a:solidFill>
                <a:prstClr val="black"/>
              </a:solidFill>
              <a:latin typeface="Arial" panose="020B0604020202020204" pitchFamily="34" charset="0"/>
              <a:cs typeface="Arial" panose="020B0604020202020204" pitchFamily="34" charset="0"/>
            </a:endParaRPr>
          </a:p>
        </p:txBody>
      </p:sp>
      <p:sp>
        <p:nvSpPr>
          <p:cNvPr id="44" name="Rectangle 43"/>
          <p:cNvSpPr/>
          <p:nvPr/>
        </p:nvSpPr>
        <p:spPr>
          <a:xfrm>
            <a:off x="4631236" y="2773076"/>
            <a:ext cx="3680099" cy="12143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1500" kern="1200" dirty="0">
                <a:solidFill>
                  <a:prstClr val="black"/>
                </a:solidFill>
                <a:latin typeface="Arial" panose="020B0604020202020204" pitchFamily="34" charset="0"/>
                <a:cs typeface="Arial" panose="020B0604020202020204" pitchFamily="34" charset="0"/>
              </a:rPr>
              <a:t>D</a:t>
            </a:r>
            <a:r>
              <a:rPr lang="vi-VN" sz="1500" kern="1200">
                <a:solidFill>
                  <a:prstClr val="black"/>
                </a:solidFill>
                <a:latin typeface="Arial" panose="020B0604020202020204" pitchFamily="34" charset="0"/>
                <a:cs typeface="Arial" panose="020B0604020202020204" pitchFamily="34" charset="0"/>
              </a:rPr>
              <a:t>. </a:t>
            </a:r>
            <a:r>
              <a:rPr lang="en-US" sz="1500" kern="1200">
                <a:solidFill>
                  <a:prstClr val="black"/>
                </a:solidFill>
                <a:latin typeface="Arial" panose="020B0604020202020204" pitchFamily="34" charset="0"/>
                <a:cs typeface="Arial" panose="020B0604020202020204" pitchFamily="34" charset="0"/>
              </a:rPr>
              <a:t>Thêm chất xúc tác MnO</a:t>
            </a:r>
            <a:r>
              <a:rPr lang="en-US" sz="1500" kern="1200" baseline="-25000">
                <a:solidFill>
                  <a:prstClr val="black"/>
                </a:solidFill>
                <a:latin typeface="Arial" panose="020B0604020202020204" pitchFamily="34" charset="0"/>
                <a:cs typeface="Arial" panose="020B0604020202020204" pitchFamily="34" charset="0"/>
              </a:rPr>
              <a:t>2</a:t>
            </a:r>
            <a:r>
              <a:rPr lang="en-US" sz="1500" kern="1200">
                <a:solidFill>
                  <a:prstClr val="black"/>
                </a:solidFill>
                <a:latin typeface="Arial" panose="020B0604020202020204" pitchFamily="34" charset="0"/>
                <a:cs typeface="Arial" panose="020B0604020202020204" pitchFamily="34" charset="0"/>
              </a:rPr>
              <a:t> vào quá trình nhiệt phân KClO</a:t>
            </a:r>
            <a:r>
              <a:rPr lang="en-US" sz="1500" kern="1200" baseline="-25000">
                <a:solidFill>
                  <a:prstClr val="black"/>
                </a:solidFill>
                <a:latin typeface="Arial" panose="020B0604020202020204" pitchFamily="34" charset="0"/>
                <a:cs typeface="Arial" panose="020B0604020202020204" pitchFamily="34" charset="0"/>
              </a:rPr>
              <a:t>3</a:t>
            </a:r>
            <a:r>
              <a:rPr lang="en-US" sz="1500" kern="1200">
                <a:solidFill>
                  <a:prstClr val="black"/>
                </a:solidFill>
                <a:latin typeface="Arial" panose="020B0604020202020204" pitchFamily="34" charset="0"/>
                <a:cs typeface="Arial" panose="020B0604020202020204" pitchFamily="34" charset="0"/>
              </a:rPr>
              <a:t> sẽ làm giảm lượng O</a:t>
            </a:r>
            <a:r>
              <a:rPr lang="en-US" sz="1500" kern="1200" baseline="-25000">
                <a:solidFill>
                  <a:prstClr val="black"/>
                </a:solidFill>
                <a:latin typeface="Arial" panose="020B0604020202020204" pitchFamily="34" charset="0"/>
                <a:cs typeface="Arial" panose="020B0604020202020204" pitchFamily="34" charset="0"/>
              </a:rPr>
              <a:t>2</a:t>
            </a:r>
            <a:r>
              <a:rPr lang="en-US" sz="1500" kern="1200">
                <a:solidFill>
                  <a:prstClr val="black"/>
                </a:solidFill>
                <a:latin typeface="Arial" panose="020B0604020202020204" pitchFamily="34" charset="0"/>
                <a:cs typeface="Arial" panose="020B0604020202020204" pitchFamily="34" charset="0"/>
              </a:rPr>
              <a:t> thu được</a:t>
            </a:r>
            <a:endParaRPr lang="vi-VN" sz="1500" kern="1200" dirty="0">
              <a:solidFill>
                <a:prstClr val="black"/>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8472" y="2054168"/>
            <a:ext cx="604292" cy="531044"/>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27835" y="3511124"/>
            <a:ext cx="603402" cy="482721"/>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11386" y="3535600"/>
            <a:ext cx="603557" cy="530398"/>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908" y="2069144"/>
            <a:ext cx="549444" cy="482845"/>
          </a:xfrm>
          <a:prstGeom prst="rect">
            <a:avLst/>
          </a:prstGeom>
        </p:spPr>
      </p:pic>
      <p:pic>
        <p:nvPicPr>
          <p:cNvPr id="2" name="Picture 14">
            <a:hlinkClick r:id="rId13" action="ppaction://hlinksldjump"/>
            <a:extLst>
              <a:ext uri="{FF2B5EF4-FFF2-40B4-BE49-F238E27FC236}">
                <a16:creationId xmlns:a16="http://schemas.microsoft.com/office/drawing/2014/main" id="{E5D43C7B-1B92-394F-48F4-7034E98FD7B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908473" y="4131101"/>
            <a:ext cx="892128" cy="892128"/>
          </a:xfrm>
          <a:prstGeom prst="rect">
            <a:avLst/>
          </a:prstGeom>
        </p:spPr>
      </p:pic>
    </p:spTree>
    <p:extLst>
      <p:ext uri="{BB962C8B-B14F-4D97-AF65-F5344CB8AC3E}">
        <p14:creationId xmlns:p14="http://schemas.microsoft.com/office/powerpoint/2010/main" val="1626506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45"/>
        <p:cNvGrpSpPr/>
        <p:nvPr/>
      </p:nvGrpSpPr>
      <p:grpSpPr>
        <a:xfrm>
          <a:off x="0" y="0"/>
          <a:ext cx="0" cy="0"/>
          <a:chOff x="0" y="0"/>
          <a:chExt cx="0" cy="0"/>
        </a:xfrm>
      </p:grpSpPr>
      <p:sp>
        <p:nvSpPr>
          <p:cNvPr id="5" name="TextBox 4">
            <a:extLst>
              <a:ext uri="{FF2B5EF4-FFF2-40B4-BE49-F238E27FC236}">
                <a16:creationId xmlns:a16="http://schemas.microsoft.com/office/drawing/2014/main" id="{25035F51-1EA3-5729-E62A-8C251DB6E54E}"/>
              </a:ext>
            </a:extLst>
          </p:cNvPr>
          <p:cNvSpPr txBox="1"/>
          <p:nvPr/>
        </p:nvSpPr>
        <p:spPr>
          <a:xfrm>
            <a:off x="3016044" y="58994"/>
            <a:ext cx="2971800" cy="553998"/>
          </a:xfrm>
          <a:prstGeom prst="rect">
            <a:avLst/>
          </a:prstGeom>
          <a:noFill/>
        </p:spPr>
        <p:txBody>
          <a:bodyPr wrap="square" rtlCol="0">
            <a:spAutoFit/>
          </a:bodyPr>
          <a:lstStyle/>
          <a:p>
            <a:pPr algn="ctr"/>
            <a:r>
              <a:rPr lang="en-US" sz="3000" b="1"/>
              <a:t>VẬN DỤNG </a:t>
            </a:r>
          </a:p>
        </p:txBody>
      </p:sp>
      <p:graphicFrame>
        <p:nvGraphicFramePr>
          <p:cNvPr id="6" name="Table 5">
            <a:extLst>
              <a:ext uri="{FF2B5EF4-FFF2-40B4-BE49-F238E27FC236}">
                <a16:creationId xmlns:a16="http://schemas.microsoft.com/office/drawing/2014/main" id="{7D143AA3-029E-4FE1-F39D-089E7C50AE39}"/>
              </a:ext>
            </a:extLst>
          </p:cNvPr>
          <p:cNvGraphicFramePr>
            <a:graphicFrameLocks noGrp="1"/>
          </p:cNvGraphicFramePr>
          <p:nvPr>
            <p:extLst>
              <p:ext uri="{D42A27DB-BD31-4B8C-83A1-F6EECF244321}">
                <p14:modId xmlns:p14="http://schemas.microsoft.com/office/powerpoint/2010/main" val="310189499"/>
              </p:ext>
            </p:extLst>
          </p:nvPr>
        </p:nvGraphicFramePr>
        <p:xfrm>
          <a:off x="803787" y="612992"/>
          <a:ext cx="7846142" cy="4178300"/>
        </p:xfrm>
        <a:graphic>
          <a:graphicData uri="http://schemas.openxmlformats.org/drawingml/2006/table">
            <a:tbl>
              <a:tblPr firstRow="1" firstCol="1" bandRow="1">
                <a:tableStyleId>{912C8C85-51F0-491E-9774-3900AFEF0FD7}</a:tableStyleId>
              </a:tblPr>
              <a:tblGrid>
                <a:gridCol w="7846142">
                  <a:extLst>
                    <a:ext uri="{9D8B030D-6E8A-4147-A177-3AD203B41FA5}">
                      <a16:colId xmlns:a16="http://schemas.microsoft.com/office/drawing/2014/main" val="1062044013"/>
                    </a:ext>
                  </a:extLst>
                </a:gridCol>
              </a:tblGrid>
              <a:tr h="1832861">
                <a:tc>
                  <a:txBody>
                    <a:bodyPr/>
                    <a:lstStyle/>
                    <a:p>
                      <a:pPr marL="0" marR="0" algn="ctr">
                        <a:lnSpc>
                          <a:spcPct val="150000"/>
                        </a:lnSpc>
                        <a:spcBef>
                          <a:spcPts val="0"/>
                        </a:spcBef>
                        <a:spcAft>
                          <a:spcPts val="0"/>
                        </a:spcAft>
                      </a:pPr>
                      <a:r>
                        <a:rPr lang="en-US" sz="2300" b="1">
                          <a:solidFill>
                            <a:schemeClr val="tx1">
                              <a:lumMod val="75000"/>
                            </a:schemeClr>
                          </a:solidFill>
                          <a:effectLst/>
                        </a:rPr>
                        <a:t>PHIẾU BÀI TẬP</a:t>
                      </a:r>
                    </a:p>
                    <a:p>
                      <a:pPr marL="0" marR="0" algn="l">
                        <a:lnSpc>
                          <a:spcPct val="150000"/>
                        </a:lnSpc>
                        <a:spcBef>
                          <a:spcPts val="0"/>
                        </a:spcBef>
                        <a:spcAft>
                          <a:spcPts val="0"/>
                        </a:spcAft>
                      </a:pPr>
                      <a:r>
                        <a:rPr lang="en-US" sz="1800" b="1">
                          <a:solidFill>
                            <a:schemeClr val="tx1">
                              <a:lumMod val="75000"/>
                            </a:schemeClr>
                          </a:solidFill>
                          <a:effectLst/>
                        </a:rPr>
                        <a:t>Họ và tên: </a:t>
                      </a:r>
                    </a:p>
                    <a:p>
                      <a:pPr marL="0" marR="0" algn="just">
                        <a:lnSpc>
                          <a:spcPct val="150000"/>
                        </a:lnSpc>
                        <a:spcBef>
                          <a:spcPts val="0"/>
                        </a:spcBef>
                        <a:spcAft>
                          <a:spcPts val="0"/>
                        </a:spcAft>
                      </a:pPr>
                      <a:r>
                        <a:rPr lang="en-US" sz="1800" b="1">
                          <a:solidFill>
                            <a:schemeClr val="tx1">
                              <a:lumMod val="75000"/>
                            </a:schemeClr>
                          </a:solidFill>
                          <a:effectLst/>
                        </a:rPr>
                        <a:t>Lớp: </a:t>
                      </a:r>
                    </a:p>
                    <a:p>
                      <a:pPr marL="0" marR="0" algn="just">
                        <a:lnSpc>
                          <a:spcPct val="150000"/>
                        </a:lnSpc>
                        <a:spcBef>
                          <a:spcPts val="0"/>
                        </a:spcBef>
                        <a:spcAft>
                          <a:spcPts val="0"/>
                        </a:spcAft>
                      </a:pPr>
                      <a:r>
                        <a:rPr lang="en-US" sz="1800" b="1">
                          <a:solidFill>
                            <a:schemeClr val="tx1">
                              <a:lumMod val="75000"/>
                            </a:schemeClr>
                          </a:solidFill>
                          <a:effectLst/>
                        </a:rPr>
                        <a:t>Câu 1: </a:t>
                      </a:r>
                      <a:r>
                        <a:rPr lang="en-US" sz="1800" b="0">
                          <a:solidFill>
                            <a:schemeClr val="tx1">
                              <a:lumMod val="75000"/>
                            </a:schemeClr>
                          </a:solidFill>
                          <a:effectLst/>
                        </a:rPr>
                        <a:t>Biết nồng độ của oxygen trong không khí khoảng 21% về thể tích. Em hãy cho biết nếu nồng độ của oxygen trong không khí tăng lên hoặc giảm đi thì sẽ gây ảnh hưởng gì đến đời sống. Kể ra một số dẫn chứng minh họa.</a:t>
                      </a:r>
                    </a:p>
                    <a:p>
                      <a:pPr marL="0" marR="0" algn="just">
                        <a:lnSpc>
                          <a:spcPct val="150000"/>
                        </a:lnSpc>
                        <a:spcBef>
                          <a:spcPts val="0"/>
                        </a:spcBef>
                        <a:spcAft>
                          <a:spcPts val="0"/>
                        </a:spcAft>
                      </a:pPr>
                      <a:r>
                        <a:rPr lang="en-US" sz="1800" b="1">
                          <a:solidFill>
                            <a:schemeClr val="tx1">
                              <a:lumMod val="75000"/>
                            </a:schemeClr>
                          </a:solidFill>
                          <a:effectLst/>
                        </a:rPr>
                        <a:t>Câu 2: </a:t>
                      </a:r>
                      <a:r>
                        <a:rPr lang="en-US" sz="1800" b="0">
                          <a:solidFill>
                            <a:schemeClr val="tx1">
                              <a:lumMod val="75000"/>
                            </a:schemeClr>
                          </a:solidFill>
                          <a:effectLst/>
                        </a:rPr>
                        <a:t>Thực phẩm bị ôi thiu do các phản ứng oxi hóa của oxygen cũng như sự hoạt động của vi khuẩn. Vận dụng kiến thức về tốc độ phản ứng, em hãy đề xuất cách làm để hạn chế sự ôi thiu, bảo quản thực phẩm được lâu hơn.</a:t>
                      </a:r>
                      <a:endParaRPr lang="en-US" sz="1800" b="0">
                        <a:solidFill>
                          <a:schemeClr val="tx1">
                            <a:lumMod val="75000"/>
                          </a:schemeClr>
                        </a:solidFill>
                        <a:effectLst/>
                        <a:latin typeface="+mj-lt"/>
                        <a:ea typeface="Calibri" panose="020F0502020204030204" pitchFamily="34" charset="0"/>
                        <a:cs typeface="Times New Roman" panose="02020603050405020304" pitchFamily="18" charset="0"/>
                      </a:endParaRPr>
                    </a:p>
                  </a:txBody>
                  <a:tcPr marL="39235" marR="39235" marT="0" marB="0"/>
                </a:tc>
                <a:extLst>
                  <a:ext uri="{0D108BD9-81ED-4DB2-BD59-A6C34878D82A}">
                    <a16:rowId xmlns:a16="http://schemas.microsoft.com/office/drawing/2014/main" val="1335856989"/>
                  </a:ext>
                </a:extLst>
              </a:tr>
            </a:tbl>
          </a:graphicData>
        </a:graphic>
      </p:graphicFrame>
      <p:pic>
        <p:nvPicPr>
          <p:cNvPr id="7" name="Picture 16">
            <a:extLst>
              <a:ext uri="{FF2B5EF4-FFF2-40B4-BE49-F238E27FC236}">
                <a16:creationId xmlns:a16="http://schemas.microsoft.com/office/drawing/2014/main" id="{06DC72A4-B7B3-4541-AAAC-CD84F16DDDE7}"/>
              </a:ext>
            </a:extLst>
          </p:cNvPr>
          <p:cNvPicPr>
            <a:picLocks noChangeAspect="1"/>
          </p:cNvPicPr>
          <p:nvPr/>
        </p:nvPicPr>
        <p:blipFill>
          <a:blip r:embed="rId3"/>
          <a:srcRect/>
          <a:stretch>
            <a:fillRect/>
          </a:stretch>
        </p:blipFill>
        <p:spPr>
          <a:xfrm>
            <a:off x="6105832" y="502490"/>
            <a:ext cx="2544097" cy="1246608"/>
          </a:xfrm>
          <a:prstGeom prst="rect">
            <a:avLst/>
          </a:prstGeom>
        </p:spPr>
      </p:pic>
    </p:spTree>
    <p:extLst>
      <p:ext uri="{BB962C8B-B14F-4D97-AF65-F5344CB8AC3E}">
        <p14:creationId xmlns:p14="http://schemas.microsoft.com/office/powerpoint/2010/main" val="792578752"/>
      </p:ext>
    </p:extLst>
  </p:cSld>
  <p:clrMapOvr>
    <a:masterClrMapping/>
  </p:clrMapOvr>
  <p:transition spd="med">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sp>
        <p:nvSpPr>
          <p:cNvPr id="1242" name="Google Shape;1242;p49"/>
          <p:cNvSpPr/>
          <p:nvPr/>
        </p:nvSpPr>
        <p:spPr>
          <a:xfrm>
            <a:off x="399075" y="3083376"/>
            <a:ext cx="7952418" cy="1989901"/>
          </a:xfrm>
          <a:custGeom>
            <a:avLst/>
            <a:gdLst/>
            <a:ahLst/>
            <a:cxnLst/>
            <a:rect l="l" t="t" r="r" b="b"/>
            <a:pathLst>
              <a:path w="113452" h="88637" extrusionOk="0">
                <a:moveTo>
                  <a:pt x="85965" y="1"/>
                </a:moveTo>
                <a:cubicBezTo>
                  <a:pt x="80452" y="1"/>
                  <a:pt x="74487" y="1812"/>
                  <a:pt x="68691" y="5595"/>
                </a:cubicBezTo>
                <a:cubicBezTo>
                  <a:pt x="55217" y="14397"/>
                  <a:pt x="51300" y="16956"/>
                  <a:pt x="41807" y="16956"/>
                </a:cubicBezTo>
                <a:cubicBezTo>
                  <a:pt x="37634" y="16956"/>
                  <a:pt x="32384" y="16461"/>
                  <a:pt x="24770" y="15785"/>
                </a:cubicBezTo>
                <a:cubicBezTo>
                  <a:pt x="23813" y="15700"/>
                  <a:pt x="22896" y="15659"/>
                  <a:pt x="22018" y="15659"/>
                </a:cubicBezTo>
                <a:cubicBezTo>
                  <a:pt x="1" y="15659"/>
                  <a:pt x="2379" y="41687"/>
                  <a:pt x="8038" y="60321"/>
                </a:cubicBezTo>
                <a:cubicBezTo>
                  <a:pt x="13923" y="79718"/>
                  <a:pt x="6480" y="88637"/>
                  <a:pt x="6480" y="88637"/>
                </a:cubicBezTo>
                <a:lnTo>
                  <a:pt x="113452" y="88637"/>
                </a:lnTo>
                <a:cubicBezTo>
                  <a:pt x="106378" y="81153"/>
                  <a:pt x="109187" y="53493"/>
                  <a:pt x="109310" y="27924"/>
                </a:cubicBezTo>
                <a:cubicBezTo>
                  <a:pt x="109382" y="10002"/>
                  <a:pt x="98920" y="1"/>
                  <a:pt x="85965"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9"/>
          <p:cNvSpPr txBox="1">
            <a:spLocks noGrp="1"/>
          </p:cNvSpPr>
          <p:nvPr>
            <p:ph type="title"/>
          </p:nvPr>
        </p:nvSpPr>
        <p:spPr>
          <a:xfrm>
            <a:off x="1625323" y="811047"/>
            <a:ext cx="6692622" cy="14088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4500">
                <a:solidFill>
                  <a:schemeClr val="tx1">
                    <a:lumMod val="50000"/>
                  </a:schemeClr>
                </a:solidFill>
                <a:latin typeface="+mj-lt"/>
              </a:rPr>
              <a:t>BÀI 7: </a:t>
            </a:r>
            <a:br>
              <a:rPr lang="en-US" sz="4500">
                <a:solidFill>
                  <a:schemeClr val="tx1">
                    <a:lumMod val="50000"/>
                  </a:schemeClr>
                </a:solidFill>
                <a:latin typeface="+mj-lt"/>
              </a:rPr>
            </a:br>
            <a:r>
              <a:rPr lang="en-US" sz="4500">
                <a:solidFill>
                  <a:schemeClr val="tx1">
                    <a:lumMod val="50000"/>
                  </a:schemeClr>
                </a:solidFill>
                <a:latin typeface="+mj-lt"/>
              </a:rPr>
              <a:t>TỐC ĐỘ PHẢN ỨNG VÀ CHẤT XÚC TÁC</a:t>
            </a:r>
            <a:endParaRPr sz="4500">
              <a:solidFill>
                <a:schemeClr val="tx1">
                  <a:lumMod val="50000"/>
                </a:schemeClr>
              </a:solidFill>
              <a:latin typeface="+mj-lt"/>
            </a:endParaRPr>
          </a:p>
        </p:txBody>
      </p:sp>
      <p:grpSp>
        <p:nvGrpSpPr>
          <p:cNvPr id="1245" name="Google Shape;1245;p49"/>
          <p:cNvGrpSpPr/>
          <p:nvPr/>
        </p:nvGrpSpPr>
        <p:grpSpPr>
          <a:xfrm>
            <a:off x="682709" y="2787234"/>
            <a:ext cx="2267605" cy="2267605"/>
            <a:chOff x="3526000" y="2645275"/>
            <a:chExt cx="1488125" cy="1488125"/>
          </a:xfrm>
        </p:grpSpPr>
        <p:sp>
          <p:nvSpPr>
            <p:cNvPr id="1246" name="Google Shape;1246;p49"/>
            <p:cNvSpPr/>
            <p:nvPr/>
          </p:nvSpPr>
          <p:spPr>
            <a:xfrm>
              <a:off x="3526000" y="2645275"/>
              <a:ext cx="1488125" cy="1488125"/>
            </a:xfrm>
            <a:custGeom>
              <a:avLst/>
              <a:gdLst/>
              <a:ahLst/>
              <a:cxnLst/>
              <a:rect l="l" t="t" r="r" b="b"/>
              <a:pathLst>
                <a:path w="59525" h="59525" extrusionOk="0">
                  <a:moveTo>
                    <a:pt x="29773" y="0"/>
                  </a:moveTo>
                  <a:cubicBezTo>
                    <a:pt x="13328" y="0"/>
                    <a:pt x="1" y="13328"/>
                    <a:pt x="1" y="29752"/>
                  </a:cubicBezTo>
                  <a:cubicBezTo>
                    <a:pt x="1" y="46196"/>
                    <a:pt x="13328" y="59524"/>
                    <a:pt x="29773" y="59524"/>
                  </a:cubicBezTo>
                  <a:cubicBezTo>
                    <a:pt x="46197" y="59524"/>
                    <a:pt x="59525" y="46196"/>
                    <a:pt x="59525" y="29752"/>
                  </a:cubicBezTo>
                  <a:cubicBezTo>
                    <a:pt x="59525" y="13328"/>
                    <a:pt x="46197" y="0"/>
                    <a:pt x="2977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9"/>
            <p:cNvSpPr/>
            <p:nvPr/>
          </p:nvSpPr>
          <p:spPr>
            <a:xfrm>
              <a:off x="3593675" y="2661150"/>
              <a:ext cx="1096500" cy="1472250"/>
            </a:xfrm>
            <a:custGeom>
              <a:avLst/>
              <a:gdLst/>
              <a:ahLst/>
              <a:cxnLst/>
              <a:rect l="l" t="t" r="r" b="b"/>
              <a:pathLst>
                <a:path w="43860" h="58890" extrusionOk="0">
                  <a:moveTo>
                    <a:pt x="20915" y="1"/>
                  </a:moveTo>
                  <a:cubicBezTo>
                    <a:pt x="11585" y="1949"/>
                    <a:pt x="3875" y="8264"/>
                    <a:pt x="0" y="16712"/>
                  </a:cubicBezTo>
                  <a:cubicBezTo>
                    <a:pt x="410" y="19172"/>
                    <a:pt x="656" y="22843"/>
                    <a:pt x="1292" y="24011"/>
                  </a:cubicBezTo>
                  <a:cubicBezTo>
                    <a:pt x="1989" y="25262"/>
                    <a:pt x="6480" y="28071"/>
                    <a:pt x="7361" y="30101"/>
                  </a:cubicBezTo>
                  <a:cubicBezTo>
                    <a:pt x="8243" y="32131"/>
                    <a:pt x="10150" y="34038"/>
                    <a:pt x="11544" y="35227"/>
                  </a:cubicBezTo>
                  <a:cubicBezTo>
                    <a:pt x="12938" y="36437"/>
                    <a:pt x="16219" y="36847"/>
                    <a:pt x="17408" y="37667"/>
                  </a:cubicBezTo>
                  <a:cubicBezTo>
                    <a:pt x="18494" y="38416"/>
                    <a:pt x="20024" y="41403"/>
                    <a:pt x="22232" y="41403"/>
                  </a:cubicBezTo>
                  <a:cubicBezTo>
                    <a:pt x="22443" y="41403"/>
                    <a:pt x="22660" y="41376"/>
                    <a:pt x="22883" y="41317"/>
                  </a:cubicBezTo>
                  <a:lnTo>
                    <a:pt x="22883" y="41317"/>
                  </a:lnTo>
                  <a:cubicBezTo>
                    <a:pt x="22883" y="41317"/>
                    <a:pt x="23232" y="42896"/>
                    <a:pt x="22576" y="43757"/>
                  </a:cubicBezTo>
                  <a:cubicBezTo>
                    <a:pt x="21899" y="44618"/>
                    <a:pt x="20710" y="45930"/>
                    <a:pt x="21120" y="47796"/>
                  </a:cubicBezTo>
                  <a:cubicBezTo>
                    <a:pt x="21530" y="49683"/>
                    <a:pt x="22945" y="53025"/>
                    <a:pt x="24093" y="53743"/>
                  </a:cubicBezTo>
                  <a:cubicBezTo>
                    <a:pt x="25221" y="54460"/>
                    <a:pt x="26656" y="54829"/>
                    <a:pt x="26512" y="56736"/>
                  </a:cubicBezTo>
                  <a:cubicBezTo>
                    <a:pt x="26451" y="57290"/>
                    <a:pt x="26348" y="58049"/>
                    <a:pt x="26225" y="58869"/>
                  </a:cubicBezTo>
                  <a:cubicBezTo>
                    <a:pt x="26512" y="58889"/>
                    <a:pt x="26779" y="58889"/>
                    <a:pt x="27066" y="58889"/>
                  </a:cubicBezTo>
                  <a:cubicBezTo>
                    <a:pt x="32397" y="58889"/>
                    <a:pt x="37400" y="57474"/>
                    <a:pt x="41727" y="55014"/>
                  </a:cubicBezTo>
                  <a:cubicBezTo>
                    <a:pt x="41973" y="52902"/>
                    <a:pt x="42301" y="51815"/>
                    <a:pt x="42854" y="51057"/>
                  </a:cubicBezTo>
                  <a:cubicBezTo>
                    <a:pt x="43388" y="50277"/>
                    <a:pt x="43859" y="49027"/>
                    <a:pt x="42526" y="47919"/>
                  </a:cubicBezTo>
                  <a:cubicBezTo>
                    <a:pt x="41194" y="46812"/>
                    <a:pt x="39553" y="47530"/>
                    <a:pt x="38446" y="46525"/>
                  </a:cubicBezTo>
                  <a:cubicBezTo>
                    <a:pt x="37359" y="45520"/>
                    <a:pt x="36149" y="45418"/>
                    <a:pt x="35637" y="45377"/>
                  </a:cubicBezTo>
                  <a:cubicBezTo>
                    <a:pt x="35124" y="45336"/>
                    <a:pt x="35842" y="42342"/>
                    <a:pt x="34140" y="41871"/>
                  </a:cubicBezTo>
                  <a:cubicBezTo>
                    <a:pt x="32418" y="41399"/>
                    <a:pt x="31864" y="41235"/>
                    <a:pt x="31208" y="40394"/>
                  </a:cubicBezTo>
                  <a:cubicBezTo>
                    <a:pt x="30681" y="39715"/>
                    <a:pt x="28985" y="39077"/>
                    <a:pt x="27673" y="39077"/>
                  </a:cubicBezTo>
                  <a:cubicBezTo>
                    <a:pt x="27402" y="39077"/>
                    <a:pt x="27147" y="39104"/>
                    <a:pt x="26922" y="39164"/>
                  </a:cubicBezTo>
                  <a:cubicBezTo>
                    <a:pt x="25590" y="39492"/>
                    <a:pt x="24790" y="39923"/>
                    <a:pt x="23703" y="39943"/>
                  </a:cubicBezTo>
                  <a:cubicBezTo>
                    <a:pt x="23646" y="39945"/>
                    <a:pt x="23591" y="39946"/>
                    <a:pt x="23539" y="39946"/>
                  </a:cubicBezTo>
                  <a:cubicBezTo>
                    <a:pt x="22593" y="39946"/>
                    <a:pt x="22355" y="39614"/>
                    <a:pt x="21345" y="39595"/>
                  </a:cubicBezTo>
                  <a:cubicBezTo>
                    <a:pt x="20279" y="39574"/>
                    <a:pt x="19438" y="39021"/>
                    <a:pt x="19582" y="37954"/>
                  </a:cubicBezTo>
                  <a:cubicBezTo>
                    <a:pt x="19725" y="36868"/>
                    <a:pt x="18844" y="36478"/>
                    <a:pt x="17716" y="35945"/>
                  </a:cubicBezTo>
                  <a:cubicBezTo>
                    <a:pt x="16736" y="35473"/>
                    <a:pt x="16960" y="34584"/>
                    <a:pt x="16244" y="34584"/>
                  </a:cubicBezTo>
                  <a:cubicBezTo>
                    <a:pt x="16151" y="34584"/>
                    <a:pt x="16042" y="34600"/>
                    <a:pt x="15912" y="34633"/>
                  </a:cubicBezTo>
                  <a:cubicBezTo>
                    <a:pt x="15835" y="34651"/>
                    <a:pt x="15757" y="34660"/>
                    <a:pt x="15676" y="34660"/>
                  </a:cubicBezTo>
                  <a:cubicBezTo>
                    <a:pt x="14590" y="34660"/>
                    <a:pt x="13192" y="33061"/>
                    <a:pt x="13287" y="32049"/>
                  </a:cubicBezTo>
                  <a:cubicBezTo>
                    <a:pt x="13363" y="31057"/>
                    <a:pt x="13369" y="27955"/>
                    <a:pt x="14953" y="27955"/>
                  </a:cubicBezTo>
                  <a:cubicBezTo>
                    <a:pt x="15072" y="27955"/>
                    <a:pt x="15200" y="27972"/>
                    <a:pt x="15337" y="28010"/>
                  </a:cubicBezTo>
                  <a:cubicBezTo>
                    <a:pt x="17326" y="28543"/>
                    <a:pt x="19520" y="29158"/>
                    <a:pt x="20730" y="30060"/>
                  </a:cubicBezTo>
                  <a:cubicBezTo>
                    <a:pt x="20866" y="30159"/>
                    <a:pt x="20969" y="30204"/>
                    <a:pt x="21046" y="30204"/>
                  </a:cubicBezTo>
                  <a:cubicBezTo>
                    <a:pt x="21658" y="30204"/>
                    <a:pt x="20649" y="27417"/>
                    <a:pt x="21304" y="26779"/>
                  </a:cubicBezTo>
                  <a:cubicBezTo>
                    <a:pt x="22022" y="26062"/>
                    <a:pt x="24339" y="25652"/>
                    <a:pt x="24400" y="24524"/>
                  </a:cubicBezTo>
                  <a:cubicBezTo>
                    <a:pt x="24482" y="23396"/>
                    <a:pt x="25221" y="20710"/>
                    <a:pt x="26922" y="19603"/>
                  </a:cubicBezTo>
                  <a:cubicBezTo>
                    <a:pt x="28624" y="18496"/>
                    <a:pt x="30367" y="18496"/>
                    <a:pt x="31126" y="17758"/>
                  </a:cubicBezTo>
                  <a:cubicBezTo>
                    <a:pt x="31905" y="17019"/>
                    <a:pt x="33730" y="13923"/>
                    <a:pt x="33238" y="12796"/>
                  </a:cubicBezTo>
                  <a:cubicBezTo>
                    <a:pt x="32725" y="11668"/>
                    <a:pt x="31085" y="9351"/>
                    <a:pt x="30285" y="8244"/>
                  </a:cubicBezTo>
                  <a:cubicBezTo>
                    <a:pt x="29982" y="7805"/>
                    <a:pt x="29610" y="7679"/>
                    <a:pt x="29206" y="7679"/>
                  </a:cubicBezTo>
                  <a:cubicBezTo>
                    <a:pt x="28671" y="7679"/>
                    <a:pt x="28079" y="7899"/>
                    <a:pt x="27516" y="7899"/>
                  </a:cubicBezTo>
                  <a:cubicBezTo>
                    <a:pt x="27412" y="7899"/>
                    <a:pt x="27310" y="7892"/>
                    <a:pt x="27210" y="7875"/>
                  </a:cubicBezTo>
                  <a:cubicBezTo>
                    <a:pt x="26143" y="7690"/>
                    <a:pt x="26266" y="5763"/>
                    <a:pt x="25303" y="5599"/>
                  </a:cubicBezTo>
                  <a:cubicBezTo>
                    <a:pt x="25202" y="5582"/>
                    <a:pt x="25096" y="5574"/>
                    <a:pt x="24987" y="5574"/>
                  </a:cubicBezTo>
                  <a:cubicBezTo>
                    <a:pt x="24025" y="5574"/>
                    <a:pt x="22805" y="6208"/>
                    <a:pt x="22842" y="7239"/>
                  </a:cubicBezTo>
                  <a:cubicBezTo>
                    <a:pt x="22883" y="8408"/>
                    <a:pt x="23785" y="10335"/>
                    <a:pt x="22965" y="10971"/>
                  </a:cubicBezTo>
                  <a:cubicBezTo>
                    <a:pt x="22439" y="11378"/>
                    <a:pt x="22048" y="11895"/>
                    <a:pt x="21501" y="11895"/>
                  </a:cubicBezTo>
                  <a:cubicBezTo>
                    <a:pt x="21194" y="11895"/>
                    <a:pt x="20838" y="11733"/>
                    <a:pt x="20382" y="11299"/>
                  </a:cubicBezTo>
                  <a:cubicBezTo>
                    <a:pt x="19090" y="10068"/>
                    <a:pt x="16609" y="9453"/>
                    <a:pt x="15871" y="8244"/>
                  </a:cubicBezTo>
                  <a:cubicBezTo>
                    <a:pt x="15132" y="7013"/>
                    <a:pt x="14866" y="5742"/>
                    <a:pt x="16793" y="4409"/>
                  </a:cubicBezTo>
                  <a:cubicBezTo>
                    <a:pt x="18700" y="3077"/>
                    <a:pt x="21038" y="1457"/>
                    <a:pt x="21038" y="595"/>
                  </a:cubicBezTo>
                  <a:cubicBezTo>
                    <a:pt x="21038" y="411"/>
                    <a:pt x="20997" y="206"/>
                    <a:pt x="20915"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9"/>
            <p:cNvSpPr/>
            <p:nvPr/>
          </p:nvSpPr>
          <p:spPr>
            <a:xfrm>
              <a:off x="4138050" y="2645275"/>
              <a:ext cx="217900" cy="105500"/>
            </a:xfrm>
            <a:custGeom>
              <a:avLst/>
              <a:gdLst/>
              <a:ahLst/>
              <a:cxnLst/>
              <a:rect l="l" t="t" r="r" b="b"/>
              <a:pathLst>
                <a:path w="8716" h="4220" extrusionOk="0">
                  <a:moveTo>
                    <a:pt x="5291" y="0"/>
                  </a:moveTo>
                  <a:cubicBezTo>
                    <a:pt x="3753" y="0"/>
                    <a:pt x="2256" y="103"/>
                    <a:pt x="780" y="328"/>
                  </a:cubicBezTo>
                  <a:cubicBezTo>
                    <a:pt x="821" y="615"/>
                    <a:pt x="780" y="902"/>
                    <a:pt x="636" y="1189"/>
                  </a:cubicBezTo>
                  <a:cubicBezTo>
                    <a:pt x="1" y="2399"/>
                    <a:pt x="1416" y="3404"/>
                    <a:pt x="3200" y="3650"/>
                  </a:cubicBezTo>
                  <a:cubicBezTo>
                    <a:pt x="4348" y="3794"/>
                    <a:pt x="5438" y="4219"/>
                    <a:pt x="6301" y="4219"/>
                  </a:cubicBezTo>
                  <a:cubicBezTo>
                    <a:pt x="6794" y="4219"/>
                    <a:pt x="7213" y="4080"/>
                    <a:pt x="7526" y="3670"/>
                  </a:cubicBezTo>
                  <a:cubicBezTo>
                    <a:pt x="8408" y="2522"/>
                    <a:pt x="8715" y="1251"/>
                    <a:pt x="6993" y="287"/>
                  </a:cubicBezTo>
                  <a:cubicBezTo>
                    <a:pt x="6849" y="205"/>
                    <a:pt x="6726" y="123"/>
                    <a:pt x="6603" y="21"/>
                  </a:cubicBezTo>
                  <a:cubicBezTo>
                    <a:pt x="6173" y="0"/>
                    <a:pt x="5722" y="0"/>
                    <a:pt x="5291"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9"/>
            <p:cNvSpPr/>
            <p:nvPr/>
          </p:nvSpPr>
          <p:spPr>
            <a:xfrm>
              <a:off x="4469200" y="2673975"/>
              <a:ext cx="156900" cy="162950"/>
            </a:xfrm>
            <a:custGeom>
              <a:avLst/>
              <a:gdLst/>
              <a:ahLst/>
              <a:cxnLst/>
              <a:rect l="l" t="t" r="r" b="b"/>
              <a:pathLst>
                <a:path w="6276" h="6518" extrusionOk="0">
                  <a:moveTo>
                    <a:pt x="226" y="0"/>
                  </a:moveTo>
                  <a:cubicBezTo>
                    <a:pt x="1" y="1005"/>
                    <a:pt x="1" y="1866"/>
                    <a:pt x="534" y="2933"/>
                  </a:cubicBezTo>
                  <a:cubicBezTo>
                    <a:pt x="1313" y="4549"/>
                    <a:pt x="3424" y="6517"/>
                    <a:pt x="4196" y="6517"/>
                  </a:cubicBezTo>
                  <a:cubicBezTo>
                    <a:pt x="4237" y="6517"/>
                    <a:pt x="4274" y="6512"/>
                    <a:pt x="4307" y="6500"/>
                  </a:cubicBezTo>
                  <a:cubicBezTo>
                    <a:pt x="4737" y="6357"/>
                    <a:pt x="5373" y="4163"/>
                    <a:pt x="6275" y="2461"/>
                  </a:cubicBezTo>
                  <a:cubicBezTo>
                    <a:pt x="4389" y="1436"/>
                    <a:pt x="2359" y="595"/>
                    <a:pt x="226"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9"/>
            <p:cNvSpPr/>
            <p:nvPr/>
          </p:nvSpPr>
          <p:spPr>
            <a:xfrm>
              <a:off x="4691675" y="2966675"/>
              <a:ext cx="302475" cy="303350"/>
            </a:xfrm>
            <a:custGeom>
              <a:avLst/>
              <a:gdLst/>
              <a:ahLst/>
              <a:cxnLst/>
              <a:rect l="l" t="t" r="r" b="b"/>
              <a:pathLst>
                <a:path w="12099" h="12134" extrusionOk="0">
                  <a:moveTo>
                    <a:pt x="7649" y="0"/>
                  </a:moveTo>
                  <a:cubicBezTo>
                    <a:pt x="7280" y="144"/>
                    <a:pt x="6952" y="369"/>
                    <a:pt x="6726" y="657"/>
                  </a:cubicBezTo>
                  <a:cubicBezTo>
                    <a:pt x="5947" y="1620"/>
                    <a:pt x="5414" y="2768"/>
                    <a:pt x="4389" y="3404"/>
                  </a:cubicBezTo>
                  <a:cubicBezTo>
                    <a:pt x="3363" y="4060"/>
                    <a:pt x="3876" y="6746"/>
                    <a:pt x="3732" y="7177"/>
                  </a:cubicBezTo>
                  <a:cubicBezTo>
                    <a:pt x="3732" y="7177"/>
                    <a:pt x="2484" y="7004"/>
                    <a:pt x="1548" y="7004"/>
                  </a:cubicBezTo>
                  <a:cubicBezTo>
                    <a:pt x="1081" y="7004"/>
                    <a:pt x="691" y="7047"/>
                    <a:pt x="575" y="7177"/>
                  </a:cubicBezTo>
                  <a:cubicBezTo>
                    <a:pt x="247" y="7567"/>
                    <a:pt x="390" y="9268"/>
                    <a:pt x="185" y="9822"/>
                  </a:cubicBezTo>
                  <a:cubicBezTo>
                    <a:pt x="1" y="10376"/>
                    <a:pt x="21" y="11442"/>
                    <a:pt x="411" y="11503"/>
                  </a:cubicBezTo>
                  <a:cubicBezTo>
                    <a:pt x="767" y="11578"/>
                    <a:pt x="1364" y="12134"/>
                    <a:pt x="1683" y="12134"/>
                  </a:cubicBezTo>
                  <a:cubicBezTo>
                    <a:pt x="1712" y="12134"/>
                    <a:pt x="1740" y="12129"/>
                    <a:pt x="1764" y="12118"/>
                  </a:cubicBezTo>
                  <a:cubicBezTo>
                    <a:pt x="2051" y="11995"/>
                    <a:pt x="3076" y="11442"/>
                    <a:pt x="3650" y="11298"/>
                  </a:cubicBezTo>
                  <a:cubicBezTo>
                    <a:pt x="4245" y="11134"/>
                    <a:pt x="4266" y="10273"/>
                    <a:pt x="4717" y="9576"/>
                  </a:cubicBezTo>
                  <a:cubicBezTo>
                    <a:pt x="5147" y="8858"/>
                    <a:pt x="5147" y="7587"/>
                    <a:pt x="6726" y="7095"/>
                  </a:cubicBezTo>
                  <a:cubicBezTo>
                    <a:pt x="7265" y="6934"/>
                    <a:pt x="7740" y="6868"/>
                    <a:pt x="8146" y="6868"/>
                  </a:cubicBezTo>
                  <a:cubicBezTo>
                    <a:pt x="8929" y="6868"/>
                    <a:pt x="9456" y="7112"/>
                    <a:pt x="9699" y="7382"/>
                  </a:cubicBezTo>
                  <a:cubicBezTo>
                    <a:pt x="10068" y="7792"/>
                    <a:pt x="11955" y="8674"/>
                    <a:pt x="11955" y="9637"/>
                  </a:cubicBezTo>
                  <a:cubicBezTo>
                    <a:pt x="11955" y="9863"/>
                    <a:pt x="12016" y="9966"/>
                    <a:pt x="12098" y="9986"/>
                  </a:cubicBezTo>
                  <a:lnTo>
                    <a:pt x="11278" y="7156"/>
                  </a:lnTo>
                  <a:cubicBezTo>
                    <a:pt x="11155" y="7054"/>
                    <a:pt x="11073" y="6972"/>
                    <a:pt x="11012" y="6910"/>
                  </a:cubicBezTo>
                  <a:cubicBezTo>
                    <a:pt x="10601" y="6541"/>
                    <a:pt x="10437" y="5824"/>
                    <a:pt x="10663" y="5537"/>
                  </a:cubicBezTo>
                  <a:cubicBezTo>
                    <a:pt x="9843" y="3589"/>
                    <a:pt x="8838" y="1723"/>
                    <a:pt x="7649"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9"/>
            <p:cNvSpPr/>
            <p:nvPr/>
          </p:nvSpPr>
          <p:spPr>
            <a:xfrm>
              <a:off x="4616325" y="3251575"/>
              <a:ext cx="397800" cy="507625"/>
            </a:xfrm>
            <a:custGeom>
              <a:avLst/>
              <a:gdLst/>
              <a:ahLst/>
              <a:cxnLst/>
              <a:rect l="l" t="t" r="r" b="b"/>
              <a:pathLst>
                <a:path w="15912" h="20305" extrusionOk="0">
                  <a:moveTo>
                    <a:pt x="10987" y="0"/>
                  </a:moveTo>
                  <a:cubicBezTo>
                    <a:pt x="10757" y="0"/>
                    <a:pt x="10551" y="32"/>
                    <a:pt x="10396" y="107"/>
                  </a:cubicBezTo>
                  <a:cubicBezTo>
                    <a:pt x="9658" y="476"/>
                    <a:pt x="7464" y="928"/>
                    <a:pt x="6767" y="1112"/>
                  </a:cubicBezTo>
                  <a:cubicBezTo>
                    <a:pt x="6625" y="1150"/>
                    <a:pt x="6471" y="1164"/>
                    <a:pt x="6315" y="1164"/>
                  </a:cubicBezTo>
                  <a:cubicBezTo>
                    <a:pt x="5764" y="1164"/>
                    <a:pt x="5184" y="982"/>
                    <a:pt x="4991" y="982"/>
                  </a:cubicBezTo>
                  <a:cubicBezTo>
                    <a:pt x="4970" y="982"/>
                    <a:pt x="4953" y="984"/>
                    <a:pt x="4942" y="989"/>
                  </a:cubicBezTo>
                  <a:cubicBezTo>
                    <a:pt x="4799" y="1051"/>
                    <a:pt x="4511" y="2178"/>
                    <a:pt x="3835" y="2445"/>
                  </a:cubicBezTo>
                  <a:cubicBezTo>
                    <a:pt x="3158" y="2711"/>
                    <a:pt x="3158" y="3716"/>
                    <a:pt x="2769" y="4762"/>
                  </a:cubicBezTo>
                  <a:cubicBezTo>
                    <a:pt x="2379" y="5808"/>
                    <a:pt x="534" y="7304"/>
                    <a:pt x="267" y="9498"/>
                  </a:cubicBezTo>
                  <a:cubicBezTo>
                    <a:pt x="1" y="11713"/>
                    <a:pt x="267" y="13886"/>
                    <a:pt x="1251" y="15629"/>
                  </a:cubicBezTo>
                  <a:cubicBezTo>
                    <a:pt x="2210" y="17326"/>
                    <a:pt x="3518" y="18071"/>
                    <a:pt x="5176" y="18071"/>
                  </a:cubicBezTo>
                  <a:cubicBezTo>
                    <a:pt x="5221" y="18071"/>
                    <a:pt x="5266" y="18070"/>
                    <a:pt x="5311" y="18069"/>
                  </a:cubicBezTo>
                  <a:cubicBezTo>
                    <a:pt x="6419" y="18029"/>
                    <a:pt x="8128" y="17754"/>
                    <a:pt x="9445" y="17754"/>
                  </a:cubicBezTo>
                  <a:cubicBezTo>
                    <a:pt x="10150" y="17754"/>
                    <a:pt x="10744" y="17833"/>
                    <a:pt x="11073" y="18069"/>
                  </a:cubicBezTo>
                  <a:cubicBezTo>
                    <a:pt x="11729" y="18520"/>
                    <a:pt x="11996" y="19422"/>
                    <a:pt x="11996" y="20304"/>
                  </a:cubicBezTo>
                  <a:cubicBezTo>
                    <a:pt x="14497" y="15937"/>
                    <a:pt x="15912" y="10893"/>
                    <a:pt x="15912" y="5500"/>
                  </a:cubicBezTo>
                  <a:cubicBezTo>
                    <a:pt x="15912" y="4885"/>
                    <a:pt x="15891" y="4270"/>
                    <a:pt x="15850" y="3675"/>
                  </a:cubicBezTo>
                  <a:cubicBezTo>
                    <a:pt x="15697" y="3722"/>
                    <a:pt x="15540" y="3743"/>
                    <a:pt x="15381" y="3743"/>
                  </a:cubicBezTo>
                  <a:cubicBezTo>
                    <a:pt x="14435" y="3743"/>
                    <a:pt x="13442" y="3001"/>
                    <a:pt x="13021" y="2650"/>
                  </a:cubicBezTo>
                  <a:cubicBezTo>
                    <a:pt x="12549" y="2219"/>
                    <a:pt x="13103" y="1235"/>
                    <a:pt x="13021" y="784"/>
                  </a:cubicBezTo>
                  <a:cubicBezTo>
                    <a:pt x="12973" y="430"/>
                    <a:pt x="11825" y="0"/>
                    <a:pt x="1098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9"/>
            <p:cNvSpPr/>
            <p:nvPr/>
          </p:nvSpPr>
          <p:spPr>
            <a:xfrm>
              <a:off x="4725650" y="2865450"/>
              <a:ext cx="96775" cy="165025"/>
            </a:xfrm>
            <a:custGeom>
              <a:avLst/>
              <a:gdLst/>
              <a:ahLst/>
              <a:cxnLst/>
              <a:rect l="l" t="t" r="r" b="b"/>
              <a:pathLst>
                <a:path w="3871" h="6601" extrusionOk="0">
                  <a:moveTo>
                    <a:pt x="1494" y="1"/>
                  </a:moveTo>
                  <a:cubicBezTo>
                    <a:pt x="876" y="1"/>
                    <a:pt x="1" y="395"/>
                    <a:pt x="15" y="810"/>
                  </a:cubicBezTo>
                  <a:cubicBezTo>
                    <a:pt x="56" y="1384"/>
                    <a:pt x="344" y="1896"/>
                    <a:pt x="815" y="2676"/>
                  </a:cubicBezTo>
                  <a:cubicBezTo>
                    <a:pt x="1266" y="3455"/>
                    <a:pt x="508" y="6387"/>
                    <a:pt x="979" y="6551"/>
                  </a:cubicBezTo>
                  <a:cubicBezTo>
                    <a:pt x="1071" y="6585"/>
                    <a:pt x="1171" y="6601"/>
                    <a:pt x="1278" y="6601"/>
                  </a:cubicBezTo>
                  <a:cubicBezTo>
                    <a:pt x="2264" y="6601"/>
                    <a:pt x="3772" y="5251"/>
                    <a:pt x="3809" y="4603"/>
                  </a:cubicBezTo>
                  <a:cubicBezTo>
                    <a:pt x="3870" y="3906"/>
                    <a:pt x="2722" y="3127"/>
                    <a:pt x="2496" y="2409"/>
                  </a:cubicBezTo>
                  <a:cubicBezTo>
                    <a:pt x="2271" y="1671"/>
                    <a:pt x="2394" y="707"/>
                    <a:pt x="2025" y="195"/>
                  </a:cubicBezTo>
                  <a:cubicBezTo>
                    <a:pt x="1928" y="58"/>
                    <a:pt x="1730" y="1"/>
                    <a:pt x="1494"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9"/>
            <p:cNvSpPr/>
            <p:nvPr/>
          </p:nvSpPr>
          <p:spPr>
            <a:xfrm>
              <a:off x="4666550" y="2924125"/>
              <a:ext cx="66125" cy="85225"/>
            </a:xfrm>
            <a:custGeom>
              <a:avLst/>
              <a:gdLst/>
              <a:ahLst/>
              <a:cxnLst/>
              <a:rect l="l" t="t" r="r" b="b"/>
              <a:pathLst>
                <a:path w="2645" h="3409" extrusionOk="0">
                  <a:moveTo>
                    <a:pt x="1992" y="0"/>
                  </a:moveTo>
                  <a:cubicBezTo>
                    <a:pt x="1984" y="0"/>
                    <a:pt x="1977" y="0"/>
                    <a:pt x="1969" y="1"/>
                  </a:cubicBezTo>
                  <a:cubicBezTo>
                    <a:pt x="1313" y="21"/>
                    <a:pt x="1" y="2687"/>
                    <a:pt x="924" y="3281"/>
                  </a:cubicBezTo>
                  <a:cubicBezTo>
                    <a:pt x="1064" y="3369"/>
                    <a:pt x="1205" y="3408"/>
                    <a:pt x="1341" y="3408"/>
                  </a:cubicBezTo>
                  <a:cubicBezTo>
                    <a:pt x="2001" y="3408"/>
                    <a:pt x="2568" y="2495"/>
                    <a:pt x="2585" y="1764"/>
                  </a:cubicBezTo>
                  <a:cubicBezTo>
                    <a:pt x="2585" y="892"/>
                    <a:pt x="2645" y="0"/>
                    <a:pt x="1992"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0" name="Google Shape;1280;p49"/>
          <p:cNvGrpSpPr/>
          <p:nvPr/>
        </p:nvGrpSpPr>
        <p:grpSpPr>
          <a:xfrm rot="899913">
            <a:off x="4465284" y="3882332"/>
            <a:ext cx="1098030" cy="1055803"/>
            <a:chOff x="5071000" y="1472950"/>
            <a:chExt cx="700775" cy="673825"/>
          </a:xfrm>
        </p:grpSpPr>
        <p:sp>
          <p:nvSpPr>
            <p:cNvPr id="1281" name="Google Shape;1281;p49"/>
            <p:cNvSpPr/>
            <p:nvPr/>
          </p:nvSpPr>
          <p:spPr>
            <a:xfrm>
              <a:off x="5088450" y="1493500"/>
              <a:ext cx="465975" cy="413050"/>
            </a:xfrm>
            <a:custGeom>
              <a:avLst/>
              <a:gdLst/>
              <a:ahLst/>
              <a:cxnLst/>
              <a:rect l="l" t="t" r="r" b="b"/>
              <a:pathLst>
                <a:path w="18639" h="16522" extrusionOk="0">
                  <a:moveTo>
                    <a:pt x="9321" y="1"/>
                  </a:moveTo>
                  <a:cubicBezTo>
                    <a:pt x="6846" y="1"/>
                    <a:pt x="4398" y="1108"/>
                    <a:pt x="2768" y="3217"/>
                  </a:cubicBezTo>
                  <a:cubicBezTo>
                    <a:pt x="0" y="6826"/>
                    <a:pt x="656" y="12014"/>
                    <a:pt x="4265" y="14802"/>
                  </a:cubicBezTo>
                  <a:cubicBezTo>
                    <a:pt x="5774" y="15961"/>
                    <a:pt x="7551" y="16522"/>
                    <a:pt x="9313" y="16522"/>
                  </a:cubicBezTo>
                  <a:cubicBezTo>
                    <a:pt x="11789" y="16522"/>
                    <a:pt x="14233" y="15414"/>
                    <a:pt x="15850" y="13305"/>
                  </a:cubicBezTo>
                  <a:cubicBezTo>
                    <a:pt x="18639" y="9697"/>
                    <a:pt x="17962" y="4509"/>
                    <a:pt x="14353" y="1720"/>
                  </a:cubicBezTo>
                  <a:cubicBezTo>
                    <a:pt x="12853" y="561"/>
                    <a:pt x="11080" y="1"/>
                    <a:pt x="9321"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9"/>
            <p:cNvSpPr/>
            <p:nvPr/>
          </p:nvSpPr>
          <p:spPr>
            <a:xfrm>
              <a:off x="5071000" y="1472950"/>
              <a:ext cx="500850" cy="453850"/>
            </a:xfrm>
            <a:custGeom>
              <a:avLst/>
              <a:gdLst/>
              <a:ahLst/>
              <a:cxnLst/>
              <a:rect l="l" t="t" r="r" b="b"/>
              <a:pathLst>
                <a:path w="20034" h="18154" extrusionOk="0">
                  <a:moveTo>
                    <a:pt x="10008" y="1523"/>
                  </a:moveTo>
                  <a:cubicBezTo>
                    <a:pt x="11892" y="1523"/>
                    <a:pt x="13778" y="2221"/>
                    <a:pt x="15236" y="3629"/>
                  </a:cubicBezTo>
                  <a:cubicBezTo>
                    <a:pt x="18250" y="6500"/>
                    <a:pt x="18352" y="11298"/>
                    <a:pt x="15461" y="14312"/>
                  </a:cubicBezTo>
                  <a:cubicBezTo>
                    <a:pt x="13988" y="15858"/>
                    <a:pt x="12008" y="16633"/>
                    <a:pt x="10022" y="16633"/>
                  </a:cubicBezTo>
                  <a:cubicBezTo>
                    <a:pt x="8137" y="16633"/>
                    <a:pt x="6246" y="15935"/>
                    <a:pt x="4778" y="14537"/>
                  </a:cubicBezTo>
                  <a:cubicBezTo>
                    <a:pt x="1764" y="11646"/>
                    <a:pt x="1662" y="6848"/>
                    <a:pt x="4553" y="3834"/>
                  </a:cubicBezTo>
                  <a:cubicBezTo>
                    <a:pt x="6036" y="2298"/>
                    <a:pt x="8022" y="1523"/>
                    <a:pt x="10008" y="1523"/>
                  </a:cubicBezTo>
                  <a:close/>
                  <a:moveTo>
                    <a:pt x="10022" y="0"/>
                  </a:moveTo>
                  <a:cubicBezTo>
                    <a:pt x="7633" y="0"/>
                    <a:pt x="5247" y="934"/>
                    <a:pt x="3466" y="2788"/>
                  </a:cubicBezTo>
                  <a:cubicBezTo>
                    <a:pt x="1" y="6397"/>
                    <a:pt x="103" y="12159"/>
                    <a:pt x="3733" y="15624"/>
                  </a:cubicBezTo>
                  <a:cubicBezTo>
                    <a:pt x="5490" y="17312"/>
                    <a:pt x="7758" y="18153"/>
                    <a:pt x="10023" y="18153"/>
                  </a:cubicBezTo>
                  <a:cubicBezTo>
                    <a:pt x="12409" y="18153"/>
                    <a:pt x="14791" y="17219"/>
                    <a:pt x="16569" y="15358"/>
                  </a:cubicBezTo>
                  <a:cubicBezTo>
                    <a:pt x="20034" y="11749"/>
                    <a:pt x="19911" y="5987"/>
                    <a:pt x="16302" y="2522"/>
                  </a:cubicBezTo>
                  <a:cubicBezTo>
                    <a:pt x="14547" y="837"/>
                    <a:pt x="12284" y="0"/>
                    <a:pt x="10022"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9"/>
            <p:cNvSpPr/>
            <p:nvPr/>
          </p:nvSpPr>
          <p:spPr>
            <a:xfrm>
              <a:off x="5172000" y="1610325"/>
              <a:ext cx="52300" cy="200950"/>
            </a:xfrm>
            <a:custGeom>
              <a:avLst/>
              <a:gdLst/>
              <a:ahLst/>
              <a:cxnLst/>
              <a:rect l="l" t="t" r="r" b="b"/>
              <a:pathLst>
                <a:path w="2092" h="8038" extrusionOk="0">
                  <a:moveTo>
                    <a:pt x="1661" y="0"/>
                  </a:moveTo>
                  <a:lnTo>
                    <a:pt x="1661" y="0"/>
                  </a:lnTo>
                  <a:cubicBezTo>
                    <a:pt x="1313" y="185"/>
                    <a:pt x="1046" y="472"/>
                    <a:pt x="821" y="779"/>
                  </a:cubicBezTo>
                  <a:cubicBezTo>
                    <a:pt x="595" y="1087"/>
                    <a:pt x="431" y="1435"/>
                    <a:pt x="287" y="1804"/>
                  </a:cubicBezTo>
                  <a:cubicBezTo>
                    <a:pt x="41" y="2543"/>
                    <a:pt x="0" y="3342"/>
                    <a:pt x="103" y="4101"/>
                  </a:cubicBezTo>
                  <a:cubicBezTo>
                    <a:pt x="185" y="4860"/>
                    <a:pt x="451" y="5577"/>
                    <a:pt x="779" y="6254"/>
                  </a:cubicBezTo>
                  <a:cubicBezTo>
                    <a:pt x="964" y="6582"/>
                    <a:pt x="1149" y="6910"/>
                    <a:pt x="1354" y="7218"/>
                  </a:cubicBezTo>
                  <a:cubicBezTo>
                    <a:pt x="1579" y="7505"/>
                    <a:pt x="1825" y="7792"/>
                    <a:pt x="2092" y="8038"/>
                  </a:cubicBezTo>
                  <a:cubicBezTo>
                    <a:pt x="2030" y="7669"/>
                    <a:pt x="1928" y="7320"/>
                    <a:pt x="1846" y="6972"/>
                  </a:cubicBezTo>
                  <a:cubicBezTo>
                    <a:pt x="1764" y="6623"/>
                    <a:pt x="1661" y="6295"/>
                    <a:pt x="1579" y="5967"/>
                  </a:cubicBezTo>
                  <a:cubicBezTo>
                    <a:pt x="1415" y="5290"/>
                    <a:pt x="1251" y="4634"/>
                    <a:pt x="1190" y="3957"/>
                  </a:cubicBezTo>
                  <a:cubicBezTo>
                    <a:pt x="1087" y="3301"/>
                    <a:pt x="1067" y="2645"/>
                    <a:pt x="1128" y="1989"/>
                  </a:cubicBezTo>
                  <a:cubicBezTo>
                    <a:pt x="1169" y="1661"/>
                    <a:pt x="1210" y="1333"/>
                    <a:pt x="1313" y="1005"/>
                  </a:cubicBezTo>
                  <a:cubicBezTo>
                    <a:pt x="1395" y="677"/>
                    <a:pt x="1497" y="328"/>
                    <a:pt x="16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9"/>
            <p:cNvSpPr/>
            <p:nvPr/>
          </p:nvSpPr>
          <p:spPr>
            <a:xfrm>
              <a:off x="5446750" y="1825600"/>
              <a:ext cx="247100" cy="246600"/>
            </a:xfrm>
            <a:custGeom>
              <a:avLst/>
              <a:gdLst/>
              <a:ahLst/>
              <a:cxnLst/>
              <a:rect l="l" t="t" r="r" b="b"/>
              <a:pathLst>
                <a:path w="9884" h="9864" extrusionOk="0">
                  <a:moveTo>
                    <a:pt x="1190" y="1"/>
                  </a:moveTo>
                  <a:lnTo>
                    <a:pt x="1" y="1190"/>
                  </a:lnTo>
                  <a:lnTo>
                    <a:pt x="8695" y="9863"/>
                  </a:lnTo>
                  <a:lnTo>
                    <a:pt x="9884" y="8695"/>
                  </a:lnTo>
                  <a:lnTo>
                    <a:pt x="1190"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9"/>
            <p:cNvSpPr/>
            <p:nvPr/>
          </p:nvSpPr>
          <p:spPr>
            <a:xfrm>
              <a:off x="5531325" y="1913000"/>
              <a:ext cx="240450" cy="233775"/>
            </a:xfrm>
            <a:custGeom>
              <a:avLst/>
              <a:gdLst/>
              <a:ahLst/>
              <a:cxnLst/>
              <a:rect l="l" t="t" r="r" b="b"/>
              <a:pathLst>
                <a:path w="9618" h="9351" extrusionOk="0">
                  <a:moveTo>
                    <a:pt x="1734" y="1"/>
                  </a:moveTo>
                  <a:cubicBezTo>
                    <a:pt x="1380" y="1"/>
                    <a:pt x="1026" y="134"/>
                    <a:pt x="760" y="401"/>
                  </a:cubicBezTo>
                  <a:lnTo>
                    <a:pt x="534" y="626"/>
                  </a:lnTo>
                  <a:cubicBezTo>
                    <a:pt x="1" y="1159"/>
                    <a:pt x="1" y="2041"/>
                    <a:pt x="534" y="2574"/>
                  </a:cubicBezTo>
                  <a:lnTo>
                    <a:pt x="6890" y="8951"/>
                  </a:lnTo>
                  <a:cubicBezTo>
                    <a:pt x="7157" y="9218"/>
                    <a:pt x="7511" y="9351"/>
                    <a:pt x="7864" y="9351"/>
                  </a:cubicBezTo>
                  <a:cubicBezTo>
                    <a:pt x="8218" y="9351"/>
                    <a:pt x="8572" y="9218"/>
                    <a:pt x="8838" y="8951"/>
                  </a:cubicBezTo>
                  <a:lnTo>
                    <a:pt x="9064" y="8725"/>
                  </a:lnTo>
                  <a:cubicBezTo>
                    <a:pt x="9618" y="8192"/>
                    <a:pt x="9618" y="7311"/>
                    <a:pt x="9064" y="6757"/>
                  </a:cubicBezTo>
                  <a:lnTo>
                    <a:pt x="2708" y="401"/>
                  </a:lnTo>
                  <a:cubicBezTo>
                    <a:pt x="2441" y="134"/>
                    <a:pt x="2087" y="1"/>
                    <a:pt x="1734" y="1"/>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6" name="Google Shape;1286;p49"/>
          <p:cNvGrpSpPr/>
          <p:nvPr/>
        </p:nvGrpSpPr>
        <p:grpSpPr>
          <a:xfrm rot="-2700000">
            <a:off x="2700376" y="3835401"/>
            <a:ext cx="398789" cy="495041"/>
            <a:chOff x="4063900" y="3153525"/>
            <a:chExt cx="338600" cy="420325"/>
          </a:xfrm>
        </p:grpSpPr>
        <p:sp>
          <p:nvSpPr>
            <p:cNvPr id="1287" name="Google Shape;1287;p49"/>
            <p:cNvSpPr/>
            <p:nvPr/>
          </p:nvSpPr>
          <p:spPr>
            <a:xfrm>
              <a:off x="4063900" y="3153525"/>
              <a:ext cx="31725" cy="33400"/>
            </a:xfrm>
            <a:custGeom>
              <a:avLst/>
              <a:gdLst/>
              <a:ahLst/>
              <a:cxnLst/>
              <a:rect l="l" t="t" r="r" b="b"/>
              <a:pathLst>
                <a:path w="1269" h="1336" extrusionOk="0">
                  <a:moveTo>
                    <a:pt x="601" y="1"/>
                  </a:moveTo>
                  <a:lnTo>
                    <a:pt x="1" y="434"/>
                  </a:lnTo>
                  <a:lnTo>
                    <a:pt x="701" y="1335"/>
                  </a:lnTo>
                  <a:lnTo>
                    <a:pt x="1268" y="868"/>
                  </a:lnTo>
                  <a:lnTo>
                    <a:pt x="60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8" name="Google Shape;1288;p49"/>
            <p:cNvGrpSpPr/>
            <p:nvPr/>
          </p:nvGrpSpPr>
          <p:grpSpPr>
            <a:xfrm>
              <a:off x="4113100" y="3216075"/>
              <a:ext cx="289400" cy="357775"/>
              <a:chOff x="4113100" y="3216075"/>
              <a:chExt cx="289400" cy="357775"/>
            </a:xfrm>
          </p:grpSpPr>
          <p:sp>
            <p:nvSpPr>
              <p:cNvPr id="1289" name="Google Shape;1289;p49"/>
              <p:cNvSpPr/>
              <p:nvPr/>
            </p:nvSpPr>
            <p:spPr>
              <a:xfrm>
                <a:off x="4113100" y="3216075"/>
                <a:ext cx="240200" cy="295250"/>
              </a:xfrm>
              <a:custGeom>
                <a:avLst/>
                <a:gdLst/>
                <a:ahLst/>
                <a:cxnLst/>
                <a:rect l="l" t="t" r="r" b="b"/>
                <a:pathLst>
                  <a:path w="9608" h="11810" extrusionOk="0">
                    <a:moveTo>
                      <a:pt x="601" y="1"/>
                    </a:moveTo>
                    <a:lnTo>
                      <a:pt x="1" y="434"/>
                    </a:lnTo>
                    <a:lnTo>
                      <a:pt x="1302" y="2069"/>
                    </a:lnTo>
                    <a:lnTo>
                      <a:pt x="1869" y="1602"/>
                    </a:lnTo>
                    <a:lnTo>
                      <a:pt x="601" y="1"/>
                    </a:lnTo>
                    <a:close/>
                    <a:moveTo>
                      <a:pt x="3170" y="3236"/>
                    </a:moveTo>
                    <a:lnTo>
                      <a:pt x="2569" y="3703"/>
                    </a:lnTo>
                    <a:lnTo>
                      <a:pt x="3870" y="5338"/>
                    </a:lnTo>
                    <a:lnTo>
                      <a:pt x="4437" y="4871"/>
                    </a:lnTo>
                    <a:lnTo>
                      <a:pt x="3170" y="3236"/>
                    </a:lnTo>
                    <a:close/>
                    <a:moveTo>
                      <a:pt x="5738" y="6472"/>
                    </a:moveTo>
                    <a:lnTo>
                      <a:pt x="5171" y="6939"/>
                    </a:lnTo>
                    <a:lnTo>
                      <a:pt x="6439" y="8573"/>
                    </a:lnTo>
                    <a:lnTo>
                      <a:pt x="7006" y="8106"/>
                    </a:lnTo>
                    <a:lnTo>
                      <a:pt x="5738" y="6472"/>
                    </a:lnTo>
                    <a:close/>
                    <a:moveTo>
                      <a:pt x="8307" y="9741"/>
                    </a:moveTo>
                    <a:lnTo>
                      <a:pt x="7740" y="10208"/>
                    </a:lnTo>
                    <a:lnTo>
                      <a:pt x="9007" y="11809"/>
                    </a:lnTo>
                    <a:lnTo>
                      <a:pt x="9608" y="11375"/>
                    </a:lnTo>
                    <a:lnTo>
                      <a:pt x="8307" y="974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49"/>
              <p:cNvSpPr/>
              <p:nvPr/>
            </p:nvSpPr>
            <p:spPr>
              <a:xfrm>
                <a:off x="4370800" y="3541300"/>
                <a:ext cx="31700" cy="32550"/>
              </a:xfrm>
              <a:custGeom>
                <a:avLst/>
                <a:gdLst/>
                <a:ahLst/>
                <a:cxnLst/>
                <a:rect l="l" t="t" r="r" b="b"/>
                <a:pathLst>
                  <a:path w="1268" h="1302" extrusionOk="0">
                    <a:moveTo>
                      <a:pt x="567" y="1"/>
                    </a:moveTo>
                    <a:lnTo>
                      <a:pt x="0" y="435"/>
                    </a:lnTo>
                    <a:lnTo>
                      <a:pt x="667" y="1302"/>
                    </a:lnTo>
                    <a:lnTo>
                      <a:pt x="1268" y="868"/>
                    </a:lnTo>
                    <a:lnTo>
                      <a:pt x="5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23" name="Google Shape;1323;p49"/>
          <p:cNvGrpSpPr/>
          <p:nvPr/>
        </p:nvGrpSpPr>
        <p:grpSpPr>
          <a:xfrm rot="899871">
            <a:off x="1495372" y="2352934"/>
            <a:ext cx="398810" cy="495068"/>
            <a:chOff x="4063900" y="3153525"/>
            <a:chExt cx="338600" cy="420325"/>
          </a:xfrm>
        </p:grpSpPr>
        <p:sp>
          <p:nvSpPr>
            <p:cNvPr id="1324" name="Google Shape;1324;p49"/>
            <p:cNvSpPr/>
            <p:nvPr/>
          </p:nvSpPr>
          <p:spPr>
            <a:xfrm>
              <a:off x="4063900" y="3153525"/>
              <a:ext cx="31725" cy="33400"/>
            </a:xfrm>
            <a:custGeom>
              <a:avLst/>
              <a:gdLst/>
              <a:ahLst/>
              <a:cxnLst/>
              <a:rect l="l" t="t" r="r" b="b"/>
              <a:pathLst>
                <a:path w="1269" h="1336" extrusionOk="0">
                  <a:moveTo>
                    <a:pt x="601" y="1"/>
                  </a:moveTo>
                  <a:lnTo>
                    <a:pt x="1" y="434"/>
                  </a:lnTo>
                  <a:lnTo>
                    <a:pt x="701" y="1335"/>
                  </a:lnTo>
                  <a:lnTo>
                    <a:pt x="1268" y="868"/>
                  </a:lnTo>
                  <a:lnTo>
                    <a:pt x="60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5" name="Google Shape;1325;p49"/>
            <p:cNvGrpSpPr/>
            <p:nvPr/>
          </p:nvGrpSpPr>
          <p:grpSpPr>
            <a:xfrm>
              <a:off x="4113100" y="3216075"/>
              <a:ext cx="289400" cy="357775"/>
              <a:chOff x="4113100" y="3216075"/>
              <a:chExt cx="289400" cy="357775"/>
            </a:xfrm>
          </p:grpSpPr>
          <p:sp>
            <p:nvSpPr>
              <p:cNvPr id="1326" name="Google Shape;1326;p49"/>
              <p:cNvSpPr/>
              <p:nvPr/>
            </p:nvSpPr>
            <p:spPr>
              <a:xfrm>
                <a:off x="4113100" y="3216075"/>
                <a:ext cx="240200" cy="295250"/>
              </a:xfrm>
              <a:custGeom>
                <a:avLst/>
                <a:gdLst/>
                <a:ahLst/>
                <a:cxnLst/>
                <a:rect l="l" t="t" r="r" b="b"/>
                <a:pathLst>
                  <a:path w="9608" h="11810" extrusionOk="0">
                    <a:moveTo>
                      <a:pt x="601" y="1"/>
                    </a:moveTo>
                    <a:lnTo>
                      <a:pt x="1" y="434"/>
                    </a:lnTo>
                    <a:lnTo>
                      <a:pt x="1302" y="2069"/>
                    </a:lnTo>
                    <a:lnTo>
                      <a:pt x="1869" y="1602"/>
                    </a:lnTo>
                    <a:lnTo>
                      <a:pt x="601" y="1"/>
                    </a:lnTo>
                    <a:close/>
                    <a:moveTo>
                      <a:pt x="3170" y="3236"/>
                    </a:moveTo>
                    <a:lnTo>
                      <a:pt x="2569" y="3703"/>
                    </a:lnTo>
                    <a:lnTo>
                      <a:pt x="3870" y="5338"/>
                    </a:lnTo>
                    <a:lnTo>
                      <a:pt x="4437" y="4871"/>
                    </a:lnTo>
                    <a:lnTo>
                      <a:pt x="3170" y="3236"/>
                    </a:lnTo>
                    <a:close/>
                    <a:moveTo>
                      <a:pt x="5738" y="6472"/>
                    </a:moveTo>
                    <a:lnTo>
                      <a:pt x="5171" y="6939"/>
                    </a:lnTo>
                    <a:lnTo>
                      <a:pt x="6439" y="8573"/>
                    </a:lnTo>
                    <a:lnTo>
                      <a:pt x="7006" y="8106"/>
                    </a:lnTo>
                    <a:lnTo>
                      <a:pt x="5738" y="6472"/>
                    </a:lnTo>
                    <a:close/>
                    <a:moveTo>
                      <a:pt x="8307" y="9741"/>
                    </a:moveTo>
                    <a:lnTo>
                      <a:pt x="7740" y="10208"/>
                    </a:lnTo>
                    <a:lnTo>
                      <a:pt x="9007" y="11809"/>
                    </a:lnTo>
                    <a:lnTo>
                      <a:pt x="9608" y="11375"/>
                    </a:lnTo>
                    <a:lnTo>
                      <a:pt x="8307" y="974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9"/>
              <p:cNvSpPr/>
              <p:nvPr/>
            </p:nvSpPr>
            <p:spPr>
              <a:xfrm>
                <a:off x="4370800" y="3541300"/>
                <a:ext cx="31700" cy="32550"/>
              </a:xfrm>
              <a:custGeom>
                <a:avLst/>
                <a:gdLst/>
                <a:ahLst/>
                <a:cxnLst/>
                <a:rect l="l" t="t" r="r" b="b"/>
                <a:pathLst>
                  <a:path w="1268" h="1302" extrusionOk="0">
                    <a:moveTo>
                      <a:pt x="567" y="1"/>
                    </a:moveTo>
                    <a:lnTo>
                      <a:pt x="0" y="435"/>
                    </a:lnTo>
                    <a:lnTo>
                      <a:pt x="667" y="1302"/>
                    </a:lnTo>
                    <a:lnTo>
                      <a:pt x="1268" y="868"/>
                    </a:lnTo>
                    <a:lnTo>
                      <a:pt x="5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28" name="Google Shape;1328;p49"/>
          <p:cNvSpPr/>
          <p:nvPr/>
        </p:nvSpPr>
        <p:spPr>
          <a:xfrm>
            <a:off x="635326" y="5053300"/>
            <a:ext cx="7865903"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9" name="Google Shape;1329;p49"/>
          <p:cNvGrpSpPr/>
          <p:nvPr/>
        </p:nvGrpSpPr>
        <p:grpSpPr>
          <a:xfrm>
            <a:off x="6548021" y="4398942"/>
            <a:ext cx="1055820" cy="668889"/>
            <a:chOff x="6059325" y="1627225"/>
            <a:chExt cx="767925" cy="486500"/>
          </a:xfrm>
        </p:grpSpPr>
        <p:sp>
          <p:nvSpPr>
            <p:cNvPr id="1330" name="Google Shape;1330;p49"/>
            <p:cNvSpPr/>
            <p:nvPr/>
          </p:nvSpPr>
          <p:spPr>
            <a:xfrm>
              <a:off x="6150050" y="1663100"/>
              <a:ext cx="128700" cy="377325"/>
            </a:xfrm>
            <a:custGeom>
              <a:avLst/>
              <a:gdLst/>
              <a:ahLst/>
              <a:cxnLst/>
              <a:rect l="l" t="t" r="r" b="b"/>
              <a:pathLst>
                <a:path w="5148" h="15093" extrusionOk="0">
                  <a:moveTo>
                    <a:pt x="1" y="1"/>
                  </a:moveTo>
                  <a:lnTo>
                    <a:pt x="1" y="12652"/>
                  </a:lnTo>
                  <a:cubicBezTo>
                    <a:pt x="1" y="13985"/>
                    <a:pt x="1108" y="15092"/>
                    <a:pt x="2441" y="15092"/>
                  </a:cubicBezTo>
                  <a:lnTo>
                    <a:pt x="2707" y="15092"/>
                  </a:lnTo>
                  <a:cubicBezTo>
                    <a:pt x="4061" y="15092"/>
                    <a:pt x="5147" y="13985"/>
                    <a:pt x="5147" y="12652"/>
                  </a:cubicBezTo>
                  <a:lnTo>
                    <a:pt x="51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9"/>
            <p:cNvSpPr/>
            <p:nvPr/>
          </p:nvSpPr>
          <p:spPr>
            <a:xfrm>
              <a:off x="6164400" y="1804600"/>
              <a:ext cx="100000" cy="193275"/>
            </a:xfrm>
            <a:custGeom>
              <a:avLst/>
              <a:gdLst/>
              <a:ahLst/>
              <a:cxnLst/>
              <a:rect l="l" t="t" r="r" b="b"/>
              <a:pathLst>
                <a:path w="4000" h="7731" extrusionOk="0">
                  <a:moveTo>
                    <a:pt x="1" y="0"/>
                  </a:moveTo>
                  <a:lnTo>
                    <a:pt x="1" y="5844"/>
                  </a:lnTo>
                  <a:cubicBezTo>
                    <a:pt x="1" y="6890"/>
                    <a:pt x="862" y="7730"/>
                    <a:pt x="1908" y="7730"/>
                  </a:cubicBezTo>
                  <a:lnTo>
                    <a:pt x="2113" y="7730"/>
                  </a:lnTo>
                  <a:cubicBezTo>
                    <a:pt x="3159" y="7730"/>
                    <a:pt x="3999" y="6890"/>
                    <a:pt x="3999" y="5844"/>
                  </a:cubicBezTo>
                  <a:lnTo>
                    <a:pt x="3999"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9"/>
            <p:cNvSpPr/>
            <p:nvPr/>
          </p:nvSpPr>
          <p:spPr>
            <a:xfrm>
              <a:off x="6136725" y="1627225"/>
              <a:ext cx="155875" cy="55400"/>
            </a:xfrm>
            <a:custGeom>
              <a:avLst/>
              <a:gdLst/>
              <a:ahLst/>
              <a:cxnLst/>
              <a:rect l="l" t="t" r="r" b="b"/>
              <a:pathLst>
                <a:path w="6235" h="2216" extrusionOk="0">
                  <a:moveTo>
                    <a:pt x="1" y="1"/>
                  </a:moveTo>
                  <a:lnTo>
                    <a:pt x="1" y="2215"/>
                  </a:lnTo>
                  <a:lnTo>
                    <a:pt x="6234" y="2215"/>
                  </a:lnTo>
                  <a:lnTo>
                    <a:pt x="6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9"/>
            <p:cNvSpPr/>
            <p:nvPr/>
          </p:nvSpPr>
          <p:spPr>
            <a:xfrm>
              <a:off x="6379200" y="1663100"/>
              <a:ext cx="128675" cy="377325"/>
            </a:xfrm>
            <a:custGeom>
              <a:avLst/>
              <a:gdLst/>
              <a:ahLst/>
              <a:cxnLst/>
              <a:rect l="l" t="t" r="r" b="b"/>
              <a:pathLst>
                <a:path w="5147" h="15093" extrusionOk="0">
                  <a:moveTo>
                    <a:pt x="0" y="1"/>
                  </a:moveTo>
                  <a:lnTo>
                    <a:pt x="0" y="12652"/>
                  </a:lnTo>
                  <a:cubicBezTo>
                    <a:pt x="0" y="13985"/>
                    <a:pt x="1087" y="15092"/>
                    <a:pt x="2440" y="15092"/>
                  </a:cubicBezTo>
                  <a:lnTo>
                    <a:pt x="2707" y="15092"/>
                  </a:lnTo>
                  <a:cubicBezTo>
                    <a:pt x="4040" y="15092"/>
                    <a:pt x="5147" y="13985"/>
                    <a:pt x="5147" y="12652"/>
                  </a:cubicBezTo>
                  <a:lnTo>
                    <a:pt x="51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9"/>
            <p:cNvSpPr/>
            <p:nvPr/>
          </p:nvSpPr>
          <p:spPr>
            <a:xfrm>
              <a:off x="6393550" y="1851750"/>
              <a:ext cx="99975" cy="146125"/>
            </a:xfrm>
            <a:custGeom>
              <a:avLst/>
              <a:gdLst/>
              <a:ahLst/>
              <a:cxnLst/>
              <a:rect l="l" t="t" r="r" b="b"/>
              <a:pathLst>
                <a:path w="3999" h="5845" extrusionOk="0">
                  <a:moveTo>
                    <a:pt x="0" y="1"/>
                  </a:moveTo>
                  <a:lnTo>
                    <a:pt x="0" y="3958"/>
                  </a:lnTo>
                  <a:cubicBezTo>
                    <a:pt x="0" y="5004"/>
                    <a:pt x="841" y="5844"/>
                    <a:pt x="1887" y="5844"/>
                  </a:cubicBezTo>
                  <a:lnTo>
                    <a:pt x="2092" y="5844"/>
                  </a:lnTo>
                  <a:cubicBezTo>
                    <a:pt x="3138" y="5844"/>
                    <a:pt x="3999" y="5004"/>
                    <a:pt x="3999" y="3958"/>
                  </a:cubicBezTo>
                  <a:lnTo>
                    <a:pt x="3999"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9"/>
            <p:cNvSpPr/>
            <p:nvPr/>
          </p:nvSpPr>
          <p:spPr>
            <a:xfrm>
              <a:off x="6365875" y="1627225"/>
              <a:ext cx="155350" cy="55400"/>
            </a:xfrm>
            <a:custGeom>
              <a:avLst/>
              <a:gdLst/>
              <a:ahLst/>
              <a:cxnLst/>
              <a:rect l="l" t="t" r="r" b="b"/>
              <a:pathLst>
                <a:path w="6214" h="2216" extrusionOk="0">
                  <a:moveTo>
                    <a:pt x="0" y="1"/>
                  </a:moveTo>
                  <a:lnTo>
                    <a:pt x="0" y="2215"/>
                  </a:lnTo>
                  <a:lnTo>
                    <a:pt x="6213" y="2215"/>
                  </a:lnTo>
                  <a:lnTo>
                    <a:pt x="6213"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9"/>
            <p:cNvSpPr/>
            <p:nvPr/>
          </p:nvSpPr>
          <p:spPr>
            <a:xfrm>
              <a:off x="6607825" y="1663100"/>
              <a:ext cx="129200" cy="377325"/>
            </a:xfrm>
            <a:custGeom>
              <a:avLst/>
              <a:gdLst/>
              <a:ahLst/>
              <a:cxnLst/>
              <a:rect l="l" t="t" r="r" b="b"/>
              <a:pathLst>
                <a:path w="5168" h="15093" extrusionOk="0">
                  <a:moveTo>
                    <a:pt x="0" y="1"/>
                  </a:moveTo>
                  <a:lnTo>
                    <a:pt x="0" y="12652"/>
                  </a:lnTo>
                  <a:cubicBezTo>
                    <a:pt x="0" y="13985"/>
                    <a:pt x="1108" y="15092"/>
                    <a:pt x="2440" y="15092"/>
                  </a:cubicBezTo>
                  <a:lnTo>
                    <a:pt x="2727" y="15092"/>
                  </a:lnTo>
                  <a:cubicBezTo>
                    <a:pt x="4060" y="15092"/>
                    <a:pt x="5167" y="13985"/>
                    <a:pt x="5167" y="12652"/>
                  </a:cubicBezTo>
                  <a:lnTo>
                    <a:pt x="51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9"/>
            <p:cNvSpPr/>
            <p:nvPr/>
          </p:nvSpPr>
          <p:spPr>
            <a:xfrm>
              <a:off x="6622175" y="1779475"/>
              <a:ext cx="100500" cy="218400"/>
            </a:xfrm>
            <a:custGeom>
              <a:avLst/>
              <a:gdLst/>
              <a:ahLst/>
              <a:cxnLst/>
              <a:rect l="l" t="t" r="r" b="b"/>
              <a:pathLst>
                <a:path w="4020" h="8736" extrusionOk="0">
                  <a:moveTo>
                    <a:pt x="0" y="0"/>
                  </a:moveTo>
                  <a:lnTo>
                    <a:pt x="0" y="6849"/>
                  </a:lnTo>
                  <a:cubicBezTo>
                    <a:pt x="0" y="7895"/>
                    <a:pt x="862" y="8735"/>
                    <a:pt x="1907" y="8735"/>
                  </a:cubicBezTo>
                  <a:lnTo>
                    <a:pt x="2112" y="8735"/>
                  </a:lnTo>
                  <a:cubicBezTo>
                    <a:pt x="3158" y="8735"/>
                    <a:pt x="4019" y="7895"/>
                    <a:pt x="4019" y="6849"/>
                  </a:cubicBezTo>
                  <a:lnTo>
                    <a:pt x="4019"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9"/>
            <p:cNvSpPr/>
            <p:nvPr/>
          </p:nvSpPr>
          <p:spPr>
            <a:xfrm>
              <a:off x="6594500" y="1627225"/>
              <a:ext cx="155850" cy="55400"/>
            </a:xfrm>
            <a:custGeom>
              <a:avLst/>
              <a:gdLst/>
              <a:ahLst/>
              <a:cxnLst/>
              <a:rect l="l" t="t" r="r" b="b"/>
              <a:pathLst>
                <a:path w="6234" h="2216" extrusionOk="0">
                  <a:moveTo>
                    <a:pt x="0" y="1"/>
                  </a:moveTo>
                  <a:lnTo>
                    <a:pt x="0" y="2215"/>
                  </a:lnTo>
                  <a:lnTo>
                    <a:pt x="6234" y="2215"/>
                  </a:lnTo>
                  <a:lnTo>
                    <a:pt x="6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9"/>
            <p:cNvSpPr/>
            <p:nvPr/>
          </p:nvSpPr>
          <p:spPr>
            <a:xfrm>
              <a:off x="6059325" y="1673875"/>
              <a:ext cx="767925" cy="439850"/>
            </a:xfrm>
            <a:custGeom>
              <a:avLst/>
              <a:gdLst/>
              <a:ahLst/>
              <a:cxnLst/>
              <a:rect l="l" t="t" r="r" b="b"/>
              <a:pathLst>
                <a:path w="30717" h="17594" extrusionOk="0">
                  <a:moveTo>
                    <a:pt x="1" y="1"/>
                  </a:moveTo>
                  <a:lnTo>
                    <a:pt x="1" y="9986"/>
                  </a:lnTo>
                  <a:cubicBezTo>
                    <a:pt x="1" y="14190"/>
                    <a:pt x="3425" y="17593"/>
                    <a:pt x="7608" y="17593"/>
                  </a:cubicBezTo>
                  <a:lnTo>
                    <a:pt x="23109" y="17593"/>
                  </a:lnTo>
                  <a:cubicBezTo>
                    <a:pt x="27312" y="17593"/>
                    <a:pt x="30716" y="14190"/>
                    <a:pt x="30716" y="9986"/>
                  </a:cubicBezTo>
                  <a:lnTo>
                    <a:pt x="30716" y="1"/>
                  </a:lnTo>
                  <a:lnTo>
                    <a:pt x="29896" y="1"/>
                  </a:lnTo>
                  <a:lnTo>
                    <a:pt x="29896" y="9986"/>
                  </a:lnTo>
                  <a:cubicBezTo>
                    <a:pt x="29896" y="13718"/>
                    <a:pt x="26861" y="16773"/>
                    <a:pt x="23109" y="16773"/>
                  </a:cubicBezTo>
                  <a:lnTo>
                    <a:pt x="7608" y="16773"/>
                  </a:lnTo>
                  <a:cubicBezTo>
                    <a:pt x="3876" y="16773"/>
                    <a:pt x="841" y="13718"/>
                    <a:pt x="841" y="9986"/>
                  </a:cubicBezTo>
                  <a:lnTo>
                    <a:pt x="841"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49"/>
            <p:cNvSpPr/>
            <p:nvPr/>
          </p:nvSpPr>
          <p:spPr>
            <a:xfrm>
              <a:off x="6080350" y="1726675"/>
              <a:ext cx="726375" cy="54350"/>
            </a:xfrm>
            <a:custGeom>
              <a:avLst/>
              <a:gdLst/>
              <a:ahLst/>
              <a:cxnLst/>
              <a:rect l="l" t="t" r="r" b="b"/>
              <a:pathLst>
                <a:path w="29055" h="2174" extrusionOk="0">
                  <a:moveTo>
                    <a:pt x="0" y="1"/>
                  </a:moveTo>
                  <a:lnTo>
                    <a:pt x="0" y="2174"/>
                  </a:lnTo>
                  <a:lnTo>
                    <a:pt x="29055" y="2174"/>
                  </a:lnTo>
                  <a:lnTo>
                    <a:pt x="29055"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1" name="Google Shape;1341;p49"/>
          <p:cNvSpPr/>
          <p:nvPr/>
        </p:nvSpPr>
        <p:spPr>
          <a:xfrm>
            <a:off x="8126614" y="3015814"/>
            <a:ext cx="303519" cy="302547"/>
          </a:xfrm>
          <a:custGeom>
            <a:avLst/>
            <a:gdLst/>
            <a:ahLst/>
            <a:cxnLst/>
            <a:rect l="l" t="t" r="r" b="b"/>
            <a:pathLst>
              <a:path w="10308" h="10275" extrusionOk="0">
                <a:moveTo>
                  <a:pt x="4103" y="1"/>
                </a:moveTo>
                <a:lnTo>
                  <a:pt x="4103" y="4104"/>
                </a:lnTo>
                <a:lnTo>
                  <a:pt x="0" y="4104"/>
                </a:lnTo>
                <a:lnTo>
                  <a:pt x="0" y="6172"/>
                </a:lnTo>
                <a:lnTo>
                  <a:pt x="4103" y="6172"/>
                </a:lnTo>
                <a:lnTo>
                  <a:pt x="4103" y="10275"/>
                </a:lnTo>
                <a:lnTo>
                  <a:pt x="6205" y="10275"/>
                </a:lnTo>
                <a:lnTo>
                  <a:pt x="6205" y="6172"/>
                </a:lnTo>
                <a:lnTo>
                  <a:pt x="10308" y="6172"/>
                </a:lnTo>
                <a:lnTo>
                  <a:pt x="10308" y="4104"/>
                </a:lnTo>
                <a:lnTo>
                  <a:pt x="6205" y="4104"/>
                </a:lnTo>
                <a:lnTo>
                  <a:pt x="6205" y="1"/>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9"/>
          <p:cNvSpPr/>
          <p:nvPr/>
        </p:nvSpPr>
        <p:spPr>
          <a:xfrm>
            <a:off x="7003708" y="3377217"/>
            <a:ext cx="45710" cy="45710"/>
          </a:xfrm>
          <a:custGeom>
            <a:avLst/>
            <a:gdLst/>
            <a:ahLst/>
            <a:cxnLst/>
            <a:rect l="l" t="t" r="r" b="b"/>
            <a:pathLst>
              <a:path w="1302" h="1302" extrusionOk="0">
                <a:moveTo>
                  <a:pt x="634" y="1"/>
                </a:moveTo>
                <a:cubicBezTo>
                  <a:pt x="268" y="1"/>
                  <a:pt x="1" y="301"/>
                  <a:pt x="1" y="668"/>
                </a:cubicBezTo>
                <a:cubicBezTo>
                  <a:pt x="1" y="1002"/>
                  <a:pt x="268" y="1302"/>
                  <a:pt x="634" y="1302"/>
                </a:cubicBezTo>
                <a:cubicBezTo>
                  <a:pt x="1001" y="1302"/>
                  <a:pt x="1302" y="1002"/>
                  <a:pt x="1302" y="668"/>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9"/>
          <p:cNvSpPr/>
          <p:nvPr/>
        </p:nvSpPr>
        <p:spPr>
          <a:xfrm>
            <a:off x="5995773" y="4234115"/>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9"/>
          <p:cNvSpPr/>
          <p:nvPr/>
        </p:nvSpPr>
        <p:spPr>
          <a:xfrm>
            <a:off x="3165430" y="2929187"/>
            <a:ext cx="45710" cy="45675"/>
          </a:xfrm>
          <a:custGeom>
            <a:avLst/>
            <a:gdLst/>
            <a:ahLst/>
            <a:cxnLst/>
            <a:rect l="l" t="t" r="r" b="b"/>
            <a:pathLst>
              <a:path w="1302" h="1301" extrusionOk="0">
                <a:moveTo>
                  <a:pt x="635" y="0"/>
                </a:moveTo>
                <a:cubicBezTo>
                  <a:pt x="301" y="0"/>
                  <a:pt x="1" y="300"/>
                  <a:pt x="1" y="667"/>
                </a:cubicBezTo>
                <a:cubicBezTo>
                  <a:pt x="1" y="1034"/>
                  <a:pt x="301" y="1301"/>
                  <a:pt x="635" y="1301"/>
                </a:cubicBezTo>
                <a:cubicBezTo>
                  <a:pt x="1002" y="1301"/>
                  <a:pt x="1302" y="1001"/>
                  <a:pt x="1302" y="667"/>
                </a:cubicBezTo>
                <a:cubicBezTo>
                  <a:pt x="1302" y="300"/>
                  <a:pt x="1002" y="0"/>
                  <a:pt x="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9"/>
          <p:cNvSpPr/>
          <p:nvPr/>
        </p:nvSpPr>
        <p:spPr>
          <a:xfrm>
            <a:off x="2691815" y="1981756"/>
            <a:ext cx="44516" cy="45710"/>
          </a:xfrm>
          <a:custGeom>
            <a:avLst/>
            <a:gdLst/>
            <a:ahLst/>
            <a:cxnLst/>
            <a:rect l="l" t="t" r="r" b="b"/>
            <a:pathLst>
              <a:path w="1268" h="1302" extrusionOk="0">
                <a:moveTo>
                  <a:pt x="634" y="1"/>
                </a:moveTo>
                <a:cubicBezTo>
                  <a:pt x="267" y="1"/>
                  <a:pt x="0" y="301"/>
                  <a:pt x="0" y="668"/>
                </a:cubicBezTo>
                <a:cubicBezTo>
                  <a:pt x="0" y="1002"/>
                  <a:pt x="267" y="1302"/>
                  <a:pt x="634" y="1302"/>
                </a:cubicBezTo>
                <a:cubicBezTo>
                  <a:pt x="1001" y="1302"/>
                  <a:pt x="1268" y="1002"/>
                  <a:pt x="1268" y="668"/>
                </a:cubicBezTo>
                <a:cubicBezTo>
                  <a:pt x="1268"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11" name="TextBox 10">
            <a:extLst>
              <a:ext uri="{FF2B5EF4-FFF2-40B4-BE49-F238E27FC236}">
                <a16:creationId xmlns:a16="http://schemas.microsoft.com/office/drawing/2014/main" id="{4BD75F6D-8BD8-94B8-C0BB-8395B5DDE75C}"/>
              </a:ext>
            </a:extLst>
          </p:cNvPr>
          <p:cNvSpPr txBox="1"/>
          <p:nvPr/>
        </p:nvSpPr>
        <p:spPr>
          <a:xfrm>
            <a:off x="221224" y="147753"/>
            <a:ext cx="5818239" cy="4847994"/>
          </a:xfrm>
          <a:prstGeom prst="rect">
            <a:avLst/>
          </a:prstGeom>
          <a:noFill/>
        </p:spPr>
        <p:txBody>
          <a:bodyPr wrap="square">
            <a:spAutoFit/>
          </a:bodyPr>
          <a:lstStyle/>
          <a:p>
            <a:pPr marL="0" marR="0" algn="just">
              <a:lnSpc>
                <a:spcPct val="150000"/>
              </a:lnSpc>
              <a:spcBef>
                <a:spcPts val="0"/>
              </a:spcBef>
              <a:spcAft>
                <a:spcPts val="0"/>
              </a:spcAft>
            </a:pPr>
            <a:r>
              <a:rPr lang="en-US" sz="1600" b="1">
                <a:solidFill>
                  <a:srgbClr val="FF0000"/>
                </a:solidFill>
                <a:effectLst/>
                <a:latin typeface="+mj-lt"/>
                <a:ea typeface="SimSun" panose="02010600030101010101" pitchFamily="2" charset="-122"/>
                <a:cs typeface="Times New Roman" panose="02020603050405020304" pitchFamily="18" charset="0"/>
              </a:rPr>
              <a:t>Câu trả lời 1</a:t>
            </a:r>
            <a:r>
              <a:rPr lang="nl-NL" sz="1600" b="1">
                <a:solidFill>
                  <a:srgbClr val="FF0000"/>
                </a:solidFill>
                <a:effectLst/>
                <a:latin typeface="+mj-lt"/>
                <a:ea typeface="SimSun" panose="02010600030101010101" pitchFamily="2" charset="-122"/>
                <a:cs typeface="Times New Roman" panose="02020603050405020304" pitchFamily="18" charset="0"/>
              </a:rPr>
              <a:t>. </a:t>
            </a:r>
            <a:r>
              <a:rPr lang="en-US" sz="1600">
                <a:effectLst/>
                <a:latin typeface="+mj-lt"/>
                <a:ea typeface="Times New Roman" panose="02020603050405020304" pitchFamily="18" charset="0"/>
                <a:cs typeface="Times New Roman" panose="02020603050405020304" pitchFamily="18" charset="0"/>
              </a:rPr>
              <a:t>Nồng độ oxygen tăng lên: Các chất dễ bắt cháy hơn, khi đám cháy xảy ra sẽ nhanh hơn, mạnh hơn, gây nguy hiểm hơn; Oxygen vào cơ thể nhiều hơn dẫn đến sự hoạt động quá mức của các cơ quan nên chúng ta sẽ bị kiệt sức nhanh chóng; Oxygen nhiều hơn dẫn đến thực phẩm dễ bị ôi thiu nhanh hơn...Nồng độ oxygen giảm đi: Các cơ quan của cơ thể sẽ bị thiếu oxygen ,mạch đập và hô hấp trở lên nhanh , dẫn đến nôn, đau đầu...</a:t>
            </a:r>
            <a:endParaRPr lang="en-US" sz="16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1600" b="1">
                <a:solidFill>
                  <a:srgbClr val="FF0000"/>
                </a:solidFill>
                <a:effectLst/>
                <a:latin typeface="+mj-lt"/>
                <a:ea typeface="Calibri" panose="020F0502020204030204" pitchFamily="34" charset="0"/>
                <a:cs typeface="Times New Roman" panose="02020603050405020304" pitchFamily="18" charset="0"/>
              </a:rPr>
              <a:t>Câu trả lời 2. </a:t>
            </a:r>
            <a:endParaRPr lang="en-US" sz="1600">
              <a:solidFill>
                <a:srgbClr val="FF0000"/>
              </a:solidFill>
              <a:effectLst/>
              <a:latin typeface="+mj-lt"/>
              <a:ea typeface="Calibri" panose="020F0502020204030204" pitchFamily="34" charset="0"/>
              <a:cs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en-US" sz="1600">
                <a:effectLst/>
                <a:latin typeface="+mj-lt"/>
                <a:ea typeface="Times New Roman" panose="02020603050405020304" pitchFamily="18" charset="0"/>
                <a:cs typeface="Times New Roman" panose="02020603050405020304" pitchFamily="18" charset="0"/>
              </a:rPr>
              <a:t>Bơm N</a:t>
            </a:r>
            <a:r>
              <a:rPr lang="en-US" sz="1600" baseline="-25000">
                <a:effectLst/>
                <a:latin typeface="+mj-lt"/>
                <a:ea typeface="Times New Roman" panose="02020603050405020304" pitchFamily="18" charset="0"/>
                <a:cs typeface="Times New Roman" panose="02020603050405020304" pitchFamily="18" charset="0"/>
              </a:rPr>
              <a:t>2</a:t>
            </a:r>
            <a:r>
              <a:rPr lang="en-US" sz="1600">
                <a:effectLst/>
                <a:latin typeface="+mj-lt"/>
                <a:ea typeface="Times New Roman" panose="02020603050405020304" pitchFamily="18" charset="0"/>
                <a:cs typeface="Times New Roman" panose="02020603050405020304" pitchFamily="18" charset="0"/>
              </a:rPr>
              <a:t> hoặc CO</a:t>
            </a:r>
            <a:r>
              <a:rPr lang="en-US" sz="1600" baseline="-25000">
                <a:effectLst/>
                <a:latin typeface="+mj-lt"/>
                <a:ea typeface="Times New Roman" panose="02020603050405020304" pitchFamily="18" charset="0"/>
                <a:cs typeface="Times New Roman" panose="02020603050405020304" pitchFamily="18" charset="0"/>
              </a:rPr>
              <a:t>2</a:t>
            </a:r>
            <a:r>
              <a:rPr lang="en-US" sz="1600">
                <a:effectLst/>
                <a:latin typeface="+mj-lt"/>
                <a:ea typeface="Times New Roman" panose="02020603050405020304" pitchFamily="18" charset="0"/>
                <a:cs typeface="Times New Roman" panose="02020603050405020304" pitchFamily="18" charset="0"/>
              </a:rPr>
              <a:t> vào túi đựng thực phẩm, giảm nồng độ của oxygen hoặc bảo quản trong điều kiện chân không.</a:t>
            </a:r>
            <a:endParaRPr lang="en-US" sz="1600">
              <a:latin typeface="+mj-lt"/>
              <a:ea typeface="Times New Roman" panose="02020603050405020304" pitchFamily="18" charset="0"/>
              <a:cs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en-US" sz="1600">
                <a:effectLst/>
                <a:latin typeface="+mj-lt"/>
                <a:ea typeface="Times New Roman" panose="02020603050405020304" pitchFamily="18" charset="0"/>
                <a:cs typeface="Times New Roman" panose="02020603050405020304" pitchFamily="18" charset="0"/>
              </a:rPr>
              <a:t>Giảm nhiệt độ bảo quản.</a:t>
            </a:r>
            <a:endParaRPr lang="en-US" sz="1600">
              <a:latin typeface="+mj-lt"/>
              <a:ea typeface="Times New Roman" panose="02020603050405020304" pitchFamily="18" charset="0"/>
              <a:cs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en-US" sz="1600">
                <a:effectLst/>
                <a:latin typeface="+mj-lt"/>
                <a:ea typeface="Times New Roman" panose="02020603050405020304" pitchFamily="18" charset="0"/>
                <a:cs typeface="Times New Roman" panose="02020603050405020304" pitchFamily="18" charset="0"/>
              </a:rPr>
              <a:t>Giảm độ ẩm bằng cách sấy, phơi khô thực phẩm…</a:t>
            </a:r>
            <a:endParaRPr lang="en-US" sz="1600">
              <a:effectLst/>
              <a:latin typeface="+mj-lt"/>
              <a:ea typeface="Calibri" panose="020F0502020204030204" pitchFamily="34" charset="0"/>
              <a:cs typeface="Times New Roman" panose="02020603050405020304" pitchFamily="18" charset="0"/>
            </a:endParaRPr>
          </a:p>
        </p:txBody>
      </p:sp>
      <p:sp>
        <p:nvSpPr>
          <p:cNvPr id="2" name="Freeform 4">
            <a:extLst>
              <a:ext uri="{FF2B5EF4-FFF2-40B4-BE49-F238E27FC236}">
                <a16:creationId xmlns:a16="http://schemas.microsoft.com/office/drawing/2014/main" id="{3901A268-D21E-BF03-0C51-4DEB60DA54F3}"/>
              </a:ext>
            </a:extLst>
          </p:cNvPr>
          <p:cNvSpPr/>
          <p:nvPr/>
        </p:nvSpPr>
        <p:spPr>
          <a:xfrm>
            <a:off x="8082115" y="1113521"/>
            <a:ext cx="923339" cy="1467735"/>
          </a:xfrm>
          <a:custGeom>
            <a:avLst/>
            <a:gdLst/>
            <a:ahLst/>
            <a:cxnLst/>
            <a:rect l="l" t="t" r="r" b="b"/>
            <a:pathLst>
              <a:path w="2588583" h="4114800">
                <a:moveTo>
                  <a:pt x="0" y="0"/>
                </a:moveTo>
                <a:lnTo>
                  <a:pt x="2588583" y="0"/>
                </a:lnTo>
                <a:lnTo>
                  <a:pt x="258858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6">
            <a:extLst>
              <a:ext uri="{FF2B5EF4-FFF2-40B4-BE49-F238E27FC236}">
                <a16:creationId xmlns:a16="http://schemas.microsoft.com/office/drawing/2014/main" id="{067EB9A5-1A30-0AAA-C0B5-5541FF5554ED}"/>
              </a:ext>
            </a:extLst>
          </p:cNvPr>
          <p:cNvSpPr/>
          <p:nvPr/>
        </p:nvSpPr>
        <p:spPr>
          <a:xfrm>
            <a:off x="6146046" y="147754"/>
            <a:ext cx="914743" cy="1013566"/>
          </a:xfrm>
          <a:custGeom>
            <a:avLst/>
            <a:gdLst/>
            <a:ahLst/>
            <a:cxnLst/>
            <a:rect l="l" t="t" r="r" b="b"/>
            <a:pathLst>
              <a:path w="3713607" h="4114800">
                <a:moveTo>
                  <a:pt x="0" y="0"/>
                </a:moveTo>
                <a:lnTo>
                  <a:pt x="3713607" y="0"/>
                </a:lnTo>
                <a:lnTo>
                  <a:pt x="371360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Arrow: Right 3">
            <a:extLst>
              <a:ext uri="{FF2B5EF4-FFF2-40B4-BE49-F238E27FC236}">
                <a16:creationId xmlns:a16="http://schemas.microsoft.com/office/drawing/2014/main" id="{D4F0CE98-379C-7EAD-7A11-C7D12C74F140}"/>
              </a:ext>
            </a:extLst>
          </p:cNvPr>
          <p:cNvSpPr/>
          <p:nvPr/>
        </p:nvSpPr>
        <p:spPr>
          <a:xfrm rot="2227401">
            <a:off x="7048989" y="1319980"/>
            <a:ext cx="976284" cy="51619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11">
            <a:extLst>
              <a:ext uri="{FF2B5EF4-FFF2-40B4-BE49-F238E27FC236}">
                <a16:creationId xmlns:a16="http://schemas.microsoft.com/office/drawing/2014/main" id="{B7EFF88C-38FF-AD2D-CCCF-46F14E965F04}"/>
              </a:ext>
            </a:extLst>
          </p:cNvPr>
          <p:cNvSpPr/>
          <p:nvPr/>
        </p:nvSpPr>
        <p:spPr>
          <a:xfrm>
            <a:off x="6018750" y="2831689"/>
            <a:ext cx="1339833" cy="1339833"/>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12">
            <a:extLst>
              <a:ext uri="{FF2B5EF4-FFF2-40B4-BE49-F238E27FC236}">
                <a16:creationId xmlns:a16="http://schemas.microsoft.com/office/drawing/2014/main" id="{7E71A4C4-07DB-B9E8-4313-0A50E5660871}"/>
              </a:ext>
            </a:extLst>
          </p:cNvPr>
          <p:cNvSpPr/>
          <p:nvPr/>
        </p:nvSpPr>
        <p:spPr>
          <a:xfrm>
            <a:off x="7454523" y="3008399"/>
            <a:ext cx="1571211" cy="1178409"/>
          </a:xfrm>
          <a:custGeom>
            <a:avLst/>
            <a:gdLst/>
            <a:ahLst/>
            <a:cxnLst/>
            <a:rect l="l" t="t" r="r" b="b"/>
            <a:pathLst>
              <a:path w="5486400" h="4114800">
                <a:moveTo>
                  <a:pt x="0" y="0"/>
                </a:moveTo>
                <a:lnTo>
                  <a:pt x="5486400" y="0"/>
                </a:lnTo>
                <a:lnTo>
                  <a:pt x="548640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15">
            <a:extLst>
              <a:ext uri="{FF2B5EF4-FFF2-40B4-BE49-F238E27FC236}">
                <a16:creationId xmlns:a16="http://schemas.microsoft.com/office/drawing/2014/main" id="{209EF371-A0E6-1F79-7899-ED96CF0A26BB}"/>
              </a:ext>
            </a:extLst>
          </p:cNvPr>
          <p:cNvSpPr/>
          <p:nvPr/>
        </p:nvSpPr>
        <p:spPr>
          <a:xfrm>
            <a:off x="6239240" y="4301929"/>
            <a:ext cx="2238686" cy="775145"/>
          </a:xfrm>
          <a:custGeom>
            <a:avLst/>
            <a:gdLst/>
            <a:ahLst/>
            <a:cxnLst/>
            <a:rect l="l" t="t" r="r" b="b"/>
            <a:pathLst>
              <a:path w="16230600" h="5619845">
                <a:moveTo>
                  <a:pt x="0" y="0"/>
                </a:moveTo>
                <a:lnTo>
                  <a:pt x="16230600" y="0"/>
                </a:lnTo>
                <a:lnTo>
                  <a:pt x="16230600" y="5619846"/>
                </a:lnTo>
                <a:lnTo>
                  <a:pt x="0" y="5619846"/>
                </a:lnTo>
                <a:lnTo>
                  <a:pt x="0" y="0"/>
                </a:lnTo>
                <a:close/>
              </a:path>
            </a:pathLst>
          </a:custGeom>
          <a:blipFill>
            <a:blip r:embed="rId11"/>
            <a:stretch>
              <a:fillRect/>
            </a:stretch>
          </a:blipFill>
        </p:spPr>
        <p:txBody>
          <a:bodyPr/>
          <a:lstStyle/>
          <a:p>
            <a:endParaRPr lang="en-US"/>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0-#ppt_h/2"/>
                                          </p:val>
                                        </p:tav>
                                        <p:tav tm="100000">
                                          <p:val>
                                            <p:strVal val="#ppt_y"/>
                                          </p:val>
                                        </p:tav>
                                      </p:tavLst>
                                    </p:anim>
                                  </p:childTnLst>
                                </p:cTn>
                              </p:par>
                              <p:par>
                                <p:cTn id="14" presetID="2" presetClass="entr" presetSubtype="9"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par>
                                <p:cTn id="18" presetID="2" presetClass="entr" presetSubtype="9"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0-#ppt_w/2"/>
                                          </p:val>
                                        </p:tav>
                                        <p:tav tm="100000">
                                          <p:val>
                                            <p:strVal val="#ppt_x"/>
                                          </p:val>
                                        </p:tav>
                                      </p:tavLst>
                                    </p:anim>
                                    <p:anim calcmode="lin" valueType="num">
                                      <p:cBhvr additive="base">
                                        <p:cTn id="2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1">
                                            <p:txEl>
                                              <p:pRg st="1" end="1"/>
                                            </p:txEl>
                                          </p:spTgt>
                                        </p:tgtEl>
                                        <p:attrNameLst>
                                          <p:attrName>style.visibility</p:attrName>
                                        </p:attrNameLst>
                                      </p:cBhvr>
                                      <p:to>
                                        <p:strVal val="visible"/>
                                      </p:to>
                                    </p:set>
                                    <p:animEffect transition="in" filter="wipe(down)">
                                      <p:cBhvr>
                                        <p:cTn id="26" dur="500"/>
                                        <p:tgtEl>
                                          <p:spTgt spid="11">
                                            <p:txEl>
                                              <p:pRg st="1" end="1"/>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animEffect transition="in" filter="wipe(down)">
                                      <p:cBhvr>
                                        <p:cTn id="29" dur="500"/>
                                        <p:tgtEl>
                                          <p:spTgt spid="11">
                                            <p:txEl>
                                              <p:pRg st="2" end="2"/>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11">
                                            <p:txEl>
                                              <p:pRg st="3" end="3"/>
                                            </p:txEl>
                                          </p:spTgt>
                                        </p:tgtEl>
                                        <p:attrNameLst>
                                          <p:attrName>style.visibility</p:attrName>
                                        </p:attrNameLst>
                                      </p:cBhvr>
                                      <p:to>
                                        <p:strVal val="visible"/>
                                      </p:to>
                                    </p:set>
                                    <p:animEffect transition="in" filter="wipe(down)">
                                      <p:cBhvr>
                                        <p:cTn id="32" dur="500"/>
                                        <p:tgtEl>
                                          <p:spTgt spid="11">
                                            <p:txEl>
                                              <p:pRg st="3" end="3"/>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11">
                                            <p:txEl>
                                              <p:pRg st="4" end="4"/>
                                            </p:txEl>
                                          </p:spTgt>
                                        </p:tgtEl>
                                        <p:attrNameLst>
                                          <p:attrName>style.visibility</p:attrName>
                                        </p:attrNameLst>
                                      </p:cBhvr>
                                      <p:to>
                                        <p:strVal val="visible"/>
                                      </p:to>
                                    </p:set>
                                    <p:animEffect transition="in" filter="wipe(down)">
                                      <p:cBhvr>
                                        <p:cTn id="35" dur="500"/>
                                        <p:tgtEl>
                                          <p:spTgt spid="11">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additive="base">
                                        <p:cTn id="40" dur="500" fill="hold"/>
                                        <p:tgtEl>
                                          <p:spTgt spid="5"/>
                                        </p:tgtEl>
                                        <p:attrNameLst>
                                          <p:attrName>ppt_x</p:attrName>
                                        </p:attrNameLst>
                                      </p:cBhvr>
                                      <p:tavLst>
                                        <p:tav tm="0">
                                          <p:val>
                                            <p:strVal val="#ppt_x"/>
                                          </p:val>
                                        </p:tav>
                                        <p:tav tm="100000">
                                          <p:val>
                                            <p:strVal val="#ppt_x"/>
                                          </p:val>
                                        </p:tav>
                                      </p:tavLst>
                                    </p:anim>
                                    <p:anim calcmode="lin" valueType="num">
                                      <p:cBhvr additive="base">
                                        <p:cTn id="41" dur="500" fill="hold"/>
                                        <p:tgtEl>
                                          <p:spTgt spid="5"/>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additive="base">
                                        <p:cTn id="44" dur="500" fill="hold"/>
                                        <p:tgtEl>
                                          <p:spTgt spid="6"/>
                                        </p:tgtEl>
                                        <p:attrNameLst>
                                          <p:attrName>ppt_x</p:attrName>
                                        </p:attrNameLst>
                                      </p:cBhvr>
                                      <p:tavLst>
                                        <p:tav tm="0">
                                          <p:val>
                                            <p:strVal val="#ppt_x"/>
                                          </p:val>
                                        </p:tav>
                                        <p:tav tm="100000">
                                          <p:val>
                                            <p:strVal val="#ppt_x"/>
                                          </p:val>
                                        </p:tav>
                                      </p:tavLst>
                                    </p:anim>
                                    <p:anim calcmode="lin" valueType="num">
                                      <p:cBhvr additive="base">
                                        <p:cTn id="45" dur="500" fill="hold"/>
                                        <p:tgtEl>
                                          <p:spTgt spid="6"/>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additive="base">
                                        <p:cTn id="48" dur="500" fill="hold"/>
                                        <p:tgtEl>
                                          <p:spTgt spid="7"/>
                                        </p:tgtEl>
                                        <p:attrNameLst>
                                          <p:attrName>ppt_x</p:attrName>
                                        </p:attrNameLst>
                                      </p:cBhvr>
                                      <p:tavLst>
                                        <p:tav tm="0">
                                          <p:val>
                                            <p:strVal val="#ppt_x"/>
                                          </p:val>
                                        </p:tav>
                                        <p:tav tm="100000">
                                          <p:val>
                                            <p:strVal val="#ppt_x"/>
                                          </p:val>
                                        </p:tav>
                                      </p:tavLst>
                                    </p:anim>
                                    <p:anim calcmode="lin" valueType="num">
                                      <p:cBhvr additive="base">
                                        <p:cTn id="4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85"/>
        <p:cNvGrpSpPr/>
        <p:nvPr/>
      </p:nvGrpSpPr>
      <p:grpSpPr>
        <a:xfrm>
          <a:off x="0" y="0"/>
          <a:ext cx="0" cy="0"/>
          <a:chOff x="0" y="0"/>
          <a:chExt cx="0" cy="0"/>
        </a:xfrm>
      </p:grpSpPr>
      <p:sp>
        <p:nvSpPr>
          <p:cNvPr id="2986" name="Google Shape;2986;p70"/>
          <p:cNvSpPr txBox="1">
            <a:spLocks noGrp="1"/>
          </p:cNvSpPr>
          <p:nvPr>
            <p:ph type="title"/>
          </p:nvPr>
        </p:nvSpPr>
        <p:spPr>
          <a:xfrm>
            <a:off x="720000" y="539400"/>
            <a:ext cx="7704000" cy="55350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a:latin typeface="+mj-lt"/>
              </a:rPr>
              <a:t>HƯỚNG DẪN VỀ NHÀ</a:t>
            </a:r>
            <a:endParaRPr>
              <a:latin typeface="+mj-lt"/>
            </a:endParaRPr>
          </a:p>
        </p:txBody>
      </p:sp>
      <p:grpSp>
        <p:nvGrpSpPr>
          <p:cNvPr id="2987" name="Google Shape;2987;p70"/>
          <p:cNvGrpSpPr/>
          <p:nvPr/>
        </p:nvGrpSpPr>
        <p:grpSpPr>
          <a:xfrm>
            <a:off x="2846873" y="2022133"/>
            <a:ext cx="3450171" cy="1838032"/>
            <a:chOff x="233350" y="949250"/>
            <a:chExt cx="7137300" cy="3802300"/>
          </a:xfrm>
        </p:grpSpPr>
        <p:sp>
          <p:nvSpPr>
            <p:cNvPr id="2988" name="Google Shape;2988;p70"/>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70"/>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70"/>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70"/>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70"/>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70"/>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70"/>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70"/>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70"/>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70"/>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70"/>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70"/>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70"/>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70"/>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70"/>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70"/>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70"/>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70"/>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70"/>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70"/>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70"/>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70"/>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70"/>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70"/>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70"/>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70"/>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70"/>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70"/>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70"/>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70"/>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70"/>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70"/>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70"/>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70"/>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70"/>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70"/>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70"/>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70"/>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70"/>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70"/>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70"/>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70"/>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70"/>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70"/>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70"/>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70"/>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70"/>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70"/>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70"/>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70"/>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70"/>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047" name="Google Shape;3047;p70"/>
          <p:cNvCxnSpPr>
            <a:cxnSpLocks/>
          </p:cNvCxnSpPr>
          <p:nvPr/>
        </p:nvCxnSpPr>
        <p:spPr>
          <a:xfrm>
            <a:off x="2382600" y="1957952"/>
            <a:ext cx="1100100" cy="662100"/>
          </a:xfrm>
          <a:prstGeom prst="bentConnector3">
            <a:avLst>
              <a:gd name="adj1" fmla="val 50000"/>
            </a:avLst>
          </a:prstGeom>
          <a:noFill/>
          <a:ln w="9525" cap="flat" cmpd="sng">
            <a:solidFill>
              <a:schemeClr val="dk1"/>
            </a:solidFill>
            <a:prstDash val="solid"/>
            <a:round/>
            <a:headEnd type="none" w="med" len="med"/>
            <a:tailEnd type="none" w="med" len="med"/>
          </a:ln>
        </p:spPr>
      </p:cxnSp>
      <p:cxnSp>
        <p:nvCxnSpPr>
          <p:cNvPr id="3048" name="Google Shape;3048;p70"/>
          <p:cNvCxnSpPr>
            <a:cxnSpLocks/>
          </p:cNvCxnSpPr>
          <p:nvPr/>
        </p:nvCxnSpPr>
        <p:spPr>
          <a:xfrm rot="10800000" flipH="1">
            <a:off x="2382599" y="3083252"/>
            <a:ext cx="1293000" cy="343200"/>
          </a:xfrm>
          <a:prstGeom prst="bentConnector3">
            <a:avLst>
              <a:gd name="adj1" fmla="val 50000"/>
            </a:avLst>
          </a:prstGeom>
          <a:noFill/>
          <a:ln w="9525" cap="flat" cmpd="sng">
            <a:solidFill>
              <a:schemeClr val="dk1"/>
            </a:solidFill>
            <a:prstDash val="solid"/>
            <a:round/>
            <a:headEnd type="none" w="med" len="med"/>
            <a:tailEnd type="none" w="med" len="med"/>
          </a:ln>
        </p:spPr>
      </p:cxnSp>
      <p:cxnSp>
        <p:nvCxnSpPr>
          <p:cNvPr id="3049" name="Google Shape;3049;p70"/>
          <p:cNvCxnSpPr>
            <a:cxnSpLocks/>
          </p:cNvCxnSpPr>
          <p:nvPr/>
        </p:nvCxnSpPr>
        <p:spPr>
          <a:xfrm rot="10800000">
            <a:off x="4727700" y="3006152"/>
            <a:ext cx="2026800" cy="420300"/>
          </a:xfrm>
          <a:prstGeom prst="bentConnector3">
            <a:avLst>
              <a:gd name="adj1" fmla="val 50000"/>
            </a:avLst>
          </a:prstGeom>
          <a:noFill/>
          <a:ln w="9525" cap="flat" cmpd="sng">
            <a:solidFill>
              <a:schemeClr val="dk1"/>
            </a:solidFill>
            <a:prstDash val="solid"/>
            <a:round/>
            <a:headEnd type="none" w="med" len="med"/>
            <a:tailEnd type="none" w="med" len="med"/>
          </a:ln>
        </p:spPr>
      </p:cxnSp>
      <p:cxnSp>
        <p:nvCxnSpPr>
          <p:cNvPr id="3050" name="Google Shape;3050;p70"/>
          <p:cNvCxnSpPr>
            <a:cxnSpLocks/>
          </p:cNvCxnSpPr>
          <p:nvPr/>
        </p:nvCxnSpPr>
        <p:spPr>
          <a:xfrm flipH="1">
            <a:off x="5586600" y="1957952"/>
            <a:ext cx="1167900" cy="700800"/>
          </a:xfrm>
          <a:prstGeom prst="bentConnector3">
            <a:avLst>
              <a:gd name="adj1" fmla="val 50000"/>
            </a:avLst>
          </a:prstGeom>
          <a:noFill/>
          <a:ln w="9525" cap="flat" cmpd="sng">
            <a:solidFill>
              <a:schemeClr val="dk1"/>
            </a:solidFill>
            <a:prstDash val="solid"/>
            <a:round/>
            <a:headEnd type="none" w="med" len="med"/>
            <a:tailEnd type="none" w="med" len="med"/>
          </a:ln>
        </p:spPr>
      </p:cxnSp>
      <p:sp>
        <p:nvSpPr>
          <p:cNvPr id="3051" name="Google Shape;3051;p70"/>
          <p:cNvSpPr/>
          <p:nvPr/>
        </p:nvSpPr>
        <p:spPr>
          <a:xfrm>
            <a:off x="6209418" y="1472217"/>
            <a:ext cx="45710" cy="45710"/>
          </a:xfrm>
          <a:custGeom>
            <a:avLst/>
            <a:gdLst/>
            <a:ahLst/>
            <a:cxnLst/>
            <a:rect l="l" t="t" r="r" b="b"/>
            <a:pathLst>
              <a:path w="1302" h="1302" extrusionOk="0">
                <a:moveTo>
                  <a:pt x="634" y="1"/>
                </a:moveTo>
                <a:cubicBezTo>
                  <a:pt x="268" y="1"/>
                  <a:pt x="1" y="301"/>
                  <a:pt x="1" y="668"/>
                </a:cubicBezTo>
                <a:cubicBezTo>
                  <a:pt x="1" y="1002"/>
                  <a:pt x="268" y="1302"/>
                  <a:pt x="634" y="1302"/>
                </a:cubicBezTo>
                <a:cubicBezTo>
                  <a:pt x="1001" y="1302"/>
                  <a:pt x="1302" y="1002"/>
                  <a:pt x="1302" y="668"/>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70"/>
          <p:cNvSpPr/>
          <p:nvPr/>
        </p:nvSpPr>
        <p:spPr>
          <a:xfrm>
            <a:off x="2998640" y="4180125"/>
            <a:ext cx="45710" cy="45675"/>
          </a:xfrm>
          <a:custGeom>
            <a:avLst/>
            <a:gdLst/>
            <a:ahLst/>
            <a:cxnLst/>
            <a:rect l="l" t="t" r="r" b="b"/>
            <a:pathLst>
              <a:path w="1302" h="1301" extrusionOk="0">
                <a:moveTo>
                  <a:pt x="635" y="0"/>
                </a:moveTo>
                <a:cubicBezTo>
                  <a:pt x="301" y="0"/>
                  <a:pt x="1" y="300"/>
                  <a:pt x="1" y="667"/>
                </a:cubicBezTo>
                <a:cubicBezTo>
                  <a:pt x="1" y="1034"/>
                  <a:pt x="301" y="1301"/>
                  <a:pt x="635" y="1301"/>
                </a:cubicBezTo>
                <a:cubicBezTo>
                  <a:pt x="1002" y="1301"/>
                  <a:pt x="1302" y="1001"/>
                  <a:pt x="1302" y="667"/>
                </a:cubicBezTo>
                <a:cubicBezTo>
                  <a:pt x="1302" y="300"/>
                  <a:pt x="1002" y="0"/>
                  <a:pt x="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70"/>
          <p:cNvSpPr/>
          <p:nvPr/>
        </p:nvSpPr>
        <p:spPr>
          <a:xfrm>
            <a:off x="3122575" y="1422581"/>
            <a:ext cx="44516" cy="45710"/>
          </a:xfrm>
          <a:custGeom>
            <a:avLst/>
            <a:gdLst/>
            <a:ahLst/>
            <a:cxnLst/>
            <a:rect l="l" t="t" r="r" b="b"/>
            <a:pathLst>
              <a:path w="1268" h="1302" extrusionOk="0">
                <a:moveTo>
                  <a:pt x="634" y="1"/>
                </a:moveTo>
                <a:cubicBezTo>
                  <a:pt x="267" y="1"/>
                  <a:pt x="0" y="301"/>
                  <a:pt x="0" y="668"/>
                </a:cubicBezTo>
                <a:cubicBezTo>
                  <a:pt x="0" y="1002"/>
                  <a:pt x="267" y="1302"/>
                  <a:pt x="634" y="1302"/>
                </a:cubicBezTo>
                <a:cubicBezTo>
                  <a:pt x="1001" y="1302"/>
                  <a:pt x="1268" y="1002"/>
                  <a:pt x="1268" y="668"/>
                </a:cubicBezTo>
                <a:cubicBezTo>
                  <a:pt x="1268"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D79347EE-772D-0431-AB20-6698F072D892}"/>
              </a:ext>
            </a:extLst>
          </p:cNvPr>
          <p:cNvSpPr txBox="1"/>
          <p:nvPr/>
        </p:nvSpPr>
        <p:spPr>
          <a:xfrm>
            <a:off x="441776" y="1382217"/>
            <a:ext cx="2056733" cy="958660"/>
          </a:xfrm>
          <a:prstGeom prst="rect">
            <a:avLst/>
          </a:prstGeom>
          <a:noFill/>
        </p:spPr>
        <p:txBody>
          <a:bodyPr wrap="square">
            <a:spAutoFit/>
          </a:bodyPr>
          <a:lstStyle/>
          <a:p>
            <a:pPr algn="ctr">
              <a:lnSpc>
                <a:spcPct val="150000"/>
              </a:lnSpc>
            </a:pPr>
            <a:r>
              <a:rPr lang="fr-FR" sz="2000">
                <a:effectLst/>
                <a:latin typeface="+mj-lt"/>
                <a:ea typeface="Calibri" panose="020F0502020204030204" pitchFamily="34" charset="0"/>
              </a:rPr>
              <a:t>Ôn lại kiến thức đã học</a:t>
            </a:r>
            <a:endParaRPr lang="en-US" sz="2000">
              <a:latin typeface="+mj-lt"/>
            </a:endParaRPr>
          </a:p>
        </p:txBody>
      </p:sp>
      <p:sp>
        <p:nvSpPr>
          <p:cNvPr id="7" name="TextBox 6">
            <a:extLst>
              <a:ext uri="{FF2B5EF4-FFF2-40B4-BE49-F238E27FC236}">
                <a16:creationId xmlns:a16="http://schemas.microsoft.com/office/drawing/2014/main" id="{2DFF5341-9540-AFAD-724F-D6E7ED8881BA}"/>
              </a:ext>
            </a:extLst>
          </p:cNvPr>
          <p:cNvSpPr txBox="1"/>
          <p:nvPr/>
        </p:nvSpPr>
        <p:spPr>
          <a:xfrm>
            <a:off x="6434024" y="1346304"/>
            <a:ext cx="2408983" cy="958660"/>
          </a:xfrm>
          <a:prstGeom prst="rect">
            <a:avLst/>
          </a:prstGeom>
          <a:noFill/>
        </p:spPr>
        <p:txBody>
          <a:bodyPr wrap="square">
            <a:spAutoFit/>
          </a:bodyPr>
          <a:lstStyle/>
          <a:p>
            <a:pPr algn="ctr">
              <a:lnSpc>
                <a:spcPct val="150000"/>
              </a:lnSpc>
            </a:pPr>
            <a:r>
              <a:rPr lang="fr-FR" sz="2000">
                <a:effectLst/>
                <a:latin typeface="+mj-lt"/>
                <a:ea typeface="Calibri" panose="020F0502020204030204" pitchFamily="34" charset="0"/>
              </a:rPr>
              <a:t>Hoàn thành bài tập vận dụng</a:t>
            </a:r>
            <a:endParaRPr lang="en-US" sz="2000">
              <a:latin typeface="+mj-lt"/>
            </a:endParaRPr>
          </a:p>
        </p:txBody>
      </p:sp>
      <p:sp>
        <p:nvSpPr>
          <p:cNvPr id="10" name="TextBox 9">
            <a:extLst>
              <a:ext uri="{FF2B5EF4-FFF2-40B4-BE49-F238E27FC236}">
                <a16:creationId xmlns:a16="http://schemas.microsoft.com/office/drawing/2014/main" id="{3C8A40F5-D5B5-F696-1FAB-32815EBD51F6}"/>
              </a:ext>
            </a:extLst>
          </p:cNvPr>
          <p:cNvSpPr txBox="1"/>
          <p:nvPr/>
        </p:nvSpPr>
        <p:spPr>
          <a:xfrm>
            <a:off x="339334" y="2843037"/>
            <a:ext cx="2499078" cy="958660"/>
          </a:xfrm>
          <a:prstGeom prst="rect">
            <a:avLst/>
          </a:prstGeom>
          <a:noFill/>
        </p:spPr>
        <p:txBody>
          <a:bodyPr wrap="square">
            <a:spAutoFit/>
          </a:bodyPr>
          <a:lstStyle/>
          <a:p>
            <a:pPr algn="ctr">
              <a:lnSpc>
                <a:spcPct val="150000"/>
              </a:lnSpc>
            </a:pPr>
            <a:r>
              <a:rPr lang="fr-FR" sz="2000">
                <a:effectLst/>
                <a:latin typeface="+mj-lt"/>
                <a:ea typeface="Calibri" panose="020F0502020204030204" pitchFamily="34" charset="0"/>
              </a:rPr>
              <a:t>Làm bài tập trong SBT KHTN 8</a:t>
            </a:r>
            <a:endParaRPr lang="en-US" sz="2000">
              <a:latin typeface="+mj-lt"/>
            </a:endParaRPr>
          </a:p>
        </p:txBody>
      </p:sp>
      <p:sp>
        <p:nvSpPr>
          <p:cNvPr id="13" name="TextBox 12">
            <a:extLst>
              <a:ext uri="{FF2B5EF4-FFF2-40B4-BE49-F238E27FC236}">
                <a16:creationId xmlns:a16="http://schemas.microsoft.com/office/drawing/2014/main" id="{07071B95-F146-AD26-6FAC-18AA440F0895}"/>
              </a:ext>
            </a:extLst>
          </p:cNvPr>
          <p:cNvSpPr txBox="1"/>
          <p:nvPr/>
        </p:nvSpPr>
        <p:spPr>
          <a:xfrm>
            <a:off x="6141868" y="2904122"/>
            <a:ext cx="2843716" cy="958660"/>
          </a:xfrm>
          <a:prstGeom prst="rect">
            <a:avLst/>
          </a:prstGeom>
          <a:noFill/>
        </p:spPr>
        <p:txBody>
          <a:bodyPr wrap="square">
            <a:spAutoFit/>
          </a:bodyPr>
          <a:lstStyle/>
          <a:p>
            <a:pPr algn="ctr">
              <a:lnSpc>
                <a:spcPct val="150000"/>
              </a:lnSpc>
            </a:pPr>
            <a:r>
              <a:rPr lang="fr-FR" sz="2000">
                <a:effectLst/>
                <a:latin typeface="+mj-lt"/>
                <a:ea typeface="Calibri" panose="020F0502020204030204" pitchFamily="34" charset="0"/>
              </a:rPr>
              <a:t>Đọc và tìm hiểu trước nội dung </a:t>
            </a:r>
            <a:r>
              <a:rPr lang="fr-FR" sz="2000" b="1" i="1">
                <a:effectLst/>
                <a:latin typeface="+mj-lt"/>
                <a:ea typeface="Calibri" panose="020F0502020204030204" pitchFamily="34" charset="0"/>
              </a:rPr>
              <a:t>Bài </a:t>
            </a:r>
            <a:r>
              <a:rPr lang="en-US" sz="2000" b="1" i="1">
                <a:effectLst/>
                <a:latin typeface="+mj-lt"/>
                <a:ea typeface="Calibri" panose="020F0502020204030204" pitchFamily="34" charset="0"/>
              </a:rPr>
              <a:t>8: Acid</a:t>
            </a:r>
            <a:endParaRPr lang="en-US" sz="2000" b="1">
              <a:latin typeface="+mj-lt"/>
            </a:endParaRPr>
          </a:p>
        </p:txBody>
      </p:sp>
    </p:spTree>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73"/>
        <p:cNvGrpSpPr/>
        <p:nvPr/>
      </p:nvGrpSpPr>
      <p:grpSpPr>
        <a:xfrm>
          <a:off x="0" y="0"/>
          <a:ext cx="0" cy="0"/>
          <a:chOff x="0" y="0"/>
          <a:chExt cx="0" cy="0"/>
        </a:xfrm>
      </p:grpSpPr>
      <p:sp>
        <p:nvSpPr>
          <p:cNvPr id="2474" name="Google Shape;2474;p64"/>
          <p:cNvSpPr/>
          <p:nvPr/>
        </p:nvSpPr>
        <p:spPr>
          <a:xfrm>
            <a:off x="413762" y="1837235"/>
            <a:ext cx="2200438" cy="3247317"/>
          </a:xfrm>
          <a:custGeom>
            <a:avLst/>
            <a:gdLst/>
            <a:ahLst/>
            <a:cxnLst/>
            <a:rect l="l" t="t" r="r" b="b"/>
            <a:pathLst>
              <a:path w="193323" h="97740" extrusionOk="0">
                <a:moveTo>
                  <a:pt x="63022" y="0"/>
                </a:moveTo>
                <a:cubicBezTo>
                  <a:pt x="44464" y="0"/>
                  <a:pt x="26165" y="11312"/>
                  <a:pt x="13877" y="35128"/>
                </a:cubicBezTo>
                <a:cubicBezTo>
                  <a:pt x="0" y="62081"/>
                  <a:pt x="8340" y="90368"/>
                  <a:pt x="10941" y="97740"/>
                </a:cubicBezTo>
                <a:lnTo>
                  <a:pt x="178027" y="97740"/>
                </a:lnTo>
                <a:cubicBezTo>
                  <a:pt x="193322" y="34172"/>
                  <a:pt x="166353" y="19552"/>
                  <a:pt x="140110" y="19552"/>
                </a:cubicBezTo>
                <a:cubicBezTo>
                  <a:pt x="137392" y="19552"/>
                  <a:pt x="134682" y="19708"/>
                  <a:pt x="132028" y="19984"/>
                </a:cubicBezTo>
                <a:cubicBezTo>
                  <a:pt x="128688" y="20327"/>
                  <a:pt x="125748" y="20487"/>
                  <a:pt x="123124" y="20487"/>
                </a:cubicBezTo>
                <a:cubicBezTo>
                  <a:pt x="103310" y="20487"/>
                  <a:pt x="101422" y="11376"/>
                  <a:pt x="80391" y="3305"/>
                </a:cubicBezTo>
                <a:cubicBezTo>
                  <a:pt x="74694" y="1114"/>
                  <a:pt x="68845" y="0"/>
                  <a:pt x="63022"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64"/>
          <p:cNvSpPr/>
          <p:nvPr/>
        </p:nvSpPr>
        <p:spPr>
          <a:xfrm flipH="1">
            <a:off x="560927" y="5053780"/>
            <a:ext cx="7865903"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0" name="Google Shape;2480;p64"/>
          <p:cNvGrpSpPr/>
          <p:nvPr/>
        </p:nvGrpSpPr>
        <p:grpSpPr>
          <a:xfrm flipH="1">
            <a:off x="3691623" y="4381152"/>
            <a:ext cx="1060965" cy="672148"/>
            <a:chOff x="6059325" y="1627225"/>
            <a:chExt cx="767925" cy="486500"/>
          </a:xfrm>
        </p:grpSpPr>
        <p:sp>
          <p:nvSpPr>
            <p:cNvPr id="2481" name="Google Shape;2481;p64"/>
            <p:cNvSpPr/>
            <p:nvPr/>
          </p:nvSpPr>
          <p:spPr>
            <a:xfrm>
              <a:off x="6150050" y="1663100"/>
              <a:ext cx="128700" cy="377325"/>
            </a:xfrm>
            <a:custGeom>
              <a:avLst/>
              <a:gdLst/>
              <a:ahLst/>
              <a:cxnLst/>
              <a:rect l="l" t="t" r="r" b="b"/>
              <a:pathLst>
                <a:path w="5148" h="15093" extrusionOk="0">
                  <a:moveTo>
                    <a:pt x="1" y="1"/>
                  </a:moveTo>
                  <a:lnTo>
                    <a:pt x="1" y="12652"/>
                  </a:lnTo>
                  <a:cubicBezTo>
                    <a:pt x="1" y="13985"/>
                    <a:pt x="1108" y="15092"/>
                    <a:pt x="2441" y="15092"/>
                  </a:cubicBezTo>
                  <a:lnTo>
                    <a:pt x="2707" y="15092"/>
                  </a:lnTo>
                  <a:cubicBezTo>
                    <a:pt x="4061" y="15092"/>
                    <a:pt x="5147" y="13985"/>
                    <a:pt x="5147" y="12652"/>
                  </a:cubicBezTo>
                  <a:lnTo>
                    <a:pt x="51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64"/>
            <p:cNvSpPr/>
            <p:nvPr/>
          </p:nvSpPr>
          <p:spPr>
            <a:xfrm>
              <a:off x="6164400" y="1804600"/>
              <a:ext cx="100000" cy="193275"/>
            </a:xfrm>
            <a:custGeom>
              <a:avLst/>
              <a:gdLst/>
              <a:ahLst/>
              <a:cxnLst/>
              <a:rect l="l" t="t" r="r" b="b"/>
              <a:pathLst>
                <a:path w="4000" h="7731" extrusionOk="0">
                  <a:moveTo>
                    <a:pt x="1" y="0"/>
                  </a:moveTo>
                  <a:lnTo>
                    <a:pt x="1" y="5844"/>
                  </a:lnTo>
                  <a:cubicBezTo>
                    <a:pt x="1" y="6890"/>
                    <a:pt x="862" y="7730"/>
                    <a:pt x="1908" y="7730"/>
                  </a:cubicBezTo>
                  <a:lnTo>
                    <a:pt x="2113" y="7730"/>
                  </a:lnTo>
                  <a:cubicBezTo>
                    <a:pt x="3159" y="7730"/>
                    <a:pt x="3999" y="6890"/>
                    <a:pt x="3999" y="5844"/>
                  </a:cubicBezTo>
                  <a:lnTo>
                    <a:pt x="3999"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64"/>
            <p:cNvSpPr/>
            <p:nvPr/>
          </p:nvSpPr>
          <p:spPr>
            <a:xfrm>
              <a:off x="6136725" y="1627225"/>
              <a:ext cx="155875" cy="55400"/>
            </a:xfrm>
            <a:custGeom>
              <a:avLst/>
              <a:gdLst/>
              <a:ahLst/>
              <a:cxnLst/>
              <a:rect l="l" t="t" r="r" b="b"/>
              <a:pathLst>
                <a:path w="6235" h="2216" extrusionOk="0">
                  <a:moveTo>
                    <a:pt x="1" y="1"/>
                  </a:moveTo>
                  <a:lnTo>
                    <a:pt x="1" y="2215"/>
                  </a:lnTo>
                  <a:lnTo>
                    <a:pt x="6234" y="2215"/>
                  </a:lnTo>
                  <a:lnTo>
                    <a:pt x="6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64"/>
            <p:cNvSpPr/>
            <p:nvPr/>
          </p:nvSpPr>
          <p:spPr>
            <a:xfrm>
              <a:off x="6379200" y="1663100"/>
              <a:ext cx="128675" cy="377325"/>
            </a:xfrm>
            <a:custGeom>
              <a:avLst/>
              <a:gdLst/>
              <a:ahLst/>
              <a:cxnLst/>
              <a:rect l="l" t="t" r="r" b="b"/>
              <a:pathLst>
                <a:path w="5147" h="15093" extrusionOk="0">
                  <a:moveTo>
                    <a:pt x="0" y="1"/>
                  </a:moveTo>
                  <a:lnTo>
                    <a:pt x="0" y="12652"/>
                  </a:lnTo>
                  <a:cubicBezTo>
                    <a:pt x="0" y="13985"/>
                    <a:pt x="1087" y="15092"/>
                    <a:pt x="2440" y="15092"/>
                  </a:cubicBezTo>
                  <a:lnTo>
                    <a:pt x="2707" y="15092"/>
                  </a:lnTo>
                  <a:cubicBezTo>
                    <a:pt x="4040" y="15092"/>
                    <a:pt x="5147" y="13985"/>
                    <a:pt x="5147" y="12652"/>
                  </a:cubicBezTo>
                  <a:lnTo>
                    <a:pt x="51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64"/>
            <p:cNvSpPr/>
            <p:nvPr/>
          </p:nvSpPr>
          <p:spPr>
            <a:xfrm>
              <a:off x="6393550" y="1851750"/>
              <a:ext cx="99975" cy="146125"/>
            </a:xfrm>
            <a:custGeom>
              <a:avLst/>
              <a:gdLst/>
              <a:ahLst/>
              <a:cxnLst/>
              <a:rect l="l" t="t" r="r" b="b"/>
              <a:pathLst>
                <a:path w="3999" h="5845" extrusionOk="0">
                  <a:moveTo>
                    <a:pt x="0" y="1"/>
                  </a:moveTo>
                  <a:lnTo>
                    <a:pt x="0" y="3958"/>
                  </a:lnTo>
                  <a:cubicBezTo>
                    <a:pt x="0" y="5004"/>
                    <a:pt x="841" y="5844"/>
                    <a:pt x="1887" y="5844"/>
                  </a:cubicBezTo>
                  <a:lnTo>
                    <a:pt x="2092" y="5844"/>
                  </a:lnTo>
                  <a:cubicBezTo>
                    <a:pt x="3138" y="5844"/>
                    <a:pt x="3999" y="5004"/>
                    <a:pt x="3999" y="3958"/>
                  </a:cubicBezTo>
                  <a:lnTo>
                    <a:pt x="3999"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64"/>
            <p:cNvSpPr/>
            <p:nvPr/>
          </p:nvSpPr>
          <p:spPr>
            <a:xfrm>
              <a:off x="6365875" y="1627225"/>
              <a:ext cx="155350" cy="55400"/>
            </a:xfrm>
            <a:custGeom>
              <a:avLst/>
              <a:gdLst/>
              <a:ahLst/>
              <a:cxnLst/>
              <a:rect l="l" t="t" r="r" b="b"/>
              <a:pathLst>
                <a:path w="6214" h="2216" extrusionOk="0">
                  <a:moveTo>
                    <a:pt x="0" y="1"/>
                  </a:moveTo>
                  <a:lnTo>
                    <a:pt x="0" y="2215"/>
                  </a:lnTo>
                  <a:lnTo>
                    <a:pt x="6213" y="2215"/>
                  </a:lnTo>
                  <a:lnTo>
                    <a:pt x="6213"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64"/>
            <p:cNvSpPr/>
            <p:nvPr/>
          </p:nvSpPr>
          <p:spPr>
            <a:xfrm>
              <a:off x="6607825" y="1663100"/>
              <a:ext cx="129200" cy="377325"/>
            </a:xfrm>
            <a:custGeom>
              <a:avLst/>
              <a:gdLst/>
              <a:ahLst/>
              <a:cxnLst/>
              <a:rect l="l" t="t" r="r" b="b"/>
              <a:pathLst>
                <a:path w="5168" h="15093" extrusionOk="0">
                  <a:moveTo>
                    <a:pt x="0" y="1"/>
                  </a:moveTo>
                  <a:lnTo>
                    <a:pt x="0" y="12652"/>
                  </a:lnTo>
                  <a:cubicBezTo>
                    <a:pt x="0" y="13985"/>
                    <a:pt x="1108" y="15092"/>
                    <a:pt x="2440" y="15092"/>
                  </a:cubicBezTo>
                  <a:lnTo>
                    <a:pt x="2727" y="15092"/>
                  </a:lnTo>
                  <a:cubicBezTo>
                    <a:pt x="4060" y="15092"/>
                    <a:pt x="5167" y="13985"/>
                    <a:pt x="5167" y="12652"/>
                  </a:cubicBezTo>
                  <a:lnTo>
                    <a:pt x="51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64"/>
            <p:cNvSpPr/>
            <p:nvPr/>
          </p:nvSpPr>
          <p:spPr>
            <a:xfrm>
              <a:off x="6622175" y="1779475"/>
              <a:ext cx="100500" cy="218400"/>
            </a:xfrm>
            <a:custGeom>
              <a:avLst/>
              <a:gdLst/>
              <a:ahLst/>
              <a:cxnLst/>
              <a:rect l="l" t="t" r="r" b="b"/>
              <a:pathLst>
                <a:path w="4020" h="8736" extrusionOk="0">
                  <a:moveTo>
                    <a:pt x="0" y="0"/>
                  </a:moveTo>
                  <a:lnTo>
                    <a:pt x="0" y="6849"/>
                  </a:lnTo>
                  <a:cubicBezTo>
                    <a:pt x="0" y="7895"/>
                    <a:pt x="862" y="8735"/>
                    <a:pt x="1907" y="8735"/>
                  </a:cubicBezTo>
                  <a:lnTo>
                    <a:pt x="2112" y="8735"/>
                  </a:lnTo>
                  <a:cubicBezTo>
                    <a:pt x="3158" y="8735"/>
                    <a:pt x="4019" y="7895"/>
                    <a:pt x="4019" y="6849"/>
                  </a:cubicBezTo>
                  <a:lnTo>
                    <a:pt x="4019"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64"/>
            <p:cNvSpPr/>
            <p:nvPr/>
          </p:nvSpPr>
          <p:spPr>
            <a:xfrm>
              <a:off x="6594500" y="1627225"/>
              <a:ext cx="155850" cy="55400"/>
            </a:xfrm>
            <a:custGeom>
              <a:avLst/>
              <a:gdLst/>
              <a:ahLst/>
              <a:cxnLst/>
              <a:rect l="l" t="t" r="r" b="b"/>
              <a:pathLst>
                <a:path w="6234" h="2216" extrusionOk="0">
                  <a:moveTo>
                    <a:pt x="0" y="1"/>
                  </a:moveTo>
                  <a:lnTo>
                    <a:pt x="0" y="2215"/>
                  </a:lnTo>
                  <a:lnTo>
                    <a:pt x="6234" y="2215"/>
                  </a:lnTo>
                  <a:lnTo>
                    <a:pt x="6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64"/>
            <p:cNvSpPr/>
            <p:nvPr/>
          </p:nvSpPr>
          <p:spPr>
            <a:xfrm>
              <a:off x="6059325" y="1673875"/>
              <a:ext cx="767925" cy="439850"/>
            </a:xfrm>
            <a:custGeom>
              <a:avLst/>
              <a:gdLst/>
              <a:ahLst/>
              <a:cxnLst/>
              <a:rect l="l" t="t" r="r" b="b"/>
              <a:pathLst>
                <a:path w="30717" h="17594" extrusionOk="0">
                  <a:moveTo>
                    <a:pt x="1" y="1"/>
                  </a:moveTo>
                  <a:lnTo>
                    <a:pt x="1" y="9986"/>
                  </a:lnTo>
                  <a:cubicBezTo>
                    <a:pt x="1" y="14190"/>
                    <a:pt x="3425" y="17593"/>
                    <a:pt x="7608" y="17593"/>
                  </a:cubicBezTo>
                  <a:lnTo>
                    <a:pt x="23109" y="17593"/>
                  </a:lnTo>
                  <a:cubicBezTo>
                    <a:pt x="27312" y="17593"/>
                    <a:pt x="30716" y="14190"/>
                    <a:pt x="30716" y="9986"/>
                  </a:cubicBezTo>
                  <a:lnTo>
                    <a:pt x="30716" y="1"/>
                  </a:lnTo>
                  <a:lnTo>
                    <a:pt x="29896" y="1"/>
                  </a:lnTo>
                  <a:lnTo>
                    <a:pt x="29896" y="9986"/>
                  </a:lnTo>
                  <a:cubicBezTo>
                    <a:pt x="29896" y="13718"/>
                    <a:pt x="26861" y="16773"/>
                    <a:pt x="23109" y="16773"/>
                  </a:cubicBezTo>
                  <a:lnTo>
                    <a:pt x="7608" y="16773"/>
                  </a:lnTo>
                  <a:cubicBezTo>
                    <a:pt x="3876" y="16773"/>
                    <a:pt x="841" y="13718"/>
                    <a:pt x="841" y="9986"/>
                  </a:cubicBezTo>
                  <a:lnTo>
                    <a:pt x="841"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64"/>
            <p:cNvSpPr/>
            <p:nvPr/>
          </p:nvSpPr>
          <p:spPr>
            <a:xfrm>
              <a:off x="6080350" y="1726675"/>
              <a:ext cx="726375" cy="54350"/>
            </a:xfrm>
            <a:custGeom>
              <a:avLst/>
              <a:gdLst/>
              <a:ahLst/>
              <a:cxnLst/>
              <a:rect l="l" t="t" r="r" b="b"/>
              <a:pathLst>
                <a:path w="29055" h="2174" extrusionOk="0">
                  <a:moveTo>
                    <a:pt x="0" y="1"/>
                  </a:moveTo>
                  <a:lnTo>
                    <a:pt x="0" y="2174"/>
                  </a:lnTo>
                  <a:lnTo>
                    <a:pt x="29055" y="2174"/>
                  </a:lnTo>
                  <a:lnTo>
                    <a:pt x="29055"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2" name="Google Shape;2492;p64"/>
          <p:cNvGrpSpPr/>
          <p:nvPr/>
        </p:nvGrpSpPr>
        <p:grpSpPr>
          <a:xfrm rot="7443102" flipH="1">
            <a:off x="6001213" y="4910461"/>
            <a:ext cx="174907" cy="188420"/>
            <a:chOff x="4572900" y="1559200"/>
            <a:chExt cx="109050" cy="117475"/>
          </a:xfrm>
        </p:grpSpPr>
        <p:sp>
          <p:nvSpPr>
            <p:cNvPr id="2493" name="Google Shape;2493;p64"/>
            <p:cNvSpPr/>
            <p:nvPr/>
          </p:nvSpPr>
          <p:spPr>
            <a:xfrm>
              <a:off x="4572900" y="1600675"/>
              <a:ext cx="79475" cy="76000"/>
            </a:xfrm>
            <a:custGeom>
              <a:avLst/>
              <a:gdLst/>
              <a:ahLst/>
              <a:cxnLst/>
              <a:rect l="l" t="t" r="r" b="b"/>
              <a:pathLst>
                <a:path w="3179" h="3040" extrusionOk="0">
                  <a:moveTo>
                    <a:pt x="1206" y="0"/>
                  </a:moveTo>
                  <a:lnTo>
                    <a:pt x="373" y="1161"/>
                  </a:lnTo>
                  <a:cubicBezTo>
                    <a:pt x="1" y="1687"/>
                    <a:pt x="132" y="2411"/>
                    <a:pt x="658" y="2783"/>
                  </a:cubicBezTo>
                  <a:lnTo>
                    <a:pt x="724" y="2827"/>
                  </a:lnTo>
                  <a:cubicBezTo>
                    <a:pt x="927" y="2971"/>
                    <a:pt x="1159" y="3039"/>
                    <a:pt x="1389" y="3039"/>
                  </a:cubicBezTo>
                  <a:cubicBezTo>
                    <a:pt x="1756" y="3039"/>
                    <a:pt x="2117" y="2865"/>
                    <a:pt x="2346" y="2542"/>
                  </a:cubicBezTo>
                  <a:lnTo>
                    <a:pt x="3178" y="1381"/>
                  </a:lnTo>
                  <a:lnTo>
                    <a:pt x="1206"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64"/>
            <p:cNvSpPr/>
            <p:nvPr/>
          </p:nvSpPr>
          <p:spPr>
            <a:xfrm>
              <a:off x="4603050" y="1559200"/>
              <a:ext cx="78900" cy="76550"/>
            </a:xfrm>
            <a:custGeom>
              <a:avLst/>
              <a:gdLst/>
              <a:ahLst/>
              <a:cxnLst/>
              <a:rect l="l" t="t" r="r" b="b"/>
              <a:pathLst>
                <a:path w="3156" h="3062" extrusionOk="0">
                  <a:moveTo>
                    <a:pt x="1767" y="0"/>
                  </a:moveTo>
                  <a:cubicBezTo>
                    <a:pt x="1401" y="0"/>
                    <a:pt x="1040" y="174"/>
                    <a:pt x="811" y="498"/>
                  </a:cubicBezTo>
                  <a:lnTo>
                    <a:pt x="0" y="1659"/>
                  </a:lnTo>
                  <a:lnTo>
                    <a:pt x="1950" y="3062"/>
                  </a:lnTo>
                  <a:lnTo>
                    <a:pt x="2783" y="1878"/>
                  </a:lnTo>
                  <a:cubicBezTo>
                    <a:pt x="3156" y="1374"/>
                    <a:pt x="3024" y="629"/>
                    <a:pt x="2498" y="256"/>
                  </a:cubicBezTo>
                  <a:lnTo>
                    <a:pt x="2433" y="213"/>
                  </a:lnTo>
                  <a:cubicBezTo>
                    <a:pt x="2230" y="69"/>
                    <a:pt x="1997" y="0"/>
                    <a:pt x="17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64"/>
            <p:cNvSpPr/>
            <p:nvPr/>
          </p:nvSpPr>
          <p:spPr>
            <a:xfrm>
              <a:off x="4617650" y="1584025"/>
              <a:ext cx="59375" cy="69100"/>
            </a:xfrm>
            <a:custGeom>
              <a:avLst/>
              <a:gdLst/>
              <a:ahLst/>
              <a:cxnLst/>
              <a:rect l="l" t="t" r="r" b="b"/>
              <a:pathLst>
                <a:path w="2375" h="2764" extrusionOk="0">
                  <a:moveTo>
                    <a:pt x="1803" y="1"/>
                  </a:moveTo>
                  <a:cubicBezTo>
                    <a:pt x="1287" y="1"/>
                    <a:pt x="0" y="2764"/>
                    <a:pt x="393" y="2764"/>
                  </a:cubicBezTo>
                  <a:cubicBezTo>
                    <a:pt x="431" y="2764"/>
                    <a:pt x="484" y="2738"/>
                    <a:pt x="556" y="2682"/>
                  </a:cubicBezTo>
                  <a:cubicBezTo>
                    <a:pt x="1016" y="2332"/>
                    <a:pt x="2375" y="184"/>
                    <a:pt x="1849" y="9"/>
                  </a:cubicBezTo>
                  <a:cubicBezTo>
                    <a:pt x="1834" y="3"/>
                    <a:pt x="1819" y="1"/>
                    <a:pt x="18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6" name="Google Shape;2496;p64"/>
          <p:cNvGrpSpPr/>
          <p:nvPr/>
        </p:nvGrpSpPr>
        <p:grpSpPr>
          <a:xfrm rot="-8496144" flipH="1">
            <a:off x="5381411" y="4918690"/>
            <a:ext cx="201248" cy="162073"/>
            <a:chOff x="5092300" y="1444675"/>
            <a:chExt cx="125475" cy="101050"/>
          </a:xfrm>
        </p:grpSpPr>
        <p:sp>
          <p:nvSpPr>
            <p:cNvPr id="2497" name="Google Shape;2497;p64"/>
            <p:cNvSpPr/>
            <p:nvPr/>
          </p:nvSpPr>
          <p:spPr>
            <a:xfrm>
              <a:off x="5137225" y="1470825"/>
              <a:ext cx="80550" cy="74900"/>
            </a:xfrm>
            <a:custGeom>
              <a:avLst/>
              <a:gdLst/>
              <a:ahLst/>
              <a:cxnLst/>
              <a:rect l="l" t="t" r="r" b="b"/>
              <a:pathLst>
                <a:path w="3222" h="2996" extrusionOk="0">
                  <a:moveTo>
                    <a:pt x="1403" y="0"/>
                  </a:moveTo>
                  <a:lnTo>
                    <a:pt x="0" y="1951"/>
                  </a:lnTo>
                  <a:lnTo>
                    <a:pt x="1184" y="2783"/>
                  </a:lnTo>
                  <a:cubicBezTo>
                    <a:pt x="1378" y="2927"/>
                    <a:pt x="1608" y="2996"/>
                    <a:pt x="1839" y="2996"/>
                  </a:cubicBezTo>
                  <a:cubicBezTo>
                    <a:pt x="2207" y="2996"/>
                    <a:pt x="2576" y="2822"/>
                    <a:pt x="2805" y="2498"/>
                  </a:cubicBezTo>
                  <a:lnTo>
                    <a:pt x="2849" y="2433"/>
                  </a:lnTo>
                  <a:cubicBezTo>
                    <a:pt x="3222" y="1929"/>
                    <a:pt x="3090" y="1184"/>
                    <a:pt x="2564" y="811"/>
                  </a:cubicBezTo>
                  <a:lnTo>
                    <a:pt x="1403"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64"/>
            <p:cNvSpPr/>
            <p:nvPr/>
          </p:nvSpPr>
          <p:spPr>
            <a:xfrm>
              <a:off x="5092300" y="1444675"/>
              <a:ext cx="80000" cy="75475"/>
            </a:xfrm>
            <a:custGeom>
              <a:avLst/>
              <a:gdLst/>
              <a:ahLst/>
              <a:cxnLst/>
              <a:rect l="l" t="t" r="r" b="b"/>
              <a:pathLst>
                <a:path w="3200" h="3019" extrusionOk="0">
                  <a:moveTo>
                    <a:pt x="1373" y="1"/>
                  </a:moveTo>
                  <a:cubicBezTo>
                    <a:pt x="1007" y="1"/>
                    <a:pt x="645" y="175"/>
                    <a:pt x="417" y="498"/>
                  </a:cubicBezTo>
                  <a:lnTo>
                    <a:pt x="373" y="564"/>
                  </a:lnTo>
                  <a:cubicBezTo>
                    <a:pt x="0" y="1090"/>
                    <a:pt x="132" y="1813"/>
                    <a:pt x="658" y="2186"/>
                  </a:cubicBezTo>
                  <a:lnTo>
                    <a:pt x="1819" y="3018"/>
                  </a:lnTo>
                  <a:lnTo>
                    <a:pt x="3200" y="1046"/>
                  </a:lnTo>
                  <a:lnTo>
                    <a:pt x="2038" y="213"/>
                  </a:lnTo>
                  <a:cubicBezTo>
                    <a:pt x="1835" y="70"/>
                    <a:pt x="1603" y="1"/>
                    <a:pt x="13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64"/>
            <p:cNvSpPr/>
            <p:nvPr/>
          </p:nvSpPr>
          <p:spPr>
            <a:xfrm>
              <a:off x="5117275" y="1455975"/>
              <a:ext cx="74100" cy="41025"/>
            </a:xfrm>
            <a:custGeom>
              <a:avLst/>
              <a:gdLst/>
              <a:ahLst/>
              <a:cxnLst/>
              <a:rect l="l" t="t" r="r" b="b"/>
              <a:pathLst>
                <a:path w="2964" h="1641" extrusionOk="0">
                  <a:moveTo>
                    <a:pt x="349" y="0"/>
                  </a:moveTo>
                  <a:cubicBezTo>
                    <a:pt x="242" y="0"/>
                    <a:pt x="168" y="34"/>
                    <a:pt x="141" y="112"/>
                  </a:cubicBezTo>
                  <a:cubicBezTo>
                    <a:pt x="0" y="533"/>
                    <a:pt x="2216" y="1641"/>
                    <a:pt x="2783" y="1641"/>
                  </a:cubicBezTo>
                  <a:cubicBezTo>
                    <a:pt x="2925" y="1641"/>
                    <a:pt x="2963" y="1572"/>
                    <a:pt x="2836" y="1405"/>
                  </a:cubicBezTo>
                  <a:cubicBezTo>
                    <a:pt x="2521" y="1016"/>
                    <a:pt x="937" y="0"/>
                    <a:pt x="3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0" name="Google Shape;2500;p64"/>
          <p:cNvGrpSpPr/>
          <p:nvPr/>
        </p:nvGrpSpPr>
        <p:grpSpPr>
          <a:xfrm flipH="1">
            <a:off x="5806036" y="4890178"/>
            <a:ext cx="200432" cy="161573"/>
            <a:chOff x="4786025" y="1663100"/>
            <a:chExt cx="124950" cy="100725"/>
          </a:xfrm>
        </p:grpSpPr>
        <p:sp>
          <p:nvSpPr>
            <p:cNvPr id="2501" name="Google Shape;2501;p64"/>
            <p:cNvSpPr/>
            <p:nvPr/>
          </p:nvSpPr>
          <p:spPr>
            <a:xfrm>
              <a:off x="4830950" y="1688875"/>
              <a:ext cx="80025" cy="74950"/>
            </a:xfrm>
            <a:custGeom>
              <a:avLst/>
              <a:gdLst/>
              <a:ahLst/>
              <a:cxnLst/>
              <a:rect l="l" t="t" r="r" b="b"/>
              <a:pathLst>
                <a:path w="3201" h="2998" extrusionOk="0">
                  <a:moveTo>
                    <a:pt x="1403" y="0"/>
                  </a:moveTo>
                  <a:lnTo>
                    <a:pt x="1" y="1951"/>
                  </a:lnTo>
                  <a:lnTo>
                    <a:pt x="1184" y="2784"/>
                  </a:lnTo>
                  <a:cubicBezTo>
                    <a:pt x="1380" y="2929"/>
                    <a:pt x="1613" y="2997"/>
                    <a:pt x="1845" y="2997"/>
                  </a:cubicBezTo>
                  <a:cubicBezTo>
                    <a:pt x="2209" y="2997"/>
                    <a:pt x="2570" y="2828"/>
                    <a:pt x="2784" y="2521"/>
                  </a:cubicBezTo>
                  <a:lnTo>
                    <a:pt x="2850" y="2455"/>
                  </a:lnTo>
                  <a:cubicBezTo>
                    <a:pt x="3200" y="1929"/>
                    <a:pt x="3091" y="1206"/>
                    <a:pt x="2565" y="833"/>
                  </a:cubicBezTo>
                  <a:lnTo>
                    <a:pt x="1403"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64"/>
            <p:cNvSpPr/>
            <p:nvPr/>
          </p:nvSpPr>
          <p:spPr>
            <a:xfrm>
              <a:off x="4786025" y="1663100"/>
              <a:ext cx="80025" cy="75100"/>
            </a:xfrm>
            <a:custGeom>
              <a:avLst/>
              <a:gdLst/>
              <a:ahLst/>
              <a:cxnLst/>
              <a:rect l="l" t="t" r="r" b="b"/>
              <a:pathLst>
                <a:path w="3201" h="3004" extrusionOk="0">
                  <a:moveTo>
                    <a:pt x="1353" y="1"/>
                  </a:moveTo>
                  <a:cubicBezTo>
                    <a:pt x="994" y="1"/>
                    <a:pt x="642" y="166"/>
                    <a:pt x="417" y="483"/>
                  </a:cubicBezTo>
                  <a:lnTo>
                    <a:pt x="373" y="549"/>
                  </a:lnTo>
                  <a:cubicBezTo>
                    <a:pt x="1" y="1075"/>
                    <a:pt x="132" y="1798"/>
                    <a:pt x="658" y="2171"/>
                  </a:cubicBezTo>
                  <a:lnTo>
                    <a:pt x="1820" y="3004"/>
                  </a:lnTo>
                  <a:lnTo>
                    <a:pt x="3200" y="1031"/>
                  </a:lnTo>
                  <a:lnTo>
                    <a:pt x="2039" y="220"/>
                  </a:lnTo>
                  <a:cubicBezTo>
                    <a:pt x="1830" y="73"/>
                    <a:pt x="1590" y="1"/>
                    <a:pt x="13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64"/>
            <p:cNvSpPr/>
            <p:nvPr/>
          </p:nvSpPr>
          <p:spPr>
            <a:xfrm>
              <a:off x="4811000" y="1674025"/>
              <a:ext cx="74050" cy="41325"/>
            </a:xfrm>
            <a:custGeom>
              <a:avLst/>
              <a:gdLst/>
              <a:ahLst/>
              <a:cxnLst/>
              <a:rect l="l" t="t" r="r" b="b"/>
              <a:pathLst>
                <a:path w="2962" h="1653" extrusionOk="0">
                  <a:moveTo>
                    <a:pt x="350" y="0"/>
                  </a:moveTo>
                  <a:cubicBezTo>
                    <a:pt x="242" y="0"/>
                    <a:pt x="168" y="34"/>
                    <a:pt x="141" y="112"/>
                  </a:cubicBezTo>
                  <a:cubicBezTo>
                    <a:pt x="0" y="535"/>
                    <a:pt x="2240" y="1652"/>
                    <a:pt x="2792" y="1652"/>
                  </a:cubicBezTo>
                  <a:cubicBezTo>
                    <a:pt x="2927" y="1652"/>
                    <a:pt x="2961" y="1586"/>
                    <a:pt x="2837" y="1427"/>
                  </a:cubicBezTo>
                  <a:cubicBezTo>
                    <a:pt x="2522" y="1019"/>
                    <a:pt x="937" y="0"/>
                    <a:pt x="3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4" name="Google Shape;2504;p64"/>
          <p:cNvGrpSpPr/>
          <p:nvPr/>
        </p:nvGrpSpPr>
        <p:grpSpPr>
          <a:xfrm flipH="1">
            <a:off x="5541684" y="4863587"/>
            <a:ext cx="174045" cy="188161"/>
            <a:chOff x="5066550" y="1672425"/>
            <a:chExt cx="108500" cy="117300"/>
          </a:xfrm>
        </p:grpSpPr>
        <p:sp>
          <p:nvSpPr>
            <p:cNvPr id="2505" name="Google Shape;2505;p64"/>
            <p:cNvSpPr/>
            <p:nvPr/>
          </p:nvSpPr>
          <p:spPr>
            <a:xfrm>
              <a:off x="5096125" y="1672425"/>
              <a:ext cx="78925" cy="76200"/>
            </a:xfrm>
            <a:custGeom>
              <a:avLst/>
              <a:gdLst/>
              <a:ahLst/>
              <a:cxnLst/>
              <a:rect l="l" t="t" r="r" b="b"/>
              <a:pathLst>
                <a:path w="3157" h="3048" extrusionOk="0">
                  <a:moveTo>
                    <a:pt x="1763" y="0"/>
                  </a:moveTo>
                  <a:cubicBezTo>
                    <a:pt x="1399" y="0"/>
                    <a:pt x="1045" y="166"/>
                    <a:pt x="833" y="483"/>
                  </a:cubicBezTo>
                  <a:lnTo>
                    <a:pt x="1" y="1666"/>
                  </a:lnTo>
                  <a:lnTo>
                    <a:pt x="1951" y="3047"/>
                  </a:lnTo>
                  <a:lnTo>
                    <a:pt x="2784" y="1886"/>
                  </a:lnTo>
                  <a:cubicBezTo>
                    <a:pt x="3156" y="1360"/>
                    <a:pt x="3025" y="636"/>
                    <a:pt x="2521" y="264"/>
                  </a:cubicBezTo>
                  <a:lnTo>
                    <a:pt x="2455" y="220"/>
                  </a:lnTo>
                  <a:cubicBezTo>
                    <a:pt x="2246" y="72"/>
                    <a:pt x="2003" y="0"/>
                    <a:pt x="1763"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64"/>
            <p:cNvSpPr/>
            <p:nvPr/>
          </p:nvSpPr>
          <p:spPr>
            <a:xfrm>
              <a:off x="5066550" y="1713525"/>
              <a:ext cx="78900" cy="76200"/>
            </a:xfrm>
            <a:custGeom>
              <a:avLst/>
              <a:gdLst/>
              <a:ahLst/>
              <a:cxnLst/>
              <a:rect l="l" t="t" r="r" b="b"/>
              <a:pathLst>
                <a:path w="3156" h="3048" extrusionOk="0">
                  <a:moveTo>
                    <a:pt x="1184" y="0"/>
                  </a:moveTo>
                  <a:lnTo>
                    <a:pt x="351" y="1162"/>
                  </a:lnTo>
                  <a:cubicBezTo>
                    <a:pt x="0" y="1688"/>
                    <a:pt x="110" y="2411"/>
                    <a:pt x="636" y="2784"/>
                  </a:cubicBezTo>
                  <a:lnTo>
                    <a:pt x="701" y="2828"/>
                  </a:lnTo>
                  <a:cubicBezTo>
                    <a:pt x="910" y="2975"/>
                    <a:pt x="1150" y="3047"/>
                    <a:pt x="1387" y="3047"/>
                  </a:cubicBezTo>
                  <a:cubicBezTo>
                    <a:pt x="1746" y="3047"/>
                    <a:pt x="2099" y="2882"/>
                    <a:pt x="2323" y="2565"/>
                  </a:cubicBezTo>
                  <a:lnTo>
                    <a:pt x="3156" y="1381"/>
                  </a:lnTo>
                  <a:lnTo>
                    <a:pt x="118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64"/>
            <p:cNvSpPr/>
            <p:nvPr/>
          </p:nvSpPr>
          <p:spPr>
            <a:xfrm>
              <a:off x="5071475" y="1695700"/>
              <a:ext cx="59025" cy="69500"/>
            </a:xfrm>
            <a:custGeom>
              <a:avLst/>
              <a:gdLst/>
              <a:ahLst/>
              <a:cxnLst/>
              <a:rect l="l" t="t" r="r" b="b"/>
              <a:pathLst>
                <a:path w="2361" h="2780" extrusionOk="0">
                  <a:moveTo>
                    <a:pt x="1974" y="1"/>
                  </a:moveTo>
                  <a:cubicBezTo>
                    <a:pt x="1938" y="1"/>
                    <a:pt x="1887" y="25"/>
                    <a:pt x="1819" y="78"/>
                  </a:cubicBezTo>
                  <a:cubicBezTo>
                    <a:pt x="1337" y="451"/>
                    <a:pt x="0" y="2598"/>
                    <a:pt x="504" y="2774"/>
                  </a:cubicBezTo>
                  <a:cubicBezTo>
                    <a:pt x="517" y="2778"/>
                    <a:pt x="531" y="2780"/>
                    <a:pt x="545" y="2780"/>
                  </a:cubicBezTo>
                  <a:cubicBezTo>
                    <a:pt x="1059" y="2780"/>
                    <a:pt x="2361" y="1"/>
                    <a:pt x="19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8" name="Google Shape;2508;p64"/>
          <p:cNvGrpSpPr/>
          <p:nvPr/>
        </p:nvGrpSpPr>
        <p:grpSpPr>
          <a:xfrm>
            <a:off x="801687" y="1931535"/>
            <a:ext cx="1133544" cy="3194203"/>
            <a:chOff x="610663" y="832399"/>
            <a:chExt cx="1498868" cy="4223646"/>
          </a:xfrm>
        </p:grpSpPr>
        <p:sp>
          <p:nvSpPr>
            <p:cNvPr id="2509" name="Google Shape;2509;p64"/>
            <p:cNvSpPr/>
            <p:nvPr/>
          </p:nvSpPr>
          <p:spPr>
            <a:xfrm>
              <a:off x="1338475" y="832399"/>
              <a:ext cx="81547" cy="4220688"/>
            </a:xfrm>
            <a:custGeom>
              <a:avLst/>
              <a:gdLst/>
              <a:ahLst/>
              <a:cxnLst/>
              <a:rect l="l" t="t" r="r" b="b"/>
              <a:pathLst>
                <a:path w="2769" h="90099" extrusionOk="0">
                  <a:moveTo>
                    <a:pt x="0" y="0"/>
                  </a:moveTo>
                  <a:lnTo>
                    <a:pt x="0" y="90098"/>
                  </a:lnTo>
                  <a:lnTo>
                    <a:pt x="2769" y="90098"/>
                  </a:lnTo>
                  <a:lnTo>
                    <a:pt x="2769"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64"/>
            <p:cNvSpPr/>
            <p:nvPr/>
          </p:nvSpPr>
          <p:spPr>
            <a:xfrm>
              <a:off x="610663" y="3019894"/>
              <a:ext cx="665958" cy="1006813"/>
            </a:xfrm>
            <a:custGeom>
              <a:avLst/>
              <a:gdLst/>
              <a:ahLst/>
              <a:cxnLst/>
              <a:rect l="l" t="t" r="r" b="b"/>
              <a:pathLst>
                <a:path w="22617" h="34193" extrusionOk="0">
                  <a:moveTo>
                    <a:pt x="8073" y="1"/>
                  </a:moveTo>
                  <a:lnTo>
                    <a:pt x="8073" y="15512"/>
                  </a:lnTo>
                  <a:cubicBezTo>
                    <a:pt x="6339" y="18981"/>
                    <a:pt x="1" y="31757"/>
                    <a:pt x="634" y="32924"/>
                  </a:cubicBezTo>
                  <a:cubicBezTo>
                    <a:pt x="1271" y="34137"/>
                    <a:pt x="5437" y="34192"/>
                    <a:pt x="9948" y="34192"/>
                  </a:cubicBezTo>
                  <a:cubicBezTo>
                    <a:pt x="10399" y="34192"/>
                    <a:pt x="10854" y="34192"/>
                    <a:pt x="11309" y="34192"/>
                  </a:cubicBezTo>
                  <a:cubicBezTo>
                    <a:pt x="11764" y="34192"/>
                    <a:pt x="12218" y="34192"/>
                    <a:pt x="12669" y="34192"/>
                  </a:cubicBezTo>
                  <a:cubicBezTo>
                    <a:pt x="17181" y="34192"/>
                    <a:pt x="21346" y="34137"/>
                    <a:pt x="21983" y="32924"/>
                  </a:cubicBezTo>
                  <a:cubicBezTo>
                    <a:pt x="22617" y="31757"/>
                    <a:pt x="16279" y="18981"/>
                    <a:pt x="14544" y="15512"/>
                  </a:cubicBezTo>
                  <a:lnTo>
                    <a:pt x="14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64"/>
            <p:cNvSpPr/>
            <p:nvPr/>
          </p:nvSpPr>
          <p:spPr>
            <a:xfrm>
              <a:off x="669611" y="3648515"/>
              <a:ext cx="547118" cy="337970"/>
            </a:xfrm>
            <a:custGeom>
              <a:avLst/>
              <a:gdLst/>
              <a:ahLst/>
              <a:cxnLst/>
              <a:rect l="l" t="t" r="r" b="b"/>
              <a:pathLst>
                <a:path w="18581" h="11478" extrusionOk="0">
                  <a:moveTo>
                    <a:pt x="4570" y="0"/>
                  </a:moveTo>
                  <a:cubicBezTo>
                    <a:pt x="2535" y="4203"/>
                    <a:pt x="0" y="9741"/>
                    <a:pt x="367" y="10441"/>
                  </a:cubicBezTo>
                  <a:cubicBezTo>
                    <a:pt x="877" y="11405"/>
                    <a:pt x="3967" y="11477"/>
                    <a:pt x="7442" y="11477"/>
                  </a:cubicBezTo>
                  <a:cubicBezTo>
                    <a:pt x="8056" y="11477"/>
                    <a:pt x="8681" y="11475"/>
                    <a:pt x="9307" y="11475"/>
                  </a:cubicBezTo>
                  <a:cubicBezTo>
                    <a:pt x="9932" y="11475"/>
                    <a:pt x="10558" y="11477"/>
                    <a:pt x="11171" y="11477"/>
                  </a:cubicBezTo>
                  <a:cubicBezTo>
                    <a:pt x="14647" y="11477"/>
                    <a:pt x="17736" y="11405"/>
                    <a:pt x="18246" y="10441"/>
                  </a:cubicBezTo>
                  <a:cubicBezTo>
                    <a:pt x="18580" y="9841"/>
                    <a:pt x="16879" y="5938"/>
                    <a:pt x="15111" y="2235"/>
                  </a:cubicBezTo>
                  <a:cubicBezTo>
                    <a:pt x="14549" y="2382"/>
                    <a:pt x="13955" y="2466"/>
                    <a:pt x="13337" y="2466"/>
                  </a:cubicBezTo>
                  <a:cubicBezTo>
                    <a:pt x="12268" y="2466"/>
                    <a:pt x="11124" y="2214"/>
                    <a:pt x="9941" y="1601"/>
                  </a:cubicBezTo>
                  <a:cubicBezTo>
                    <a:pt x="7739" y="501"/>
                    <a:pt x="5938" y="67"/>
                    <a:pt x="45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64"/>
            <p:cNvSpPr/>
            <p:nvPr/>
          </p:nvSpPr>
          <p:spPr>
            <a:xfrm>
              <a:off x="867011" y="4026648"/>
              <a:ext cx="31477" cy="29"/>
            </a:xfrm>
            <a:custGeom>
              <a:avLst/>
              <a:gdLst/>
              <a:ahLst/>
              <a:cxnLst/>
              <a:rect l="l" t="t" r="r" b="b"/>
              <a:pathLst>
                <a:path w="1069" h="1" extrusionOk="0">
                  <a:moveTo>
                    <a:pt x="1" y="1"/>
                  </a:moveTo>
                  <a:cubicBezTo>
                    <a:pt x="334" y="1"/>
                    <a:pt x="701" y="1"/>
                    <a:pt x="1068" y="1"/>
                  </a:cubicBezTo>
                  <a:cubicBezTo>
                    <a:pt x="701" y="1"/>
                    <a:pt x="334" y="1"/>
                    <a:pt x="1"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64"/>
            <p:cNvSpPr/>
            <p:nvPr/>
          </p:nvSpPr>
          <p:spPr>
            <a:xfrm>
              <a:off x="812007" y="2959001"/>
              <a:ext cx="263268" cy="100201"/>
            </a:xfrm>
            <a:custGeom>
              <a:avLst/>
              <a:gdLst/>
              <a:ahLst/>
              <a:cxnLst/>
              <a:rect l="l" t="t" r="r" b="b"/>
              <a:pathLst>
                <a:path w="8941" h="3403" extrusionOk="0">
                  <a:moveTo>
                    <a:pt x="1" y="1"/>
                  </a:moveTo>
                  <a:lnTo>
                    <a:pt x="1" y="3403"/>
                  </a:lnTo>
                  <a:lnTo>
                    <a:pt x="8941" y="3403"/>
                  </a:lnTo>
                  <a:lnTo>
                    <a:pt x="8941"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64"/>
            <p:cNvSpPr/>
            <p:nvPr/>
          </p:nvSpPr>
          <p:spPr>
            <a:xfrm>
              <a:off x="853260" y="2969808"/>
              <a:ext cx="8892" cy="76645"/>
            </a:xfrm>
            <a:custGeom>
              <a:avLst/>
              <a:gdLst/>
              <a:ahLst/>
              <a:cxnLst/>
              <a:rect l="l" t="t" r="r" b="b"/>
              <a:pathLst>
                <a:path w="302" h="2603" extrusionOk="0">
                  <a:moveTo>
                    <a:pt x="134" y="0"/>
                  </a:moveTo>
                  <a:cubicBezTo>
                    <a:pt x="68" y="0"/>
                    <a:pt x="1" y="67"/>
                    <a:pt x="1" y="167"/>
                  </a:cubicBezTo>
                  <a:lnTo>
                    <a:pt x="1" y="2436"/>
                  </a:lnTo>
                  <a:cubicBezTo>
                    <a:pt x="1" y="2536"/>
                    <a:pt x="68" y="2602"/>
                    <a:pt x="134" y="2602"/>
                  </a:cubicBezTo>
                  <a:cubicBezTo>
                    <a:pt x="234" y="2602"/>
                    <a:pt x="301" y="2536"/>
                    <a:pt x="301" y="2436"/>
                  </a:cubicBezTo>
                  <a:lnTo>
                    <a:pt x="301" y="167"/>
                  </a:lnTo>
                  <a:cubicBezTo>
                    <a:pt x="301"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64"/>
            <p:cNvSpPr/>
            <p:nvPr/>
          </p:nvSpPr>
          <p:spPr>
            <a:xfrm>
              <a:off x="910236" y="2969808"/>
              <a:ext cx="8863" cy="76645"/>
            </a:xfrm>
            <a:custGeom>
              <a:avLst/>
              <a:gdLst/>
              <a:ahLst/>
              <a:cxnLst/>
              <a:rect l="l" t="t" r="r" b="b"/>
              <a:pathLst>
                <a:path w="301" h="2603" extrusionOk="0">
                  <a:moveTo>
                    <a:pt x="167" y="0"/>
                  </a:moveTo>
                  <a:cubicBezTo>
                    <a:pt x="67" y="0"/>
                    <a:pt x="1" y="67"/>
                    <a:pt x="1" y="167"/>
                  </a:cubicBezTo>
                  <a:lnTo>
                    <a:pt x="1" y="2436"/>
                  </a:lnTo>
                  <a:cubicBezTo>
                    <a:pt x="1" y="2536"/>
                    <a:pt x="67" y="2602"/>
                    <a:pt x="167" y="2602"/>
                  </a:cubicBezTo>
                  <a:cubicBezTo>
                    <a:pt x="234" y="2602"/>
                    <a:pt x="301" y="2536"/>
                    <a:pt x="301" y="2436"/>
                  </a:cubicBezTo>
                  <a:lnTo>
                    <a:pt x="301" y="167"/>
                  </a:lnTo>
                  <a:cubicBezTo>
                    <a:pt x="301" y="67"/>
                    <a:pt x="234" y="0"/>
                    <a:pt x="16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64"/>
            <p:cNvSpPr/>
            <p:nvPr/>
          </p:nvSpPr>
          <p:spPr>
            <a:xfrm>
              <a:off x="968184" y="2969808"/>
              <a:ext cx="8863" cy="76645"/>
            </a:xfrm>
            <a:custGeom>
              <a:avLst/>
              <a:gdLst/>
              <a:ahLst/>
              <a:cxnLst/>
              <a:rect l="l" t="t" r="r" b="b"/>
              <a:pathLst>
                <a:path w="301" h="2603" extrusionOk="0">
                  <a:moveTo>
                    <a:pt x="134" y="0"/>
                  </a:moveTo>
                  <a:cubicBezTo>
                    <a:pt x="67" y="0"/>
                    <a:pt x="1" y="67"/>
                    <a:pt x="1" y="167"/>
                  </a:cubicBezTo>
                  <a:lnTo>
                    <a:pt x="1" y="2436"/>
                  </a:lnTo>
                  <a:cubicBezTo>
                    <a:pt x="1" y="2536"/>
                    <a:pt x="67" y="2602"/>
                    <a:pt x="134" y="2602"/>
                  </a:cubicBezTo>
                  <a:cubicBezTo>
                    <a:pt x="234" y="2602"/>
                    <a:pt x="301" y="2536"/>
                    <a:pt x="301" y="2436"/>
                  </a:cubicBezTo>
                  <a:lnTo>
                    <a:pt x="301" y="167"/>
                  </a:lnTo>
                  <a:cubicBezTo>
                    <a:pt x="301"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64"/>
            <p:cNvSpPr/>
            <p:nvPr/>
          </p:nvSpPr>
          <p:spPr>
            <a:xfrm>
              <a:off x="1025160" y="2969808"/>
              <a:ext cx="8863" cy="76645"/>
            </a:xfrm>
            <a:custGeom>
              <a:avLst/>
              <a:gdLst/>
              <a:ahLst/>
              <a:cxnLst/>
              <a:rect l="l" t="t" r="r" b="b"/>
              <a:pathLst>
                <a:path w="301" h="2603" extrusionOk="0">
                  <a:moveTo>
                    <a:pt x="167" y="0"/>
                  </a:moveTo>
                  <a:cubicBezTo>
                    <a:pt x="67" y="0"/>
                    <a:pt x="0" y="67"/>
                    <a:pt x="0" y="167"/>
                  </a:cubicBezTo>
                  <a:lnTo>
                    <a:pt x="0" y="2436"/>
                  </a:lnTo>
                  <a:cubicBezTo>
                    <a:pt x="0" y="2536"/>
                    <a:pt x="67" y="2602"/>
                    <a:pt x="167" y="2602"/>
                  </a:cubicBezTo>
                  <a:cubicBezTo>
                    <a:pt x="234" y="2602"/>
                    <a:pt x="301" y="2536"/>
                    <a:pt x="301" y="2436"/>
                  </a:cubicBezTo>
                  <a:lnTo>
                    <a:pt x="301" y="167"/>
                  </a:lnTo>
                  <a:cubicBezTo>
                    <a:pt x="301" y="67"/>
                    <a:pt x="234" y="0"/>
                    <a:pt x="16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64"/>
            <p:cNvSpPr/>
            <p:nvPr/>
          </p:nvSpPr>
          <p:spPr>
            <a:xfrm>
              <a:off x="638164" y="3144652"/>
              <a:ext cx="781853" cy="81533"/>
            </a:xfrm>
            <a:custGeom>
              <a:avLst/>
              <a:gdLst/>
              <a:ahLst/>
              <a:cxnLst/>
              <a:rect l="l" t="t" r="r" b="b"/>
              <a:pathLst>
                <a:path w="26553" h="2769" extrusionOk="0">
                  <a:moveTo>
                    <a:pt x="1" y="0"/>
                  </a:moveTo>
                  <a:lnTo>
                    <a:pt x="1" y="2769"/>
                  </a:lnTo>
                  <a:lnTo>
                    <a:pt x="26553" y="2769"/>
                  </a:lnTo>
                  <a:lnTo>
                    <a:pt x="26553"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64"/>
            <p:cNvSpPr/>
            <p:nvPr/>
          </p:nvSpPr>
          <p:spPr>
            <a:xfrm>
              <a:off x="812007" y="3126956"/>
              <a:ext cx="36394" cy="116926"/>
            </a:xfrm>
            <a:custGeom>
              <a:avLst/>
              <a:gdLst/>
              <a:ahLst/>
              <a:cxnLst/>
              <a:rect l="l" t="t" r="r" b="b"/>
              <a:pathLst>
                <a:path w="1236" h="3971" extrusionOk="0">
                  <a:moveTo>
                    <a:pt x="1" y="1"/>
                  </a:moveTo>
                  <a:lnTo>
                    <a:pt x="1" y="3970"/>
                  </a:lnTo>
                  <a:lnTo>
                    <a:pt x="1235" y="3970"/>
                  </a:lnTo>
                  <a:lnTo>
                    <a:pt x="1235"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64"/>
            <p:cNvSpPr/>
            <p:nvPr/>
          </p:nvSpPr>
          <p:spPr>
            <a:xfrm>
              <a:off x="1033993" y="3126956"/>
              <a:ext cx="37366" cy="116926"/>
            </a:xfrm>
            <a:custGeom>
              <a:avLst/>
              <a:gdLst/>
              <a:ahLst/>
              <a:cxnLst/>
              <a:rect l="l" t="t" r="r" b="b"/>
              <a:pathLst>
                <a:path w="1269" h="3971" extrusionOk="0">
                  <a:moveTo>
                    <a:pt x="1" y="1"/>
                  </a:moveTo>
                  <a:lnTo>
                    <a:pt x="1" y="3970"/>
                  </a:lnTo>
                  <a:lnTo>
                    <a:pt x="1268" y="3970"/>
                  </a:lnTo>
                  <a:lnTo>
                    <a:pt x="1268"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64"/>
            <p:cNvSpPr/>
            <p:nvPr/>
          </p:nvSpPr>
          <p:spPr>
            <a:xfrm>
              <a:off x="1490715" y="3697629"/>
              <a:ext cx="586397" cy="876136"/>
            </a:xfrm>
            <a:custGeom>
              <a:avLst/>
              <a:gdLst/>
              <a:ahLst/>
              <a:cxnLst/>
              <a:rect l="l" t="t" r="r" b="b"/>
              <a:pathLst>
                <a:path w="19915" h="29755" extrusionOk="0">
                  <a:moveTo>
                    <a:pt x="6705" y="0"/>
                  </a:moveTo>
                  <a:lnTo>
                    <a:pt x="6705" y="13677"/>
                  </a:lnTo>
                  <a:cubicBezTo>
                    <a:pt x="2803" y="14944"/>
                    <a:pt x="1" y="18380"/>
                    <a:pt x="1" y="22450"/>
                  </a:cubicBezTo>
                  <a:cubicBezTo>
                    <a:pt x="1" y="27553"/>
                    <a:pt x="4437" y="29755"/>
                    <a:pt x="9941" y="29755"/>
                  </a:cubicBezTo>
                  <a:cubicBezTo>
                    <a:pt x="15445" y="29755"/>
                    <a:pt x="19915" y="27553"/>
                    <a:pt x="19915" y="22450"/>
                  </a:cubicBezTo>
                  <a:cubicBezTo>
                    <a:pt x="19915" y="18380"/>
                    <a:pt x="17080" y="14944"/>
                    <a:pt x="13177" y="13677"/>
                  </a:cubicBezTo>
                  <a:lnTo>
                    <a:pt x="131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64"/>
            <p:cNvSpPr/>
            <p:nvPr/>
          </p:nvSpPr>
          <p:spPr>
            <a:xfrm>
              <a:off x="1559469" y="4235265"/>
              <a:ext cx="447917" cy="281553"/>
            </a:xfrm>
            <a:custGeom>
              <a:avLst/>
              <a:gdLst/>
              <a:ahLst/>
              <a:cxnLst/>
              <a:rect l="l" t="t" r="r" b="b"/>
              <a:pathLst>
                <a:path w="15212" h="9562" extrusionOk="0">
                  <a:moveTo>
                    <a:pt x="2074" y="0"/>
                  </a:moveTo>
                  <a:cubicBezTo>
                    <a:pt x="1795" y="0"/>
                    <a:pt x="1526" y="8"/>
                    <a:pt x="1268" y="21"/>
                  </a:cubicBezTo>
                  <a:cubicBezTo>
                    <a:pt x="468" y="1155"/>
                    <a:pt x="1" y="2523"/>
                    <a:pt x="1" y="3957"/>
                  </a:cubicBezTo>
                  <a:cubicBezTo>
                    <a:pt x="1" y="7860"/>
                    <a:pt x="3403" y="9561"/>
                    <a:pt x="7606" y="9561"/>
                  </a:cubicBezTo>
                  <a:cubicBezTo>
                    <a:pt x="11809" y="9561"/>
                    <a:pt x="15212" y="7860"/>
                    <a:pt x="15212" y="3957"/>
                  </a:cubicBezTo>
                  <a:cubicBezTo>
                    <a:pt x="15212" y="3023"/>
                    <a:pt x="15011" y="2122"/>
                    <a:pt x="14678" y="1322"/>
                  </a:cubicBezTo>
                  <a:cubicBezTo>
                    <a:pt x="13736" y="1684"/>
                    <a:pt x="12717" y="1918"/>
                    <a:pt x="11629" y="1918"/>
                  </a:cubicBezTo>
                  <a:cubicBezTo>
                    <a:pt x="10712" y="1918"/>
                    <a:pt x="9747" y="1752"/>
                    <a:pt x="8740" y="1355"/>
                  </a:cubicBezTo>
                  <a:cubicBezTo>
                    <a:pt x="6167" y="314"/>
                    <a:pt x="3894" y="0"/>
                    <a:pt x="2074" y="0"/>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64"/>
            <p:cNvSpPr/>
            <p:nvPr/>
          </p:nvSpPr>
          <p:spPr>
            <a:xfrm>
              <a:off x="1651808" y="3637709"/>
              <a:ext cx="263238" cy="100201"/>
            </a:xfrm>
            <a:custGeom>
              <a:avLst/>
              <a:gdLst/>
              <a:ahLst/>
              <a:cxnLst/>
              <a:rect l="l" t="t" r="r" b="b"/>
              <a:pathLst>
                <a:path w="8940" h="3403" extrusionOk="0">
                  <a:moveTo>
                    <a:pt x="0" y="0"/>
                  </a:moveTo>
                  <a:lnTo>
                    <a:pt x="0" y="3403"/>
                  </a:lnTo>
                  <a:lnTo>
                    <a:pt x="8940" y="3403"/>
                  </a:lnTo>
                  <a:lnTo>
                    <a:pt x="89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64"/>
            <p:cNvSpPr/>
            <p:nvPr/>
          </p:nvSpPr>
          <p:spPr>
            <a:xfrm>
              <a:off x="1693061" y="3648515"/>
              <a:ext cx="8863" cy="76645"/>
            </a:xfrm>
            <a:custGeom>
              <a:avLst/>
              <a:gdLst/>
              <a:ahLst/>
              <a:cxnLst/>
              <a:rect l="l" t="t" r="r" b="b"/>
              <a:pathLst>
                <a:path w="301" h="2603" extrusionOk="0">
                  <a:moveTo>
                    <a:pt x="134" y="0"/>
                  </a:moveTo>
                  <a:cubicBezTo>
                    <a:pt x="67" y="0"/>
                    <a:pt x="0" y="67"/>
                    <a:pt x="0" y="167"/>
                  </a:cubicBezTo>
                  <a:lnTo>
                    <a:pt x="0" y="2435"/>
                  </a:lnTo>
                  <a:cubicBezTo>
                    <a:pt x="0" y="2502"/>
                    <a:pt x="67" y="2602"/>
                    <a:pt x="134" y="2602"/>
                  </a:cubicBezTo>
                  <a:cubicBezTo>
                    <a:pt x="234" y="2602"/>
                    <a:pt x="300" y="2502"/>
                    <a:pt x="300" y="2435"/>
                  </a:cubicBezTo>
                  <a:lnTo>
                    <a:pt x="300" y="167"/>
                  </a:lnTo>
                  <a:cubicBezTo>
                    <a:pt x="300"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64"/>
            <p:cNvSpPr/>
            <p:nvPr/>
          </p:nvSpPr>
          <p:spPr>
            <a:xfrm>
              <a:off x="1750007" y="3648515"/>
              <a:ext cx="9864" cy="76645"/>
            </a:xfrm>
            <a:custGeom>
              <a:avLst/>
              <a:gdLst/>
              <a:ahLst/>
              <a:cxnLst/>
              <a:rect l="l" t="t" r="r" b="b"/>
              <a:pathLst>
                <a:path w="335" h="2603" extrusionOk="0">
                  <a:moveTo>
                    <a:pt x="168" y="0"/>
                  </a:moveTo>
                  <a:cubicBezTo>
                    <a:pt x="68" y="0"/>
                    <a:pt x="1" y="67"/>
                    <a:pt x="1" y="167"/>
                  </a:cubicBezTo>
                  <a:lnTo>
                    <a:pt x="1" y="2435"/>
                  </a:lnTo>
                  <a:cubicBezTo>
                    <a:pt x="1" y="2502"/>
                    <a:pt x="68" y="2602"/>
                    <a:pt x="168" y="2602"/>
                  </a:cubicBezTo>
                  <a:cubicBezTo>
                    <a:pt x="234" y="2602"/>
                    <a:pt x="335" y="2502"/>
                    <a:pt x="335" y="2435"/>
                  </a:cubicBezTo>
                  <a:lnTo>
                    <a:pt x="335" y="167"/>
                  </a:lnTo>
                  <a:cubicBezTo>
                    <a:pt x="335"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64"/>
            <p:cNvSpPr/>
            <p:nvPr/>
          </p:nvSpPr>
          <p:spPr>
            <a:xfrm>
              <a:off x="1807985" y="3648515"/>
              <a:ext cx="8863" cy="76645"/>
            </a:xfrm>
            <a:custGeom>
              <a:avLst/>
              <a:gdLst/>
              <a:ahLst/>
              <a:cxnLst/>
              <a:rect l="l" t="t" r="r" b="b"/>
              <a:pathLst>
                <a:path w="301" h="2603" extrusionOk="0">
                  <a:moveTo>
                    <a:pt x="133" y="0"/>
                  </a:moveTo>
                  <a:cubicBezTo>
                    <a:pt x="67" y="0"/>
                    <a:pt x="0" y="67"/>
                    <a:pt x="0" y="167"/>
                  </a:cubicBezTo>
                  <a:lnTo>
                    <a:pt x="0" y="2435"/>
                  </a:lnTo>
                  <a:cubicBezTo>
                    <a:pt x="0" y="2502"/>
                    <a:pt x="67" y="2602"/>
                    <a:pt x="133" y="2602"/>
                  </a:cubicBezTo>
                  <a:cubicBezTo>
                    <a:pt x="234" y="2602"/>
                    <a:pt x="300" y="2502"/>
                    <a:pt x="300" y="2435"/>
                  </a:cubicBezTo>
                  <a:lnTo>
                    <a:pt x="300" y="167"/>
                  </a:lnTo>
                  <a:cubicBezTo>
                    <a:pt x="300" y="67"/>
                    <a:pt x="234" y="0"/>
                    <a:pt x="13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64"/>
            <p:cNvSpPr/>
            <p:nvPr/>
          </p:nvSpPr>
          <p:spPr>
            <a:xfrm>
              <a:off x="1864931" y="3648515"/>
              <a:ext cx="9864" cy="76645"/>
            </a:xfrm>
            <a:custGeom>
              <a:avLst/>
              <a:gdLst/>
              <a:ahLst/>
              <a:cxnLst/>
              <a:rect l="l" t="t" r="r" b="b"/>
              <a:pathLst>
                <a:path w="335" h="2603" extrusionOk="0">
                  <a:moveTo>
                    <a:pt x="168" y="0"/>
                  </a:moveTo>
                  <a:cubicBezTo>
                    <a:pt x="67" y="0"/>
                    <a:pt x="1" y="67"/>
                    <a:pt x="1" y="167"/>
                  </a:cubicBezTo>
                  <a:lnTo>
                    <a:pt x="1" y="2435"/>
                  </a:lnTo>
                  <a:cubicBezTo>
                    <a:pt x="1" y="2502"/>
                    <a:pt x="67" y="2602"/>
                    <a:pt x="168" y="2602"/>
                  </a:cubicBezTo>
                  <a:cubicBezTo>
                    <a:pt x="234" y="2602"/>
                    <a:pt x="334" y="2502"/>
                    <a:pt x="301" y="2435"/>
                  </a:cubicBezTo>
                  <a:lnTo>
                    <a:pt x="301" y="167"/>
                  </a:lnTo>
                  <a:cubicBezTo>
                    <a:pt x="301"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64"/>
            <p:cNvSpPr/>
            <p:nvPr/>
          </p:nvSpPr>
          <p:spPr>
            <a:xfrm>
              <a:off x="1338484" y="3875389"/>
              <a:ext cx="771047" cy="81563"/>
            </a:xfrm>
            <a:custGeom>
              <a:avLst/>
              <a:gdLst/>
              <a:ahLst/>
              <a:cxnLst/>
              <a:rect l="l" t="t" r="r" b="b"/>
              <a:pathLst>
                <a:path w="26186" h="2770" extrusionOk="0">
                  <a:moveTo>
                    <a:pt x="0" y="1"/>
                  </a:moveTo>
                  <a:lnTo>
                    <a:pt x="0" y="2769"/>
                  </a:lnTo>
                  <a:lnTo>
                    <a:pt x="26186" y="2769"/>
                  </a:lnTo>
                  <a:lnTo>
                    <a:pt x="26186"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64"/>
            <p:cNvSpPr/>
            <p:nvPr/>
          </p:nvSpPr>
          <p:spPr>
            <a:xfrm>
              <a:off x="1651808" y="3857722"/>
              <a:ext cx="36365" cy="116897"/>
            </a:xfrm>
            <a:custGeom>
              <a:avLst/>
              <a:gdLst/>
              <a:ahLst/>
              <a:cxnLst/>
              <a:rect l="l" t="t" r="r" b="b"/>
              <a:pathLst>
                <a:path w="1235" h="3970" extrusionOk="0">
                  <a:moveTo>
                    <a:pt x="0" y="0"/>
                  </a:moveTo>
                  <a:lnTo>
                    <a:pt x="0" y="3970"/>
                  </a:lnTo>
                  <a:lnTo>
                    <a:pt x="1234" y="3970"/>
                  </a:lnTo>
                  <a:lnTo>
                    <a:pt x="123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64"/>
            <p:cNvSpPr/>
            <p:nvPr/>
          </p:nvSpPr>
          <p:spPr>
            <a:xfrm>
              <a:off x="1878682" y="3857722"/>
              <a:ext cx="36365" cy="116897"/>
            </a:xfrm>
            <a:custGeom>
              <a:avLst/>
              <a:gdLst/>
              <a:ahLst/>
              <a:cxnLst/>
              <a:rect l="l" t="t" r="r" b="b"/>
              <a:pathLst>
                <a:path w="1235" h="3970" extrusionOk="0">
                  <a:moveTo>
                    <a:pt x="1" y="0"/>
                  </a:moveTo>
                  <a:lnTo>
                    <a:pt x="1" y="3970"/>
                  </a:lnTo>
                  <a:lnTo>
                    <a:pt x="1235" y="3970"/>
                  </a:lnTo>
                  <a:lnTo>
                    <a:pt x="1235"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64"/>
            <p:cNvSpPr/>
            <p:nvPr/>
          </p:nvSpPr>
          <p:spPr>
            <a:xfrm>
              <a:off x="1260896" y="3087647"/>
              <a:ext cx="248516" cy="219130"/>
            </a:xfrm>
            <a:custGeom>
              <a:avLst/>
              <a:gdLst/>
              <a:ahLst/>
              <a:cxnLst/>
              <a:rect l="l" t="t" r="r" b="b"/>
              <a:pathLst>
                <a:path w="8440" h="7442" extrusionOk="0">
                  <a:moveTo>
                    <a:pt x="4244" y="0"/>
                  </a:moveTo>
                  <a:cubicBezTo>
                    <a:pt x="3785" y="0"/>
                    <a:pt x="3320" y="86"/>
                    <a:pt x="2869" y="268"/>
                  </a:cubicBezTo>
                  <a:cubicBezTo>
                    <a:pt x="934" y="1035"/>
                    <a:pt x="0" y="3204"/>
                    <a:pt x="767" y="5105"/>
                  </a:cubicBezTo>
                  <a:cubicBezTo>
                    <a:pt x="1352" y="6554"/>
                    <a:pt x="2751" y="7442"/>
                    <a:pt x="4226" y="7442"/>
                  </a:cubicBezTo>
                  <a:cubicBezTo>
                    <a:pt x="4685" y="7442"/>
                    <a:pt x="5152" y="7355"/>
                    <a:pt x="5604" y="7173"/>
                  </a:cubicBezTo>
                  <a:cubicBezTo>
                    <a:pt x="7505" y="6439"/>
                    <a:pt x="8439" y="4271"/>
                    <a:pt x="7706" y="2370"/>
                  </a:cubicBezTo>
                  <a:cubicBezTo>
                    <a:pt x="7120" y="894"/>
                    <a:pt x="5719" y="0"/>
                    <a:pt x="4244"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64"/>
            <p:cNvSpPr/>
            <p:nvPr/>
          </p:nvSpPr>
          <p:spPr>
            <a:xfrm>
              <a:off x="1338484" y="3150541"/>
              <a:ext cx="94312" cy="94312"/>
            </a:xfrm>
            <a:custGeom>
              <a:avLst/>
              <a:gdLst/>
              <a:ahLst/>
              <a:cxnLst/>
              <a:rect l="l" t="t" r="r" b="b"/>
              <a:pathLst>
                <a:path w="3203" h="3203" extrusionOk="0">
                  <a:moveTo>
                    <a:pt x="1601" y="0"/>
                  </a:moveTo>
                  <a:cubicBezTo>
                    <a:pt x="701" y="0"/>
                    <a:pt x="0" y="701"/>
                    <a:pt x="0" y="1601"/>
                  </a:cubicBezTo>
                  <a:cubicBezTo>
                    <a:pt x="0" y="2469"/>
                    <a:pt x="701" y="3202"/>
                    <a:pt x="1601" y="3202"/>
                  </a:cubicBezTo>
                  <a:cubicBezTo>
                    <a:pt x="2469" y="3202"/>
                    <a:pt x="3203" y="2469"/>
                    <a:pt x="3203" y="1601"/>
                  </a:cubicBezTo>
                  <a:cubicBezTo>
                    <a:pt x="3203" y="701"/>
                    <a:pt x="2469" y="0"/>
                    <a:pt x="1601"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64"/>
            <p:cNvSpPr/>
            <p:nvPr/>
          </p:nvSpPr>
          <p:spPr>
            <a:xfrm>
              <a:off x="1275619" y="3806635"/>
              <a:ext cx="219071" cy="219071"/>
            </a:xfrm>
            <a:custGeom>
              <a:avLst/>
              <a:gdLst/>
              <a:ahLst/>
              <a:cxnLst/>
              <a:rect l="l" t="t" r="r" b="b"/>
              <a:pathLst>
                <a:path w="7440" h="7440" extrusionOk="0">
                  <a:moveTo>
                    <a:pt x="3736" y="1"/>
                  </a:moveTo>
                  <a:cubicBezTo>
                    <a:pt x="1668" y="1"/>
                    <a:pt x="0" y="1669"/>
                    <a:pt x="0" y="3737"/>
                  </a:cubicBezTo>
                  <a:cubicBezTo>
                    <a:pt x="0" y="5772"/>
                    <a:pt x="1668" y="7439"/>
                    <a:pt x="3736" y="7439"/>
                  </a:cubicBezTo>
                  <a:cubicBezTo>
                    <a:pt x="5771" y="7439"/>
                    <a:pt x="7439" y="5772"/>
                    <a:pt x="7439" y="3737"/>
                  </a:cubicBezTo>
                  <a:cubicBezTo>
                    <a:pt x="7439" y="1669"/>
                    <a:pt x="5771" y="1"/>
                    <a:pt x="3736"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64"/>
            <p:cNvSpPr/>
            <p:nvPr/>
          </p:nvSpPr>
          <p:spPr>
            <a:xfrm>
              <a:off x="1338484" y="3869500"/>
              <a:ext cx="94312" cy="94312"/>
            </a:xfrm>
            <a:custGeom>
              <a:avLst/>
              <a:gdLst/>
              <a:ahLst/>
              <a:cxnLst/>
              <a:rect l="l" t="t" r="r" b="b"/>
              <a:pathLst>
                <a:path w="3203" h="3203" extrusionOk="0">
                  <a:moveTo>
                    <a:pt x="1601" y="1"/>
                  </a:moveTo>
                  <a:cubicBezTo>
                    <a:pt x="701" y="1"/>
                    <a:pt x="0" y="701"/>
                    <a:pt x="0" y="1602"/>
                  </a:cubicBezTo>
                  <a:cubicBezTo>
                    <a:pt x="0" y="2469"/>
                    <a:pt x="701" y="3203"/>
                    <a:pt x="1601" y="3203"/>
                  </a:cubicBezTo>
                  <a:cubicBezTo>
                    <a:pt x="2469" y="3203"/>
                    <a:pt x="3203" y="2469"/>
                    <a:pt x="3203" y="1602"/>
                  </a:cubicBezTo>
                  <a:cubicBezTo>
                    <a:pt x="3203" y="701"/>
                    <a:pt x="2469" y="1"/>
                    <a:pt x="1601"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64"/>
            <p:cNvSpPr/>
            <p:nvPr/>
          </p:nvSpPr>
          <p:spPr>
            <a:xfrm>
              <a:off x="710864" y="4882143"/>
              <a:ext cx="1349553" cy="173902"/>
            </a:xfrm>
            <a:custGeom>
              <a:avLst/>
              <a:gdLst/>
              <a:ahLst/>
              <a:cxnLst/>
              <a:rect l="l" t="t" r="r" b="b"/>
              <a:pathLst>
                <a:path w="45833" h="5906" extrusionOk="0">
                  <a:moveTo>
                    <a:pt x="11442" y="1"/>
                  </a:moveTo>
                  <a:lnTo>
                    <a:pt x="11442" y="2336"/>
                  </a:lnTo>
                  <a:lnTo>
                    <a:pt x="0" y="2336"/>
                  </a:lnTo>
                  <a:lnTo>
                    <a:pt x="0" y="5905"/>
                  </a:lnTo>
                  <a:lnTo>
                    <a:pt x="45833" y="5905"/>
                  </a:lnTo>
                  <a:lnTo>
                    <a:pt x="45833" y="2336"/>
                  </a:lnTo>
                  <a:lnTo>
                    <a:pt x="34358" y="2336"/>
                  </a:lnTo>
                  <a:lnTo>
                    <a:pt x="34358"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64"/>
            <p:cNvSpPr/>
            <p:nvPr/>
          </p:nvSpPr>
          <p:spPr>
            <a:xfrm flipH="1">
              <a:off x="1490715" y="2272379"/>
              <a:ext cx="586397" cy="876136"/>
            </a:xfrm>
            <a:custGeom>
              <a:avLst/>
              <a:gdLst/>
              <a:ahLst/>
              <a:cxnLst/>
              <a:rect l="l" t="t" r="r" b="b"/>
              <a:pathLst>
                <a:path w="19915" h="29755" extrusionOk="0">
                  <a:moveTo>
                    <a:pt x="6705" y="0"/>
                  </a:moveTo>
                  <a:lnTo>
                    <a:pt x="6705" y="13677"/>
                  </a:lnTo>
                  <a:cubicBezTo>
                    <a:pt x="2803" y="14944"/>
                    <a:pt x="1" y="18380"/>
                    <a:pt x="1" y="22450"/>
                  </a:cubicBezTo>
                  <a:cubicBezTo>
                    <a:pt x="1" y="27553"/>
                    <a:pt x="4437" y="29755"/>
                    <a:pt x="9941" y="29755"/>
                  </a:cubicBezTo>
                  <a:cubicBezTo>
                    <a:pt x="15445" y="29755"/>
                    <a:pt x="19915" y="27553"/>
                    <a:pt x="19915" y="22450"/>
                  </a:cubicBezTo>
                  <a:cubicBezTo>
                    <a:pt x="19915" y="18380"/>
                    <a:pt x="17080" y="14944"/>
                    <a:pt x="13177" y="13677"/>
                  </a:cubicBezTo>
                  <a:lnTo>
                    <a:pt x="131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64"/>
            <p:cNvSpPr/>
            <p:nvPr/>
          </p:nvSpPr>
          <p:spPr>
            <a:xfrm flipH="1">
              <a:off x="1560440" y="2810015"/>
              <a:ext cx="447917" cy="281553"/>
            </a:xfrm>
            <a:custGeom>
              <a:avLst/>
              <a:gdLst/>
              <a:ahLst/>
              <a:cxnLst/>
              <a:rect l="l" t="t" r="r" b="b"/>
              <a:pathLst>
                <a:path w="15212" h="9562" extrusionOk="0">
                  <a:moveTo>
                    <a:pt x="2074" y="0"/>
                  </a:moveTo>
                  <a:cubicBezTo>
                    <a:pt x="1795" y="0"/>
                    <a:pt x="1526" y="8"/>
                    <a:pt x="1268" y="21"/>
                  </a:cubicBezTo>
                  <a:cubicBezTo>
                    <a:pt x="468" y="1155"/>
                    <a:pt x="1" y="2523"/>
                    <a:pt x="1" y="3957"/>
                  </a:cubicBezTo>
                  <a:cubicBezTo>
                    <a:pt x="1" y="7860"/>
                    <a:pt x="3403" y="9561"/>
                    <a:pt x="7606" y="9561"/>
                  </a:cubicBezTo>
                  <a:cubicBezTo>
                    <a:pt x="11809" y="9561"/>
                    <a:pt x="15212" y="7860"/>
                    <a:pt x="15212" y="3957"/>
                  </a:cubicBezTo>
                  <a:cubicBezTo>
                    <a:pt x="15212" y="3023"/>
                    <a:pt x="15011" y="2122"/>
                    <a:pt x="14678" y="1322"/>
                  </a:cubicBezTo>
                  <a:cubicBezTo>
                    <a:pt x="13736" y="1684"/>
                    <a:pt x="12717" y="1918"/>
                    <a:pt x="11629" y="1918"/>
                  </a:cubicBezTo>
                  <a:cubicBezTo>
                    <a:pt x="10712" y="1918"/>
                    <a:pt x="9747" y="1752"/>
                    <a:pt x="8740" y="1355"/>
                  </a:cubicBezTo>
                  <a:cubicBezTo>
                    <a:pt x="6167" y="314"/>
                    <a:pt x="3894" y="0"/>
                    <a:pt x="20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64"/>
            <p:cNvSpPr/>
            <p:nvPr/>
          </p:nvSpPr>
          <p:spPr>
            <a:xfrm flipH="1">
              <a:off x="1652780" y="2212459"/>
              <a:ext cx="263238" cy="100201"/>
            </a:xfrm>
            <a:custGeom>
              <a:avLst/>
              <a:gdLst/>
              <a:ahLst/>
              <a:cxnLst/>
              <a:rect l="l" t="t" r="r" b="b"/>
              <a:pathLst>
                <a:path w="8940" h="3403" extrusionOk="0">
                  <a:moveTo>
                    <a:pt x="0" y="0"/>
                  </a:moveTo>
                  <a:lnTo>
                    <a:pt x="0" y="3403"/>
                  </a:lnTo>
                  <a:lnTo>
                    <a:pt x="8940" y="3403"/>
                  </a:lnTo>
                  <a:lnTo>
                    <a:pt x="89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64"/>
            <p:cNvSpPr/>
            <p:nvPr/>
          </p:nvSpPr>
          <p:spPr>
            <a:xfrm flipH="1">
              <a:off x="1865903" y="2223265"/>
              <a:ext cx="8863" cy="76645"/>
            </a:xfrm>
            <a:custGeom>
              <a:avLst/>
              <a:gdLst/>
              <a:ahLst/>
              <a:cxnLst/>
              <a:rect l="l" t="t" r="r" b="b"/>
              <a:pathLst>
                <a:path w="301" h="2603" extrusionOk="0">
                  <a:moveTo>
                    <a:pt x="134" y="0"/>
                  </a:moveTo>
                  <a:cubicBezTo>
                    <a:pt x="67" y="0"/>
                    <a:pt x="0" y="67"/>
                    <a:pt x="0" y="167"/>
                  </a:cubicBezTo>
                  <a:lnTo>
                    <a:pt x="0" y="2435"/>
                  </a:lnTo>
                  <a:cubicBezTo>
                    <a:pt x="0" y="2502"/>
                    <a:pt x="67" y="2602"/>
                    <a:pt x="134" y="2602"/>
                  </a:cubicBezTo>
                  <a:cubicBezTo>
                    <a:pt x="234" y="2602"/>
                    <a:pt x="300" y="2502"/>
                    <a:pt x="300" y="2435"/>
                  </a:cubicBezTo>
                  <a:lnTo>
                    <a:pt x="300" y="167"/>
                  </a:lnTo>
                  <a:cubicBezTo>
                    <a:pt x="300"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64"/>
            <p:cNvSpPr/>
            <p:nvPr/>
          </p:nvSpPr>
          <p:spPr>
            <a:xfrm flipH="1">
              <a:off x="1807955" y="2223265"/>
              <a:ext cx="9864" cy="76645"/>
            </a:xfrm>
            <a:custGeom>
              <a:avLst/>
              <a:gdLst/>
              <a:ahLst/>
              <a:cxnLst/>
              <a:rect l="l" t="t" r="r" b="b"/>
              <a:pathLst>
                <a:path w="335" h="2603" extrusionOk="0">
                  <a:moveTo>
                    <a:pt x="168" y="0"/>
                  </a:moveTo>
                  <a:cubicBezTo>
                    <a:pt x="68" y="0"/>
                    <a:pt x="1" y="67"/>
                    <a:pt x="1" y="167"/>
                  </a:cubicBezTo>
                  <a:lnTo>
                    <a:pt x="1" y="2435"/>
                  </a:lnTo>
                  <a:cubicBezTo>
                    <a:pt x="1" y="2502"/>
                    <a:pt x="68" y="2602"/>
                    <a:pt x="168" y="2602"/>
                  </a:cubicBezTo>
                  <a:cubicBezTo>
                    <a:pt x="234" y="2602"/>
                    <a:pt x="335" y="2502"/>
                    <a:pt x="335" y="2435"/>
                  </a:cubicBezTo>
                  <a:lnTo>
                    <a:pt x="335" y="167"/>
                  </a:lnTo>
                  <a:cubicBezTo>
                    <a:pt x="335"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64"/>
            <p:cNvSpPr/>
            <p:nvPr/>
          </p:nvSpPr>
          <p:spPr>
            <a:xfrm flipH="1">
              <a:off x="1750979" y="2223265"/>
              <a:ext cx="8863" cy="76645"/>
            </a:xfrm>
            <a:custGeom>
              <a:avLst/>
              <a:gdLst/>
              <a:ahLst/>
              <a:cxnLst/>
              <a:rect l="l" t="t" r="r" b="b"/>
              <a:pathLst>
                <a:path w="301" h="2603" extrusionOk="0">
                  <a:moveTo>
                    <a:pt x="133" y="0"/>
                  </a:moveTo>
                  <a:cubicBezTo>
                    <a:pt x="67" y="0"/>
                    <a:pt x="0" y="67"/>
                    <a:pt x="0" y="167"/>
                  </a:cubicBezTo>
                  <a:lnTo>
                    <a:pt x="0" y="2435"/>
                  </a:lnTo>
                  <a:cubicBezTo>
                    <a:pt x="0" y="2502"/>
                    <a:pt x="67" y="2602"/>
                    <a:pt x="133" y="2602"/>
                  </a:cubicBezTo>
                  <a:cubicBezTo>
                    <a:pt x="234" y="2602"/>
                    <a:pt x="300" y="2502"/>
                    <a:pt x="300" y="2435"/>
                  </a:cubicBezTo>
                  <a:lnTo>
                    <a:pt x="300" y="167"/>
                  </a:lnTo>
                  <a:cubicBezTo>
                    <a:pt x="300" y="67"/>
                    <a:pt x="234" y="0"/>
                    <a:pt x="13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64"/>
            <p:cNvSpPr/>
            <p:nvPr/>
          </p:nvSpPr>
          <p:spPr>
            <a:xfrm flipH="1">
              <a:off x="1693031" y="2223265"/>
              <a:ext cx="9864" cy="76645"/>
            </a:xfrm>
            <a:custGeom>
              <a:avLst/>
              <a:gdLst/>
              <a:ahLst/>
              <a:cxnLst/>
              <a:rect l="l" t="t" r="r" b="b"/>
              <a:pathLst>
                <a:path w="335" h="2603" extrusionOk="0">
                  <a:moveTo>
                    <a:pt x="168" y="0"/>
                  </a:moveTo>
                  <a:cubicBezTo>
                    <a:pt x="67" y="0"/>
                    <a:pt x="1" y="67"/>
                    <a:pt x="1" y="167"/>
                  </a:cubicBezTo>
                  <a:lnTo>
                    <a:pt x="1" y="2435"/>
                  </a:lnTo>
                  <a:cubicBezTo>
                    <a:pt x="1" y="2502"/>
                    <a:pt x="67" y="2602"/>
                    <a:pt x="168" y="2602"/>
                  </a:cubicBezTo>
                  <a:cubicBezTo>
                    <a:pt x="234" y="2602"/>
                    <a:pt x="334" y="2502"/>
                    <a:pt x="301" y="2435"/>
                  </a:cubicBezTo>
                  <a:lnTo>
                    <a:pt x="301" y="167"/>
                  </a:lnTo>
                  <a:cubicBezTo>
                    <a:pt x="301"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64"/>
            <p:cNvSpPr/>
            <p:nvPr/>
          </p:nvSpPr>
          <p:spPr>
            <a:xfrm>
              <a:off x="1338484" y="2450139"/>
              <a:ext cx="771047" cy="81563"/>
            </a:xfrm>
            <a:custGeom>
              <a:avLst/>
              <a:gdLst/>
              <a:ahLst/>
              <a:cxnLst/>
              <a:rect l="l" t="t" r="r" b="b"/>
              <a:pathLst>
                <a:path w="26186" h="2770" extrusionOk="0">
                  <a:moveTo>
                    <a:pt x="0" y="1"/>
                  </a:moveTo>
                  <a:lnTo>
                    <a:pt x="0" y="2769"/>
                  </a:lnTo>
                  <a:lnTo>
                    <a:pt x="26186" y="2769"/>
                  </a:lnTo>
                  <a:lnTo>
                    <a:pt x="26186"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64"/>
            <p:cNvSpPr/>
            <p:nvPr/>
          </p:nvSpPr>
          <p:spPr>
            <a:xfrm>
              <a:off x="1651808" y="2432472"/>
              <a:ext cx="36365" cy="116897"/>
            </a:xfrm>
            <a:custGeom>
              <a:avLst/>
              <a:gdLst/>
              <a:ahLst/>
              <a:cxnLst/>
              <a:rect l="l" t="t" r="r" b="b"/>
              <a:pathLst>
                <a:path w="1235" h="3970" extrusionOk="0">
                  <a:moveTo>
                    <a:pt x="0" y="0"/>
                  </a:moveTo>
                  <a:lnTo>
                    <a:pt x="0" y="3970"/>
                  </a:lnTo>
                  <a:lnTo>
                    <a:pt x="1234" y="3970"/>
                  </a:lnTo>
                  <a:lnTo>
                    <a:pt x="123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64"/>
            <p:cNvSpPr/>
            <p:nvPr/>
          </p:nvSpPr>
          <p:spPr>
            <a:xfrm>
              <a:off x="1878682" y="2432472"/>
              <a:ext cx="36365" cy="116897"/>
            </a:xfrm>
            <a:custGeom>
              <a:avLst/>
              <a:gdLst/>
              <a:ahLst/>
              <a:cxnLst/>
              <a:rect l="l" t="t" r="r" b="b"/>
              <a:pathLst>
                <a:path w="1235" h="3970" extrusionOk="0">
                  <a:moveTo>
                    <a:pt x="1" y="0"/>
                  </a:moveTo>
                  <a:lnTo>
                    <a:pt x="1" y="3970"/>
                  </a:lnTo>
                  <a:lnTo>
                    <a:pt x="1235" y="3970"/>
                  </a:lnTo>
                  <a:lnTo>
                    <a:pt x="1235"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64"/>
            <p:cNvSpPr/>
            <p:nvPr/>
          </p:nvSpPr>
          <p:spPr>
            <a:xfrm>
              <a:off x="1275619" y="2381385"/>
              <a:ext cx="219071" cy="219071"/>
            </a:xfrm>
            <a:custGeom>
              <a:avLst/>
              <a:gdLst/>
              <a:ahLst/>
              <a:cxnLst/>
              <a:rect l="l" t="t" r="r" b="b"/>
              <a:pathLst>
                <a:path w="7440" h="7440" extrusionOk="0">
                  <a:moveTo>
                    <a:pt x="3736" y="1"/>
                  </a:moveTo>
                  <a:cubicBezTo>
                    <a:pt x="1668" y="1"/>
                    <a:pt x="0" y="1669"/>
                    <a:pt x="0" y="3737"/>
                  </a:cubicBezTo>
                  <a:cubicBezTo>
                    <a:pt x="0" y="5772"/>
                    <a:pt x="1668" y="7439"/>
                    <a:pt x="3736" y="7439"/>
                  </a:cubicBezTo>
                  <a:cubicBezTo>
                    <a:pt x="5771" y="7439"/>
                    <a:pt x="7439" y="5772"/>
                    <a:pt x="7439" y="3737"/>
                  </a:cubicBezTo>
                  <a:cubicBezTo>
                    <a:pt x="7439" y="1669"/>
                    <a:pt x="5771" y="1"/>
                    <a:pt x="3736"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64"/>
            <p:cNvSpPr/>
            <p:nvPr/>
          </p:nvSpPr>
          <p:spPr>
            <a:xfrm>
              <a:off x="1338484" y="2444250"/>
              <a:ext cx="94312" cy="94312"/>
            </a:xfrm>
            <a:custGeom>
              <a:avLst/>
              <a:gdLst/>
              <a:ahLst/>
              <a:cxnLst/>
              <a:rect l="l" t="t" r="r" b="b"/>
              <a:pathLst>
                <a:path w="3203" h="3203" extrusionOk="0">
                  <a:moveTo>
                    <a:pt x="1601" y="1"/>
                  </a:moveTo>
                  <a:cubicBezTo>
                    <a:pt x="701" y="1"/>
                    <a:pt x="0" y="701"/>
                    <a:pt x="0" y="1602"/>
                  </a:cubicBezTo>
                  <a:cubicBezTo>
                    <a:pt x="0" y="2469"/>
                    <a:pt x="701" y="3203"/>
                    <a:pt x="1601" y="3203"/>
                  </a:cubicBezTo>
                  <a:cubicBezTo>
                    <a:pt x="2469" y="3203"/>
                    <a:pt x="3203" y="2469"/>
                    <a:pt x="3203" y="1602"/>
                  </a:cubicBezTo>
                  <a:cubicBezTo>
                    <a:pt x="3203" y="701"/>
                    <a:pt x="2469" y="1"/>
                    <a:pt x="1601"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64"/>
            <p:cNvSpPr/>
            <p:nvPr/>
          </p:nvSpPr>
          <p:spPr>
            <a:xfrm flipH="1">
              <a:off x="685112" y="1468453"/>
              <a:ext cx="586397" cy="876136"/>
            </a:xfrm>
            <a:custGeom>
              <a:avLst/>
              <a:gdLst/>
              <a:ahLst/>
              <a:cxnLst/>
              <a:rect l="l" t="t" r="r" b="b"/>
              <a:pathLst>
                <a:path w="19915" h="29755" extrusionOk="0">
                  <a:moveTo>
                    <a:pt x="6705" y="0"/>
                  </a:moveTo>
                  <a:lnTo>
                    <a:pt x="6705" y="13677"/>
                  </a:lnTo>
                  <a:cubicBezTo>
                    <a:pt x="2803" y="14944"/>
                    <a:pt x="1" y="18380"/>
                    <a:pt x="1" y="22450"/>
                  </a:cubicBezTo>
                  <a:cubicBezTo>
                    <a:pt x="1" y="27553"/>
                    <a:pt x="4437" y="29755"/>
                    <a:pt x="9941" y="29755"/>
                  </a:cubicBezTo>
                  <a:cubicBezTo>
                    <a:pt x="15445" y="29755"/>
                    <a:pt x="19915" y="27553"/>
                    <a:pt x="19915" y="22450"/>
                  </a:cubicBezTo>
                  <a:cubicBezTo>
                    <a:pt x="19915" y="18380"/>
                    <a:pt x="17080" y="14944"/>
                    <a:pt x="13177" y="13677"/>
                  </a:cubicBezTo>
                  <a:lnTo>
                    <a:pt x="131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64"/>
            <p:cNvSpPr/>
            <p:nvPr/>
          </p:nvSpPr>
          <p:spPr>
            <a:xfrm flipH="1">
              <a:off x="754838" y="2006089"/>
              <a:ext cx="447917" cy="281553"/>
            </a:xfrm>
            <a:custGeom>
              <a:avLst/>
              <a:gdLst/>
              <a:ahLst/>
              <a:cxnLst/>
              <a:rect l="l" t="t" r="r" b="b"/>
              <a:pathLst>
                <a:path w="15212" h="9562" extrusionOk="0">
                  <a:moveTo>
                    <a:pt x="2074" y="0"/>
                  </a:moveTo>
                  <a:cubicBezTo>
                    <a:pt x="1795" y="0"/>
                    <a:pt x="1526" y="8"/>
                    <a:pt x="1268" y="21"/>
                  </a:cubicBezTo>
                  <a:cubicBezTo>
                    <a:pt x="468" y="1155"/>
                    <a:pt x="1" y="2523"/>
                    <a:pt x="1" y="3957"/>
                  </a:cubicBezTo>
                  <a:cubicBezTo>
                    <a:pt x="1" y="7860"/>
                    <a:pt x="3403" y="9561"/>
                    <a:pt x="7606" y="9561"/>
                  </a:cubicBezTo>
                  <a:cubicBezTo>
                    <a:pt x="11809" y="9561"/>
                    <a:pt x="15212" y="7860"/>
                    <a:pt x="15212" y="3957"/>
                  </a:cubicBezTo>
                  <a:cubicBezTo>
                    <a:pt x="15212" y="3023"/>
                    <a:pt x="15011" y="2122"/>
                    <a:pt x="14678" y="1322"/>
                  </a:cubicBezTo>
                  <a:cubicBezTo>
                    <a:pt x="13736" y="1684"/>
                    <a:pt x="12717" y="1918"/>
                    <a:pt x="11629" y="1918"/>
                  </a:cubicBezTo>
                  <a:cubicBezTo>
                    <a:pt x="10712" y="1918"/>
                    <a:pt x="9747" y="1752"/>
                    <a:pt x="8740" y="1355"/>
                  </a:cubicBezTo>
                  <a:cubicBezTo>
                    <a:pt x="6167" y="314"/>
                    <a:pt x="3894" y="0"/>
                    <a:pt x="2074" y="0"/>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64"/>
            <p:cNvSpPr/>
            <p:nvPr/>
          </p:nvSpPr>
          <p:spPr>
            <a:xfrm flipH="1">
              <a:off x="847178" y="1408532"/>
              <a:ext cx="263238" cy="100201"/>
            </a:xfrm>
            <a:custGeom>
              <a:avLst/>
              <a:gdLst/>
              <a:ahLst/>
              <a:cxnLst/>
              <a:rect l="l" t="t" r="r" b="b"/>
              <a:pathLst>
                <a:path w="8940" h="3403" extrusionOk="0">
                  <a:moveTo>
                    <a:pt x="0" y="0"/>
                  </a:moveTo>
                  <a:lnTo>
                    <a:pt x="0" y="3403"/>
                  </a:lnTo>
                  <a:lnTo>
                    <a:pt x="8940" y="3403"/>
                  </a:lnTo>
                  <a:lnTo>
                    <a:pt x="89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64"/>
            <p:cNvSpPr/>
            <p:nvPr/>
          </p:nvSpPr>
          <p:spPr>
            <a:xfrm flipH="1">
              <a:off x="1060301" y="1419339"/>
              <a:ext cx="8863" cy="76645"/>
            </a:xfrm>
            <a:custGeom>
              <a:avLst/>
              <a:gdLst/>
              <a:ahLst/>
              <a:cxnLst/>
              <a:rect l="l" t="t" r="r" b="b"/>
              <a:pathLst>
                <a:path w="301" h="2603" extrusionOk="0">
                  <a:moveTo>
                    <a:pt x="134" y="0"/>
                  </a:moveTo>
                  <a:cubicBezTo>
                    <a:pt x="67" y="0"/>
                    <a:pt x="0" y="67"/>
                    <a:pt x="0" y="167"/>
                  </a:cubicBezTo>
                  <a:lnTo>
                    <a:pt x="0" y="2435"/>
                  </a:lnTo>
                  <a:cubicBezTo>
                    <a:pt x="0" y="2502"/>
                    <a:pt x="67" y="2602"/>
                    <a:pt x="134" y="2602"/>
                  </a:cubicBezTo>
                  <a:cubicBezTo>
                    <a:pt x="234" y="2602"/>
                    <a:pt x="300" y="2502"/>
                    <a:pt x="300" y="2435"/>
                  </a:cubicBezTo>
                  <a:lnTo>
                    <a:pt x="300" y="167"/>
                  </a:lnTo>
                  <a:cubicBezTo>
                    <a:pt x="300"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64"/>
            <p:cNvSpPr/>
            <p:nvPr/>
          </p:nvSpPr>
          <p:spPr>
            <a:xfrm flipH="1">
              <a:off x="1002353" y="1419339"/>
              <a:ext cx="9864" cy="76645"/>
            </a:xfrm>
            <a:custGeom>
              <a:avLst/>
              <a:gdLst/>
              <a:ahLst/>
              <a:cxnLst/>
              <a:rect l="l" t="t" r="r" b="b"/>
              <a:pathLst>
                <a:path w="335" h="2603" extrusionOk="0">
                  <a:moveTo>
                    <a:pt x="168" y="0"/>
                  </a:moveTo>
                  <a:cubicBezTo>
                    <a:pt x="68" y="0"/>
                    <a:pt x="1" y="67"/>
                    <a:pt x="1" y="167"/>
                  </a:cubicBezTo>
                  <a:lnTo>
                    <a:pt x="1" y="2435"/>
                  </a:lnTo>
                  <a:cubicBezTo>
                    <a:pt x="1" y="2502"/>
                    <a:pt x="68" y="2602"/>
                    <a:pt x="168" y="2602"/>
                  </a:cubicBezTo>
                  <a:cubicBezTo>
                    <a:pt x="234" y="2602"/>
                    <a:pt x="335" y="2502"/>
                    <a:pt x="335" y="2435"/>
                  </a:cubicBezTo>
                  <a:lnTo>
                    <a:pt x="335" y="167"/>
                  </a:lnTo>
                  <a:cubicBezTo>
                    <a:pt x="335"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64"/>
            <p:cNvSpPr/>
            <p:nvPr/>
          </p:nvSpPr>
          <p:spPr>
            <a:xfrm flipH="1">
              <a:off x="945377" y="1419339"/>
              <a:ext cx="8863" cy="76645"/>
            </a:xfrm>
            <a:custGeom>
              <a:avLst/>
              <a:gdLst/>
              <a:ahLst/>
              <a:cxnLst/>
              <a:rect l="l" t="t" r="r" b="b"/>
              <a:pathLst>
                <a:path w="301" h="2603" extrusionOk="0">
                  <a:moveTo>
                    <a:pt x="133" y="0"/>
                  </a:moveTo>
                  <a:cubicBezTo>
                    <a:pt x="67" y="0"/>
                    <a:pt x="0" y="67"/>
                    <a:pt x="0" y="167"/>
                  </a:cubicBezTo>
                  <a:lnTo>
                    <a:pt x="0" y="2435"/>
                  </a:lnTo>
                  <a:cubicBezTo>
                    <a:pt x="0" y="2502"/>
                    <a:pt x="67" y="2602"/>
                    <a:pt x="133" y="2602"/>
                  </a:cubicBezTo>
                  <a:cubicBezTo>
                    <a:pt x="234" y="2602"/>
                    <a:pt x="300" y="2502"/>
                    <a:pt x="300" y="2435"/>
                  </a:cubicBezTo>
                  <a:lnTo>
                    <a:pt x="300" y="167"/>
                  </a:lnTo>
                  <a:cubicBezTo>
                    <a:pt x="300" y="67"/>
                    <a:pt x="234" y="0"/>
                    <a:pt x="13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64"/>
            <p:cNvSpPr/>
            <p:nvPr/>
          </p:nvSpPr>
          <p:spPr>
            <a:xfrm flipH="1">
              <a:off x="887429" y="1419339"/>
              <a:ext cx="9864" cy="76645"/>
            </a:xfrm>
            <a:custGeom>
              <a:avLst/>
              <a:gdLst/>
              <a:ahLst/>
              <a:cxnLst/>
              <a:rect l="l" t="t" r="r" b="b"/>
              <a:pathLst>
                <a:path w="335" h="2603" extrusionOk="0">
                  <a:moveTo>
                    <a:pt x="168" y="0"/>
                  </a:moveTo>
                  <a:cubicBezTo>
                    <a:pt x="67" y="0"/>
                    <a:pt x="1" y="67"/>
                    <a:pt x="1" y="167"/>
                  </a:cubicBezTo>
                  <a:lnTo>
                    <a:pt x="1" y="2435"/>
                  </a:lnTo>
                  <a:cubicBezTo>
                    <a:pt x="1" y="2502"/>
                    <a:pt x="67" y="2602"/>
                    <a:pt x="168" y="2602"/>
                  </a:cubicBezTo>
                  <a:cubicBezTo>
                    <a:pt x="234" y="2602"/>
                    <a:pt x="334" y="2502"/>
                    <a:pt x="301" y="2435"/>
                  </a:cubicBezTo>
                  <a:lnTo>
                    <a:pt x="301" y="167"/>
                  </a:lnTo>
                  <a:cubicBezTo>
                    <a:pt x="301"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64"/>
            <p:cNvSpPr/>
            <p:nvPr/>
          </p:nvSpPr>
          <p:spPr>
            <a:xfrm flipH="1">
              <a:off x="652694" y="1646212"/>
              <a:ext cx="771047" cy="81563"/>
            </a:xfrm>
            <a:custGeom>
              <a:avLst/>
              <a:gdLst/>
              <a:ahLst/>
              <a:cxnLst/>
              <a:rect l="l" t="t" r="r" b="b"/>
              <a:pathLst>
                <a:path w="26186" h="2770" extrusionOk="0">
                  <a:moveTo>
                    <a:pt x="0" y="1"/>
                  </a:moveTo>
                  <a:lnTo>
                    <a:pt x="0" y="2769"/>
                  </a:lnTo>
                  <a:lnTo>
                    <a:pt x="26186" y="2769"/>
                  </a:lnTo>
                  <a:lnTo>
                    <a:pt x="26186"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64"/>
            <p:cNvSpPr/>
            <p:nvPr/>
          </p:nvSpPr>
          <p:spPr>
            <a:xfrm flipH="1">
              <a:off x="1074051" y="1628545"/>
              <a:ext cx="36365" cy="116897"/>
            </a:xfrm>
            <a:custGeom>
              <a:avLst/>
              <a:gdLst/>
              <a:ahLst/>
              <a:cxnLst/>
              <a:rect l="l" t="t" r="r" b="b"/>
              <a:pathLst>
                <a:path w="1235" h="3970" extrusionOk="0">
                  <a:moveTo>
                    <a:pt x="0" y="0"/>
                  </a:moveTo>
                  <a:lnTo>
                    <a:pt x="0" y="3970"/>
                  </a:lnTo>
                  <a:lnTo>
                    <a:pt x="1234" y="3970"/>
                  </a:lnTo>
                  <a:lnTo>
                    <a:pt x="123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64"/>
            <p:cNvSpPr/>
            <p:nvPr/>
          </p:nvSpPr>
          <p:spPr>
            <a:xfrm flipH="1">
              <a:off x="847178" y="1628545"/>
              <a:ext cx="36365" cy="116897"/>
            </a:xfrm>
            <a:custGeom>
              <a:avLst/>
              <a:gdLst/>
              <a:ahLst/>
              <a:cxnLst/>
              <a:rect l="l" t="t" r="r" b="b"/>
              <a:pathLst>
                <a:path w="1235" h="3970" extrusionOk="0">
                  <a:moveTo>
                    <a:pt x="1" y="0"/>
                  </a:moveTo>
                  <a:lnTo>
                    <a:pt x="1" y="3970"/>
                  </a:lnTo>
                  <a:lnTo>
                    <a:pt x="1235" y="3970"/>
                  </a:lnTo>
                  <a:lnTo>
                    <a:pt x="1235"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64"/>
            <p:cNvSpPr/>
            <p:nvPr/>
          </p:nvSpPr>
          <p:spPr>
            <a:xfrm flipH="1">
              <a:off x="1267535" y="1577458"/>
              <a:ext cx="219071" cy="219071"/>
            </a:xfrm>
            <a:custGeom>
              <a:avLst/>
              <a:gdLst/>
              <a:ahLst/>
              <a:cxnLst/>
              <a:rect l="l" t="t" r="r" b="b"/>
              <a:pathLst>
                <a:path w="7440" h="7440" extrusionOk="0">
                  <a:moveTo>
                    <a:pt x="3736" y="1"/>
                  </a:moveTo>
                  <a:cubicBezTo>
                    <a:pt x="1668" y="1"/>
                    <a:pt x="0" y="1669"/>
                    <a:pt x="0" y="3737"/>
                  </a:cubicBezTo>
                  <a:cubicBezTo>
                    <a:pt x="0" y="5772"/>
                    <a:pt x="1668" y="7439"/>
                    <a:pt x="3736" y="7439"/>
                  </a:cubicBezTo>
                  <a:cubicBezTo>
                    <a:pt x="5771" y="7439"/>
                    <a:pt x="7439" y="5772"/>
                    <a:pt x="7439" y="3737"/>
                  </a:cubicBezTo>
                  <a:cubicBezTo>
                    <a:pt x="7439" y="1669"/>
                    <a:pt x="5771" y="1"/>
                    <a:pt x="3736"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64"/>
            <p:cNvSpPr/>
            <p:nvPr/>
          </p:nvSpPr>
          <p:spPr>
            <a:xfrm flipH="1">
              <a:off x="1329428" y="1640323"/>
              <a:ext cx="94312" cy="94312"/>
            </a:xfrm>
            <a:custGeom>
              <a:avLst/>
              <a:gdLst/>
              <a:ahLst/>
              <a:cxnLst/>
              <a:rect l="l" t="t" r="r" b="b"/>
              <a:pathLst>
                <a:path w="3203" h="3203" extrusionOk="0">
                  <a:moveTo>
                    <a:pt x="1601" y="1"/>
                  </a:moveTo>
                  <a:cubicBezTo>
                    <a:pt x="701" y="1"/>
                    <a:pt x="0" y="701"/>
                    <a:pt x="0" y="1602"/>
                  </a:cubicBezTo>
                  <a:cubicBezTo>
                    <a:pt x="0" y="2469"/>
                    <a:pt x="701" y="3203"/>
                    <a:pt x="1601" y="3203"/>
                  </a:cubicBezTo>
                  <a:cubicBezTo>
                    <a:pt x="2469" y="3203"/>
                    <a:pt x="3203" y="2469"/>
                    <a:pt x="3203" y="1602"/>
                  </a:cubicBezTo>
                  <a:cubicBezTo>
                    <a:pt x="3203" y="701"/>
                    <a:pt x="2469" y="1"/>
                    <a:pt x="1601"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0" name="Google Shape;2560;p64"/>
          <p:cNvGrpSpPr/>
          <p:nvPr/>
        </p:nvGrpSpPr>
        <p:grpSpPr>
          <a:xfrm>
            <a:off x="6803359" y="3863366"/>
            <a:ext cx="1402266" cy="1188395"/>
            <a:chOff x="6380109" y="3870441"/>
            <a:chExt cx="1402266" cy="1188395"/>
          </a:xfrm>
        </p:grpSpPr>
        <p:sp>
          <p:nvSpPr>
            <p:cNvPr id="2561" name="Google Shape;2561;p64"/>
            <p:cNvSpPr/>
            <p:nvPr/>
          </p:nvSpPr>
          <p:spPr>
            <a:xfrm flipH="1">
              <a:off x="7435115" y="3883061"/>
              <a:ext cx="134588" cy="142774"/>
            </a:xfrm>
            <a:custGeom>
              <a:avLst/>
              <a:gdLst/>
              <a:ahLst/>
              <a:cxnLst/>
              <a:rect l="l" t="t" r="r" b="b"/>
              <a:pathLst>
                <a:path w="3946" h="4186" extrusionOk="0">
                  <a:moveTo>
                    <a:pt x="1" y="0"/>
                  </a:moveTo>
                  <a:lnTo>
                    <a:pt x="242" y="3550"/>
                  </a:lnTo>
                  <a:cubicBezTo>
                    <a:pt x="264" y="3901"/>
                    <a:pt x="571" y="4186"/>
                    <a:pt x="921" y="4186"/>
                  </a:cubicBezTo>
                  <a:lnTo>
                    <a:pt x="3047" y="4186"/>
                  </a:lnTo>
                  <a:cubicBezTo>
                    <a:pt x="3398" y="4186"/>
                    <a:pt x="3705" y="3901"/>
                    <a:pt x="3727" y="3550"/>
                  </a:cubicBezTo>
                  <a:lnTo>
                    <a:pt x="3946"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64"/>
            <p:cNvSpPr/>
            <p:nvPr/>
          </p:nvSpPr>
          <p:spPr>
            <a:xfrm flipH="1">
              <a:off x="7435115" y="3870441"/>
              <a:ext cx="134588" cy="24933"/>
            </a:xfrm>
            <a:custGeom>
              <a:avLst/>
              <a:gdLst/>
              <a:ahLst/>
              <a:cxnLst/>
              <a:rect l="l" t="t" r="r" b="b"/>
              <a:pathLst>
                <a:path w="3946" h="731" extrusionOk="0">
                  <a:moveTo>
                    <a:pt x="1978" y="0"/>
                  </a:moveTo>
                  <a:cubicBezTo>
                    <a:pt x="1394" y="0"/>
                    <a:pt x="717" y="93"/>
                    <a:pt x="1" y="370"/>
                  </a:cubicBezTo>
                  <a:cubicBezTo>
                    <a:pt x="1" y="370"/>
                    <a:pt x="605" y="731"/>
                    <a:pt x="1774" y="731"/>
                  </a:cubicBezTo>
                  <a:cubicBezTo>
                    <a:pt x="2358" y="731"/>
                    <a:pt x="3084" y="641"/>
                    <a:pt x="3946" y="370"/>
                  </a:cubicBezTo>
                  <a:cubicBezTo>
                    <a:pt x="3946" y="370"/>
                    <a:pt x="3147" y="0"/>
                    <a:pt x="197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64"/>
            <p:cNvSpPr/>
            <p:nvPr/>
          </p:nvSpPr>
          <p:spPr>
            <a:xfrm flipH="1">
              <a:off x="7539757" y="3912939"/>
              <a:ext cx="14223" cy="14257"/>
            </a:xfrm>
            <a:custGeom>
              <a:avLst/>
              <a:gdLst/>
              <a:ahLst/>
              <a:cxnLst/>
              <a:rect l="l" t="t" r="r" b="b"/>
              <a:pathLst>
                <a:path w="417" h="418" extrusionOk="0">
                  <a:moveTo>
                    <a:pt x="197" y="1"/>
                  </a:moveTo>
                  <a:cubicBezTo>
                    <a:pt x="88" y="1"/>
                    <a:pt x="0" y="88"/>
                    <a:pt x="0" y="198"/>
                  </a:cubicBezTo>
                  <a:cubicBezTo>
                    <a:pt x="0" y="308"/>
                    <a:pt x="88" y="417"/>
                    <a:pt x="197" y="417"/>
                  </a:cubicBezTo>
                  <a:cubicBezTo>
                    <a:pt x="329" y="417"/>
                    <a:pt x="417" y="308"/>
                    <a:pt x="417" y="198"/>
                  </a:cubicBezTo>
                  <a:cubicBezTo>
                    <a:pt x="417" y="88"/>
                    <a:pt x="329" y="1"/>
                    <a:pt x="197"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64"/>
            <p:cNvSpPr/>
            <p:nvPr/>
          </p:nvSpPr>
          <p:spPr>
            <a:xfrm flipH="1">
              <a:off x="7482183" y="3915190"/>
              <a:ext cx="23227" cy="23193"/>
            </a:xfrm>
            <a:custGeom>
              <a:avLst/>
              <a:gdLst/>
              <a:ahLst/>
              <a:cxnLst/>
              <a:rect l="l" t="t" r="r" b="b"/>
              <a:pathLst>
                <a:path w="681" h="680" extrusionOk="0">
                  <a:moveTo>
                    <a:pt x="351" y="1"/>
                  </a:moveTo>
                  <a:cubicBezTo>
                    <a:pt x="154" y="1"/>
                    <a:pt x="1" y="154"/>
                    <a:pt x="1" y="351"/>
                  </a:cubicBezTo>
                  <a:cubicBezTo>
                    <a:pt x="1" y="527"/>
                    <a:pt x="154" y="680"/>
                    <a:pt x="351" y="680"/>
                  </a:cubicBezTo>
                  <a:cubicBezTo>
                    <a:pt x="527" y="680"/>
                    <a:pt x="680" y="527"/>
                    <a:pt x="680" y="351"/>
                  </a:cubicBezTo>
                  <a:cubicBezTo>
                    <a:pt x="680" y="154"/>
                    <a:pt x="527" y="1"/>
                    <a:pt x="35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64"/>
            <p:cNvSpPr/>
            <p:nvPr/>
          </p:nvSpPr>
          <p:spPr>
            <a:xfrm flipH="1">
              <a:off x="7529286" y="3960041"/>
              <a:ext cx="8254" cy="9004"/>
            </a:xfrm>
            <a:custGeom>
              <a:avLst/>
              <a:gdLst/>
              <a:ahLst/>
              <a:cxnLst/>
              <a:rect l="l" t="t" r="r" b="b"/>
              <a:pathLst>
                <a:path w="242" h="264" extrusionOk="0">
                  <a:moveTo>
                    <a:pt x="132" y="0"/>
                  </a:moveTo>
                  <a:cubicBezTo>
                    <a:pt x="44" y="0"/>
                    <a:pt x="0" y="66"/>
                    <a:pt x="0" y="132"/>
                  </a:cubicBezTo>
                  <a:cubicBezTo>
                    <a:pt x="0" y="198"/>
                    <a:pt x="44" y="263"/>
                    <a:pt x="132" y="263"/>
                  </a:cubicBezTo>
                  <a:cubicBezTo>
                    <a:pt x="198" y="263"/>
                    <a:pt x="241" y="198"/>
                    <a:pt x="241" y="132"/>
                  </a:cubicBezTo>
                  <a:cubicBezTo>
                    <a:pt x="241" y="66"/>
                    <a:pt x="198" y="0"/>
                    <a:pt x="13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64"/>
            <p:cNvSpPr/>
            <p:nvPr/>
          </p:nvSpPr>
          <p:spPr>
            <a:xfrm flipH="1">
              <a:off x="7456023" y="3915190"/>
              <a:ext cx="9004" cy="9004"/>
            </a:xfrm>
            <a:custGeom>
              <a:avLst/>
              <a:gdLst/>
              <a:ahLst/>
              <a:cxnLst/>
              <a:rect l="l" t="t" r="r" b="b"/>
              <a:pathLst>
                <a:path w="264" h="264" extrusionOk="0">
                  <a:moveTo>
                    <a:pt x="132" y="1"/>
                  </a:moveTo>
                  <a:cubicBezTo>
                    <a:pt x="66" y="1"/>
                    <a:pt x="0" y="66"/>
                    <a:pt x="0" y="132"/>
                  </a:cubicBezTo>
                  <a:cubicBezTo>
                    <a:pt x="0" y="198"/>
                    <a:pt x="66" y="264"/>
                    <a:pt x="132" y="264"/>
                  </a:cubicBezTo>
                  <a:cubicBezTo>
                    <a:pt x="197" y="264"/>
                    <a:pt x="263" y="198"/>
                    <a:pt x="263" y="132"/>
                  </a:cubicBezTo>
                  <a:cubicBezTo>
                    <a:pt x="263" y="66"/>
                    <a:pt x="197"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64"/>
            <p:cNvSpPr/>
            <p:nvPr/>
          </p:nvSpPr>
          <p:spPr>
            <a:xfrm flipH="1">
              <a:off x="7464993" y="3960041"/>
              <a:ext cx="14257" cy="14223"/>
            </a:xfrm>
            <a:custGeom>
              <a:avLst/>
              <a:gdLst/>
              <a:ahLst/>
              <a:cxnLst/>
              <a:rect l="l" t="t" r="r" b="b"/>
              <a:pathLst>
                <a:path w="418" h="417" extrusionOk="0">
                  <a:moveTo>
                    <a:pt x="220" y="0"/>
                  </a:moveTo>
                  <a:cubicBezTo>
                    <a:pt x="88" y="0"/>
                    <a:pt x="1" y="88"/>
                    <a:pt x="1" y="198"/>
                  </a:cubicBezTo>
                  <a:cubicBezTo>
                    <a:pt x="1" y="329"/>
                    <a:pt x="88" y="417"/>
                    <a:pt x="220" y="417"/>
                  </a:cubicBezTo>
                  <a:cubicBezTo>
                    <a:pt x="329" y="417"/>
                    <a:pt x="417" y="329"/>
                    <a:pt x="417" y="198"/>
                  </a:cubicBezTo>
                  <a:cubicBezTo>
                    <a:pt x="417" y="88"/>
                    <a:pt x="329" y="0"/>
                    <a:pt x="22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64"/>
            <p:cNvSpPr/>
            <p:nvPr/>
          </p:nvSpPr>
          <p:spPr>
            <a:xfrm flipH="1">
              <a:off x="7502375" y="3983951"/>
              <a:ext cx="22477" cy="23227"/>
            </a:xfrm>
            <a:custGeom>
              <a:avLst/>
              <a:gdLst/>
              <a:ahLst/>
              <a:cxnLst/>
              <a:rect l="l" t="t" r="r" b="b"/>
              <a:pathLst>
                <a:path w="659" h="681" extrusionOk="0">
                  <a:moveTo>
                    <a:pt x="330" y="1"/>
                  </a:moveTo>
                  <a:cubicBezTo>
                    <a:pt x="154" y="1"/>
                    <a:pt x="1" y="154"/>
                    <a:pt x="1" y="351"/>
                  </a:cubicBezTo>
                  <a:cubicBezTo>
                    <a:pt x="1" y="527"/>
                    <a:pt x="154" y="680"/>
                    <a:pt x="330" y="680"/>
                  </a:cubicBezTo>
                  <a:cubicBezTo>
                    <a:pt x="505" y="680"/>
                    <a:pt x="658" y="527"/>
                    <a:pt x="658" y="351"/>
                  </a:cubicBezTo>
                  <a:cubicBezTo>
                    <a:pt x="658" y="154"/>
                    <a:pt x="505" y="1"/>
                    <a:pt x="33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64"/>
            <p:cNvSpPr/>
            <p:nvPr/>
          </p:nvSpPr>
          <p:spPr>
            <a:xfrm flipH="1">
              <a:off x="7460525" y="3994422"/>
              <a:ext cx="9004" cy="9004"/>
            </a:xfrm>
            <a:custGeom>
              <a:avLst/>
              <a:gdLst/>
              <a:ahLst/>
              <a:cxnLst/>
              <a:rect l="l" t="t" r="r" b="b"/>
              <a:pathLst>
                <a:path w="264" h="264" extrusionOk="0">
                  <a:moveTo>
                    <a:pt x="132" y="1"/>
                  </a:moveTo>
                  <a:cubicBezTo>
                    <a:pt x="66" y="1"/>
                    <a:pt x="1" y="44"/>
                    <a:pt x="1" y="132"/>
                  </a:cubicBezTo>
                  <a:cubicBezTo>
                    <a:pt x="1" y="198"/>
                    <a:pt x="66" y="264"/>
                    <a:pt x="132" y="264"/>
                  </a:cubicBezTo>
                  <a:cubicBezTo>
                    <a:pt x="198" y="264"/>
                    <a:pt x="264" y="198"/>
                    <a:pt x="264" y="132"/>
                  </a:cubicBezTo>
                  <a:cubicBezTo>
                    <a:pt x="264" y="44"/>
                    <a:pt x="198"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64"/>
            <p:cNvSpPr/>
            <p:nvPr/>
          </p:nvSpPr>
          <p:spPr>
            <a:xfrm flipH="1">
              <a:off x="7424644" y="3982450"/>
              <a:ext cx="154746" cy="941845"/>
            </a:xfrm>
            <a:custGeom>
              <a:avLst/>
              <a:gdLst/>
              <a:ahLst/>
              <a:cxnLst/>
              <a:rect l="l" t="t" r="r" b="b"/>
              <a:pathLst>
                <a:path w="4537" h="27614" extrusionOk="0">
                  <a:moveTo>
                    <a:pt x="0" y="1"/>
                  </a:moveTo>
                  <a:lnTo>
                    <a:pt x="0" y="25159"/>
                  </a:lnTo>
                  <a:cubicBezTo>
                    <a:pt x="0" y="26496"/>
                    <a:pt x="1008" y="27614"/>
                    <a:pt x="2257" y="27614"/>
                  </a:cubicBezTo>
                  <a:cubicBezTo>
                    <a:pt x="3507" y="27614"/>
                    <a:pt x="4537" y="26496"/>
                    <a:pt x="4537" y="25159"/>
                  </a:cubicBezTo>
                  <a:lnTo>
                    <a:pt x="45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64"/>
            <p:cNvSpPr/>
            <p:nvPr/>
          </p:nvSpPr>
          <p:spPr>
            <a:xfrm flipH="1">
              <a:off x="7441834" y="4249512"/>
              <a:ext cx="121116" cy="582863"/>
            </a:xfrm>
            <a:custGeom>
              <a:avLst/>
              <a:gdLst/>
              <a:ahLst/>
              <a:cxnLst/>
              <a:rect l="l" t="t" r="r" b="b"/>
              <a:pathLst>
                <a:path w="3551" h="17089" extrusionOk="0">
                  <a:moveTo>
                    <a:pt x="321" y="1"/>
                  </a:moveTo>
                  <a:cubicBezTo>
                    <a:pt x="208" y="1"/>
                    <a:pt x="101" y="6"/>
                    <a:pt x="0" y="16"/>
                  </a:cubicBezTo>
                  <a:lnTo>
                    <a:pt x="0" y="15138"/>
                  </a:lnTo>
                  <a:cubicBezTo>
                    <a:pt x="0" y="16212"/>
                    <a:pt x="811" y="17088"/>
                    <a:pt x="1775" y="17088"/>
                  </a:cubicBezTo>
                  <a:cubicBezTo>
                    <a:pt x="2762" y="17088"/>
                    <a:pt x="3550" y="16212"/>
                    <a:pt x="3550" y="15138"/>
                  </a:cubicBezTo>
                  <a:lnTo>
                    <a:pt x="3550" y="236"/>
                  </a:lnTo>
                  <a:cubicBezTo>
                    <a:pt x="3302" y="315"/>
                    <a:pt x="3019" y="365"/>
                    <a:pt x="2699" y="365"/>
                  </a:cubicBezTo>
                  <a:cubicBezTo>
                    <a:pt x="2396" y="365"/>
                    <a:pt x="2060" y="320"/>
                    <a:pt x="1688" y="214"/>
                  </a:cubicBezTo>
                  <a:cubicBezTo>
                    <a:pt x="1148" y="62"/>
                    <a:pt x="699" y="1"/>
                    <a:pt x="3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64"/>
            <p:cNvSpPr/>
            <p:nvPr/>
          </p:nvSpPr>
          <p:spPr>
            <a:xfrm flipH="1">
              <a:off x="7154819" y="3883061"/>
              <a:ext cx="134554" cy="142774"/>
            </a:xfrm>
            <a:custGeom>
              <a:avLst/>
              <a:gdLst/>
              <a:ahLst/>
              <a:cxnLst/>
              <a:rect l="l" t="t" r="r" b="b"/>
              <a:pathLst>
                <a:path w="3945" h="4186" extrusionOk="0">
                  <a:moveTo>
                    <a:pt x="0" y="0"/>
                  </a:moveTo>
                  <a:lnTo>
                    <a:pt x="241" y="3550"/>
                  </a:lnTo>
                  <a:cubicBezTo>
                    <a:pt x="263" y="3901"/>
                    <a:pt x="570" y="4186"/>
                    <a:pt x="921" y="4186"/>
                  </a:cubicBezTo>
                  <a:lnTo>
                    <a:pt x="3046" y="4186"/>
                  </a:lnTo>
                  <a:cubicBezTo>
                    <a:pt x="3397" y="4186"/>
                    <a:pt x="3704" y="3901"/>
                    <a:pt x="3726" y="3550"/>
                  </a:cubicBezTo>
                  <a:lnTo>
                    <a:pt x="3945"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64"/>
            <p:cNvSpPr/>
            <p:nvPr/>
          </p:nvSpPr>
          <p:spPr>
            <a:xfrm flipH="1">
              <a:off x="7154819" y="3870441"/>
              <a:ext cx="134554" cy="24933"/>
            </a:xfrm>
            <a:custGeom>
              <a:avLst/>
              <a:gdLst/>
              <a:ahLst/>
              <a:cxnLst/>
              <a:rect l="l" t="t" r="r" b="b"/>
              <a:pathLst>
                <a:path w="3945" h="731" extrusionOk="0">
                  <a:moveTo>
                    <a:pt x="1977" y="0"/>
                  </a:moveTo>
                  <a:cubicBezTo>
                    <a:pt x="1393" y="0"/>
                    <a:pt x="716" y="93"/>
                    <a:pt x="0" y="370"/>
                  </a:cubicBezTo>
                  <a:cubicBezTo>
                    <a:pt x="0" y="370"/>
                    <a:pt x="604" y="731"/>
                    <a:pt x="1773" y="731"/>
                  </a:cubicBezTo>
                  <a:cubicBezTo>
                    <a:pt x="2357" y="731"/>
                    <a:pt x="3083" y="641"/>
                    <a:pt x="3945" y="370"/>
                  </a:cubicBezTo>
                  <a:cubicBezTo>
                    <a:pt x="3945" y="370"/>
                    <a:pt x="3146" y="0"/>
                    <a:pt x="197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64"/>
            <p:cNvSpPr/>
            <p:nvPr/>
          </p:nvSpPr>
          <p:spPr>
            <a:xfrm flipH="1">
              <a:off x="7259461" y="3912939"/>
              <a:ext cx="14223" cy="14257"/>
            </a:xfrm>
            <a:custGeom>
              <a:avLst/>
              <a:gdLst/>
              <a:ahLst/>
              <a:cxnLst/>
              <a:rect l="l" t="t" r="r" b="b"/>
              <a:pathLst>
                <a:path w="417" h="418" extrusionOk="0">
                  <a:moveTo>
                    <a:pt x="198" y="1"/>
                  </a:moveTo>
                  <a:cubicBezTo>
                    <a:pt x="88" y="1"/>
                    <a:pt x="0" y="88"/>
                    <a:pt x="0" y="198"/>
                  </a:cubicBezTo>
                  <a:cubicBezTo>
                    <a:pt x="0" y="308"/>
                    <a:pt x="88" y="417"/>
                    <a:pt x="198" y="417"/>
                  </a:cubicBezTo>
                  <a:cubicBezTo>
                    <a:pt x="329" y="417"/>
                    <a:pt x="417" y="308"/>
                    <a:pt x="417" y="198"/>
                  </a:cubicBezTo>
                  <a:cubicBezTo>
                    <a:pt x="417" y="88"/>
                    <a:pt x="329" y="1"/>
                    <a:pt x="19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64"/>
            <p:cNvSpPr/>
            <p:nvPr/>
          </p:nvSpPr>
          <p:spPr>
            <a:xfrm flipH="1">
              <a:off x="7201888" y="3915190"/>
              <a:ext cx="23227" cy="23193"/>
            </a:xfrm>
            <a:custGeom>
              <a:avLst/>
              <a:gdLst/>
              <a:ahLst/>
              <a:cxnLst/>
              <a:rect l="l" t="t" r="r" b="b"/>
              <a:pathLst>
                <a:path w="681" h="680" extrusionOk="0">
                  <a:moveTo>
                    <a:pt x="351" y="1"/>
                  </a:moveTo>
                  <a:cubicBezTo>
                    <a:pt x="154" y="1"/>
                    <a:pt x="1" y="154"/>
                    <a:pt x="1" y="351"/>
                  </a:cubicBezTo>
                  <a:cubicBezTo>
                    <a:pt x="1" y="527"/>
                    <a:pt x="154" y="680"/>
                    <a:pt x="351" y="680"/>
                  </a:cubicBezTo>
                  <a:cubicBezTo>
                    <a:pt x="527" y="680"/>
                    <a:pt x="680" y="527"/>
                    <a:pt x="680" y="351"/>
                  </a:cubicBezTo>
                  <a:cubicBezTo>
                    <a:pt x="680" y="154"/>
                    <a:pt x="527" y="1"/>
                    <a:pt x="35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64"/>
            <p:cNvSpPr/>
            <p:nvPr/>
          </p:nvSpPr>
          <p:spPr>
            <a:xfrm flipH="1">
              <a:off x="7248990" y="3960041"/>
              <a:ext cx="8254" cy="9004"/>
            </a:xfrm>
            <a:custGeom>
              <a:avLst/>
              <a:gdLst/>
              <a:ahLst/>
              <a:cxnLst/>
              <a:rect l="l" t="t" r="r" b="b"/>
              <a:pathLst>
                <a:path w="242" h="264" extrusionOk="0">
                  <a:moveTo>
                    <a:pt x="132" y="0"/>
                  </a:moveTo>
                  <a:cubicBezTo>
                    <a:pt x="44" y="0"/>
                    <a:pt x="0" y="66"/>
                    <a:pt x="0" y="132"/>
                  </a:cubicBezTo>
                  <a:cubicBezTo>
                    <a:pt x="0" y="198"/>
                    <a:pt x="44" y="263"/>
                    <a:pt x="132" y="263"/>
                  </a:cubicBezTo>
                  <a:cubicBezTo>
                    <a:pt x="198" y="263"/>
                    <a:pt x="242" y="198"/>
                    <a:pt x="242" y="132"/>
                  </a:cubicBezTo>
                  <a:cubicBezTo>
                    <a:pt x="242" y="66"/>
                    <a:pt x="198" y="0"/>
                    <a:pt x="13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64"/>
            <p:cNvSpPr/>
            <p:nvPr/>
          </p:nvSpPr>
          <p:spPr>
            <a:xfrm flipH="1">
              <a:off x="7175727" y="3915190"/>
              <a:ext cx="9004" cy="9004"/>
            </a:xfrm>
            <a:custGeom>
              <a:avLst/>
              <a:gdLst/>
              <a:ahLst/>
              <a:cxnLst/>
              <a:rect l="l" t="t" r="r" b="b"/>
              <a:pathLst>
                <a:path w="264" h="264" extrusionOk="0">
                  <a:moveTo>
                    <a:pt x="132" y="1"/>
                  </a:moveTo>
                  <a:cubicBezTo>
                    <a:pt x="66" y="1"/>
                    <a:pt x="0" y="66"/>
                    <a:pt x="0" y="132"/>
                  </a:cubicBezTo>
                  <a:cubicBezTo>
                    <a:pt x="0" y="198"/>
                    <a:pt x="66" y="264"/>
                    <a:pt x="132" y="264"/>
                  </a:cubicBezTo>
                  <a:cubicBezTo>
                    <a:pt x="197" y="264"/>
                    <a:pt x="263" y="198"/>
                    <a:pt x="263" y="132"/>
                  </a:cubicBezTo>
                  <a:cubicBezTo>
                    <a:pt x="263" y="66"/>
                    <a:pt x="197"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64"/>
            <p:cNvSpPr/>
            <p:nvPr/>
          </p:nvSpPr>
          <p:spPr>
            <a:xfrm flipH="1">
              <a:off x="7184697" y="3960041"/>
              <a:ext cx="14257" cy="14223"/>
            </a:xfrm>
            <a:custGeom>
              <a:avLst/>
              <a:gdLst/>
              <a:ahLst/>
              <a:cxnLst/>
              <a:rect l="l" t="t" r="r" b="b"/>
              <a:pathLst>
                <a:path w="418" h="417" extrusionOk="0">
                  <a:moveTo>
                    <a:pt x="220" y="0"/>
                  </a:moveTo>
                  <a:cubicBezTo>
                    <a:pt x="89" y="0"/>
                    <a:pt x="1" y="88"/>
                    <a:pt x="1" y="198"/>
                  </a:cubicBezTo>
                  <a:cubicBezTo>
                    <a:pt x="1" y="329"/>
                    <a:pt x="89" y="417"/>
                    <a:pt x="220" y="417"/>
                  </a:cubicBezTo>
                  <a:cubicBezTo>
                    <a:pt x="330" y="417"/>
                    <a:pt x="417" y="329"/>
                    <a:pt x="417" y="198"/>
                  </a:cubicBezTo>
                  <a:cubicBezTo>
                    <a:pt x="417" y="88"/>
                    <a:pt x="330" y="0"/>
                    <a:pt x="22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64"/>
            <p:cNvSpPr/>
            <p:nvPr/>
          </p:nvSpPr>
          <p:spPr>
            <a:xfrm flipH="1">
              <a:off x="7222079" y="3983951"/>
              <a:ext cx="22443" cy="23227"/>
            </a:xfrm>
            <a:custGeom>
              <a:avLst/>
              <a:gdLst/>
              <a:ahLst/>
              <a:cxnLst/>
              <a:rect l="l" t="t" r="r" b="b"/>
              <a:pathLst>
                <a:path w="658" h="681" extrusionOk="0">
                  <a:moveTo>
                    <a:pt x="329" y="1"/>
                  </a:moveTo>
                  <a:cubicBezTo>
                    <a:pt x="153" y="1"/>
                    <a:pt x="0" y="154"/>
                    <a:pt x="0" y="351"/>
                  </a:cubicBezTo>
                  <a:cubicBezTo>
                    <a:pt x="0" y="527"/>
                    <a:pt x="153" y="680"/>
                    <a:pt x="329" y="680"/>
                  </a:cubicBezTo>
                  <a:cubicBezTo>
                    <a:pt x="504" y="680"/>
                    <a:pt x="657" y="527"/>
                    <a:pt x="657" y="351"/>
                  </a:cubicBezTo>
                  <a:cubicBezTo>
                    <a:pt x="657" y="154"/>
                    <a:pt x="504" y="1"/>
                    <a:pt x="32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64"/>
            <p:cNvSpPr/>
            <p:nvPr/>
          </p:nvSpPr>
          <p:spPr>
            <a:xfrm flipH="1">
              <a:off x="7180229" y="3994422"/>
              <a:ext cx="9004" cy="9004"/>
            </a:xfrm>
            <a:custGeom>
              <a:avLst/>
              <a:gdLst/>
              <a:ahLst/>
              <a:cxnLst/>
              <a:rect l="l" t="t" r="r" b="b"/>
              <a:pathLst>
                <a:path w="264" h="264" extrusionOk="0">
                  <a:moveTo>
                    <a:pt x="132" y="1"/>
                  </a:moveTo>
                  <a:cubicBezTo>
                    <a:pt x="66" y="1"/>
                    <a:pt x="1" y="44"/>
                    <a:pt x="1" y="132"/>
                  </a:cubicBezTo>
                  <a:cubicBezTo>
                    <a:pt x="1" y="198"/>
                    <a:pt x="66" y="264"/>
                    <a:pt x="132" y="264"/>
                  </a:cubicBezTo>
                  <a:cubicBezTo>
                    <a:pt x="198" y="264"/>
                    <a:pt x="264" y="198"/>
                    <a:pt x="264" y="132"/>
                  </a:cubicBezTo>
                  <a:cubicBezTo>
                    <a:pt x="264" y="44"/>
                    <a:pt x="198"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64"/>
            <p:cNvSpPr/>
            <p:nvPr/>
          </p:nvSpPr>
          <p:spPr>
            <a:xfrm flipH="1">
              <a:off x="7144348" y="3982450"/>
              <a:ext cx="154746" cy="941845"/>
            </a:xfrm>
            <a:custGeom>
              <a:avLst/>
              <a:gdLst/>
              <a:ahLst/>
              <a:cxnLst/>
              <a:rect l="l" t="t" r="r" b="b"/>
              <a:pathLst>
                <a:path w="4537" h="27614" extrusionOk="0">
                  <a:moveTo>
                    <a:pt x="0" y="1"/>
                  </a:moveTo>
                  <a:lnTo>
                    <a:pt x="0" y="25159"/>
                  </a:lnTo>
                  <a:cubicBezTo>
                    <a:pt x="0" y="26496"/>
                    <a:pt x="1008" y="27614"/>
                    <a:pt x="2257" y="27614"/>
                  </a:cubicBezTo>
                  <a:cubicBezTo>
                    <a:pt x="3507" y="27614"/>
                    <a:pt x="4537" y="26496"/>
                    <a:pt x="4537" y="25159"/>
                  </a:cubicBezTo>
                  <a:lnTo>
                    <a:pt x="45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64"/>
            <p:cNvSpPr/>
            <p:nvPr/>
          </p:nvSpPr>
          <p:spPr>
            <a:xfrm flipH="1">
              <a:off x="7161539" y="4171781"/>
              <a:ext cx="121116" cy="660594"/>
            </a:xfrm>
            <a:custGeom>
              <a:avLst/>
              <a:gdLst/>
              <a:ahLst/>
              <a:cxnLst/>
              <a:rect l="l" t="t" r="r" b="b"/>
              <a:pathLst>
                <a:path w="3551" h="19368" extrusionOk="0">
                  <a:moveTo>
                    <a:pt x="321" y="1"/>
                  </a:moveTo>
                  <a:cubicBezTo>
                    <a:pt x="208" y="1"/>
                    <a:pt x="101" y="6"/>
                    <a:pt x="0" y="16"/>
                  </a:cubicBezTo>
                  <a:lnTo>
                    <a:pt x="0" y="17417"/>
                  </a:lnTo>
                  <a:cubicBezTo>
                    <a:pt x="0" y="18491"/>
                    <a:pt x="811" y="19367"/>
                    <a:pt x="1775" y="19367"/>
                  </a:cubicBezTo>
                  <a:cubicBezTo>
                    <a:pt x="2762" y="19367"/>
                    <a:pt x="3551" y="18491"/>
                    <a:pt x="3551" y="17417"/>
                  </a:cubicBezTo>
                  <a:lnTo>
                    <a:pt x="3551" y="235"/>
                  </a:lnTo>
                  <a:cubicBezTo>
                    <a:pt x="3302" y="314"/>
                    <a:pt x="3020" y="364"/>
                    <a:pt x="2699" y="364"/>
                  </a:cubicBezTo>
                  <a:cubicBezTo>
                    <a:pt x="2396" y="364"/>
                    <a:pt x="2060" y="320"/>
                    <a:pt x="1688" y="214"/>
                  </a:cubicBezTo>
                  <a:cubicBezTo>
                    <a:pt x="1148" y="62"/>
                    <a:pt x="699" y="1"/>
                    <a:pt x="321" y="1"/>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64"/>
            <p:cNvSpPr/>
            <p:nvPr/>
          </p:nvSpPr>
          <p:spPr>
            <a:xfrm flipH="1">
              <a:off x="6874524" y="3883061"/>
              <a:ext cx="134554" cy="142774"/>
            </a:xfrm>
            <a:custGeom>
              <a:avLst/>
              <a:gdLst/>
              <a:ahLst/>
              <a:cxnLst/>
              <a:rect l="l" t="t" r="r" b="b"/>
              <a:pathLst>
                <a:path w="3945" h="4186" extrusionOk="0">
                  <a:moveTo>
                    <a:pt x="0" y="0"/>
                  </a:moveTo>
                  <a:lnTo>
                    <a:pt x="241" y="3550"/>
                  </a:lnTo>
                  <a:cubicBezTo>
                    <a:pt x="263" y="3901"/>
                    <a:pt x="570" y="4186"/>
                    <a:pt x="921" y="4186"/>
                  </a:cubicBezTo>
                  <a:lnTo>
                    <a:pt x="3046" y="4186"/>
                  </a:lnTo>
                  <a:cubicBezTo>
                    <a:pt x="3397" y="4186"/>
                    <a:pt x="3704" y="3901"/>
                    <a:pt x="3726" y="3550"/>
                  </a:cubicBezTo>
                  <a:lnTo>
                    <a:pt x="3945"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64"/>
            <p:cNvSpPr/>
            <p:nvPr/>
          </p:nvSpPr>
          <p:spPr>
            <a:xfrm flipH="1">
              <a:off x="6874524" y="3870441"/>
              <a:ext cx="134554" cy="24933"/>
            </a:xfrm>
            <a:custGeom>
              <a:avLst/>
              <a:gdLst/>
              <a:ahLst/>
              <a:cxnLst/>
              <a:rect l="l" t="t" r="r" b="b"/>
              <a:pathLst>
                <a:path w="3945" h="731" extrusionOk="0">
                  <a:moveTo>
                    <a:pt x="1977" y="0"/>
                  </a:moveTo>
                  <a:cubicBezTo>
                    <a:pt x="1393" y="0"/>
                    <a:pt x="716" y="93"/>
                    <a:pt x="0" y="370"/>
                  </a:cubicBezTo>
                  <a:cubicBezTo>
                    <a:pt x="0" y="370"/>
                    <a:pt x="604" y="731"/>
                    <a:pt x="1773" y="731"/>
                  </a:cubicBezTo>
                  <a:cubicBezTo>
                    <a:pt x="2357" y="731"/>
                    <a:pt x="3083" y="641"/>
                    <a:pt x="3945" y="370"/>
                  </a:cubicBezTo>
                  <a:cubicBezTo>
                    <a:pt x="3945" y="370"/>
                    <a:pt x="3146" y="0"/>
                    <a:pt x="197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64"/>
            <p:cNvSpPr/>
            <p:nvPr/>
          </p:nvSpPr>
          <p:spPr>
            <a:xfrm flipH="1">
              <a:off x="6979166" y="3912939"/>
              <a:ext cx="14223" cy="14257"/>
            </a:xfrm>
            <a:custGeom>
              <a:avLst/>
              <a:gdLst/>
              <a:ahLst/>
              <a:cxnLst/>
              <a:rect l="l" t="t" r="r" b="b"/>
              <a:pathLst>
                <a:path w="417" h="418" extrusionOk="0">
                  <a:moveTo>
                    <a:pt x="198" y="1"/>
                  </a:moveTo>
                  <a:cubicBezTo>
                    <a:pt x="88" y="1"/>
                    <a:pt x="0" y="88"/>
                    <a:pt x="0" y="198"/>
                  </a:cubicBezTo>
                  <a:cubicBezTo>
                    <a:pt x="0" y="308"/>
                    <a:pt x="88" y="417"/>
                    <a:pt x="198" y="417"/>
                  </a:cubicBezTo>
                  <a:cubicBezTo>
                    <a:pt x="329" y="417"/>
                    <a:pt x="417" y="308"/>
                    <a:pt x="417" y="198"/>
                  </a:cubicBezTo>
                  <a:cubicBezTo>
                    <a:pt x="417" y="88"/>
                    <a:pt x="329" y="1"/>
                    <a:pt x="19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64"/>
            <p:cNvSpPr/>
            <p:nvPr/>
          </p:nvSpPr>
          <p:spPr>
            <a:xfrm flipH="1">
              <a:off x="6921592" y="3915190"/>
              <a:ext cx="23227" cy="23193"/>
            </a:xfrm>
            <a:custGeom>
              <a:avLst/>
              <a:gdLst/>
              <a:ahLst/>
              <a:cxnLst/>
              <a:rect l="l" t="t" r="r" b="b"/>
              <a:pathLst>
                <a:path w="681" h="680" extrusionOk="0">
                  <a:moveTo>
                    <a:pt x="352" y="1"/>
                  </a:moveTo>
                  <a:cubicBezTo>
                    <a:pt x="154" y="1"/>
                    <a:pt x="1" y="154"/>
                    <a:pt x="1" y="351"/>
                  </a:cubicBezTo>
                  <a:cubicBezTo>
                    <a:pt x="1" y="527"/>
                    <a:pt x="154" y="680"/>
                    <a:pt x="352" y="680"/>
                  </a:cubicBezTo>
                  <a:cubicBezTo>
                    <a:pt x="527" y="680"/>
                    <a:pt x="680" y="527"/>
                    <a:pt x="680" y="351"/>
                  </a:cubicBezTo>
                  <a:cubicBezTo>
                    <a:pt x="680" y="154"/>
                    <a:pt x="527" y="1"/>
                    <a:pt x="35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64"/>
            <p:cNvSpPr/>
            <p:nvPr/>
          </p:nvSpPr>
          <p:spPr>
            <a:xfrm flipH="1">
              <a:off x="6968695" y="3960041"/>
              <a:ext cx="8254" cy="9004"/>
            </a:xfrm>
            <a:custGeom>
              <a:avLst/>
              <a:gdLst/>
              <a:ahLst/>
              <a:cxnLst/>
              <a:rect l="l" t="t" r="r" b="b"/>
              <a:pathLst>
                <a:path w="242" h="264" extrusionOk="0">
                  <a:moveTo>
                    <a:pt x="132" y="0"/>
                  </a:moveTo>
                  <a:cubicBezTo>
                    <a:pt x="44" y="0"/>
                    <a:pt x="1" y="66"/>
                    <a:pt x="1" y="132"/>
                  </a:cubicBezTo>
                  <a:cubicBezTo>
                    <a:pt x="1" y="198"/>
                    <a:pt x="44" y="263"/>
                    <a:pt x="132" y="263"/>
                  </a:cubicBezTo>
                  <a:cubicBezTo>
                    <a:pt x="198" y="263"/>
                    <a:pt x="242" y="198"/>
                    <a:pt x="242" y="132"/>
                  </a:cubicBezTo>
                  <a:cubicBezTo>
                    <a:pt x="242" y="66"/>
                    <a:pt x="198" y="0"/>
                    <a:pt x="13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64"/>
            <p:cNvSpPr/>
            <p:nvPr/>
          </p:nvSpPr>
          <p:spPr>
            <a:xfrm flipH="1">
              <a:off x="6895432" y="3915190"/>
              <a:ext cx="9004" cy="9004"/>
            </a:xfrm>
            <a:custGeom>
              <a:avLst/>
              <a:gdLst/>
              <a:ahLst/>
              <a:cxnLst/>
              <a:rect l="l" t="t" r="r" b="b"/>
              <a:pathLst>
                <a:path w="264" h="264" extrusionOk="0">
                  <a:moveTo>
                    <a:pt x="132" y="1"/>
                  </a:moveTo>
                  <a:cubicBezTo>
                    <a:pt x="66" y="1"/>
                    <a:pt x="0" y="66"/>
                    <a:pt x="0" y="132"/>
                  </a:cubicBezTo>
                  <a:cubicBezTo>
                    <a:pt x="0" y="198"/>
                    <a:pt x="66" y="264"/>
                    <a:pt x="132" y="264"/>
                  </a:cubicBezTo>
                  <a:cubicBezTo>
                    <a:pt x="198" y="264"/>
                    <a:pt x="263" y="198"/>
                    <a:pt x="263" y="132"/>
                  </a:cubicBezTo>
                  <a:cubicBezTo>
                    <a:pt x="263" y="66"/>
                    <a:pt x="198"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64"/>
            <p:cNvSpPr/>
            <p:nvPr/>
          </p:nvSpPr>
          <p:spPr>
            <a:xfrm flipH="1">
              <a:off x="6904402" y="3960041"/>
              <a:ext cx="14257" cy="14223"/>
            </a:xfrm>
            <a:custGeom>
              <a:avLst/>
              <a:gdLst/>
              <a:ahLst/>
              <a:cxnLst/>
              <a:rect l="l" t="t" r="r" b="b"/>
              <a:pathLst>
                <a:path w="418" h="417" extrusionOk="0">
                  <a:moveTo>
                    <a:pt x="220" y="0"/>
                  </a:moveTo>
                  <a:cubicBezTo>
                    <a:pt x="89" y="0"/>
                    <a:pt x="1" y="88"/>
                    <a:pt x="1" y="198"/>
                  </a:cubicBezTo>
                  <a:cubicBezTo>
                    <a:pt x="1" y="329"/>
                    <a:pt x="89" y="417"/>
                    <a:pt x="220" y="417"/>
                  </a:cubicBezTo>
                  <a:cubicBezTo>
                    <a:pt x="330" y="417"/>
                    <a:pt x="417" y="329"/>
                    <a:pt x="417" y="198"/>
                  </a:cubicBezTo>
                  <a:cubicBezTo>
                    <a:pt x="417" y="88"/>
                    <a:pt x="330" y="0"/>
                    <a:pt x="22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64"/>
            <p:cNvSpPr/>
            <p:nvPr/>
          </p:nvSpPr>
          <p:spPr>
            <a:xfrm flipH="1">
              <a:off x="6941784" y="3983951"/>
              <a:ext cx="22443" cy="23227"/>
            </a:xfrm>
            <a:custGeom>
              <a:avLst/>
              <a:gdLst/>
              <a:ahLst/>
              <a:cxnLst/>
              <a:rect l="l" t="t" r="r" b="b"/>
              <a:pathLst>
                <a:path w="658" h="681" extrusionOk="0">
                  <a:moveTo>
                    <a:pt x="329" y="1"/>
                  </a:moveTo>
                  <a:cubicBezTo>
                    <a:pt x="154" y="1"/>
                    <a:pt x="0" y="154"/>
                    <a:pt x="0" y="351"/>
                  </a:cubicBezTo>
                  <a:cubicBezTo>
                    <a:pt x="0" y="527"/>
                    <a:pt x="154" y="680"/>
                    <a:pt x="329" y="680"/>
                  </a:cubicBezTo>
                  <a:cubicBezTo>
                    <a:pt x="504" y="680"/>
                    <a:pt x="658" y="527"/>
                    <a:pt x="658" y="351"/>
                  </a:cubicBezTo>
                  <a:cubicBezTo>
                    <a:pt x="658" y="154"/>
                    <a:pt x="504" y="1"/>
                    <a:pt x="32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64"/>
            <p:cNvSpPr/>
            <p:nvPr/>
          </p:nvSpPr>
          <p:spPr>
            <a:xfrm flipH="1">
              <a:off x="6899934" y="3994422"/>
              <a:ext cx="9004" cy="9004"/>
            </a:xfrm>
            <a:custGeom>
              <a:avLst/>
              <a:gdLst/>
              <a:ahLst/>
              <a:cxnLst/>
              <a:rect l="l" t="t" r="r" b="b"/>
              <a:pathLst>
                <a:path w="264" h="264" extrusionOk="0">
                  <a:moveTo>
                    <a:pt x="132" y="1"/>
                  </a:moveTo>
                  <a:cubicBezTo>
                    <a:pt x="67" y="1"/>
                    <a:pt x="1" y="44"/>
                    <a:pt x="1" y="132"/>
                  </a:cubicBezTo>
                  <a:cubicBezTo>
                    <a:pt x="1" y="198"/>
                    <a:pt x="67" y="264"/>
                    <a:pt x="132" y="264"/>
                  </a:cubicBezTo>
                  <a:cubicBezTo>
                    <a:pt x="198" y="264"/>
                    <a:pt x="264" y="198"/>
                    <a:pt x="264" y="132"/>
                  </a:cubicBezTo>
                  <a:cubicBezTo>
                    <a:pt x="264" y="44"/>
                    <a:pt x="198"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64"/>
            <p:cNvSpPr/>
            <p:nvPr/>
          </p:nvSpPr>
          <p:spPr>
            <a:xfrm flipH="1">
              <a:off x="6864053" y="3982450"/>
              <a:ext cx="154746" cy="941845"/>
            </a:xfrm>
            <a:custGeom>
              <a:avLst/>
              <a:gdLst/>
              <a:ahLst/>
              <a:cxnLst/>
              <a:rect l="l" t="t" r="r" b="b"/>
              <a:pathLst>
                <a:path w="4537" h="27614" extrusionOk="0">
                  <a:moveTo>
                    <a:pt x="0" y="1"/>
                  </a:moveTo>
                  <a:lnTo>
                    <a:pt x="0" y="25159"/>
                  </a:lnTo>
                  <a:cubicBezTo>
                    <a:pt x="0" y="26496"/>
                    <a:pt x="1008" y="27614"/>
                    <a:pt x="2258" y="27614"/>
                  </a:cubicBezTo>
                  <a:cubicBezTo>
                    <a:pt x="3507" y="27614"/>
                    <a:pt x="4537" y="26496"/>
                    <a:pt x="4537" y="25159"/>
                  </a:cubicBezTo>
                  <a:lnTo>
                    <a:pt x="45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64"/>
            <p:cNvSpPr/>
            <p:nvPr/>
          </p:nvSpPr>
          <p:spPr>
            <a:xfrm flipH="1">
              <a:off x="6881243" y="4355757"/>
              <a:ext cx="121116" cy="476618"/>
            </a:xfrm>
            <a:custGeom>
              <a:avLst/>
              <a:gdLst/>
              <a:ahLst/>
              <a:cxnLst/>
              <a:rect l="l" t="t" r="r" b="b"/>
              <a:pathLst>
                <a:path w="3551" h="13974" extrusionOk="0">
                  <a:moveTo>
                    <a:pt x="271" y="0"/>
                  </a:moveTo>
                  <a:cubicBezTo>
                    <a:pt x="177" y="0"/>
                    <a:pt x="86" y="5"/>
                    <a:pt x="1" y="13"/>
                  </a:cubicBezTo>
                  <a:lnTo>
                    <a:pt x="1" y="12023"/>
                  </a:lnTo>
                  <a:cubicBezTo>
                    <a:pt x="1" y="13097"/>
                    <a:pt x="811" y="13973"/>
                    <a:pt x="1776" y="13973"/>
                  </a:cubicBezTo>
                  <a:cubicBezTo>
                    <a:pt x="2762" y="13973"/>
                    <a:pt x="3551" y="13097"/>
                    <a:pt x="3551" y="12023"/>
                  </a:cubicBezTo>
                  <a:lnTo>
                    <a:pt x="3551" y="254"/>
                  </a:lnTo>
                  <a:cubicBezTo>
                    <a:pt x="3310" y="331"/>
                    <a:pt x="3036" y="375"/>
                    <a:pt x="2726" y="375"/>
                  </a:cubicBezTo>
                  <a:cubicBezTo>
                    <a:pt x="2417" y="375"/>
                    <a:pt x="2071" y="331"/>
                    <a:pt x="1688" y="233"/>
                  </a:cubicBezTo>
                  <a:cubicBezTo>
                    <a:pt x="1124" y="74"/>
                    <a:pt x="660" y="0"/>
                    <a:pt x="271"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64"/>
            <p:cNvSpPr/>
            <p:nvPr/>
          </p:nvSpPr>
          <p:spPr>
            <a:xfrm flipH="1">
              <a:off x="6466942" y="4096050"/>
              <a:ext cx="1226807" cy="962787"/>
            </a:xfrm>
            <a:custGeom>
              <a:avLst/>
              <a:gdLst/>
              <a:ahLst/>
              <a:cxnLst/>
              <a:rect l="l" t="t" r="r" b="b"/>
              <a:pathLst>
                <a:path w="26277" h="28228" extrusionOk="0">
                  <a:moveTo>
                    <a:pt x="0" y="1"/>
                  </a:moveTo>
                  <a:lnTo>
                    <a:pt x="0" y="22069"/>
                  </a:lnTo>
                  <a:cubicBezTo>
                    <a:pt x="0" y="25466"/>
                    <a:pt x="2761" y="28228"/>
                    <a:pt x="6158" y="28228"/>
                  </a:cubicBezTo>
                  <a:lnTo>
                    <a:pt x="20118" y="28228"/>
                  </a:lnTo>
                  <a:cubicBezTo>
                    <a:pt x="23515" y="28228"/>
                    <a:pt x="26276" y="25466"/>
                    <a:pt x="26276" y="22069"/>
                  </a:cubicBezTo>
                  <a:lnTo>
                    <a:pt x="26276" y="242"/>
                  </a:lnTo>
                  <a:lnTo>
                    <a:pt x="25443" y="242"/>
                  </a:lnTo>
                  <a:lnTo>
                    <a:pt x="25443" y="22069"/>
                  </a:lnTo>
                  <a:cubicBezTo>
                    <a:pt x="25443" y="25006"/>
                    <a:pt x="23055" y="27395"/>
                    <a:pt x="20118" y="27395"/>
                  </a:cubicBezTo>
                  <a:lnTo>
                    <a:pt x="6158" y="27395"/>
                  </a:lnTo>
                  <a:cubicBezTo>
                    <a:pt x="3222" y="27395"/>
                    <a:pt x="811" y="25006"/>
                    <a:pt x="811" y="22069"/>
                  </a:cubicBezTo>
                  <a:lnTo>
                    <a:pt x="811"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64"/>
            <p:cNvSpPr/>
            <p:nvPr/>
          </p:nvSpPr>
          <p:spPr>
            <a:xfrm flipH="1">
              <a:off x="6594215" y="3883061"/>
              <a:ext cx="134588" cy="142774"/>
            </a:xfrm>
            <a:custGeom>
              <a:avLst/>
              <a:gdLst/>
              <a:ahLst/>
              <a:cxnLst/>
              <a:rect l="l" t="t" r="r" b="b"/>
              <a:pathLst>
                <a:path w="3946" h="4186" extrusionOk="0">
                  <a:moveTo>
                    <a:pt x="1" y="0"/>
                  </a:moveTo>
                  <a:lnTo>
                    <a:pt x="242" y="3550"/>
                  </a:lnTo>
                  <a:cubicBezTo>
                    <a:pt x="264" y="3901"/>
                    <a:pt x="571" y="4186"/>
                    <a:pt x="921" y="4186"/>
                  </a:cubicBezTo>
                  <a:lnTo>
                    <a:pt x="3047" y="4186"/>
                  </a:lnTo>
                  <a:cubicBezTo>
                    <a:pt x="3398" y="4186"/>
                    <a:pt x="3705" y="3901"/>
                    <a:pt x="3727" y="3550"/>
                  </a:cubicBezTo>
                  <a:lnTo>
                    <a:pt x="3946"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64"/>
            <p:cNvSpPr/>
            <p:nvPr/>
          </p:nvSpPr>
          <p:spPr>
            <a:xfrm flipH="1">
              <a:off x="6594215" y="3870441"/>
              <a:ext cx="134588" cy="24933"/>
            </a:xfrm>
            <a:custGeom>
              <a:avLst/>
              <a:gdLst/>
              <a:ahLst/>
              <a:cxnLst/>
              <a:rect l="l" t="t" r="r" b="b"/>
              <a:pathLst>
                <a:path w="3946" h="731" extrusionOk="0">
                  <a:moveTo>
                    <a:pt x="1978" y="0"/>
                  </a:moveTo>
                  <a:cubicBezTo>
                    <a:pt x="1394" y="0"/>
                    <a:pt x="717" y="93"/>
                    <a:pt x="1" y="370"/>
                  </a:cubicBezTo>
                  <a:cubicBezTo>
                    <a:pt x="1" y="370"/>
                    <a:pt x="605" y="731"/>
                    <a:pt x="1774" y="731"/>
                  </a:cubicBezTo>
                  <a:cubicBezTo>
                    <a:pt x="2358" y="731"/>
                    <a:pt x="3084" y="641"/>
                    <a:pt x="3946" y="370"/>
                  </a:cubicBezTo>
                  <a:cubicBezTo>
                    <a:pt x="3946" y="370"/>
                    <a:pt x="3147" y="0"/>
                    <a:pt x="197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64"/>
            <p:cNvSpPr/>
            <p:nvPr/>
          </p:nvSpPr>
          <p:spPr>
            <a:xfrm flipH="1">
              <a:off x="6698857" y="3912939"/>
              <a:ext cx="14223" cy="14257"/>
            </a:xfrm>
            <a:custGeom>
              <a:avLst/>
              <a:gdLst/>
              <a:ahLst/>
              <a:cxnLst/>
              <a:rect l="l" t="t" r="r" b="b"/>
              <a:pathLst>
                <a:path w="417" h="418" extrusionOk="0">
                  <a:moveTo>
                    <a:pt x="197" y="1"/>
                  </a:moveTo>
                  <a:cubicBezTo>
                    <a:pt x="88" y="1"/>
                    <a:pt x="0" y="88"/>
                    <a:pt x="0" y="198"/>
                  </a:cubicBezTo>
                  <a:cubicBezTo>
                    <a:pt x="0" y="308"/>
                    <a:pt x="88" y="417"/>
                    <a:pt x="197" y="417"/>
                  </a:cubicBezTo>
                  <a:cubicBezTo>
                    <a:pt x="329" y="417"/>
                    <a:pt x="417" y="308"/>
                    <a:pt x="417" y="198"/>
                  </a:cubicBezTo>
                  <a:cubicBezTo>
                    <a:pt x="417" y="88"/>
                    <a:pt x="329" y="1"/>
                    <a:pt x="197"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64"/>
            <p:cNvSpPr/>
            <p:nvPr/>
          </p:nvSpPr>
          <p:spPr>
            <a:xfrm flipH="1">
              <a:off x="6641283" y="3915190"/>
              <a:ext cx="23227" cy="23193"/>
            </a:xfrm>
            <a:custGeom>
              <a:avLst/>
              <a:gdLst/>
              <a:ahLst/>
              <a:cxnLst/>
              <a:rect l="l" t="t" r="r" b="b"/>
              <a:pathLst>
                <a:path w="681" h="680" extrusionOk="0">
                  <a:moveTo>
                    <a:pt x="351" y="1"/>
                  </a:moveTo>
                  <a:cubicBezTo>
                    <a:pt x="154" y="1"/>
                    <a:pt x="1" y="154"/>
                    <a:pt x="1" y="351"/>
                  </a:cubicBezTo>
                  <a:cubicBezTo>
                    <a:pt x="1" y="527"/>
                    <a:pt x="154" y="680"/>
                    <a:pt x="351" y="680"/>
                  </a:cubicBezTo>
                  <a:cubicBezTo>
                    <a:pt x="527" y="680"/>
                    <a:pt x="680" y="527"/>
                    <a:pt x="680" y="351"/>
                  </a:cubicBezTo>
                  <a:cubicBezTo>
                    <a:pt x="680" y="154"/>
                    <a:pt x="527" y="1"/>
                    <a:pt x="35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64"/>
            <p:cNvSpPr/>
            <p:nvPr/>
          </p:nvSpPr>
          <p:spPr>
            <a:xfrm flipH="1">
              <a:off x="6688386" y="3960041"/>
              <a:ext cx="8254" cy="9004"/>
            </a:xfrm>
            <a:custGeom>
              <a:avLst/>
              <a:gdLst/>
              <a:ahLst/>
              <a:cxnLst/>
              <a:rect l="l" t="t" r="r" b="b"/>
              <a:pathLst>
                <a:path w="242" h="264" extrusionOk="0">
                  <a:moveTo>
                    <a:pt x="132" y="0"/>
                  </a:moveTo>
                  <a:cubicBezTo>
                    <a:pt x="44" y="0"/>
                    <a:pt x="0" y="66"/>
                    <a:pt x="0" y="132"/>
                  </a:cubicBezTo>
                  <a:cubicBezTo>
                    <a:pt x="0" y="198"/>
                    <a:pt x="44" y="263"/>
                    <a:pt x="132" y="263"/>
                  </a:cubicBezTo>
                  <a:cubicBezTo>
                    <a:pt x="198" y="263"/>
                    <a:pt x="241" y="198"/>
                    <a:pt x="241" y="132"/>
                  </a:cubicBezTo>
                  <a:cubicBezTo>
                    <a:pt x="241" y="66"/>
                    <a:pt x="198" y="0"/>
                    <a:pt x="13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64"/>
            <p:cNvSpPr/>
            <p:nvPr/>
          </p:nvSpPr>
          <p:spPr>
            <a:xfrm flipH="1">
              <a:off x="6615123" y="3915190"/>
              <a:ext cx="9004" cy="9004"/>
            </a:xfrm>
            <a:custGeom>
              <a:avLst/>
              <a:gdLst/>
              <a:ahLst/>
              <a:cxnLst/>
              <a:rect l="l" t="t" r="r" b="b"/>
              <a:pathLst>
                <a:path w="264" h="264" extrusionOk="0">
                  <a:moveTo>
                    <a:pt x="132" y="1"/>
                  </a:moveTo>
                  <a:cubicBezTo>
                    <a:pt x="66" y="1"/>
                    <a:pt x="0" y="66"/>
                    <a:pt x="0" y="132"/>
                  </a:cubicBezTo>
                  <a:cubicBezTo>
                    <a:pt x="0" y="198"/>
                    <a:pt x="66" y="264"/>
                    <a:pt x="132" y="264"/>
                  </a:cubicBezTo>
                  <a:cubicBezTo>
                    <a:pt x="197" y="264"/>
                    <a:pt x="263" y="198"/>
                    <a:pt x="263" y="132"/>
                  </a:cubicBezTo>
                  <a:cubicBezTo>
                    <a:pt x="263" y="66"/>
                    <a:pt x="197"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64"/>
            <p:cNvSpPr/>
            <p:nvPr/>
          </p:nvSpPr>
          <p:spPr>
            <a:xfrm flipH="1">
              <a:off x="6624093" y="3960041"/>
              <a:ext cx="14257" cy="14223"/>
            </a:xfrm>
            <a:custGeom>
              <a:avLst/>
              <a:gdLst/>
              <a:ahLst/>
              <a:cxnLst/>
              <a:rect l="l" t="t" r="r" b="b"/>
              <a:pathLst>
                <a:path w="418" h="417" extrusionOk="0">
                  <a:moveTo>
                    <a:pt x="220" y="0"/>
                  </a:moveTo>
                  <a:cubicBezTo>
                    <a:pt x="88" y="0"/>
                    <a:pt x="1" y="88"/>
                    <a:pt x="1" y="198"/>
                  </a:cubicBezTo>
                  <a:cubicBezTo>
                    <a:pt x="1" y="329"/>
                    <a:pt x="88" y="417"/>
                    <a:pt x="220" y="417"/>
                  </a:cubicBezTo>
                  <a:cubicBezTo>
                    <a:pt x="329" y="417"/>
                    <a:pt x="417" y="329"/>
                    <a:pt x="417" y="198"/>
                  </a:cubicBezTo>
                  <a:cubicBezTo>
                    <a:pt x="417" y="88"/>
                    <a:pt x="329" y="0"/>
                    <a:pt x="22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64"/>
            <p:cNvSpPr/>
            <p:nvPr/>
          </p:nvSpPr>
          <p:spPr>
            <a:xfrm flipH="1">
              <a:off x="6583744" y="3982450"/>
              <a:ext cx="154746" cy="941845"/>
            </a:xfrm>
            <a:custGeom>
              <a:avLst/>
              <a:gdLst/>
              <a:ahLst/>
              <a:cxnLst/>
              <a:rect l="l" t="t" r="r" b="b"/>
              <a:pathLst>
                <a:path w="4537" h="27614" extrusionOk="0">
                  <a:moveTo>
                    <a:pt x="0" y="1"/>
                  </a:moveTo>
                  <a:lnTo>
                    <a:pt x="0" y="25159"/>
                  </a:lnTo>
                  <a:cubicBezTo>
                    <a:pt x="0" y="26496"/>
                    <a:pt x="1008" y="27614"/>
                    <a:pt x="2257" y="27614"/>
                  </a:cubicBezTo>
                  <a:cubicBezTo>
                    <a:pt x="3507" y="27614"/>
                    <a:pt x="4537" y="26496"/>
                    <a:pt x="4537" y="25159"/>
                  </a:cubicBezTo>
                  <a:lnTo>
                    <a:pt x="45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64"/>
            <p:cNvSpPr/>
            <p:nvPr/>
          </p:nvSpPr>
          <p:spPr>
            <a:xfrm flipH="1">
              <a:off x="6600934" y="4249512"/>
              <a:ext cx="121116" cy="582863"/>
            </a:xfrm>
            <a:custGeom>
              <a:avLst/>
              <a:gdLst/>
              <a:ahLst/>
              <a:cxnLst/>
              <a:rect l="l" t="t" r="r" b="b"/>
              <a:pathLst>
                <a:path w="3551" h="17089" extrusionOk="0">
                  <a:moveTo>
                    <a:pt x="321" y="1"/>
                  </a:moveTo>
                  <a:cubicBezTo>
                    <a:pt x="208" y="1"/>
                    <a:pt x="101" y="6"/>
                    <a:pt x="0" y="16"/>
                  </a:cubicBezTo>
                  <a:lnTo>
                    <a:pt x="0" y="15138"/>
                  </a:lnTo>
                  <a:cubicBezTo>
                    <a:pt x="0" y="16212"/>
                    <a:pt x="811" y="17088"/>
                    <a:pt x="1775" y="17088"/>
                  </a:cubicBezTo>
                  <a:cubicBezTo>
                    <a:pt x="2762" y="17088"/>
                    <a:pt x="3550" y="16212"/>
                    <a:pt x="3550" y="15138"/>
                  </a:cubicBezTo>
                  <a:lnTo>
                    <a:pt x="3550" y="236"/>
                  </a:lnTo>
                  <a:cubicBezTo>
                    <a:pt x="3302" y="315"/>
                    <a:pt x="3019" y="365"/>
                    <a:pt x="2699" y="365"/>
                  </a:cubicBezTo>
                  <a:cubicBezTo>
                    <a:pt x="2396" y="365"/>
                    <a:pt x="2060" y="320"/>
                    <a:pt x="1688" y="214"/>
                  </a:cubicBezTo>
                  <a:cubicBezTo>
                    <a:pt x="1148" y="62"/>
                    <a:pt x="699" y="1"/>
                    <a:pt x="3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64"/>
            <p:cNvSpPr/>
            <p:nvPr/>
          </p:nvSpPr>
          <p:spPr>
            <a:xfrm flipH="1">
              <a:off x="6380109" y="4034050"/>
              <a:ext cx="1402266" cy="70301"/>
            </a:xfrm>
            <a:custGeom>
              <a:avLst/>
              <a:gdLst/>
              <a:ahLst/>
              <a:cxnLst/>
              <a:rect l="l" t="t" r="r" b="b"/>
              <a:pathLst>
                <a:path w="31756" h="2061" extrusionOk="0">
                  <a:moveTo>
                    <a:pt x="1" y="0"/>
                  </a:moveTo>
                  <a:lnTo>
                    <a:pt x="1" y="2060"/>
                  </a:lnTo>
                  <a:lnTo>
                    <a:pt x="31756" y="2060"/>
                  </a:lnTo>
                  <a:lnTo>
                    <a:pt x="31756"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05" name="Google Shape;2605;p64"/>
          <p:cNvSpPr/>
          <p:nvPr/>
        </p:nvSpPr>
        <p:spPr>
          <a:xfrm flipH="1">
            <a:off x="6384202" y="3870903"/>
            <a:ext cx="37336" cy="37366"/>
          </a:xfrm>
          <a:custGeom>
            <a:avLst/>
            <a:gdLst/>
            <a:ahLst/>
            <a:cxnLst/>
            <a:rect l="l" t="t" r="r" b="b"/>
            <a:pathLst>
              <a:path w="1268" h="1269" extrusionOk="0">
                <a:moveTo>
                  <a:pt x="634" y="1"/>
                </a:moveTo>
                <a:cubicBezTo>
                  <a:pt x="267" y="1"/>
                  <a:pt x="0" y="267"/>
                  <a:pt x="0" y="634"/>
                </a:cubicBezTo>
                <a:cubicBezTo>
                  <a:pt x="0" y="1001"/>
                  <a:pt x="267" y="1268"/>
                  <a:pt x="634" y="1268"/>
                </a:cubicBezTo>
                <a:cubicBezTo>
                  <a:pt x="1001" y="1268"/>
                  <a:pt x="1268" y="1001"/>
                  <a:pt x="1268" y="634"/>
                </a:cubicBezTo>
                <a:cubicBezTo>
                  <a:pt x="1268" y="267"/>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64"/>
          <p:cNvSpPr/>
          <p:nvPr/>
        </p:nvSpPr>
        <p:spPr>
          <a:xfrm flipH="1">
            <a:off x="1311537" y="4315062"/>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64"/>
          <p:cNvSpPr/>
          <p:nvPr/>
        </p:nvSpPr>
        <p:spPr>
          <a:xfrm flipH="1">
            <a:off x="5167995" y="4013996"/>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64"/>
          <p:cNvSpPr/>
          <p:nvPr/>
        </p:nvSpPr>
        <p:spPr>
          <a:xfrm flipH="1">
            <a:off x="2968139" y="1052588"/>
            <a:ext cx="45710" cy="45710"/>
          </a:xfrm>
          <a:custGeom>
            <a:avLst/>
            <a:gdLst/>
            <a:ahLst/>
            <a:cxnLst/>
            <a:rect l="l" t="t" r="r" b="b"/>
            <a:pathLst>
              <a:path w="1302" h="1302" extrusionOk="0">
                <a:moveTo>
                  <a:pt x="667" y="1"/>
                </a:moveTo>
                <a:cubicBezTo>
                  <a:pt x="300" y="1"/>
                  <a:pt x="0" y="301"/>
                  <a:pt x="0" y="668"/>
                </a:cubicBezTo>
                <a:cubicBezTo>
                  <a:pt x="0" y="1002"/>
                  <a:pt x="300" y="1302"/>
                  <a:pt x="667" y="1302"/>
                </a:cubicBezTo>
                <a:cubicBezTo>
                  <a:pt x="1001" y="1302"/>
                  <a:pt x="1301" y="1002"/>
                  <a:pt x="1301" y="668"/>
                </a:cubicBezTo>
                <a:cubicBezTo>
                  <a:pt x="1301" y="301"/>
                  <a:pt x="1001" y="1"/>
                  <a:pt x="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64"/>
          <p:cNvSpPr/>
          <p:nvPr/>
        </p:nvSpPr>
        <p:spPr>
          <a:xfrm flipH="1">
            <a:off x="3104474" y="3528637"/>
            <a:ext cx="45710" cy="45675"/>
          </a:xfrm>
          <a:custGeom>
            <a:avLst/>
            <a:gdLst/>
            <a:ahLst/>
            <a:cxnLst/>
            <a:rect l="l" t="t" r="r" b="b"/>
            <a:pathLst>
              <a:path w="1302" h="1301" extrusionOk="0">
                <a:moveTo>
                  <a:pt x="635" y="0"/>
                </a:moveTo>
                <a:cubicBezTo>
                  <a:pt x="301" y="0"/>
                  <a:pt x="1" y="300"/>
                  <a:pt x="1" y="667"/>
                </a:cubicBezTo>
                <a:cubicBezTo>
                  <a:pt x="1" y="1034"/>
                  <a:pt x="301" y="1301"/>
                  <a:pt x="635" y="1301"/>
                </a:cubicBezTo>
                <a:cubicBezTo>
                  <a:pt x="1002" y="1301"/>
                  <a:pt x="1302" y="1001"/>
                  <a:pt x="1302" y="667"/>
                </a:cubicBezTo>
                <a:cubicBezTo>
                  <a:pt x="1302" y="300"/>
                  <a:pt x="1002" y="0"/>
                  <a:pt x="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11" name="Google Shape;2611;p64"/>
          <p:cNvGrpSpPr/>
          <p:nvPr/>
        </p:nvGrpSpPr>
        <p:grpSpPr>
          <a:xfrm rot="1800044">
            <a:off x="8130802" y="1562"/>
            <a:ext cx="743534" cy="715097"/>
            <a:chOff x="265160" y="303247"/>
            <a:chExt cx="743551" cy="715113"/>
          </a:xfrm>
        </p:grpSpPr>
        <p:sp>
          <p:nvSpPr>
            <p:cNvPr id="2612" name="Google Shape;2612;p64"/>
            <p:cNvSpPr/>
            <p:nvPr/>
          </p:nvSpPr>
          <p:spPr>
            <a:xfrm rot="-7200056">
              <a:off x="389408" y="374426"/>
              <a:ext cx="495057" cy="572755"/>
            </a:xfrm>
            <a:custGeom>
              <a:avLst/>
              <a:gdLst/>
              <a:ahLst/>
              <a:cxnLst/>
              <a:rect l="l" t="t" r="r" b="b"/>
              <a:pathLst>
                <a:path w="12673" h="14662" extrusionOk="0">
                  <a:moveTo>
                    <a:pt x="6665" y="1"/>
                  </a:moveTo>
                  <a:lnTo>
                    <a:pt x="6234" y="247"/>
                  </a:lnTo>
                  <a:lnTo>
                    <a:pt x="8244" y="3712"/>
                  </a:lnTo>
                  <a:lnTo>
                    <a:pt x="6296" y="7075"/>
                  </a:lnTo>
                  <a:lnTo>
                    <a:pt x="2420" y="7075"/>
                  </a:lnTo>
                  <a:lnTo>
                    <a:pt x="411" y="3589"/>
                  </a:lnTo>
                  <a:lnTo>
                    <a:pt x="1" y="3835"/>
                  </a:lnTo>
                  <a:lnTo>
                    <a:pt x="2010" y="7321"/>
                  </a:lnTo>
                  <a:lnTo>
                    <a:pt x="1" y="10807"/>
                  </a:lnTo>
                  <a:lnTo>
                    <a:pt x="411" y="11053"/>
                  </a:lnTo>
                  <a:lnTo>
                    <a:pt x="2420" y="7567"/>
                  </a:lnTo>
                  <a:lnTo>
                    <a:pt x="6296" y="7567"/>
                  </a:lnTo>
                  <a:lnTo>
                    <a:pt x="8244" y="10950"/>
                  </a:lnTo>
                  <a:lnTo>
                    <a:pt x="6234" y="14415"/>
                  </a:lnTo>
                  <a:lnTo>
                    <a:pt x="6665" y="14661"/>
                  </a:lnTo>
                  <a:lnTo>
                    <a:pt x="8674" y="11176"/>
                  </a:lnTo>
                  <a:lnTo>
                    <a:pt x="12673" y="11176"/>
                  </a:lnTo>
                  <a:lnTo>
                    <a:pt x="12673" y="10684"/>
                  </a:lnTo>
                  <a:lnTo>
                    <a:pt x="8674" y="10684"/>
                  </a:lnTo>
                  <a:lnTo>
                    <a:pt x="6726" y="7321"/>
                  </a:lnTo>
                  <a:lnTo>
                    <a:pt x="8674" y="3958"/>
                  </a:lnTo>
                  <a:lnTo>
                    <a:pt x="12673" y="3958"/>
                  </a:lnTo>
                  <a:lnTo>
                    <a:pt x="12673" y="3466"/>
                  </a:lnTo>
                  <a:lnTo>
                    <a:pt x="8674" y="3466"/>
                  </a:lnTo>
                  <a:lnTo>
                    <a:pt x="6665"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64"/>
            <p:cNvSpPr/>
            <p:nvPr/>
          </p:nvSpPr>
          <p:spPr>
            <a:xfrm rot="-7200056">
              <a:off x="693464" y="773673"/>
              <a:ext cx="52893" cy="52072"/>
            </a:xfrm>
            <a:custGeom>
              <a:avLst/>
              <a:gdLst/>
              <a:ahLst/>
              <a:cxnLst/>
              <a:rect l="l" t="t" r="r" b="b"/>
              <a:pathLst>
                <a:path w="1354" h="1333" extrusionOk="0">
                  <a:moveTo>
                    <a:pt x="677" y="0"/>
                  </a:moveTo>
                  <a:cubicBezTo>
                    <a:pt x="308" y="0"/>
                    <a:pt x="0" y="287"/>
                    <a:pt x="0" y="656"/>
                  </a:cubicBezTo>
                  <a:cubicBezTo>
                    <a:pt x="0" y="1025"/>
                    <a:pt x="308" y="1333"/>
                    <a:pt x="677" y="1333"/>
                  </a:cubicBezTo>
                  <a:cubicBezTo>
                    <a:pt x="1046" y="1333"/>
                    <a:pt x="1353" y="1025"/>
                    <a:pt x="1353" y="656"/>
                  </a:cubicBezTo>
                  <a:cubicBezTo>
                    <a:pt x="1353" y="287"/>
                    <a:pt x="1046" y="0"/>
                    <a:pt x="67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64"/>
            <p:cNvSpPr/>
            <p:nvPr/>
          </p:nvSpPr>
          <p:spPr>
            <a:xfrm rot="-7200056">
              <a:off x="609767" y="628712"/>
              <a:ext cx="52893" cy="52072"/>
            </a:xfrm>
            <a:custGeom>
              <a:avLst/>
              <a:gdLst/>
              <a:ahLst/>
              <a:cxnLst/>
              <a:rect l="l" t="t" r="r" b="b"/>
              <a:pathLst>
                <a:path w="1354" h="1333" extrusionOk="0">
                  <a:moveTo>
                    <a:pt x="677" y="0"/>
                  </a:moveTo>
                  <a:cubicBezTo>
                    <a:pt x="308" y="0"/>
                    <a:pt x="1" y="287"/>
                    <a:pt x="1" y="656"/>
                  </a:cubicBezTo>
                  <a:cubicBezTo>
                    <a:pt x="1" y="1025"/>
                    <a:pt x="308" y="1333"/>
                    <a:pt x="677" y="1333"/>
                  </a:cubicBezTo>
                  <a:cubicBezTo>
                    <a:pt x="1046" y="1333"/>
                    <a:pt x="1354" y="1025"/>
                    <a:pt x="1354" y="656"/>
                  </a:cubicBezTo>
                  <a:cubicBezTo>
                    <a:pt x="1354" y="287"/>
                    <a:pt x="1046" y="0"/>
                    <a:pt x="67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64"/>
            <p:cNvSpPr/>
            <p:nvPr/>
          </p:nvSpPr>
          <p:spPr>
            <a:xfrm rot="-7200056">
              <a:off x="444341" y="631463"/>
              <a:ext cx="52111" cy="52111"/>
            </a:xfrm>
            <a:custGeom>
              <a:avLst/>
              <a:gdLst/>
              <a:ahLst/>
              <a:cxnLst/>
              <a:rect l="l" t="t" r="r" b="b"/>
              <a:pathLst>
                <a:path w="1334" h="1334" extrusionOk="0">
                  <a:moveTo>
                    <a:pt x="657" y="1"/>
                  </a:moveTo>
                  <a:cubicBezTo>
                    <a:pt x="288" y="1"/>
                    <a:pt x="1" y="308"/>
                    <a:pt x="1" y="678"/>
                  </a:cubicBezTo>
                  <a:cubicBezTo>
                    <a:pt x="1" y="1047"/>
                    <a:pt x="288" y="1334"/>
                    <a:pt x="657" y="1334"/>
                  </a:cubicBezTo>
                  <a:cubicBezTo>
                    <a:pt x="1026" y="1334"/>
                    <a:pt x="1333" y="1047"/>
                    <a:pt x="1333" y="678"/>
                  </a:cubicBezTo>
                  <a:cubicBezTo>
                    <a:pt x="1333" y="308"/>
                    <a:pt x="1026" y="1"/>
                    <a:pt x="657"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64"/>
            <p:cNvSpPr/>
            <p:nvPr/>
          </p:nvSpPr>
          <p:spPr>
            <a:xfrm rot="-7200056">
              <a:off x="690590" y="489286"/>
              <a:ext cx="52111" cy="52111"/>
            </a:xfrm>
            <a:custGeom>
              <a:avLst/>
              <a:gdLst/>
              <a:ahLst/>
              <a:cxnLst/>
              <a:rect l="l" t="t" r="r" b="b"/>
              <a:pathLst>
                <a:path w="1334" h="1334" extrusionOk="0">
                  <a:moveTo>
                    <a:pt x="657" y="1"/>
                  </a:moveTo>
                  <a:cubicBezTo>
                    <a:pt x="288" y="1"/>
                    <a:pt x="1" y="288"/>
                    <a:pt x="1" y="657"/>
                  </a:cubicBezTo>
                  <a:cubicBezTo>
                    <a:pt x="1" y="1026"/>
                    <a:pt x="288" y="1334"/>
                    <a:pt x="657" y="1334"/>
                  </a:cubicBezTo>
                  <a:cubicBezTo>
                    <a:pt x="1026" y="1334"/>
                    <a:pt x="1333" y="1026"/>
                    <a:pt x="1333" y="657"/>
                  </a:cubicBezTo>
                  <a:cubicBezTo>
                    <a:pt x="1333" y="288"/>
                    <a:pt x="1026" y="1"/>
                    <a:pt x="657"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7" name="Google Shape;2617;p64"/>
          <p:cNvGrpSpPr/>
          <p:nvPr/>
        </p:nvGrpSpPr>
        <p:grpSpPr>
          <a:xfrm rot="-899960">
            <a:off x="8393353" y="885345"/>
            <a:ext cx="743529" cy="715092"/>
            <a:chOff x="265160" y="303247"/>
            <a:chExt cx="743551" cy="715113"/>
          </a:xfrm>
        </p:grpSpPr>
        <p:sp>
          <p:nvSpPr>
            <p:cNvPr id="2618" name="Google Shape;2618;p64"/>
            <p:cNvSpPr/>
            <p:nvPr/>
          </p:nvSpPr>
          <p:spPr>
            <a:xfrm rot="-7200056">
              <a:off x="389408" y="374426"/>
              <a:ext cx="495057" cy="572755"/>
            </a:xfrm>
            <a:custGeom>
              <a:avLst/>
              <a:gdLst/>
              <a:ahLst/>
              <a:cxnLst/>
              <a:rect l="l" t="t" r="r" b="b"/>
              <a:pathLst>
                <a:path w="12673" h="14662" extrusionOk="0">
                  <a:moveTo>
                    <a:pt x="6665" y="1"/>
                  </a:moveTo>
                  <a:lnTo>
                    <a:pt x="6234" y="247"/>
                  </a:lnTo>
                  <a:lnTo>
                    <a:pt x="8244" y="3712"/>
                  </a:lnTo>
                  <a:lnTo>
                    <a:pt x="6296" y="7075"/>
                  </a:lnTo>
                  <a:lnTo>
                    <a:pt x="2420" y="7075"/>
                  </a:lnTo>
                  <a:lnTo>
                    <a:pt x="411" y="3589"/>
                  </a:lnTo>
                  <a:lnTo>
                    <a:pt x="1" y="3835"/>
                  </a:lnTo>
                  <a:lnTo>
                    <a:pt x="2010" y="7321"/>
                  </a:lnTo>
                  <a:lnTo>
                    <a:pt x="1" y="10807"/>
                  </a:lnTo>
                  <a:lnTo>
                    <a:pt x="411" y="11053"/>
                  </a:lnTo>
                  <a:lnTo>
                    <a:pt x="2420" y="7567"/>
                  </a:lnTo>
                  <a:lnTo>
                    <a:pt x="6296" y="7567"/>
                  </a:lnTo>
                  <a:lnTo>
                    <a:pt x="8244" y="10950"/>
                  </a:lnTo>
                  <a:lnTo>
                    <a:pt x="6234" y="14415"/>
                  </a:lnTo>
                  <a:lnTo>
                    <a:pt x="6665" y="14661"/>
                  </a:lnTo>
                  <a:lnTo>
                    <a:pt x="8674" y="11176"/>
                  </a:lnTo>
                  <a:lnTo>
                    <a:pt x="12673" y="11176"/>
                  </a:lnTo>
                  <a:lnTo>
                    <a:pt x="12673" y="10684"/>
                  </a:lnTo>
                  <a:lnTo>
                    <a:pt x="8674" y="10684"/>
                  </a:lnTo>
                  <a:lnTo>
                    <a:pt x="6726" y="7321"/>
                  </a:lnTo>
                  <a:lnTo>
                    <a:pt x="8674" y="3958"/>
                  </a:lnTo>
                  <a:lnTo>
                    <a:pt x="12673" y="3958"/>
                  </a:lnTo>
                  <a:lnTo>
                    <a:pt x="12673" y="3466"/>
                  </a:lnTo>
                  <a:lnTo>
                    <a:pt x="8674" y="3466"/>
                  </a:lnTo>
                  <a:lnTo>
                    <a:pt x="6665"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64"/>
            <p:cNvSpPr/>
            <p:nvPr/>
          </p:nvSpPr>
          <p:spPr>
            <a:xfrm rot="-7200056">
              <a:off x="693464" y="773673"/>
              <a:ext cx="52893" cy="52072"/>
            </a:xfrm>
            <a:custGeom>
              <a:avLst/>
              <a:gdLst/>
              <a:ahLst/>
              <a:cxnLst/>
              <a:rect l="l" t="t" r="r" b="b"/>
              <a:pathLst>
                <a:path w="1354" h="1333" extrusionOk="0">
                  <a:moveTo>
                    <a:pt x="677" y="0"/>
                  </a:moveTo>
                  <a:cubicBezTo>
                    <a:pt x="308" y="0"/>
                    <a:pt x="0" y="287"/>
                    <a:pt x="0" y="656"/>
                  </a:cubicBezTo>
                  <a:cubicBezTo>
                    <a:pt x="0" y="1025"/>
                    <a:pt x="308" y="1333"/>
                    <a:pt x="677" y="1333"/>
                  </a:cubicBezTo>
                  <a:cubicBezTo>
                    <a:pt x="1046" y="1333"/>
                    <a:pt x="1353" y="1025"/>
                    <a:pt x="1353" y="656"/>
                  </a:cubicBezTo>
                  <a:cubicBezTo>
                    <a:pt x="1353" y="287"/>
                    <a:pt x="1046" y="0"/>
                    <a:pt x="67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64"/>
            <p:cNvSpPr/>
            <p:nvPr/>
          </p:nvSpPr>
          <p:spPr>
            <a:xfrm rot="-7200056">
              <a:off x="609767" y="628712"/>
              <a:ext cx="52893" cy="52072"/>
            </a:xfrm>
            <a:custGeom>
              <a:avLst/>
              <a:gdLst/>
              <a:ahLst/>
              <a:cxnLst/>
              <a:rect l="l" t="t" r="r" b="b"/>
              <a:pathLst>
                <a:path w="1354" h="1333" extrusionOk="0">
                  <a:moveTo>
                    <a:pt x="677" y="0"/>
                  </a:moveTo>
                  <a:cubicBezTo>
                    <a:pt x="308" y="0"/>
                    <a:pt x="1" y="287"/>
                    <a:pt x="1" y="656"/>
                  </a:cubicBezTo>
                  <a:cubicBezTo>
                    <a:pt x="1" y="1025"/>
                    <a:pt x="308" y="1333"/>
                    <a:pt x="677" y="1333"/>
                  </a:cubicBezTo>
                  <a:cubicBezTo>
                    <a:pt x="1046" y="1333"/>
                    <a:pt x="1354" y="1025"/>
                    <a:pt x="1354" y="656"/>
                  </a:cubicBezTo>
                  <a:cubicBezTo>
                    <a:pt x="1354" y="287"/>
                    <a:pt x="1046" y="0"/>
                    <a:pt x="67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64"/>
            <p:cNvSpPr/>
            <p:nvPr/>
          </p:nvSpPr>
          <p:spPr>
            <a:xfrm rot="-7200056">
              <a:off x="444341" y="631463"/>
              <a:ext cx="52111" cy="52111"/>
            </a:xfrm>
            <a:custGeom>
              <a:avLst/>
              <a:gdLst/>
              <a:ahLst/>
              <a:cxnLst/>
              <a:rect l="l" t="t" r="r" b="b"/>
              <a:pathLst>
                <a:path w="1334" h="1334" extrusionOk="0">
                  <a:moveTo>
                    <a:pt x="657" y="1"/>
                  </a:moveTo>
                  <a:cubicBezTo>
                    <a:pt x="288" y="1"/>
                    <a:pt x="1" y="308"/>
                    <a:pt x="1" y="678"/>
                  </a:cubicBezTo>
                  <a:cubicBezTo>
                    <a:pt x="1" y="1047"/>
                    <a:pt x="288" y="1334"/>
                    <a:pt x="657" y="1334"/>
                  </a:cubicBezTo>
                  <a:cubicBezTo>
                    <a:pt x="1026" y="1334"/>
                    <a:pt x="1333" y="1047"/>
                    <a:pt x="1333" y="678"/>
                  </a:cubicBezTo>
                  <a:cubicBezTo>
                    <a:pt x="1333" y="308"/>
                    <a:pt x="1026" y="1"/>
                    <a:pt x="657"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64"/>
            <p:cNvSpPr/>
            <p:nvPr/>
          </p:nvSpPr>
          <p:spPr>
            <a:xfrm rot="-7200056">
              <a:off x="690590" y="489286"/>
              <a:ext cx="52111" cy="52111"/>
            </a:xfrm>
            <a:custGeom>
              <a:avLst/>
              <a:gdLst/>
              <a:ahLst/>
              <a:cxnLst/>
              <a:rect l="l" t="t" r="r" b="b"/>
              <a:pathLst>
                <a:path w="1334" h="1334" extrusionOk="0">
                  <a:moveTo>
                    <a:pt x="657" y="1"/>
                  </a:moveTo>
                  <a:cubicBezTo>
                    <a:pt x="288" y="1"/>
                    <a:pt x="1" y="288"/>
                    <a:pt x="1" y="657"/>
                  </a:cubicBezTo>
                  <a:cubicBezTo>
                    <a:pt x="1" y="1026"/>
                    <a:pt x="288" y="1334"/>
                    <a:pt x="657" y="1334"/>
                  </a:cubicBezTo>
                  <a:cubicBezTo>
                    <a:pt x="1026" y="1334"/>
                    <a:pt x="1333" y="1026"/>
                    <a:pt x="1333" y="657"/>
                  </a:cubicBezTo>
                  <a:cubicBezTo>
                    <a:pt x="1333" y="288"/>
                    <a:pt x="1026" y="1"/>
                    <a:pt x="657"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0FE1A0FB-75CF-D071-3F7C-D7A21E6F3CC7}"/>
              </a:ext>
            </a:extLst>
          </p:cNvPr>
          <p:cNvSpPr txBox="1"/>
          <p:nvPr/>
        </p:nvSpPr>
        <p:spPr>
          <a:xfrm>
            <a:off x="2654753" y="614117"/>
            <a:ext cx="5705236" cy="3080202"/>
          </a:xfrm>
          <a:prstGeom prst="rect">
            <a:avLst/>
          </a:prstGeom>
          <a:noFill/>
        </p:spPr>
        <p:txBody>
          <a:bodyPr wrap="square">
            <a:spAutoFit/>
          </a:bodyPr>
          <a:lstStyle/>
          <a:p>
            <a:pPr marR="0" lvl="0" algn="ctr">
              <a:lnSpc>
                <a:spcPct val="150000"/>
              </a:lnSpc>
              <a:spcBef>
                <a:spcPts val="0"/>
              </a:spcBef>
              <a:spcAft>
                <a:spcPts val="1000"/>
              </a:spcAft>
            </a:pPr>
            <a:r>
              <a:rPr lang="en-US" sz="4500" b="1">
                <a:solidFill>
                  <a:schemeClr val="tx1">
                    <a:lumMod val="50000"/>
                  </a:schemeClr>
                </a:solidFill>
                <a:effectLst/>
                <a:latin typeface="+mj-lt"/>
                <a:ea typeface="Calibri" panose="020F0502020204030204" pitchFamily="34" charset="0"/>
                <a:cs typeface="Times New Roman" panose="02020603050405020304" pitchFamily="18" charset="0"/>
              </a:rPr>
              <a:t>CẢM ƠN CÁC EM ĐÃ LẮNG NGHE, HẸN GẶP LẠI!</a:t>
            </a:r>
          </a:p>
        </p:txBody>
      </p:sp>
    </p:spTree>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sp>
        <p:nvSpPr>
          <p:cNvPr id="1211" name="Google Shape;1211;p48"/>
          <p:cNvSpPr/>
          <p:nvPr/>
        </p:nvSpPr>
        <p:spPr>
          <a:xfrm>
            <a:off x="552753" y="3001639"/>
            <a:ext cx="855600" cy="855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8"/>
          <p:cNvSpPr/>
          <p:nvPr/>
        </p:nvSpPr>
        <p:spPr>
          <a:xfrm>
            <a:off x="581703" y="1705310"/>
            <a:ext cx="855600" cy="855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8"/>
          <p:cNvSpPr txBox="1">
            <a:spLocks noGrp="1"/>
          </p:cNvSpPr>
          <p:nvPr>
            <p:ph type="title" idx="15"/>
          </p:nvPr>
        </p:nvSpPr>
        <p:spPr>
          <a:xfrm>
            <a:off x="834175" y="568869"/>
            <a:ext cx="7704000" cy="55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a:latin typeface="+mj-lt"/>
              </a:rPr>
              <a:t>NỘI DUNG BÀI HỌC</a:t>
            </a:r>
            <a:endParaRPr>
              <a:latin typeface="+mj-lt"/>
            </a:endParaRPr>
          </a:p>
        </p:txBody>
      </p:sp>
      <p:sp>
        <p:nvSpPr>
          <p:cNvPr id="1220" name="Google Shape;1220;p48"/>
          <p:cNvSpPr txBox="1">
            <a:spLocks noGrp="1"/>
          </p:cNvSpPr>
          <p:nvPr>
            <p:ph type="title"/>
          </p:nvPr>
        </p:nvSpPr>
        <p:spPr>
          <a:xfrm>
            <a:off x="552753" y="1894447"/>
            <a:ext cx="913500" cy="477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j-lt"/>
              </a:rPr>
              <a:t>01</a:t>
            </a:r>
            <a:endParaRPr>
              <a:latin typeface="+mj-lt"/>
            </a:endParaRPr>
          </a:p>
        </p:txBody>
      </p:sp>
      <p:sp>
        <p:nvSpPr>
          <p:cNvPr id="1221" name="Google Shape;1221;p48"/>
          <p:cNvSpPr txBox="1">
            <a:spLocks noGrp="1"/>
          </p:cNvSpPr>
          <p:nvPr>
            <p:ph type="title" idx="5"/>
          </p:nvPr>
        </p:nvSpPr>
        <p:spPr>
          <a:xfrm>
            <a:off x="523803" y="3190802"/>
            <a:ext cx="913500" cy="477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j-lt"/>
              </a:rPr>
              <a:t>02</a:t>
            </a:r>
            <a:endParaRPr>
              <a:latin typeface="+mj-lt"/>
            </a:endParaRPr>
          </a:p>
        </p:txBody>
      </p:sp>
      <p:sp>
        <p:nvSpPr>
          <p:cNvPr id="1224" name="Google Shape;1224;p48"/>
          <p:cNvSpPr txBox="1">
            <a:spLocks noGrp="1"/>
          </p:cNvSpPr>
          <p:nvPr>
            <p:ph type="subTitle" idx="8"/>
          </p:nvPr>
        </p:nvSpPr>
        <p:spPr>
          <a:xfrm>
            <a:off x="1640514" y="2038957"/>
            <a:ext cx="5092124" cy="387900"/>
          </a:xfrm>
          <a:prstGeom prst="rect">
            <a:avLst/>
          </a:prstGeom>
        </p:spPr>
        <p:txBody>
          <a:bodyPr spcFirstLastPara="1" wrap="square" lIns="91425" tIns="91425" rIns="91425" bIns="91425" anchor="b" anchorCtr="0">
            <a:noAutofit/>
          </a:bodyPr>
          <a:lstStyle/>
          <a:p>
            <a:pPr marL="0" lvl="0" indent="0" algn="just" rtl="0">
              <a:lnSpc>
                <a:spcPct val="150000"/>
              </a:lnSpc>
              <a:spcBef>
                <a:spcPts val="0"/>
              </a:spcBef>
              <a:spcAft>
                <a:spcPts val="0"/>
              </a:spcAft>
              <a:buNone/>
            </a:pPr>
            <a:r>
              <a:rPr lang="en-US" sz="2500">
                <a:latin typeface="+mj-lt"/>
              </a:rPr>
              <a:t>Khái niệm tốc độ phản ứng</a:t>
            </a:r>
            <a:endParaRPr sz="2500">
              <a:latin typeface="+mj-lt"/>
            </a:endParaRPr>
          </a:p>
        </p:txBody>
      </p:sp>
      <p:sp>
        <p:nvSpPr>
          <p:cNvPr id="1225" name="Google Shape;1225;p48"/>
          <p:cNvSpPr txBox="1">
            <a:spLocks noGrp="1"/>
          </p:cNvSpPr>
          <p:nvPr>
            <p:ph type="subTitle" idx="9"/>
          </p:nvPr>
        </p:nvSpPr>
        <p:spPr>
          <a:xfrm>
            <a:off x="1640514" y="3469339"/>
            <a:ext cx="7260138" cy="387900"/>
          </a:xfrm>
          <a:prstGeom prst="rect">
            <a:avLst/>
          </a:prstGeom>
        </p:spPr>
        <p:txBody>
          <a:bodyPr spcFirstLastPara="1" wrap="square" lIns="91425" tIns="91425" rIns="91425" bIns="91425" anchor="b" anchorCtr="0">
            <a:noAutofit/>
          </a:bodyPr>
          <a:lstStyle/>
          <a:p>
            <a:pPr marL="0" lvl="0" indent="0" algn="just" rtl="0">
              <a:lnSpc>
                <a:spcPct val="150000"/>
              </a:lnSpc>
              <a:spcBef>
                <a:spcPts val="0"/>
              </a:spcBef>
              <a:spcAft>
                <a:spcPts val="0"/>
              </a:spcAft>
              <a:buNone/>
            </a:pPr>
            <a:r>
              <a:rPr lang="en-US" sz="2500">
                <a:latin typeface="+mj-lt"/>
              </a:rPr>
              <a:t>Một số yếu tố ảnh hưởng đến tốc độ phản ứng</a:t>
            </a:r>
            <a:endParaRPr sz="2500">
              <a:latin typeface="+mj-lt"/>
            </a:endParaRPr>
          </a:p>
        </p:txBody>
      </p:sp>
      <p:grpSp>
        <p:nvGrpSpPr>
          <p:cNvPr id="1228" name="Google Shape;1228;p48"/>
          <p:cNvGrpSpPr/>
          <p:nvPr/>
        </p:nvGrpSpPr>
        <p:grpSpPr>
          <a:xfrm>
            <a:off x="7915325" y="587550"/>
            <a:ext cx="700775" cy="673825"/>
            <a:chOff x="5071000" y="1472950"/>
            <a:chExt cx="700775" cy="673825"/>
          </a:xfrm>
        </p:grpSpPr>
        <p:sp>
          <p:nvSpPr>
            <p:cNvPr id="1229" name="Google Shape;1229;p48"/>
            <p:cNvSpPr/>
            <p:nvPr/>
          </p:nvSpPr>
          <p:spPr>
            <a:xfrm>
              <a:off x="5088450" y="1493500"/>
              <a:ext cx="465975" cy="413050"/>
            </a:xfrm>
            <a:custGeom>
              <a:avLst/>
              <a:gdLst/>
              <a:ahLst/>
              <a:cxnLst/>
              <a:rect l="l" t="t" r="r" b="b"/>
              <a:pathLst>
                <a:path w="18639" h="16522" extrusionOk="0">
                  <a:moveTo>
                    <a:pt x="9321" y="1"/>
                  </a:moveTo>
                  <a:cubicBezTo>
                    <a:pt x="6846" y="1"/>
                    <a:pt x="4398" y="1108"/>
                    <a:pt x="2768" y="3217"/>
                  </a:cubicBezTo>
                  <a:cubicBezTo>
                    <a:pt x="0" y="6826"/>
                    <a:pt x="656" y="12014"/>
                    <a:pt x="4265" y="14802"/>
                  </a:cubicBezTo>
                  <a:cubicBezTo>
                    <a:pt x="5774" y="15961"/>
                    <a:pt x="7551" y="16522"/>
                    <a:pt x="9313" y="16522"/>
                  </a:cubicBezTo>
                  <a:cubicBezTo>
                    <a:pt x="11789" y="16522"/>
                    <a:pt x="14233" y="15414"/>
                    <a:pt x="15850" y="13305"/>
                  </a:cubicBezTo>
                  <a:cubicBezTo>
                    <a:pt x="18639" y="9697"/>
                    <a:pt x="17962" y="4509"/>
                    <a:pt x="14353" y="1720"/>
                  </a:cubicBezTo>
                  <a:cubicBezTo>
                    <a:pt x="12853" y="561"/>
                    <a:pt x="11080" y="1"/>
                    <a:pt x="9321"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8"/>
            <p:cNvSpPr/>
            <p:nvPr/>
          </p:nvSpPr>
          <p:spPr>
            <a:xfrm>
              <a:off x="5071000" y="1472950"/>
              <a:ext cx="500850" cy="453850"/>
            </a:xfrm>
            <a:custGeom>
              <a:avLst/>
              <a:gdLst/>
              <a:ahLst/>
              <a:cxnLst/>
              <a:rect l="l" t="t" r="r" b="b"/>
              <a:pathLst>
                <a:path w="20034" h="18154" extrusionOk="0">
                  <a:moveTo>
                    <a:pt x="10008" y="1523"/>
                  </a:moveTo>
                  <a:cubicBezTo>
                    <a:pt x="11892" y="1523"/>
                    <a:pt x="13778" y="2221"/>
                    <a:pt x="15236" y="3629"/>
                  </a:cubicBezTo>
                  <a:cubicBezTo>
                    <a:pt x="18250" y="6500"/>
                    <a:pt x="18352" y="11298"/>
                    <a:pt x="15461" y="14312"/>
                  </a:cubicBezTo>
                  <a:cubicBezTo>
                    <a:pt x="13988" y="15858"/>
                    <a:pt x="12008" y="16633"/>
                    <a:pt x="10022" y="16633"/>
                  </a:cubicBezTo>
                  <a:cubicBezTo>
                    <a:pt x="8137" y="16633"/>
                    <a:pt x="6246" y="15935"/>
                    <a:pt x="4778" y="14537"/>
                  </a:cubicBezTo>
                  <a:cubicBezTo>
                    <a:pt x="1764" y="11646"/>
                    <a:pt x="1662" y="6848"/>
                    <a:pt x="4553" y="3834"/>
                  </a:cubicBezTo>
                  <a:cubicBezTo>
                    <a:pt x="6036" y="2298"/>
                    <a:pt x="8022" y="1523"/>
                    <a:pt x="10008" y="1523"/>
                  </a:cubicBezTo>
                  <a:close/>
                  <a:moveTo>
                    <a:pt x="10022" y="0"/>
                  </a:moveTo>
                  <a:cubicBezTo>
                    <a:pt x="7633" y="0"/>
                    <a:pt x="5247" y="934"/>
                    <a:pt x="3466" y="2788"/>
                  </a:cubicBezTo>
                  <a:cubicBezTo>
                    <a:pt x="1" y="6397"/>
                    <a:pt x="103" y="12159"/>
                    <a:pt x="3733" y="15624"/>
                  </a:cubicBezTo>
                  <a:cubicBezTo>
                    <a:pt x="5490" y="17312"/>
                    <a:pt x="7758" y="18153"/>
                    <a:pt x="10023" y="18153"/>
                  </a:cubicBezTo>
                  <a:cubicBezTo>
                    <a:pt x="12409" y="18153"/>
                    <a:pt x="14791" y="17219"/>
                    <a:pt x="16569" y="15358"/>
                  </a:cubicBezTo>
                  <a:cubicBezTo>
                    <a:pt x="20034" y="11749"/>
                    <a:pt x="19911" y="5987"/>
                    <a:pt x="16302" y="2522"/>
                  </a:cubicBezTo>
                  <a:cubicBezTo>
                    <a:pt x="14547" y="837"/>
                    <a:pt x="12284" y="0"/>
                    <a:pt x="10022"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8"/>
            <p:cNvSpPr/>
            <p:nvPr/>
          </p:nvSpPr>
          <p:spPr>
            <a:xfrm>
              <a:off x="5172000" y="1610325"/>
              <a:ext cx="52300" cy="200950"/>
            </a:xfrm>
            <a:custGeom>
              <a:avLst/>
              <a:gdLst/>
              <a:ahLst/>
              <a:cxnLst/>
              <a:rect l="l" t="t" r="r" b="b"/>
              <a:pathLst>
                <a:path w="2092" h="8038" extrusionOk="0">
                  <a:moveTo>
                    <a:pt x="1661" y="0"/>
                  </a:moveTo>
                  <a:lnTo>
                    <a:pt x="1661" y="0"/>
                  </a:lnTo>
                  <a:cubicBezTo>
                    <a:pt x="1313" y="185"/>
                    <a:pt x="1046" y="472"/>
                    <a:pt x="821" y="779"/>
                  </a:cubicBezTo>
                  <a:cubicBezTo>
                    <a:pt x="595" y="1087"/>
                    <a:pt x="431" y="1435"/>
                    <a:pt x="287" y="1804"/>
                  </a:cubicBezTo>
                  <a:cubicBezTo>
                    <a:pt x="41" y="2543"/>
                    <a:pt x="0" y="3342"/>
                    <a:pt x="103" y="4101"/>
                  </a:cubicBezTo>
                  <a:cubicBezTo>
                    <a:pt x="185" y="4860"/>
                    <a:pt x="451" y="5577"/>
                    <a:pt x="779" y="6254"/>
                  </a:cubicBezTo>
                  <a:cubicBezTo>
                    <a:pt x="964" y="6582"/>
                    <a:pt x="1149" y="6910"/>
                    <a:pt x="1354" y="7218"/>
                  </a:cubicBezTo>
                  <a:cubicBezTo>
                    <a:pt x="1579" y="7505"/>
                    <a:pt x="1825" y="7792"/>
                    <a:pt x="2092" y="8038"/>
                  </a:cubicBezTo>
                  <a:cubicBezTo>
                    <a:pt x="2030" y="7669"/>
                    <a:pt x="1928" y="7320"/>
                    <a:pt x="1846" y="6972"/>
                  </a:cubicBezTo>
                  <a:cubicBezTo>
                    <a:pt x="1764" y="6623"/>
                    <a:pt x="1661" y="6295"/>
                    <a:pt x="1579" y="5967"/>
                  </a:cubicBezTo>
                  <a:cubicBezTo>
                    <a:pt x="1415" y="5290"/>
                    <a:pt x="1251" y="4634"/>
                    <a:pt x="1190" y="3957"/>
                  </a:cubicBezTo>
                  <a:cubicBezTo>
                    <a:pt x="1087" y="3301"/>
                    <a:pt x="1067" y="2645"/>
                    <a:pt x="1128" y="1989"/>
                  </a:cubicBezTo>
                  <a:cubicBezTo>
                    <a:pt x="1169" y="1661"/>
                    <a:pt x="1210" y="1333"/>
                    <a:pt x="1313" y="1005"/>
                  </a:cubicBezTo>
                  <a:cubicBezTo>
                    <a:pt x="1395" y="677"/>
                    <a:pt x="1497" y="328"/>
                    <a:pt x="16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8"/>
            <p:cNvSpPr/>
            <p:nvPr/>
          </p:nvSpPr>
          <p:spPr>
            <a:xfrm>
              <a:off x="5446750" y="1825600"/>
              <a:ext cx="247100" cy="246600"/>
            </a:xfrm>
            <a:custGeom>
              <a:avLst/>
              <a:gdLst/>
              <a:ahLst/>
              <a:cxnLst/>
              <a:rect l="l" t="t" r="r" b="b"/>
              <a:pathLst>
                <a:path w="9884" h="9864" extrusionOk="0">
                  <a:moveTo>
                    <a:pt x="1190" y="1"/>
                  </a:moveTo>
                  <a:lnTo>
                    <a:pt x="1" y="1190"/>
                  </a:lnTo>
                  <a:lnTo>
                    <a:pt x="8695" y="9863"/>
                  </a:lnTo>
                  <a:lnTo>
                    <a:pt x="9884" y="8695"/>
                  </a:lnTo>
                  <a:lnTo>
                    <a:pt x="1190"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8"/>
            <p:cNvSpPr/>
            <p:nvPr/>
          </p:nvSpPr>
          <p:spPr>
            <a:xfrm>
              <a:off x="5531325" y="1913000"/>
              <a:ext cx="240450" cy="233775"/>
            </a:xfrm>
            <a:custGeom>
              <a:avLst/>
              <a:gdLst/>
              <a:ahLst/>
              <a:cxnLst/>
              <a:rect l="l" t="t" r="r" b="b"/>
              <a:pathLst>
                <a:path w="9618" h="9351" extrusionOk="0">
                  <a:moveTo>
                    <a:pt x="1734" y="1"/>
                  </a:moveTo>
                  <a:cubicBezTo>
                    <a:pt x="1380" y="1"/>
                    <a:pt x="1026" y="134"/>
                    <a:pt x="760" y="401"/>
                  </a:cubicBezTo>
                  <a:lnTo>
                    <a:pt x="534" y="626"/>
                  </a:lnTo>
                  <a:cubicBezTo>
                    <a:pt x="1" y="1159"/>
                    <a:pt x="1" y="2041"/>
                    <a:pt x="534" y="2574"/>
                  </a:cubicBezTo>
                  <a:lnTo>
                    <a:pt x="6890" y="8951"/>
                  </a:lnTo>
                  <a:cubicBezTo>
                    <a:pt x="7157" y="9218"/>
                    <a:pt x="7511" y="9351"/>
                    <a:pt x="7864" y="9351"/>
                  </a:cubicBezTo>
                  <a:cubicBezTo>
                    <a:pt x="8218" y="9351"/>
                    <a:pt x="8572" y="9218"/>
                    <a:pt x="8838" y="8951"/>
                  </a:cubicBezTo>
                  <a:lnTo>
                    <a:pt x="9064" y="8725"/>
                  </a:lnTo>
                  <a:cubicBezTo>
                    <a:pt x="9618" y="8192"/>
                    <a:pt x="9618" y="7311"/>
                    <a:pt x="9064" y="6757"/>
                  </a:cubicBezTo>
                  <a:lnTo>
                    <a:pt x="2708" y="401"/>
                  </a:lnTo>
                  <a:cubicBezTo>
                    <a:pt x="2441" y="134"/>
                    <a:pt x="2087" y="1"/>
                    <a:pt x="1734" y="1"/>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4" name="Google Shape;1234;p48"/>
          <p:cNvSpPr/>
          <p:nvPr/>
        </p:nvSpPr>
        <p:spPr>
          <a:xfrm flipH="1">
            <a:off x="7302173" y="1213737"/>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8"/>
          <p:cNvSpPr/>
          <p:nvPr/>
        </p:nvSpPr>
        <p:spPr>
          <a:xfrm flipH="1">
            <a:off x="4291007" y="2843929"/>
            <a:ext cx="45710" cy="45710"/>
          </a:xfrm>
          <a:custGeom>
            <a:avLst/>
            <a:gdLst/>
            <a:ahLst/>
            <a:cxnLst/>
            <a:rect l="l" t="t" r="r" b="b"/>
            <a:pathLst>
              <a:path w="1302" h="1302" extrusionOk="0">
                <a:moveTo>
                  <a:pt x="634" y="1"/>
                </a:moveTo>
                <a:cubicBezTo>
                  <a:pt x="268" y="1"/>
                  <a:pt x="1" y="301"/>
                  <a:pt x="1" y="668"/>
                </a:cubicBezTo>
                <a:cubicBezTo>
                  <a:pt x="1" y="1002"/>
                  <a:pt x="268" y="1302"/>
                  <a:pt x="634" y="1302"/>
                </a:cubicBezTo>
                <a:cubicBezTo>
                  <a:pt x="1001" y="1302"/>
                  <a:pt x="1302" y="1002"/>
                  <a:pt x="1302" y="668"/>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8"/>
          <p:cNvSpPr/>
          <p:nvPr/>
        </p:nvSpPr>
        <p:spPr>
          <a:xfrm flipH="1">
            <a:off x="1098441" y="1092891"/>
            <a:ext cx="45710" cy="45710"/>
          </a:xfrm>
          <a:custGeom>
            <a:avLst/>
            <a:gdLst/>
            <a:ahLst/>
            <a:cxnLst/>
            <a:rect l="l" t="t" r="r" b="b"/>
            <a:pathLst>
              <a:path w="1302" h="1302" extrusionOk="0">
                <a:moveTo>
                  <a:pt x="634" y="1"/>
                </a:moveTo>
                <a:cubicBezTo>
                  <a:pt x="301" y="1"/>
                  <a:pt x="1" y="301"/>
                  <a:pt x="1" y="635"/>
                </a:cubicBezTo>
                <a:cubicBezTo>
                  <a:pt x="1" y="1002"/>
                  <a:pt x="301" y="1302"/>
                  <a:pt x="634" y="1302"/>
                </a:cubicBezTo>
                <a:cubicBezTo>
                  <a:pt x="1001" y="1302"/>
                  <a:pt x="1302" y="1002"/>
                  <a:pt x="1302" y="635"/>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8"/>
          <p:cNvSpPr/>
          <p:nvPr/>
        </p:nvSpPr>
        <p:spPr>
          <a:xfrm flipH="1">
            <a:off x="4204321" y="1372577"/>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20"/>
                                        </p:tgtEl>
                                        <p:attrNameLst>
                                          <p:attrName>style.visibility</p:attrName>
                                        </p:attrNameLst>
                                      </p:cBhvr>
                                      <p:to>
                                        <p:strVal val="visible"/>
                                      </p:to>
                                    </p:set>
                                    <p:animEffect transition="in" filter="barn(inVertical)">
                                      <p:cBhvr>
                                        <p:cTn id="7" dur="500"/>
                                        <p:tgtEl>
                                          <p:spTgt spid="12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24">
                                            <p:txEl>
                                              <p:pRg st="0" end="0"/>
                                            </p:txEl>
                                          </p:spTgt>
                                        </p:tgtEl>
                                        <p:attrNameLst>
                                          <p:attrName>style.visibility</p:attrName>
                                        </p:attrNameLst>
                                      </p:cBhvr>
                                      <p:to>
                                        <p:strVal val="visible"/>
                                      </p:to>
                                    </p:set>
                                    <p:animEffect transition="in" filter="barn(inVertical)">
                                      <p:cBhvr>
                                        <p:cTn id="10" dur="500"/>
                                        <p:tgtEl>
                                          <p:spTgt spid="1224">
                                            <p:txEl>
                                              <p:pRg st="0" end="0"/>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14"/>
                                        </p:tgtEl>
                                        <p:attrNameLst>
                                          <p:attrName>style.visibility</p:attrName>
                                        </p:attrNameLst>
                                      </p:cBhvr>
                                      <p:to>
                                        <p:strVal val="visible"/>
                                      </p:to>
                                    </p:set>
                                    <p:animEffect transition="in" filter="barn(inVertical)">
                                      <p:cBhvr>
                                        <p:cTn id="13" dur="500"/>
                                        <p:tgtEl>
                                          <p:spTgt spid="12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11"/>
                                        </p:tgtEl>
                                        <p:attrNameLst>
                                          <p:attrName>style.visibility</p:attrName>
                                        </p:attrNameLst>
                                      </p:cBhvr>
                                      <p:to>
                                        <p:strVal val="visible"/>
                                      </p:to>
                                    </p:set>
                                    <p:animEffect transition="in" filter="barn(inVertical)">
                                      <p:cBhvr>
                                        <p:cTn id="18" dur="500"/>
                                        <p:tgtEl>
                                          <p:spTgt spid="12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21"/>
                                        </p:tgtEl>
                                        <p:attrNameLst>
                                          <p:attrName>style.visibility</p:attrName>
                                        </p:attrNameLst>
                                      </p:cBhvr>
                                      <p:to>
                                        <p:strVal val="visible"/>
                                      </p:to>
                                    </p:set>
                                    <p:animEffect transition="in" filter="barn(inVertical)">
                                      <p:cBhvr>
                                        <p:cTn id="21" dur="500"/>
                                        <p:tgtEl>
                                          <p:spTgt spid="122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25">
                                            <p:txEl>
                                              <p:pRg st="0" end="0"/>
                                            </p:txEl>
                                          </p:spTgt>
                                        </p:tgtEl>
                                        <p:attrNameLst>
                                          <p:attrName>style.visibility</p:attrName>
                                        </p:attrNameLst>
                                      </p:cBhvr>
                                      <p:to>
                                        <p:strVal val="visible"/>
                                      </p:to>
                                    </p:set>
                                    <p:animEffect transition="in" filter="barn(inVertical)">
                                      <p:cBhvr>
                                        <p:cTn id="24" dur="500"/>
                                        <p:tgtEl>
                                          <p:spTgt spid="12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1" grpId="0" animBg="1"/>
      <p:bldP spid="1214" grpId="0" animBg="1"/>
      <p:bldP spid="1220" grpId="0"/>
      <p:bldP spid="1221" grpId="0"/>
      <p:bldP spid="1224" grpId="0" build="p"/>
      <p:bldP spid="122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sp>
        <p:nvSpPr>
          <p:cNvPr id="1350" name="Google Shape;1350;p50"/>
          <p:cNvSpPr/>
          <p:nvPr/>
        </p:nvSpPr>
        <p:spPr>
          <a:xfrm>
            <a:off x="5789078" y="2868211"/>
            <a:ext cx="3418643" cy="2227595"/>
          </a:xfrm>
          <a:custGeom>
            <a:avLst/>
            <a:gdLst/>
            <a:ahLst/>
            <a:cxnLst/>
            <a:rect l="l" t="t" r="r" b="b"/>
            <a:pathLst>
              <a:path w="132215" h="82094" extrusionOk="0">
                <a:moveTo>
                  <a:pt x="85404" y="0"/>
                </a:moveTo>
                <a:cubicBezTo>
                  <a:pt x="70940" y="0"/>
                  <a:pt x="58010" y="6553"/>
                  <a:pt x="49419" y="16875"/>
                </a:cubicBezTo>
                <a:cubicBezTo>
                  <a:pt x="46658" y="16283"/>
                  <a:pt x="43787" y="15976"/>
                  <a:pt x="40851" y="15976"/>
                </a:cubicBezTo>
                <a:cubicBezTo>
                  <a:pt x="18300" y="15976"/>
                  <a:pt x="1" y="34275"/>
                  <a:pt x="1" y="56826"/>
                </a:cubicBezTo>
                <a:cubicBezTo>
                  <a:pt x="1" y="66381"/>
                  <a:pt x="3288" y="75147"/>
                  <a:pt x="8767" y="82094"/>
                </a:cubicBezTo>
                <a:lnTo>
                  <a:pt x="116107" y="82094"/>
                </a:lnTo>
                <a:cubicBezTo>
                  <a:pt x="125969" y="73525"/>
                  <a:pt x="132214" y="60880"/>
                  <a:pt x="132214" y="46789"/>
                </a:cubicBezTo>
                <a:cubicBezTo>
                  <a:pt x="132214" y="20951"/>
                  <a:pt x="111264" y="0"/>
                  <a:pt x="85404"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50"/>
          <p:cNvSpPr/>
          <p:nvPr/>
        </p:nvSpPr>
        <p:spPr>
          <a:xfrm>
            <a:off x="2561573" y="883206"/>
            <a:ext cx="1402500" cy="1402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50"/>
          <p:cNvSpPr txBox="1">
            <a:spLocks noGrp="1"/>
          </p:cNvSpPr>
          <p:nvPr>
            <p:ph type="title"/>
          </p:nvPr>
        </p:nvSpPr>
        <p:spPr>
          <a:xfrm>
            <a:off x="522612" y="2984056"/>
            <a:ext cx="6079275" cy="8418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4200">
                <a:latin typeface="+mj-lt"/>
              </a:rPr>
              <a:t>KHÁI NIỆM TỐC ĐỘ PHẢN ỨNG</a:t>
            </a:r>
            <a:endParaRPr sz="4200">
              <a:latin typeface="+mj-lt"/>
            </a:endParaRPr>
          </a:p>
        </p:txBody>
      </p:sp>
      <p:sp>
        <p:nvSpPr>
          <p:cNvPr id="1353" name="Google Shape;1353;p50"/>
          <p:cNvSpPr txBox="1">
            <a:spLocks noGrp="1"/>
          </p:cNvSpPr>
          <p:nvPr>
            <p:ph type="title" idx="2"/>
          </p:nvPr>
        </p:nvSpPr>
        <p:spPr>
          <a:xfrm>
            <a:off x="2658473" y="1188684"/>
            <a:ext cx="12087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j-lt"/>
              </a:rPr>
              <a:t>01</a:t>
            </a:r>
            <a:endParaRPr>
              <a:latin typeface="+mj-lt"/>
            </a:endParaRPr>
          </a:p>
        </p:txBody>
      </p:sp>
      <p:grpSp>
        <p:nvGrpSpPr>
          <p:cNvPr id="1440" name="Google Shape;1440;p50"/>
          <p:cNvGrpSpPr/>
          <p:nvPr/>
        </p:nvGrpSpPr>
        <p:grpSpPr>
          <a:xfrm>
            <a:off x="6824562" y="2075012"/>
            <a:ext cx="2024075" cy="1208698"/>
            <a:chOff x="4415775" y="1189875"/>
            <a:chExt cx="873425" cy="521575"/>
          </a:xfrm>
        </p:grpSpPr>
        <p:sp>
          <p:nvSpPr>
            <p:cNvPr id="1441" name="Google Shape;1441;p50"/>
            <p:cNvSpPr/>
            <p:nvPr/>
          </p:nvSpPr>
          <p:spPr>
            <a:xfrm>
              <a:off x="4415775" y="1189875"/>
              <a:ext cx="873425" cy="521575"/>
            </a:xfrm>
            <a:custGeom>
              <a:avLst/>
              <a:gdLst/>
              <a:ahLst/>
              <a:cxnLst/>
              <a:rect l="l" t="t" r="r" b="b"/>
              <a:pathLst>
                <a:path w="34937" h="20863" extrusionOk="0">
                  <a:moveTo>
                    <a:pt x="0" y="1"/>
                  </a:moveTo>
                  <a:lnTo>
                    <a:pt x="0" y="20862"/>
                  </a:lnTo>
                  <a:lnTo>
                    <a:pt x="34936" y="20862"/>
                  </a:lnTo>
                  <a:lnTo>
                    <a:pt x="34936"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50"/>
            <p:cNvSpPr/>
            <p:nvPr/>
          </p:nvSpPr>
          <p:spPr>
            <a:xfrm>
              <a:off x="4415775" y="1189875"/>
              <a:ext cx="873425" cy="71475"/>
            </a:xfrm>
            <a:custGeom>
              <a:avLst/>
              <a:gdLst/>
              <a:ahLst/>
              <a:cxnLst/>
              <a:rect l="l" t="t" r="r" b="b"/>
              <a:pathLst>
                <a:path w="34937" h="2859" extrusionOk="0">
                  <a:moveTo>
                    <a:pt x="0" y="1"/>
                  </a:moveTo>
                  <a:lnTo>
                    <a:pt x="0" y="2859"/>
                  </a:lnTo>
                  <a:lnTo>
                    <a:pt x="34936" y="2859"/>
                  </a:lnTo>
                  <a:lnTo>
                    <a:pt x="349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50"/>
            <p:cNvSpPr/>
            <p:nvPr/>
          </p:nvSpPr>
          <p:spPr>
            <a:xfrm>
              <a:off x="4437800" y="1215475"/>
              <a:ext cx="22050" cy="21475"/>
            </a:xfrm>
            <a:custGeom>
              <a:avLst/>
              <a:gdLst/>
              <a:ahLst/>
              <a:cxnLst/>
              <a:rect l="l" t="t" r="r" b="b"/>
              <a:pathLst>
                <a:path w="882" h="859" extrusionOk="0">
                  <a:moveTo>
                    <a:pt x="429" y="1"/>
                  </a:moveTo>
                  <a:cubicBezTo>
                    <a:pt x="191" y="1"/>
                    <a:pt x="0" y="191"/>
                    <a:pt x="0" y="430"/>
                  </a:cubicBezTo>
                  <a:cubicBezTo>
                    <a:pt x="0" y="668"/>
                    <a:pt x="191" y="858"/>
                    <a:pt x="429" y="858"/>
                  </a:cubicBezTo>
                  <a:cubicBezTo>
                    <a:pt x="667" y="858"/>
                    <a:pt x="882" y="668"/>
                    <a:pt x="882" y="430"/>
                  </a:cubicBezTo>
                  <a:cubicBezTo>
                    <a:pt x="882" y="191"/>
                    <a:pt x="667" y="1"/>
                    <a:pt x="42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50"/>
            <p:cNvSpPr/>
            <p:nvPr/>
          </p:nvSpPr>
          <p:spPr>
            <a:xfrm>
              <a:off x="4476500" y="1215475"/>
              <a:ext cx="21450" cy="21475"/>
            </a:xfrm>
            <a:custGeom>
              <a:avLst/>
              <a:gdLst/>
              <a:ahLst/>
              <a:cxnLst/>
              <a:rect l="l" t="t" r="r" b="b"/>
              <a:pathLst>
                <a:path w="858" h="859" extrusionOk="0">
                  <a:moveTo>
                    <a:pt x="429" y="1"/>
                  </a:moveTo>
                  <a:cubicBezTo>
                    <a:pt x="191" y="1"/>
                    <a:pt x="0" y="191"/>
                    <a:pt x="0" y="430"/>
                  </a:cubicBezTo>
                  <a:cubicBezTo>
                    <a:pt x="0" y="668"/>
                    <a:pt x="191" y="858"/>
                    <a:pt x="429" y="858"/>
                  </a:cubicBezTo>
                  <a:cubicBezTo>
                    <a:pt x="667" y="858"/>
                    <a:pt x="858" y="668"/>
                    <a:pt x="858" y="430"/>
                  </a:cubicBezTo>
                  <a:cubicBezTo>
                    <a:pt x="858" y="191"/>
                    <a:pt x="667" y="1"/>
                    <a:pt x="429" y="1"/>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50"/>
            <p:cNvSpPr/>
            <p:nvPr/>
          </p:nvSpPr>
          <p:spPr>
            <a:xfrm>
              <a:off x="4514600" y="1215475"/>
              <a:ext cx="22050" cy="21475"/>
            </a:xfrm>
            <a:custGeom>
              <a:avLst/>
              <a:gdLst/>
              <a:ahLst/>
              <a:cxnLst/>
              <a:rect l="l" t="t" r="r" b="b"/>
              <a:pathLst>
                <a:path w="882" h="859" extrusionOk="0">
                  <a:moveTo>
                    <a:pt x="453" y="1"/>
                  </a:moveTo>
                  <a:cubicBezTo>
                    <a:pt x="215" y="1"/>
                    <a:pt x="0" y="191"/>
                    <a:pt x="0" y="430"/>
                  </a:cubicBezTo>
                  <a:cubicBezTo>
                    <a:pt x="0" y="668"/>
                    <a:pt x="215" y="858"/>
                    <a:pt x="453" y="858"/>
                  </a:cubicBezTo>
                  <a:cubicBezTo>
                    <a:pt x="691" y="858"/>
                    <a:pt x="882" y="668"/>
                    <a:pt x="882" y="430"/>
                  </a:cubicBezTo>
                  <a:cubicBezTo>
                    <a:pt x="882" y="191"/>
                    <a:pt x="691" y="1"/>
                    <a:pt x="453"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50"/>
            <p:cNvSpPr/>
            <p:nvPr/>
          </p:nvSpPr>
          <p:spPr>
            <a:xfrm>
              <a:off x="4439575" y="1291700"/>
              <a:ext cx="825800" cy="394150"/>
            </a:xfrm>
            <a:custGeom>
              <a:avLst/>
              <a:gdLst/>
              <a:ahLst/>
              <a:cxnLst/>
              <a:rect l="l" t="t" r="r" b="b"/>
              <a:pathLst>
                <a:path w="33032" h="15766" extrusionOk="0">
                  <a:moveTo>
                    <a:pt x="1" y="0"/>
                  </a:moveTo>
                  <a:lnTo>
                    <a:pt x="1" y="15765"/>
                  </a:lnTo>
                  <a:lnTo>
                    <a:pt x="33032" y="15765"/>
                  </a:lnTo>
                  <a:lnTo>
                    <a:pt x="33032"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50"/>
            <p:cNvSpPr/>
            <p:nvPr/>
          </p:nvSpPr>
          <p:spPr>
            <a:xfrm>
              <a:off x="4511625" y="1360150"/>
              <a:ext cx="695400" cy="305450"/>
            </a:xfrm>
            <a:custGeom>
              <a:avLst/>
              <a:gdLst/>
              <a:ahLst/>
              <a:cxnLst/>
              <a:rect l="l" t="t" r="r" b="b"/>
              <a:pathLst>
                <a:path w="27816" h="12218" extrusionOk="0">
                  <a:moveTo>
                    <a:pt x="18361" y="310"/>
                  </a:moveTo>
                  <a:lnTo>
                    <a:pt x="20576" y="4145"/>
                  </a:lnTo>
                  <a:lnTo>
                    <a:pt x="18361" y="7979"/>
                  </a:lnTo>
                  <a:lnTo>
                    <a:pt x="13932" y="7979"/>
                  </a:lnTo>
                  <a:lnTo>
                    <a:pt x="11717" y="4145"/>
                  </a:lnTo>
                  <a:lnTo>
                    <a:pt x="13932" y="310"/>
                  </a:lnTo>
                  <a:close/>
                  <a:moveTo>
                    <a:pt x="0" y="1"/>
                  </a:moveTo>
                  <a:lnTo>
                    <a:pt x="0" y="310"/>
                  </a:lnTo>
                  <a:lnTo>
                    <a:pt x="4525" y="310"/>
                  </a:lnTo>
                  <a:lnTo>
                    <a:pt x="6740" y="4145"/>
                  </a:lnTo>
                  <a:lnTo>
                    <a:pt x="4525" y="7979"/>
                  </a:lnTo>
                  <a:lnTo>
                    <a:pt x="0" y="7979"/>
                  </a:lnTo>
                  <a:lnTo>
                    <a:pt x="0" y="8288"/>
                  </a:lnTo>
                  <a:lnTo>
                    <a:pt x="4525" y="8288"/>
                  </a:lnTo>
                  <a:lnTo>
                    <a:pt x="6788" y="12218"/>
                  </a:lnTo>
                  <a:lnTo>
                    <a:pt x="7049" y="12051"/>
                  </a:lnTo>
                  <a:lnTo>
                    <a:pt x="4787" y="8145"/>
                  </a:lnTo>
                  <a:lnTo>
                    <a:pt x="7026" y="4311"/>
                  </a:lnTo>
                  <a:lnTo>
                    <a:pt x="11455" y="4311"/>
                  </a:lnTo>
                  <a:lnTo>
                    <a:pt x="13694" y="8217"/>
                  </a:lnTo>
                  <a:lnTo>
                    <a:pt x="13718" y="8217"/>
                  </a:lnTo>
                  <a:lnTo>
                    <a:pt x="13765" y="8312"/>
                  </a:lnTo>
                  <a:lnTo>
                    <a:pt x="18361" y="8312"/>
                  </a:lnTo>
                  <a:lnTo>
                    <a:pt x="20624" y="12218"/>
                  </a:lnTo>
                  <a:lnTo>
                    <a:pt x="20886" y="12051"/>
                  </a:lnTo>
                  <a:lnTo>
                    <a:pt x="18623" y="8145"/>
                  </a:lnTo>
                  <a:lnTo>
                    <a:pt x="20838" y="4311"/>
                  </a:lnTo>
                  <a:lnTo>
                    <a:pt x="25268" y="4311"/>
                  </a:lnTo>
                  <a:lnTo>
                    <a:pt x="27530" y="8217"/>
                  </a:lnTo>
                  <a:lnTo>
                    <a:pt x="27816" y="8074"/>
                  </a:lnTo>
                  <a:lnTo>
                    <a:pt x="25458" y="4002"/>
                  </a:lnTo>
                  <a:lnTo>
                    <a:pt x="20862" y="4002"/>
                  </a:lnTo>
                  <a:lnTo>
                    <a:pt x="18552" y="1"/>
                  </a:lnTo>
                  <a:lnTo>
                    <a:pt x="13765" y="1"/>
                  </a:lnTo>
                  <a:lnTo>
                    <a:pt x="11455" y="4002"/>
                  </a:lnTo>
                  <a:lnTo>
                    <a:pt x="7026" y="4002"/>
                  </a:lnTo>
                  <a:lnTo>
                    <a:pt x="4716"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50"/>
            <p:cNvSpPr/>
            <p:nvPr/>
          </p:nvSpPr>
          <p:spPr>
            <a:xfrm>
              <a:off x="4607475" y="1544725"/>
              <a:ext cx="39325" cy="39900"/>
            </a:xfrm>
            <a:custGeom>
              <a:avLst/>
              <a:gdLst/>
              <a:ahLst/>
              <a:cxnLst/>
              <a:rect l="l" t="t" r="r" b="b"/>
              <a:pathLst>
                <a:path w="1573" h="1596" extrusionOk="0">
                  <a:moveTo>
                    <a:pt x="786" y="0"/>
                  </a:moveTo>
                  <a:cubicBezTo>
                    <a:pt x="358" y="0"/>
                    <a:pt x="1" y="357"/>
                    <a:pt x="1" y="786"/>
                  </a:cubicBezTo>
                  <a:cubicBezTo>
                    <a:pt x="1" y="1239"/>
                    <a:pt x="358" y="1596"/>
                    <a:pt x="786" y="1596"/>
                  </a:cubicBezTo>
                  <a:cubicBezTo>
                    <a:pt x="1215" y="1596"/>
                    <a:pt x="1572" y="1239"/>
                    <a:pt x="1572" y="786"/>
                  </a:cubicBezTo>
                  <a:cubicBezTo>
                    <a:pt x="1572" y="357"/>
                    <a:pt x="1215" y="0"/>
                    <a:pt x="78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50"/>
            <p:cNvSpPr/>
            <p:nvPr/>
          </p:nvSpPr>
          <p:spPr>
            <a:xfrm>
              <a:off x="4663450" y="1444100"/>
              <a:ext cx="39900" cy="39925"/>
            </a:xfrm>
            <a:custGeom>
              <a:avLst/>
              <a:gdLst/>
              <a:ahLst/>
              <a:cxnLst/>
              <a:rect l="l" t="t" r="r" b="b"/>
              <a:pathLst>
                <a:path w="1596" h="1597" extrusionOk="0">
                  <a:moveTo>
                    <a:pt x="786" y="1"/>
                  </a:moveTo>
                  <a:cubicBezTo>
                    <a:pt x="357" y="1"/>
                    <a:pt x="0" y="358"/>
                    <a:pt x="0" y="787"/>
                  </a:cubicBezTo>
                  <a:cubicBezTo>
                    <a:pt x="0" y="1239"/>
                    <a:pt x="357" y="1596"/>
                    <a:pt x="786" y="1596"/>
                  </a:cubicBezTo>
                  <a:cubicBezTo>
                    <a:pt x="1238" y="1596"/>
                    <a:pt x="1596" y="1239"/>
                    <a:pt x="1596" y="787"/>
                  </a:cubicBezTo>
                  <a:cubicBezTo>
                    <a:pt x="1596" y="358"/>
                    <a:pt x="1238" y="1"/>
                    <a:pt x="78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50"/>
            <p:cNvSpPr/>
            <p:nvPr/>
          </p:nvSpPr>
          <p:spPr>
            <a:xfrm>
              <a:off x="4607475" y="1344075"/>
              <a:ext cx="39325" cy="39925"/>
            </a:xfrm>
            <a:custGeom>
              <a:avLst/>
              <a:gdLst/>
              <a:ahLst/>
              <a:cxnLst/>
              <a:rect l="l" t="t" r="r" b="b"/>
              <a:pathLst>
                <a:path w="1573" h="1597" extrusionOk="0">
                  <a:moveTo>
                    <a:pt x="786" y="1"/>
                  </a:moveTo>
                  <a:cubicBezTo>
                    <a:pt x="358" y="1"/>
                    <a:pt x="1" y="358"/>
                    <a:pt x="1" y="811"/>
                  </a:cubicBezTo>
                  <a:cubicBezTo>
                    <a:pt x="1" y="1239"/>
                    <a:pt x="358" y="1596"/>
                    <a:pt x="786" y="1596"/>
                  </a:cubicBezTo>
                  <a:cubicBezTo>
                    <a:pt x="1215" y="1596"/>
                    <a:pt x="1572" y="1239"/>
                    <a:pt x="1572" y="811"/>
                  </a:cubicBezTo>
                  <a:cubicBezTo>
                    <a:pt x="1572" y="358"/>
                    <a:pt x="1215" y="1"/>
                    <a:pt x="78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50"/>
            <p:cNvSpPr/>
            <p:nvPr/>
          </p:nvSpPr>
          <p:spPr>
            <a:xfrm>
              <a:off x="4784900" y="1444100"/>
              <a:ext cx="39300" cy="39925"/>
            </a:xfrm>
            <a:custGeom>
              <a:avLst/>
              <a:gdLst/>
              <a:ahLst/>
              <a:cxnLst/>
              <a:rect l="l" t="t" r="r" b="b"/>
              <a:pathLst>
                <a:path w="1572" h="1597" extrusionOk="0">
                  <a:moveTo>
                    <a:pt x="786" y="1"/>
                  </a:moveTo>
                  <a:cubicBezTo>
                    <a:pt x="357" y="1"/>
                    <a:pt x="0" y="358"/>
                    <a:pt x="0" y="787"/>
                  </a:cubicBezTo>
                  <a:cubicBezTo>
                    <a:pt x="0" y="1239"/>
                    <a:pt x="357" y="1596"/>
                    <a:pt x="786" y="1596"/>
                  </a:cubicBezTo>
                  <a:cubicBezTo>
                    <a:pt x="1215" y="1596"/>
                    <a:pt x="1572" y="1239"/>
                    <a:pt x="1572" y="787"/>
                  </a:cubicBezTo>
                  <a:cubicBezTo>
                    <a:pt x="1572" y="358"/>
                    <a:pt x="1215" y="1"/>
                    <a:pt x="78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50"/>
            <p:cNvSpPr/>
            <p:nvPr/>
          </p:nvSpPr>
          <p:spPr>
            <a:xfrm>
              <a:off x="5011125" y="1444100"/>
              <a:ext cx="39325" cy="39925"/>
            </a:xfrm>
            <a:custGeom>
              <a:avLst/>
              <a:gdLst/>
              <a:ahLst/>
              <a:cxnLst/>
              <a:rect l="l" t="t" r="r" b="b"/>
              <a:pathLst>
                <a:path w="1573" h="1597" extrusionOk="0">
                  <a:moveTo>
                    <a:pt x="787" y="1"/>
                  </a:moveTo>
                  <a:cubicBezTo>
                    <a:pt x="358" y="1"/>
                    <a:pt x="1" y="358"/>
                    <a:pt x="1" y="787"/>
                  </a:cubicBezTo>
                  <a:cubicBezTo>
                    <a:pt x="1" y="1239"/>
                    <a:pt x="358" y="1596"/>
                    <a:pt x="787" y="1596"/>
                  </a:cubicBezTo>
                  <a:cubicBezTo>
                    <a:pt x="1215" y="1596"/>
                    <a:pt x="1572" y="1239"/>
                    <a:pt x="1572" y="787"/>
                  </a:cubicBezTo>
                  <a:cubicBezTo>
                    <a:pt x="1572" y="358"/>
                    <a:pt x="1215" y="1"/>
                    <a:pt x="787"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50"/>
            <p:cNvSpPr/>
            <p:nvPr/>
          </p:nvSpPr>
          <p:spPr>
            <a:xfrm>
              <a:off x="4839675" y="1544725"/>
              <a:ext cx="39300" cy="39900"/>
            </a:xfrm>
            <a:custGeom>
              <a:avLst/>
              <a:gdLst/>
              <a:ahLst/>
              <a:cxnLst/>
              <a:rect l="l" t="t" r="r" b="b"/>
              <a:pathLst>
                <a:path w="1572" h="1596" extrusionOk="0">
                  <a:moveTo>
                    <a:pt x="786" y="0"/>
                  </a:moveTo>
                  <a:cubicBezTo>
                    <a:pt x="357" y="0"/>
                    <a:pt x="0" y="357"/>
                    <a:pt x="0" y="786"/>
                  </a:cubicBezTo>
                  <a:cubicBezTo>
                    <a:pt x="0" y="1239"/>
                    <a:pt x="357" y="1596"/>
                    <a:pt x="786" y="1596"/>
                  </a:cubicBezTo>
                  <a:cubicBezTo>
                    <a:pt x="1215" y="1596"/>
                    <a:pt x="1572" y="1239"/>
                    <a:pt x="1572" y="786"/>
                  </a:cubicBezTo>
                  <a:cubicBezTo>
                    <a:pt x="1572" y="357"/>
                    <a:pt x="1215" y="0"/>
                    <a:pt x="78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50"/>
            <p:cNvSpPr/>
            <p:nvPr/>
          </p:nvSpPr>
          <p:spPr>
            <a:xfrm>
              <a:off x="4952200" y="1544725"/>
              <a:ext cx="39900" cy="39900"/>
            </a:xfrm>
            <a:custGeom>
              <a:avLst/>
              <a:gdLst/>
              <a:ahLst/>
              <a:cxnLst/>
              <a:rect l="l" t="t" r="r" b="b"/>
              <a:pathLst>
                <a:path w="1596" h="1596" extrusionOk="0">
                  <a:moveTo>
                    <a:pt x="810" y="0"/>
                  </a:moveTo>
                  <a:cubicBezTo>
                    <a:pt x="357" y="0"/>
                    <a:pt x="0" y="357"/>
                    <a:pt x="0" y="786"/>
                  </a:cubicBezTo>
                  <a:cubicBezTo>
                    <a:pt x="0" y="1239"/>
                    <a:pt x="357" y="1596"/>
                    <a:pt x="810" y="1596"/>
                  </a:cubicBezTo>
                  <a:cubicBezTo>
                    <a:pt x="1238" y="1596"/>
                    <a:pt x="1596" y="1239"/>
                    <a:pt x="1596" y="786"/>
                  </a:cubicBezTo>
                  <a:cubicBezTo>
                    <a:pt x="1596" y="357"/>
                    <a:pt x="1238" y="0"/>
                    <a:pt x="81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50"/>
            <p:cNvSpPr/>
            <p:nvPr/>
          </p:nvSpPr>
          <p:spPr>
            <a:xfrm>
              <a:off x="4839675" y="1340500"/>
              <a:ext cx="39300" cy="39325"/>
            </a:xfrm>
            <a:custGeom>
              <a:avLst/>
              <a:gdLst/>
              <a:ahLst/>
              <a:cxnLst/>
              <a:rect l="l" t="t" r="r" b="b"/>
              <a:pathLst>
                <a:path w="1572" h="1573" extrusionOk="0">
                  <a:moveTo>
                    <a:pt x="786" y="1"/>
                  </a:moveTo>
                  <a:cubicBezTo>
                    <a:pt x="357" y="1"/>
                    <a:pt x="0" y="358"/>
                    <a:pt x="0" y="787"/>
                  </a:cubicBezTo>
                  <a:cubicBezTo>
                    <a:pt x="0" y="1215"/>
                    <a:pt x="357" y="1573"/>
                    <a:pt x="786" y="1573"/>
                  </a:cubicBezTo>
                  <a:cubicBezTo>
                    <a:pt x="1215" y="1573"/>
                    <a:pt x="1572" y="1215"/>
                    <a:pt x="1572" y="787"/>
                  </a:cubicBezTo>
                  <a:cubicBezTo>
                    <a:pt x="1572" y="358"/>
                    <a:pt x="1215" y="1"/>
                    <a:pt x="78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50"/>
            <p:cNvSpPr/>
            <p:nvPr/>
          </p:nvSpPr>
          <p:spPr>
            <a:xfrm>
              <a:off x="4952200" y="1340500"/>
              <a:ext cx="39900" cy="39325"/>
            </a:xfrm>
            <a:custGeom>
              <a:avLst/>
              <a:gdLst/>
              <a:ahLst/>
              <a:cxnLst/>
              <a:rect l="l" t="t" r="r" b="b"/>
              <a:pathLst>
                <a:path w="1596" h="1573" extrusionOk="0">
                  <a:moveTo>
                    <a:pt x="810" y="1"/>
                  </a:moveTo>
                  <a:cubicBezTo>
                    <a:pt x="357" y="1"/>
                    <a:pt x="0" y="358"/>
                    <a:pt x="0" y="787"/>
                  </a:cubicBezTo>
                  <a:cubicBezTo>
                    <a:pt x="0" y="1215"/>
                    <a:pt x="357" y="1573"/>
                    <a:pt x="810" y="1573"/>
                  </a:cubicBezTo>
                  <a:cubicBezTo>
                    <a:pt x="1238" y="1573"/>
                    <a:pt x="1596" y="1215"/>
                    <a:pt x="1596" y="787"/>
                  </a:cubicBezTo>
                  <a:cubicBezTo>
                    <a:pt x="1596" y="358"/>
                    <a:pt x="1238" y="1"/>
                    <a:pt x="81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50"/>
            <p:cNvSpPr/>
            <p:nvPr/>
          </p:nvSpPr>
          <p:spPr>
            <a:xfrm>
              <a:off x="5130200" y="1444100"/>
              <a:ext cx="39925" cy="39925"/>
            </a:xfrm>
            <a:custGeom>
              <a:avLst/>
              <a:gdLst/>
              <a:ahLst/>
              <a:cxnLst/>
              <a:rect l="l" t="t" r="r" b="b"/>
              <a:pathLst>
                <a:path w="1597" h="1597" extrusionOk="0">
                  <a:moveTo>
                    <a:pt x="810" y="1"/>
                  </a:moveTo>
                  <a:cubicBezTo>
                    <a:pt x="358" y="1"/>
                    <a:pt x="1" y="358"/>
                    <a:pt x="1" y="787"/>
                  </a:cubicBezTo>
                  <a:cubicBezTo>
                    <a:pt x="1" y="1239"/>
                    <a:pt x="358" y="1596"/>
                    <a:pt x="810" y="1596"/>
                  </a:cubicBezTo>
                  <a:cubicBezTo>
                    <a:pt x="1239" y="1596"/>
                    <a:pt x="1596" y="1239"/>
                    <a:pt x="1596" y="787"/>
                  </a:cubicBezTo>
                  <a:cubicBezTo>
                    <a:pt x="1596" y="358"/>
                    <a:pt x="1239" y="1"/>
                    <a:pt x="81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8" name="Google Shape;1458;p50"/>
          <p:cNvGrpSpPr/>
          <p:nvPr/>
        </p:nvGrpSpPr>
        <p:grpSpPr>
          <a:xfrm>
            <a:off x="7335871" y="1232883"/>
            <a:ext cx="825541" cy="794588"/>
            <a:chOff x="5917275" y="1978725"/>
            <a:chExt cx="650750" cy="626350"/>
          </a:xfrm>
        </p:grpSpPr>
        <p:sp>
          <p:nvSpPr>
            <p:cNvPr id="1459" name="Google Shape;1459;p50"/>
            <p:cNvSpPr/>
            <p:nvPr/>
          </p:nvSpPr>
          <p:spPr>
            <a:xfrm>
              <a:off x="5917275" y="1978725"/>
              <a:ext cx="650750" cy="626350"/>
            </a:xfrm>
            <a:custGeom>
              <a:avLst/>
              <a:gdLst/>
              <a:ahLst/>
              <a:cxnLst/>
              <a:rect l="l" t="t" r="r" b="b"/>
              <a:pathLst>
                <a:path w="26030" h="25054" extrusionOk="0">
                  <a:moveTo>
                    <a:pt x="7049" y="1"/>
                  </a:moveTo>
                  <a:cubicBezTo>
                    <a:pt x="7049" y="1"/>
                    <a:pt x="7573" y="6550"/>
                    <a:pt x="1167" y="8407"/>
                  </a:cubicBezTo>
                  <a:cubicBezTo>
                    <a:pt x="1167" y="8407"/>
                    <a:pt x="0" y="18338"/>
                    <a:pt x="12908" y="24982"/>
                  </a:cubicBezTo>
                  <a:lnTo>
                    <a:pt x="13003" y="25054"/>
                  </a:lnTo>
                  <a:lnTo>
                    <a:pt x="13122" y="24982"/>
                  </a:lnTo>
                  <a:cubicBezTo>
                    <a:pt x="26030" y="18338"/>
                    <a:pt x="24863" y="8407"/>
                    <a:pt x="24863" y="8407"/>
                  </a:cubicBezTo>
                  <a:cubicBezTo>
                    <a:pt x="18457" y="6550"/>
                    <a:pt x="18957" y="1"/>
                    <a:pt x="18957"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50"/>
            <p:cNvSpPr/>
            <p:nvPr/>
          </p:nvSpPr>
          <p:spPr>
            <a:xfrm>
              <a:off x="5957750" y="2018025"/>
              <a:ext cx="569800" cy="547750"/>
            </a:xfrm>
            <a:custGeom>
              <a:avLst/>
              <a:gdLst/>
              <a:ahLst/>
              <a:cxnLst/>
              <a:rect l="l" t="t" r="r" b="b"/>
              <a:pathLst>
                <a:path w="22792" h="21910" extrusionOk="0">
                  <a:moveTo>
                    <a:pt x="6883" y="1"/>
                  </a:moveTo>
                  <a:cubicBezTo>
                    <a:pt x="6883" y="1"/>
                    <a:pt x="6621" y="6073"/>
                    <a:pt x="1025" y="7693"/>
                  </a:cubicBezTo>
                  <a:cubicBezTo>
                    <a:pt x="1025" y="7693"/>
                    <a:pt x="1" y="16028"/>
                    <a:pt x="11313" y="21862"/>
                  </a:cubicBezTo>
                  <a:lnTo>
                    <a:pt x="11384" y="21910"/>
                  </a:lnTo>
                  <a:lnTo>
                    <a:pt x="11479" y="21862"/>
                  </a:lnTo>
                  <a:cubicBezTo>
                    <a:pt x="22791" y="16028"/>
                    <a:pt x="21767" y="7693"/>
                    <a:pt x="21767" y="7693"/>
                  </a:cubicBezTo>
                  <a:cubicBezTo>
                    <a:pt x="16147" y="6073"/>
                    <a:pt x="15909" y="1"/>
                    <a:pt x="15909"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50"/>
            <p:cNvSpPr/>
            <p:nvPr/>
          </p:nvSpPr>
          <p:spPr>
            <a:xfrm>
              <a:off x="6090525" y="2122825"/>
              <a:ext cx="304250" cy="304250"/>
            </a:xfrm>
            <a:custGeom>
              <a:avLst/>
              <a:gdLst/>
              <a:ahLst/>
              <a:cxnLst/>
              <a:rect l="l" t="t" r="r" b="b"/>
              <a:pathLst>
                <a:path w="12170" h="12170" extrusionOk="0">
                  <a:moveTo>
                    <a:pt x="6073" y="0"/>
                  </a:moveTo>
                  <a:cubicBezTo>
                    <a:pt x="2715" y="0"/>
                    <a:pt x="0" y="2715"/>
                    <a:pt x="0" y="6073"/>
                  </a:cubicBezTo>
                  <a:cubicBezTo>
                    <a:pt x="0" y="9431"/>
                    <a:pt x="2715" y="12169"/>
                    <a:pt x="6073" y="12169"/>
                  </a:cubicBezTo>
                  <a:cubicBezTo>
                    <a:pt x="9431" y="12169"/>
                    <a:pt x="12170" y="9431"/>
                    <a:pt x="12170" y="6073"/>
                  </a:cubicBezTo>
                  <a:cubicBezTo>
                    <a:pt x="12170" y="2715"/>
                    <a:pt x="9431" y="0"/>
                    <a:pt x="60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50"/>
            <p:cNvSpPr/>
            <p:nvPr/>
          </p:nvSpPr>
          <p:spPr>
            <a:xfrm>
              <a:off x="6164950" y="2204975"/>
              <a:ext cx="155400" cy="155400"/>
            </a:xfrm>
            <a:custGeom>
              <a:avLst/>
              <a:gdLst/>
              <a:ahLst/>
              <a:cxnLst/>
              <a:rect l="l" t="t" r="r" b="b"/>
              <a:pathLst>
                <a:path w="6216" h="6216" extrusionOk="0">
                  <a:moveTo>
                    <a:pt x="1905" y="0"/>
                  </a:moveTo>
                  <a:lnTo>
                    <a:pt x="1905" y="1906"/>
                  </a:lnTo>
                  <a:lnTo>
                    <a:pt x="0" y="1906"/>
                  </a:lnTo>
                  <a:lnTo>
                    <a:pt x="0" y="4311"/>
                  </a:lnTo>
                  <a:lnTo>
                    <a:pt x="1905" y="4311"/>
                  </a:lnTo>
                  <a:lnTo>
                    <a:pt x="1905" y="6216"/>
                  </a:lnTo>
                  <a:lnTo>
                    <a:pt x="4311" y="6216"/>
                  </a:lnTo>
                  <a:lnTo>
                    <a:pt x="4311" y="4311"/>
                  </a:lnTo>
                  <a:lnTo>
                    <a:pt x="6216" y="4311"/>
                  </a:lnTo>
                  <a:lnTo>
                    <a:pt x="6216" y="1906"/>
                  </a:lnTo>
                  <a:lnTo>
                    <a:pt x="4311" y="1906"/>
                  </a:lnTo>
                  <a:lnTo>
                    <a:pt x="4311"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3" name="Google Shape;1463;p50"/>
          <p:cNvSpPr/>
          <p:nvPr/>
        </p:nvSpPr>
        <p:spPr>
          <a:xfrm>
            <a:off x="635326" y="5053300"/>
            <a:ext cx="7865903"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4" name="Google Shape;1464;p50"/>
          <p:cNvGrpSpPr/>
          <p:nvPr/>
        </p:nvGrpSpPr>
        <p:grpSpPr>
          <a:xfrm rot="-5400000">
            <a:off x="5244546" y="297447"/>
            <a:ext cx="1298154" cy="1691052"/>
            <a:chOff x="758050" y="1451100"/>
            <a:chExt cx="553925" cy="721575"/>
          </a:xfrm>
        </p:grpSpPr>
        <p:sp>
          <p:nvSpPr>
            <p:cNvPr id="1465" name="Google Shape;1465;p50"/>
            <p:cNvSpPr/>
            <p:nvPr/>
          </p:nvSpPr>
          <p:spPr>
            <a:xfrm>
              <a:off x="871450" y="1756250"/>
              <a:ext cx="246575" cy="213150"/>
            </a:xfrm>
            <a:custGeom>
              <a:avLst/>
              <a:gdLst/>
              <a:ahLst/>
              <a:cxnLst/>
              <a:rect l="l" t="t" r="r" b="b"/>
              <a:pathLst>
                <a:path w="9863" h="8526" extrusionOk="0">
                  <a:moveTo>
                    <a:pt x="7189" y="373"/>
                  </a:moveTo>
                  <a:lnTo>
                    <a:pt x="9446" y="4252"/>
                  </a:lnTo>
                  <a:lnTo>
                    <a:pt x="7189" y="8153"/>
                  </a:lnTo>
                  <a:lnTo>
                    <a:pt x="2696" y="8153"/>
                  </a:lnTo>
                  <a:lnTo>
                    <a:pt x="439" y="4252"/>
                  </a:lnTo>
                  <a:lnTo>
                    <a:pt x="2696" y="373"/>
                  </a:lnTo>
                  <a:close/>
                  <a:moveTo>
                    <a:pt x="2477" y="1"/>
                  </a:moveTo>
                  <a:lnTo>
                    <a:pt x="1" y="4252"/>
                  </a:lnTo>
                  <a:lnTo>
                    <a:pt x="2477" y="8526"/>
                  </a:lnTo>
                  <a:lnTo>
                    <a:pt x="7408" y="8526"/>
                  </a:lnTo>
                  <a:lnTo>
                    <a:pt x="9863" y="4252"/>
                  </a:lnTo>
                  <a:lnTo>
                    <a:pt x="74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50"/>
            <p:cNvSpPr/>
            <p:nvPr/>
          </p:nvSpPr>
          <p:spPr>
            <a:xfrm>
              <a:off x="873100" y="1961175"/>
              <a:ext cx="244925" cy="211500"/>
            </a:xfrm>
            <a:custGeom>
              <a:avLst/>
              <a:gdLst/>
              <a:ahLst/>
              <a:cxnLst/>
              <a:rect l="l" t="t" r="r" b="b"/>
              <a:pathLst>
                <a:path w="9797" h="8460" extrusionOk="0">
                  <a:moveTo>
                    <a:pt x="2411" y="0"/>
                  </a:moveTo>
                  <a:lnTo>
                    <a:pt x="1" y="4186"/>
                  </a:lnTo>
                  <a:lnTo>
                    <a:pt x="307" y="4383"/>
                  </a:lnTo>
                  <a:lnTo>
                    <a:pt x="2630" y="373"/>
                  </a:lnTo>
                  <a:lnTo>
                    <a:pt x="7123" y="373"/>
                  </a:lnTo>
                  <a:lnTo>
                    <a:pt x="9380" y="4273"/>
                  </a:lnTo>
                  <a:lnTo>
                    <a:pt x="7057" y="8262"/>
                  </a:lnTo>
                  <a:lnTo>
                    <a:pt x="7386" y="8459"/>
                  </a:lnTo>
                  <a:lnTo>
                    <a:pt x="9797" y="4273"/>
                  </a:lnTo>
                  <a:lnTo>
                    <a:pt x="73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50"/>
            <p:cNvSpPr/>
            <p:nvPr/>
          </p:nvSpPr>
          <p:spPr>
            <a:xfrm>
              <a:off x="1049525" y="1859250"/>
              <a:ext cx="244925" cy="211525"/>
            </a:xfrm>
            <a:custGeom>
              <a:avLst/>
              <a:gdLst/>
              <a:ahLst/>
              <a:cxnLst/>
              <a:rect l="l" t="t" r="r" b="b"/>
              <a:pathLst>
                <a:path w="9797" h="8461" extrusionOk="0">
                  <a:moveTo>
                    <a:pt x="2455" y="1"/>
                  </a:moveTo>
                  <a:lnTo>
                    <a:pt x="0" y="4274"/>
                  </a:lnTo>
                  <a:lnTo>
                    <a:pt x="2411" y="8460"/>
                  </a:lnTo>
                  <a:lnTo>
                    <a:pt x="2740" y="8263"/>
                  </a:lnTo>
                  <a:lnTo>
                    <a:pt x="417" y="4274"/>
                  </a:lnTo>
                  <a:lnTo>
                    <a:pt x="2674" y="373"/>
                  </a:lnTo>
                  <a:lnTo>
                    <a:pt x="7166" y="373"/>
                  </a:lnTo>
                  <a:lnTo>
                    <a:pt x="9467" y="4362"/>
                  </a:lnTo>
                  <a:lnTo>
                    <a:pt x="9796" y="4187"/>
                  </a:lnTo>
                  <a:lnTo>
                    <a:pt x="7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50"/>
            <p:cNvSpPr/>
            <p:nvPr/>
          </p:nvSpPr>
          <p:spPr>
            <a:xfrm>
              <a:off x="758050" y="1656000"/>
              <a:ext cx="182475" cy="211500"/>
            </a:xfrm>
            <a:custGeom>
              <a:avLst/>
              <a:gdLst/>
              <a:ahLst/>
              <a:cxnLst/>
              <a:rect l="l" t="t" r="r" b="b"/>
              <a:pathLst>
                <a:path w="7299" h="8460" extrusionOk="0">
                  <a:moveTo>
                    <a:pt x="4887" y="0"/>
                  </a:moveTo>
                  <a:lnTo>
                    <a:pt x="4559" y="198"/>
                  </a:lnTo>
                  <a:lnTo>
                    <a:pt x="6860" y="4186"/>
                  </a:lnTo>
                  <a:lnTo>
                    <a:pt x="4603" y="8087"/>
                  </a:lnTo>
                  <a:lnTo>
                    <a:pt x="0" y="8087"/>
                  </a:lnTo>
                  <a:lnTo>
                    <a:pt x="0" y="8460"/>
                  </a:lnTo>
                  <a:lnTo>
                    <a:pt x="4822" y="8460"/>
                  </a:lnTo>
                  <a:lnTo>
                    <a:pt x="7298" y="4186"/>
                  </a:lnTo>
                  <a:lnTo>
                    <a:pt x="488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50"/>
            <p:cNvSpPr/>
            <p:nvPr/>
          </p:nvSpPr>
          <p:spPr>
            <a:xfrm>
              <a:off x="1049525" y="1653800"/>
              <a:ext cx="246550" cy="213700"/>
            </a:xfrm>
            <a:custGeom>
              <a:avLst/>
              <a:gdLst/>
              <a:ahLst/>
              <a:cxnLst/>
              <a:rect l="l" t="t" r="r" b="b"/>
              <a:pathLst>
                <a:path w="9862" h="8548" extrusionOk="0">
                  <a:moveTo>
                    <a:pt x="7166" y="373"/>
                  </a:moveTo>
                  <a:lnTo>
                    <a:pt x="9424" y="4274"/>
                  </a:lnTo>
                  <a:lnTo>
                    <a:pt x="7166" y="8175"/>
                  </a:lnTo>
                  <a:lnTo>
                    <a:pt x="2674" y="8175"/>
                  </a:lnTo>
                  <a:lnTo>
                    <a:pt x="417" y="4274"/>
                  </a:lnTo>
                  <a:lnTo>
                    <a:pt x="2674" y="373"/>
                  </a:lnTo>
                  <a:close/>
                  <a:moveTo>
                    <a:pt x="2455" y="1"/>
                  </a:moveTo>
                  <a:lnTo>
                    <a:pt x="0" y="4274"/>
                  </a:lnTo>
                  <a:lnTo>
                    <a:pt x="2455" y="8548"/>
                  </a:lnTo>
                  <a:lnTo>
                    <a:pt x="7386" y="8548"/>
                  </a:lnTo>
                  <a:lnTo>
                    <a:pt x="9862" y="4274"/>
                  </a:lnTo>
                  <a:lnTo>
                    <a:pt x="7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50"/>
            <p:cNvSpPr/>
            <p:nvPr/>
          </p:nvSpPr>
          <p:spPr>
            <a:xfrm>
              <a:off x="1049525" y="1451100"/>
              <a:ext cx="244925" cy="210950"/>
            </a:xfrm>
            <a:custGeom>
              <a:avLst/>
              <a:gdLst/>
              <a:ahLst/>
              <a:cxnLst/>
              <a:rect l="l" t="t" r="r" b="b"/>
              <a:pathLst>
                <a:path w="9797" h="8438" extrusionOk="0">
                  <a:moveTo>
                    <a:pt x="2411" y="0"/>
                  </a:moveTo>
                  <a:lnTo>
                    <a:pt x="0" y="4164"/>
                  </a:lnTo>
                  <a:lnTo>
                    <a:pt x="2455" y="8437"/>
                  </a:lnTo>
                  <a:lnTo>
                    <a:pt x="7386" y="8437"/>
                  </a:lnTo>
                  <a:lnTo>
                    <a:pt x="9796" y="4274"/>
                  </a:lnTo>
                  <a:lnTo>
                    <a:pt x="9467" y="4076"/>
                  </a:lnTo>
                  <a:lnTo>
                    <a:pt x="7166" y="8065"/>
                  </a:lnTo>
                  <a:lnTo>
                    <a:pt x="2674" y="8065"/>
                  </a:lnTo>
                  <a:lnTo>
                    <a:pt x="417" y="4164"/>
                  </a:lnTo>
                  <a:lnTo>
                    <a:pt x="2740" y="176"/>
                  </a:lnTo>
                  <a:lnTo>
                    <a:pt x="24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50"/>
            <p:cNvSpPr/>
            <p:nvPr/>
          </p:nvSpPr>
          <p:spPr>
            <a:xfrm>
              <a:off x="855575" y="1841725"/>
              <a:ext cx="42750" cy="42225"/>
            </a:xfrm>
            <a:custGeom>
              <a:avLst/>
              <a:gdLst/>
              <a:ahLst/>
              <a:cxnLst/>
              <a:rect l="l" t="t" r="r" b="b"/>
              <a:pathLst>
                <a:path w="1710" h="1689" extrusionOk="0">
                  <a:moveTo>
                    <a:pt x="855" y="1"/>
                  </a:moveTo>
                  <a:cubicBezTo>
                    <a:pt x="395" y="1"/>
                    <a:pt x="0" y="373"/>
                    <a:pt x="0" y="833"/>
                  </a:cubicBezTo>
                  <a:cubicBezTo>
                    <a:pt x="0" y="1316"/>
                    <a:pt x="395" y="1688"/>
                    <a:pt x="855" y="1688"/>
                  </a:cubicBezTo>
                  <a:cubicBezTo>
                    <a:pt x="1315" y="1688"/>
                    <a:pt x="1710" y="1316"/>
                    <a:pt x="1710" y="833"/>
                  </a:cubicBezTo>
                  <a:cubicBezTo>
                    <a:pt x="1710" y="373"/>
                    <a:pt x="131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50"/>
            <p:cNvSpPr/>
            <p:nvPr/>
          </p:nvSpPr>
          <p:spPr>
            <a:xfrm>
              <a:off x="1091700" y="1841725"/>
              <a:ext cx="42225" cy="42225"/>
            </a:xfrm>
            <a:custGeom>
              <a:avLst/>
              <a:gdLst/>
              <a:ahLst/>
              <a:cxnLst/>
              <a:rect l="l" t="t" r="r" b="b"/>
              <a:pathLst>
                <a:path w="1689" h="1689" extrusionOk="0">
                  <a:moveTo>
                    <a:pt x="833" y="1"/>
                  </a:moveTo>
                  <a:cubicBezTo>
                    <a:pt x="373" y="1"/>
                    <a:pt x="1" y="373"/>
                    <a:pt x="1" y="833"/>
                  </a:cubicBezTo>
                  <a:cubicBezTo>
                    <a:pt x="1" y="1316"/>
                    <a:pt x="373" y="1688"/>
                    <a:pt x="833" y="1688"/>
                  </a:cubicBezTo>
                  <a:cubicBezTo>
                    <a:pt x="1316" y="1688"/>
                    <a:pt x="1688" y="1316"/>
                    <a:pt x="1688" y="833"/>
                  </a:cubicBezTo>
                  <a:cubicBezTo>
                    <a:pt x="1688" y="373"/>
                    <a:pt x="1316" y="1"/>
                    <a:pt x="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50"/>
            <p:cNvSpPr/>
            <p:nvPr/>
          </p:nvSpPr>
          <p:spPr>
            <a:xfrm>
              <a:off x="913650" y="1944725"/>
              <a:ext cx="42750" cy="42750"/>
            </a:xfrm>
            <a:custGeom>
              <a:avLst/>
              <a:gdLst/>
              <a:ahLst/>
              <a:cxnLst/>
              <a:rect l="l" t="t" r="r" b="b"/>
              <a:pathLst>
                <a:path w="1710" h="1710" extrusionOk="0">
                  <a:moveTo>
                    <a:pt x="855" y="1"/>
                  </a:moveTo>
                  <a:cubicBezTo>
                    <a:pt x="373" y="1"/>
                    <a:pt x="0" y="373"/>
                    <a:pt x="0" y="855"/>
                  </a:cubicBezTo>
                  <a:cubicBezTo>
                    <a:pt x="0" y="1316"/>
                    <a:pt x="373" y="1710"/>
                    <a:pt x="855" y="1710"/>
                  </a:cubicBezTo>
                  <a:cubicBezTo>
                    <a:pt x="1315" y="1710"/>
                    <a:pt x="1710" y="1316"/>
                    <a:pt x="1710" y="855"/>
                  </a:cubicBezTo>
                  <a:cubicBezTo>
                    <a:pt x="1710" y="373"/>
                    <a:pt x="131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50"/>
            <p:cNvSpPr/>
            <p:nvPr/>
          </p:nvSpPr>
          <p:spPr>
            <a:xfrm>
              <a:off x="913650" y="1739275"/>
              <a:ext cx="42750" cy="42750"/>
            </a:xfrm>
            <a:custGeom>
              <a:avLst/>
              <a:gdLst/>
              <a:ahLst/>
              <a:cxnLst/>
              <a:rect l="l" t="t" r="r" b="b"/>
              <a:pathLst>
                <a:path w="1710" h="1710" extrusionOk="0">
                  <a:moveTo>
                    <a:pt x="855" y="0"/>
                  </a:moveTo>
                  <a:cubicBezTo>
                    <a:pt x="373" y="0"/>
                    <a:pt x="0" y="395"/>
                    <a:pt x="0" y="855"/>
                  </a:cubicBezTo>
                  <a:cubicBezTo>
                    <a:pt x="0" y="1315"/>
                    <a:pt x="373" y="1710"/>
                    <a:pt x="855" y="1710"/>
                  </a:cubicBezTo>
                  <a:cubicBezTo>
                    <a:pt x="1315" y="1710"/>
                    <a:pt x="1710" y="1315"/>
                    <a:pt x="1710" y="855"/>
                  </a:cubicBezTo>
                  <a:cubicBezTo>
                    <a:pt x="1710" y="395"/>
                    <a:pt x="1315" y="0"/>
                    <a:pt x="8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50"/>
            <p:cNvSpPr/>
            <p:nvPr/>
          </p:nvSpPr>
          <p:spPr>
            <a:xfrm>
              <a:off x="1033625" y="1944725"/>
              <a:ext cx="42225" cy="42750"/>
            </a:xfrm>
            <a:custGeom>
              <a:avLst/>
              <a:gdLst/>
              <a:ahLst/>
              <a:cxnLst/>
              <a:rect l="l" t="t" r="r" b="b"/>
              <a:pathLst>
                <a:path w="1689" h="1710" extrusionOk="0">
                  <a:moveTo>
                    <a:pt x="855" y="1"/>
                  </a:moveTo>
                  <a:cubicBezTo>
                    <a:pt x="373" y="1"/>
                    <a:pt x="1" y="373"/>
                    <a:pt x="1" y="855"/>
                  </a:cubicBezTo>
                  <a:cubicBezTo>
                    <a:pt x="1" y="1316"/>
                    <a:pt x="373" y="1710"/>
                    <a:pt x="855" y="1710"/>
                  </a:cubicBezTo>
                  <a:cubicBezTo>
                    <a:pt x="1316" y="1710"/>
                    <a:pt x="1688" y="1316"/>
                    <a:pt x="1688" y="855"/>
                  </a:cubicBezTo>
                  <a:cubicBezTo>
                    <a:pt x="1688" y="373"/>
                    <a:pt x="1316"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50"/>
            <p:cNvSpPr/>
            <p:nvPr/>
          </p:nvSpPr>
          <p:spPr>
            <a:xfrm>
              <a:off x="1033625" y="1739275"/>
              <a:ext cx="42225" cy="42750"/>
            </a:xfrm>
            <a:custGeom>
              <a:avLst/>
              <a:gdLst/>
              <a:ahLst/>
              <a:cxnLst/>
              <a:rect l="l" t="t" r="r" b="b"/>
              <a:pathLst>
                <a:path w="1689" h="1710" extrusionOk="0">
                  <a:moveTo>
                    <a:pt x="855" y="0"/>
                  </a:moveTo>
                  <a:cubicBezTo>
                    <a:pt x="373" y="0"/>
                    <a:pt x="1" y="395"/>
                    <a:pt x="1" y="855"/>
                  </a:cubicBezTo>
                  <a:cubicBezTo>
                    <a:pt x="1" y="1337"/>
                    <a:pt x="373" y="1710"/>
                    <a:pt x="855" y="1710"/>
                  </a:cubicBezTo>
                  <a:cubicBezTo>
                    <a:pt x="1316" y="1710"/>
                    <a:pt x="1688" y="1337"/>
                    <a:pt x="1688" y="855"/>
                  </a:cubicBezTo>
                  <a:cubicBezTo>
                    <a:pt x="1688" y="395"/>
                    <a:pt x="1316" y="0"/>
                    <a:pt x="8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50"/>
            <p:cNvSpPr/>
            <p:nvPr/>
          </p:nvSpPr>
          <p:spPr>
            <a:xfrm>
              <a:off x="1269225" y="1739275"/>
              <a:ext cx="42750" cy="42750"/>
            </a:xfrm>
            <a:custGeom>
              <a:avLst/>
              <a:gdLst/>
              <a:ahLst/>
              <a:cxnLst/>
              <a:rect l="l" t="t" r="r" b="b"/>
              <a:pathLst>
                <a:path w="1710" h="1710" extrusionOk="0">
                  <a:moveTo>
                    <a:pt x="855" y="0"/>
                  </a:moveTo>
                  <a:cubicBezTo>
                    <a:pt x="373" y="0"/>
                    <a:pt x="0" y="395"/>
                    <a:pt x="0" y="855"/>
                  </a:cubicBezTo>
                  <a:cubicBezTo>
                    <a:pt x="0" y="1337"/>
                    <a:pt x="373" y="1710"/>
                    <a:pt x="855" y="1710"/>
                  </a:cubicBezTo>
                  <a:cubicBezTo>
                    <a:pt x="1315" y="1710"/>
                    <a:pt x="1709" y="1337"/>
                    <a:pt x="1709" y="855"/>
                  </a:cubicBezTo>
                  <a:cubicBezTo>
                    <a:pt x="1709" y="395"/>
                    <a:pt x="1315" y="0"/>
                    <a:pt x="8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50"/>
            <p:cNvSpPr/>
            <p:nvPr/>
          </p:nvSpPr>
          <p:spPr>
            <a:xfrm>
              <a:off x="1207300" y="1841725"/>
              <a:ext cx="42225" cy="42225"/>
            </a:xfrm>
            <a:custGeom>
              <a:avLst/>
              <a:gdLst/>
              <a:ahLst/>
              <a:cxnLst/>
              <a:rect l="l" t="t" r="r" b="b"/>
              <a:pathLst>
                <a:path w="1689" h="1689" extrusionOk="0">
                  <a:moveTo>
                    <a:pt x="833" y="1"/>
                  </a:moveTo>
                  <a:cubicBezTo>
                    <a:pt x="373" y="1"/>
                    <a:pt x="1" y="373"/>
                    <a:pt x="1" y="833"/>
                  </a:cubicBezTo>
                  <a:cubicBezTo>
                    <a:pt x="1" y="1316"/>
                    <a:pt x="373" y="1688"/>
                    <a:pt x="833" y="1688"/>
                  </a:cubicBezTo>
                  <a:cubicBezTo>
                    <a:pt x="1316" y="1688"/>
                    <a:pt x="1688" y="1316"/>
                    <a:pt x="1688" y="833"/>
                  </a:cubicBezTo>
                  <a:cubicBezTo>
                    <a:pt x="1688" y="373"/>
                    <a:pt x="1316" y="1"/>
                    <a:pt x="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50"/>
            <p:cNvSpPr/>
            <p:nvPr/>
          </p:nvSpPr>
          <p:spPr>
            <a:xfrm>
              <a:off x="1091700" y="1637375"/>
              <a:ext cx="42225" cy="42750"/>
            </a:xfrm>
            <a:custGeom>
              <a:avLst/>
              <a:gdLst/>
              <a:ahLst/>
              <a:cxnLst/>
              <a:rect l="l" t="t" r="r" b="b"/>
              <a:pathLst>
                <a:path w="1689" h="1710" extrusionOk="0">
                  <a:moveTo>
                    <a:pt x="833" y="0"/>
                  </a:moveTo>
                  <a:cubicBezTo>
                    <a:pt x="373" y="0"/>
                    <a:pt x="1" y="373"/>
                    <a:pt x="1" y="855"/>
                  </a:cubicBezTo>
                  <a:cubicBezTo>
                    <a:pt x="1" y="1315"/>
                    <a:pt x="373" y="1710"/>
                    <a:pt x="833" y="1710"/>
                  </a:cubicBezTo>
                  <a:cubicBezTo>
                    <a:pt x="1316" y="1710"/>
                    <a:pt x="1688" y="1315"/>
                    <a:pt x="1688" y="855"/>
                  </a:cubicBezTo>
                  <a:cubicBezTo>
                    <a:pt x="1688" y="373"/>
                    <a:pt x="1316" y="0"/>
                    <a:pt x="8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50"/>
            <p:cNvSpPr/>
            <p:nvPr/>
          </p:nvSpPr>
          <p:spPr>
            <a:xfrm>
              <a:off x="1207300" y="1637375"/>
              <a:ext cx="42225" cy="42200"/>
            </a:xfrm>
            <a:custGeom>
              <a:avLst/>
              <a:gdLst/>
              <a:ahLst/>
              <a:cxnLst/>
              <a:rect l="l" t="t" r="r" b="b"/>
              <a:pathLst>
                <a:path w="1689" h="1688" extrusionOk="0">
                  <a:moveTo>
                    <a:pt x="833" y="0"/>
                  </a:moveTo>
                  <a:cubicBezTo>
                    <a:pt x="373" y="0"/>
                    <a:pt x="1" y="373"/>
                    <a:pt x="1" y="855"/>
                  </a:cubicBezTo>
                  <a:cubicBezTo>
                    <a:pt x="1" y="1315"/>
                    <a:pt x="373" y="1688"/>
                    <a:pt x="833" y="1688"/>
                  </a:cubicBezTo>
                  <a:cubicBezTo>
                    <a:pt x="1316" y="1688"/>
                    <a:pt x="1688" y="1315"/>
                    <a:pt x="1688" y="855"/>
                  </a:cubicBezTo>
                  <a:cubicBezTo>
                    <a:pt x="1688" y="373"/>
                    <a:pt x="1316" y="0"/>
                    <a:pt x="8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50"/>
            <p:cNvSpPr/>
            <p:nvPr/>
          </p:nvSpPr>
          <p:spPr>
            <a:xfrm>
              <a:off x="1033625" y="1533825"/>
              <a:ext cx="42225" cy="42750"/>
            </a:xfrm>
            <a:custGeom>
              <a:avLst/>
              <a:gdLst/>
              <a:ahLst/>
              <a:cxnLst/>
              <a:rect l="l" t="t" r="r" b="b"/>
              <a:pathLst>
                <a:path w="1689" h="1710" extrusionOk="0">
                  <a:moveTo>
                    <a:pt x="855" y="0"/>
                  </a:moveTo>
                  <a:cubicBezTo>
                    <a:pt x="373" y="0"/>
                    <a:pt x="1" y="395"/>
                    <a:pt x="1" y="855"/>
                  </a:cubicBezTo>
                  <a:cubicBezTo>
                    <a:pt x="1" y="1337"/>
                    <a:pt x="373" y="1710"/>
                    <a:pt x="855" y="1710"/>
                  </a:cubicBezTo>
                  <a:cubicBezTo>
                    <a:pt x="1316" y="1710"/>
                    <a:pt x="1688" y="1337"/>
                    <a:pt x="1688" y="855"/>
                  </a:cubicBezTo>
                  <a:cubicBezTo>
                    <a:pt x="1688" y="395"/>
                    <a:pt x="1316" y="0"/>
                    <a:pt x="8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50"/>
            <p:cNvSpPr/>
            <p:nvPr/>
          </p:nvSpPr>
          <p:spPr>
            <a:xfrm>
              <a:off x="1088425" y="2045525"/>
              <a:ext cx="42750" cy="42775"/>
            </a:xfrm>
            <a:custGeom>
              <a:avLst/>
              <a:gdLst/>
              <a:ahLst/>
              <a:cxnLst/>
              <a:rect l="l" t="t" r="r" b="b"/>
              <a:pathLst>
                <a:path w="1710" h="1711" extrusionOk="0">
                  <a:moveTo>
                    <a:pt x="855" y="1"/>
                  </a:moveTo>
                  <a:cubicBezTo>
                    <a:pt x="373" y="1"/>
                    <a:pt x="0" y="395"/>
                    <a:pt x="0" y="856"/>
                  </a:cubicBezTo>
                  <a:cubicBezTo>
                    <a:pt x="0" y="1338"/>
                    <a:pt x="373" y="1710"/>
                    <a:pt x="855" y="1710"/>
                  </a:cubicBezTo>
                  <a:cubicBezTo>
                    <a:pt x="1315" y="1710"/>
                    <a:pt x="1709" y="1338"/>
                    <a:pt x="1709" y="856"/>
                  </a:cubicBezTo>
                  <a:cubicBezTo>
                    <a:pt x="1709" y="395"/>
                    <a:pt x="131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3" name="Google Shape;1483;p50"/>
          <p:cNvGrpSpPr/>
          <p:nvPr/>
        </p:nvGrpSpPr>
        <p:grpSpPr>
          <a:xfrm rot="-4500059">
            <a:off x="7491238" y="387129"/>
            <a:ext cx="595953" cy="595953"/>
            <a:chOff x="1379975" y="1931500"/>
            <a:chExt cx="383000" cy="383000"/>
          </a:xfrm>
        </p:grpSpPr>
        <p:sp>
          <p:nvSpPr>
            <p:cNvPr id="1484" name="Google Shape;1484;p50"/>
            <p:cNvSpPr/>
            <p:nvPr/>
          </p:nvSpPr>
          <p:spPr>
            <a:xfrm>
              <a:off x="1485950" y="2111225"/>
              <a:ext cx="99300" cy="95875"/>
            </a:xfrm>
            <a:custGeom>
              <a:avLst/>
              <a:gdLst/>
              <a:ahLst/>
              <a:cxnLst/>
              <a:rect l="l" t="t" r="r" b="b"/>
              <a:pathLst>
                <a:path w="3972" h="3835" extrusionOk="0">
                  <a:moveTo>
                    <a:pt x="201" y="1"/>
                  </a:moveTo>
                  <a:cubicBezTo>
                    <a:pt x="93" y="1"/>
                    <a:pt x="0" y="140"/>
                    <a:pt x="101" y="241"/>
                  </a:cubicBezTo>
                  <a:lnTo>
                    <a:pt x="3213" y="3353"/>
                  </a:lnTo>
                  <a:lnTo>
                    <a:pt x="3673" y="3791"/>
                  </a:lnTo>
                  <a:cubicBezTo>
                    <a:pt x="3704" y="3822"/>
                    <a:pt x="3738" y="3835"/>
                    <a:pt x="3770" y="3835"/>
                  </a:cubicBezTo>
                  <a:cubicBezTo>
                    <a:pt x="3879" y="3835"/>
                    <a:pt x="3971" y="3695"/>
                    <a:pt x="3870" y="3594"/>
                  </a:cubicBezTo>
                  <a:lnTo>
                    <a:pt x="736" y="482"/>
                  </a:lnTo>
                  <a:lnTo>
                    <a:pt x="298" y="44"/>
                  </a:lnTo>
                  <a:cubicBezTo>
                    <a:pt x="268" y="13"/>
                    <a:pt x="234"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50"/>
            <p:cNvSpPr/>
            <p:nvPr/>
          </p:nvSpPr>
          <p:spPr>
            <a:xfrm>
              <a:off x="1449775" y="2123275"/>
              <a:ext cx="122875" cy="120000"/>
            </a:xfrm>
            <a:custGeom>
              <a:avLst/>
              <a:gdLst/>
              <a:ahLst/>
              <a:cxnLst/>
              <a:rect l="l" t="t" r="r" b="b"/>
              <a:pathLst>
                <a:path w="4915" h="4800" extrusionOk="0">
                  <a:moveTo>
                    <a:pt x="201" y="1"/>
                  </a:moveTo>
                  <a:cubicBezTo>
                    <a:pt x="93" y="1"/>
                    <a:pt x="1" y="140"/>
                    <a:pt x="102" y="241"/>
                  </a:cubicBezTo>
                  <a:cubicBezTo>
                    <a:pt x="1416" y="1556"/>
                    <a:pt x="2753" y="2893"/>
                    <a:pt x="4068" y="4208"/>
                  </a:cubicBezTo>
                  <a:cubicBezTo>
                    <a:pt x="4244" y="4383"/>
                    <a:pt x="4441" y="4580"/>
                    <a:pt x="4616" y="4756"/>
                  </a:cubicBezTo>
                  <a:cubicBezTo>
                    <a:pt x="4647" y="4786"/>
                    <a:pt x="4681" y="4799"/>
                    <a:pt x="4713" y="4799"/>
                  </a:cubicBezTo>
                  <a:cubicBezTo>
                    <a:pt x="4821" y="4799"/>
                    <a:pt x="4914" y="4659"/>
                    <a:pt x="4813" y="4559"/>
                  </a:cubicBezTo>
                  <a:lnTo>
                    <a:pt x="869" y="592"/>
                  </a:lnTo>
                  <a:cubicBezTo>
                    <a:pt x="671" y="417"/>
                    <a:pt x="496" y="219"/>
                    <a:pt x="299" y="44"/>
                  </a:cubicBezTo>
                  <a:cubicBezTo>
                    <a:pt x="268" y="13"/>
                    <a:pt x="234"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50"/>
            <p:cNvSpPr/>
            <p:nvPr/>
          </p:nvSpPr>
          <p:spPr>
            <a:xfrm>
              <a:off x="1420650" y="2142750"/>
              <a:ext cx="132825" cy="129550"/>
            </a:xfrm>
            <a:custGeom>
              <a:avLst/>
              <a:gdLst/>
              <a:ahLst/>
              <a:cxnLst/>
              <a:rect l="l" t="t" r="r" b="b"/>
              <a:pathLst>
                <a:path w="5313" h="5182" extrusionOk="0">
                  <a:moveTo>
                    <a:pt x="217" y="0"/>
                  </a:moveTo>
                  <a:cubicBezTo>
                    <a:pt x="104" y="0"/>
                    <a:pt x="0" y="146"/>
                    <a:pt x="105" y="251"/>
                  </a:cubicBezTo>
                  <a:lnTo>
                    <a:pt x="4400" y="4525"/>
                  </a:lnTo>
                  <a:cubicBezTo>
                    <a:pt x="4598" y="4744"/>
                    <a:pt x="4795" y="4941"/>
                    <a:pt x="5014" y="5138"/>
                  </a:cubicBezTo>
                  <a:cubicBezTo>
                    <a:pt x="5045" y="5169"/>
                    <a:pt x="5079" y="5182"/>
                    <a:pt x="5111" y="5182"/>
                  </a:cubicBezTo>
                  <a:cubicBezTo>
                    <a:pt x="5219" y="5182"/>
                    <a:pt x="5312" y="5042"/>
                    <a:pt x="5211" y="4941"/>
                  </a:cubicBezTo>
                  <a:lnTo>
                    <a:pt x="916" y="646"/>
                  </a:lnTo>
                  <a:cubicBezTo>
                    <a:pt x="719" y="448"/>
                    <a:pt x="521" y="251"/>
                    <a:pt x="302" y="32"/>
                  </a:cubicBezTo>
                  <a:cubicBezTo>
                    <a:pt x="276" y="10"/>
                    <a:pt x="246" y="0"/>
                    <a:pt x="2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50"/>
            <p:cNvSpPr/>
            <p:nvPr/>
          </p:nvSpPr>
          <p:spPr>
            <a:xfrm>
              <a:off x="1396625" y="2167100"/>
              <a:ext cx="132725" cy="129300"/>
            </a:xfrm>
            <a:custGeom>
              <a:avLst/>
              <a:gdLst/>
              <a:ahLst/>
              <a:cxnLst/>
              <a:rect l="l" t="t" r="r" b="b"/>
              <a:pathLst>
                <a:path w="5309" h="5172" extrusionOk="0">
                  <a:moveTo>
                    <a:pt x="202" y="1"/>
                  </a:moveTo>
                  <a:cubicBezTo>
                    <a:pt x="94" y="1"/>
                    <a:pt x="1" y="141"/>
                    <a:pt x="102" y="241"/>
                  </a:cubicBezTo>
                  <a:cubicBezTo>
                    <a:pt x="1526" y="1666"/>
                    <a:pt x="2951" y="3090"/>
                    <a:pt x="4375" y="4515"/>
                  </a:cubicBezTo>
                  <a:lnTo>
                    <a:pt x="4989" y="5128"/>
                  </a:lnTo>
                  <a:cubicBezTo>
                    <a:pt x="5019" y="5159"/>
                    <a:pt x="5055" y="5172"/>
                    <a:pt x="5089" y="5172"/>
                  </a:cubicBezTo>
                  <a:cubicBezTo>
                    <a:pt x="5203" y="5172"/>
                    <a:pt x="5309" y="5032"/>
                    <a:pt x="5208" y="4931"/>
                  </a:cubicBezTo>
                  <a:lnTo>
                    <a:pt x="913" y="658"/>
                  </a:lnTo>
                  <a:cubicBezTo>
                    <a:pt x="715" y="439"/>
                    <a:pt x="518" y="241"/>
                    <a:pt x="299" y="44"/>
                  </a:cubicBezTo>
                  <a:cubicBezTo>
                    <a:pt x="268" y="14"/>
                    <a:pt x="234"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50"/>
            <p:cNvSpPr/>
            <p:nvPr/>
          </p:nvSpPr>
          <p:spPr>
            <a:xfrm>
              <a:off x="1559350" y="2037800"/>
              <a:ext cx="98750" cy="96450"/>
            </a:xfrm>
            <a:custGeom>
              <a:avLst/>
              <a:gdLst/>
              <a:ahLst/>
              <a:cxnLst/>
              <a:rect l="l" t="t" r="r" b="b"/>
              <a:pathLst>
                <a:path w="3950" h="3858" extrusionOk="0">
                  <a:moveTo>
                    <a:pt x="201" y="1"/>
                  </a:moveTo>
                  <a:cubicBezTo>
                    <a:pt x="93" y="1"/>
                    <a:pt x="1" y="141"/>
                    <a:pt x="102" y="242"/>
                  </a:cubicBezTo>
                  <a:lnTo>
                    <a:pt x="3214" y="3375"/>
                  </a:lnTo>
                  <a:lnTo>
                    <a:pt x="3652" y="3814"/>
                  </a:lnTo>
                  <a:cubicBezTo>
                    <a:pt x="3682" y="3844"/>
                    <a:pt x="3716" y="3857"/>
                    <a:pt x="3749" y="3857"/>
                  </a:cubicBezTo>
                  <a:cubicBezTo>
                    <a:pt x="3857" y="3857"/>
                    <a:pt x="3950" y="3717"/>
                    <a:pt x="3849" y="3616"/>
                  </a:cubicBezTo>
                  <a:lnTo>
                    <a:pt x="737" y="483"/>
                  </a:lnTo>
                  <a:lnTo>
                    <a:pt x="299" y="44"/>
                  </a:lnTo>
                  <a:cubicBezTo>
                    <a:pt x="268" y="14"/>
                    <a:pt x="234"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50"/>
            <p:cNvSpPr/>
            <p:nvPr/>
          </p:nvSpPr>
          <p:spPr>
            <a:xfrm>
              <a:off x="1571400" y="2001650"/>
              <a:ext cx="122875" cy="119975"/>
            </a:xfrm>
            <a:custGeom>
              <a:avLst/>
              <a:gdLst/>
              <a:ahLst/>
              <a:cxnLst/>
              <a:rect l="l" t="t" r="r" b="b"/>
              <a:pathLst>
                <a:path w="4915" h="4799" extrusionOk="0">
                  <a:moveTo>
                    <a:pt x="202" y="1"/>
                  </a:moveTo>
                  <a:cubicBezTo>
                    <a:pt x="94" y="1"/>
                    <a:pt x="1" y="140"/>
                    <a:pt x="102" y="241"/>
                  </a:cubicBezTo>
                  <a:lnTo>
                    <a:pt x="4068" y="4208"/>
                  </a:lnTo>
                  <a:lnTo>
                    <a:pt x="4616" y="4756"/>
                  </a:lnTo>
                  <a:cubicBezTo>
                    <a:pt x="4647" y="4786"/>
                    <a:pt x="4681" y="4799"/>
                    <a:pt x="4714" y="4799"/>
                  </a:cubicBezTo>
                  <a:cubicBezTo>
                    <a:pt x="4822" y="4799"/>
                    <a:pt x="4914" y="4659"/>
                    <a:pt x="4813" y="4558"/>
                  </a:cubicBezTo>
                  <a:cubicBezTo>
                    <a:pt x="3499" y="3243"/>
                    <a:pt x="2184" y="1929"/>
                    <a:pt x="847" y="592"/>
                  </a:cubicBezTo>
                  <a:cubicBezTo>
                    <a:pt x="671" y="416"/>
                    <a:pt x="496" y="219"/>
                    <a:pt x="299" y="44"/>
                  </a:cubicBezTo>
                  <a:cubicBezTo>
                    <a:pt x="268" y="13"/>
                    <a:pt x="234"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50"/>
            <p:cNvSpPr/>
            <p:nvPr/>
          </p:nvSpPr>
          <p:spPr>
            <a:xfrm>
              <a:off x="1591125" y="1972625"/>
              <a:ext cx="132175" cy="129825"/>
            </a:xfrm>
            <a:custGeom>
              <a:avLst/>
              <a:gdLst/>
              <a:ahLst/>
              <a:cxnLst/>
              <a:rect l="l" t="t" r="r" b="b"/>
              <a:pathLst>
                <a:path w="5287" h="5193" extrusionOk="0">
                  <a:moveTo>
                    <a:pt x="202" y="0"/>
                  </a:moveTo>
                  <a:cubicBezTo>
                    <a:pt x="93" y="0"/>
                    <a:pt x="1" y="140"/>
                    <a:pt x="102" y="241"/>
                  </a:cubicBezTo>
                  <a:lnTo>
                    <a:pt x="4375" y="4536"/>
                  </a:lnTo>
                  <a:cubicBezTo>
                    <a:pt x="4572" y="4733"/>
                    <a:pt x="4791" y="4952"/>
                    <a:pt x="4989" y="5150"/>
                  </a:cubicBezTo>
                  <a:cubicBezTo>
                    <a:pt x="5019" y="5180"/>
                    <a:pt x="5053" y="5193"/>
                    <a:pt x="5086" y="5193"/>
                  </a:cubicBezTo>
                  <a:cubicBezTo>
                    <a:pt x="5194" y="5193"/>
                    <a:pt x="5287" y="5053"/>
                    <a:pt x="5186" y="4952"/>
                  </a:cubicBezTo>
                  <a:lnTo>
                    <a:pt x="913" y="657"/>
                  </a:lnTo>
                  <a:lnTo>
                    <a:pt x="299" y="43"/>
                  </a:lnTo>
                  <a:cubicBezTo>
                    <a:pt x="268" y="13"/>
                    <a:pt x="234"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50"/>
            <p:cNvSpPr/>
            <p:nvPr/>
          </p:nvSpPr>
          <p:spPr>
            <a:xfrm>
              <a:off x="1615225" y="1948500"/>
              <a:ext cx="132250" cy="129775"/>
            </a:xfrm>
            <a:custGeom>
              <a:avLst/>
              <a:gdLst/>
              <a:ahLst/>
              <a:cxnLst/>
              <a:rect l="l" t="t" r="r" b="b"/>
              <a:pathLst>
                <a:path w="5290" h="5191" extrusionOk="0">
                  <a:moveTo>
                    <a:pt x="202" y="1"/>
                  </a:moveTo>
                  <a:cubicBezTo>
                    <a:pt x="94" y="1"/>
                    <a:pt x="1" y="140"/>
                    <a:pt x="102" y="241"/>
                  </a:cubicBezTo>
                  <a:lnTo>
                    <a:pt x="4375" y="4537"/>
                  </a:lnTo>
                  <a:cubicBezTo>
                    <a:pt x="4594" y="4734"/>
                    <a:pt x="4792" y="4931"/>
                    <a:pt x="4989" y="5150"/>
                  </a:cubicBezTo>
                  <a:cubicBezTo>
                    <a:pt x="5017" y="5179"/>
                    <a:pt x="5049" y="5191"/>
                    <a:pt x="5080" y="5191"/>
                  </a:cubicBezTo>
                  <a:cubicBezTo>
                    <a:pt x="5191" y="5191"/>
                    <a:pt x="5289" y="5034"/>
                    <a:pt x="5186" y="4931"/>
                  </a:cubicBezTo>
                  <a:lnTo>
                    <a:pt x="913" y="658"/>
                  </a:lnTo>
                  <a:cubicBezTo>
                    <a:pt x="716" y="461"/>
                    <a:pt x="496" y="241"/>
                    <a:pt x="299" y="44"/>
                  </a:cubicBezTo>
                  <a:cubicBezTo>
                    <a:pt x="269" y="14"/>
                    <a:pt x="234"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50"/>
            <p:cNvSpPr/>
            <p:nvPr/>
          </p:nvSpPr>
          <p:spPr>
            <a:xfrm>
              <a:off x="1504900" y="1931500"/>
              <a:ext cx="133150" cy="383000"/>
            </a:xfrm>
            <a:custGeom>
              <a:avLst/>
              <a:gdLst/>
              <a:ahLst/>
              <a:cxnLst/>
              <a:rect l="l" t="t" r="r" b="b"/>
              <a:pathLst>
                <a:path w="5326" h="15320" extrusionOk="0">
                  <a:moveTo>
                    <a:pt x="4953" y="1"/>
                  </a:moveTo>
                  <a:cubicBezTo>
                    <a:pt x="4909" y="23"/>
                    <a:pt x="1184" y="2718"/>
                    <a:pt x="2367" y="7167"/>
                  </a:cubicBezTo>
                  <a:cubicBezTo>
                    <a:pt x="3485" y="11375"/>
                    <a:pt x="2477" y="12405"/>
                    <a:pt x="0" y="14859"/>
                  </a:cubicBezTo>
                  <a:lnTo>
                    <a:pt x="483" y="15320"/>
                  </a:lnTo>
                  <a:cubicBezTo>
                    <a:pt x="3156" y="12668"/>
                    <a:pt x="4186" y="11397"/>
                    <a:pt x="3003" y="6992"/>
                  </a:cubicBezTo>
                  <a:cubicBezTo>
                    <a:pt x="1951" y="3003"/>
                    <a:pt x="5194" y="636"/>
                    <a:pt x="5326" y="549"/>
                  </a:cubicBezTo>
                  <a:lnTo>
                    <a:pt x="49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50"/>
            <p:cNvSpPr/>
            <p:nvPr/>
          </p:nvSpPr>
          <p:spPr>
            <a:xfrm>
              <a:off x="1379975" y="2056425"/>
              <a:ext cx="383000" cy="133150"/>
            </a:xfrm>
            <a:custGeom>
              <a:avLst/>
              <a:gdLst/>
              <a:ahLst/>
              <a:cxnLst/>
              <a:rect l="l" t="t" r="r" b="b"/>
              <a:pathLst>
                <a:path w="15320" h="5326" extrusionOk="0">
                  <a:moveTo>
                    <a:pt x="14793" y="1"/>
                  </a:moveTo>
                  <a:cubicBezTo>
                    <a:pt x="14699" y="132"/>
                    <a:pt x="12942" y="2541"/>
                    <a:pt x="9923" y="2541"/>
                  </a:cubicBezTo>
                  <a:cubicBezTo>
                    <a:pt x="9425" y="2541"/>
                    <a:pt x="8893" y="2476"/>
                    <a:pt x="8328" y="2324"/>
                  </a:cubicBezTo>
                  <a:cubicBezTo>
                    <a:pt x="7118" y="2004"/>
                    <a:pt x="6146" y="1851"/>
                    <a:pt x="5317" y="1851"/>
                  </a:cubicBezTo>
                  <a:cubicBezTo>
                    <a:pt x="3129" y="1851"/>
                    <a:pt x="1940" y="2921"/>
                    <a:pt x="1" y="4844"/>
                  </a:cubicBezTo>
                  <a:lnTo>
                    <a:pt x="461" y="5326"/>
                  </a:lnTo>
                  <a:cubicBezTo>
                    <a:pt x="2262" y="3541"/>
                    <a:pt x="3286" y="2509"/>
                    <a:pt x="5330" y="2509"/>
                  </a:cubicBezTo>
                  <a:cubicBezTo>
                    <a:pt x="6096" y="2509"/>
                    <a:pt x="7006" y="2654"/>
                    <a:pt x="8153" y="2959"/>
                  </a:cubicBezTo>
                  <a:cubicBezTo>
                    <a:pt x="8766" y="3122"/>
                    <a:pt x="9345" y="3192"/>
                    <a:pt x="9888" y="3192"/>
                  </a:cubicBezTo>
                  <a:cubicBezTo>
                    <a:pt x="13293" y="3192"/>
                    <a:pt x="15300" y="433"/>
                    <a:pt x="15319" y="395"/>
                  </a:cubicBezTo>
                  <a:lnTo>
                    <a:pt x="147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4" name="Google Shape;1494;p50"/>
          <p:cNvSpPr/>
          <p:nvPr/>
        </p:nvSpPr>
        <p:spPr>
          <a:xfrm rot="10800000">
            <a:off x="3825957" y="1561601"/>
            <a:ext cx="45710" cy="45710"/>
          </a:xfrm>
          <a:custGeom>
            <a:avLst/>
            <a:gdLst/>
            <a:ahLst/>
            <a:cxnLst/>
            <a:rect l="l" t="t" r="r" b="b"/>
            <a:pathLst>
              <a:path w="1302" h="1302" extrusionOk="0">
                <a:moveTo>
                  <a:pt x="634" y="1"/>
                </a:moveTo>
                <a:cubicBezTo>
                  <a:pt x="268" y="1"/>
                  <a:pt x="1" y="301"/>
                  <a:pt x="1" y="668"/>
                </a:cubicBezTo>
                <a:cubicBezTo>
                  <a:pt x="1" y="1002"/>
                  <a:pt x="268" y="1302"/>
                  <a:pt x="634" y="1302"/>
                </a:cubicBezTo>
                <a:cubicBezTo>
                  <a:pt x="1001" y="1302"/>
                  <a:pt x="1302" y="1002"/>
                  <a:pt x="1302" y="668"/>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50"/>
          <p:cNvSpPr/>
          <p:nvPr/>
        </p:nvSpPr>
        <p:spPr>
          <a:xfrm rot="10800000">
            <a:off x="1495772" y="4470747"/>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50"/>
          <p:cNvSpPr/>
          <p:nvPr/>
        </p:nvSpPr>
        <p:spPr>
          <a:xfrm rot="10800000">
            <a:off x="4309528" y="3363764"/>
            <a:ext cx="45710" cy="45710"/>
          </a:xfrm>
          <a:custGeom>
            <a:avLst/>
            <a:gdLst/>
            <a:ahLst/>
            <a:cxnLst/>
            <a:rect l="l" t="t" r="r" b="b"/>
            <a:pathLst>
              <a:path w="1302" h="1302" extrusionOk="0">
                <a:moveTo>
                  <a:pt x="634" y="1"/>
                </a:moveTo>
                <a:cubicBezTo>
                  <a:pt x="301" y="1"/>
                  <a:pt x="1" y="301"/>
                  <a:pt x="1" y="635"/>
                </a:cubicBezTo>
                <a:cubicBezTo>
                  <a:pt x="1" y="1002"/>
                  <a:pt x="301" y="1302"/>
                  <a:pt x="634" y="1302"/>
                </a:cubicBezTo>
                <a:cubicBezTo>
                  <a:pt x="1001" y="1302"/>
                  <a:pt x="1302" y="1002"/>
                  <a:pt x="1302" y="635"/>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50"/>
          <p:cNvSpPr/>
          <p:nvPr/>
        </p:nvSpPr>
        <p:spPr>
          <a:xfrm rot="10800000">
            <a:off x="4142796" y="4327482"/>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50"/>
          <p:cNvSpPr/>
          <p:nvPr/>
        </p:nvSpPr>
        <p:spPr>
          <a:xfrm rot="10800000">
            <a:off x="6270443" y="1142974"/>
            <a:ext cx="44516" cy="45710"/>
          </a:xfrm>
          <a:custGeom>
            <a:avLst/>
            <a:gdLst/>
            <a:ahLst/>
            <a:cxnLst/>
            <a:rect l="l" t="t" r="r" b="b"/>
            <a:pathLst>
              <a:path w="1268" h="1302" extrusionOk="0">
                <a:moveTo>
                  <a:pt x="634" y="1"/>
                </a:moveTo>
                <a:cubicBezTo>
                  <a:pt x="267" y="1"/>
                  <a:pt x="0" y="301"/>
                  <a:pt x="0" y="668"/>
                </a:cubicBezTo>
                <a:cubicBezTo>
                  <a:pt x="0" y="1002"/>
                  <a:pt x="267" y="1302"/>
                  <a:pt x="634" y="1302"/>
                </a:cubicBezTo>
                <a:cubicBezTo>
                  <a:pt x="1001" y="1302"/>
                  <a:pt x="1268" y="1002"/>
                  <a:pt x="1268" y="668"/>
                </a:cubicBezTo>
                <a:cubicBezTo>
                  <a:pt x="1268"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grpSp>
        <p:nvGrpSpPr>
          <p:cNvPr id="1523" name="Google Shape;1523;p51"/>
          <p:cNvGrpSpPr/>
          <p:nvPr/>
        </p:nvGrpSpPr>
        <p:grpSpPr>
          <a:xfrm>
            <a:off x="8480260" y="0"/>
            <a:ext cx="646592" cy="1032144"/>
            <a:chOff x="894125" y="2648175"/>
            <a:chExt cx="497875" cy="794750"/>
          </a:xfrm>
        </p:grpSpPr>
        <p:sp>
          <p:nvSpPr>
            <p:cNvPr id="1524" name="Google Shape;1524;p51"/>
            <p:cNvSpPr/>
            <p:nvPr/>
          </p:nvSpPr>
          <p:spPr>
            <a:xfrm>
              <a:off x="894125" y="2699050"/>
              <a:ext cx="497875" cy="743875"/>
            </a:xfrm>
            <a:custGeom>
              <a:avLst/>
              <a:gdLst/>
              <a:ahLst/>
              <a:cxnLst/>
              <a:rect l="l" t="t" r="r" b="b"/>
              <a:pathLst>
                <a:path w="19915" h="29755" extrusionOk="0">
                  <a:moveTo>
                    <a:pt x="6705" y="0"/>
                  </a:moveTo>
                  <a:lnTo>
                    <a:pt x="6705" y="13677"/>
                  </a:lnTo>
                  <a:cubicBezTo>
                    <a:pt x="2803" y="14944"/>
                    <a:pt x="1" y="18380"/>
                    <a:pt x="1" y="22450"/>
                  </a:cubicBezTo>
                  <a:cubicBezTo>
                    <a:pt x="1" y="27553"/>
                    <a:pt x="4437" y="29755"/>
                    <a:pt x="9941" y="29755"/>
                  </a:cubicBezTo>
                  <a:cubicBezTo>
                    <a:pt x="15445" y="29755"/>
                    <a:pt x="19915" y="27553"/>
                    <a:pt x="19915" y="22450"/>
                  </a:cubicBezTo>
                  <a:cubicBezTo>
                    <a:pt x="19915" y="18380"/>
                    <a:pt x="17080" y="14944"/>
                    <a:pt x="13177" y="13677"/>
                  </a:cubicBezTo>
                  <a:lnTo>
                    <a:pt x="131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51"/>
            <p:cNvSpPr/>
            <p:nvPr/>
          </p:nvSpPr>
          <p:spPr>
            <a:xfrm>
              <a:off x="952500" y="3155525"/>
              <a:ext cx="380300" cy="239050"/>
            </a:xfrm>
            <a:custGeom>
              <a:avLst/>
              <a:gdLst/>
              <a:ahLst/>
              <a:cxnLst/>
              <a:rect l="l" t="t" r="r" b="b"/>
              <a:pathLst>
                <a:path w="15212" h="9562" extrusionOk="0">
                  <a:moveTo>
                    <a:pt x="2074" y="0"/>
                  </a:moveTo>
                  <a:cubicBezTo>
                    <a:pt x="1795" y="0"/>
                    <a:pt x="1526" y="8"/>
                    <a:pt x="1268" y="21"/>
                  </a:cubicBezTo>
                  <a:cubicBezTo>
                    <a:pt x="468" y="1155"/>
                    <a:pt x="1" y="2523"/>
                    <a:pt x="1" y="3957"/>
                  </a:cubicBezTo>
                  <a:cubicBezTo>
                    <a:pt x="1" y="7860"/>
                    <a:pt x="3403" y="9561"/>
                    <a:pt x="7606" y="9561"/>
                  </a:cubicBezTo>
                  <a:cubicBezTo>
                    <a:pt x="11809" y="9561"/>
                    <a:pt x="15212" y="7860"/>
                    <a:pt x="15212" y="3957"/>
                  </a:cubicBezTo>
                  <a:cubicBezTo>
                    <a:pt x="15212" y="3023"/>
                    <a:pt x="15011" y="2122"/>
                    <a:pt x="14678" y="1322"/>
                  </a:cubicBezTo>
                  <a:cubicBezTo>
                    <a:pt x="13736" y="1684"/>
                    <a:pt x="12717" y="1918"/>
                    <a:pt x="11629" y="1918"/>
                  </a:cubicBezTo>
                  <a:cubicBezTo>
                    <a:pt x="10712" y="1918"/>
                    <a:pt x="9747" y="1752"/>
                    <a:pt x="8740" y="1355"/>
                  </a:cubicBezTo>
                  <a:cubicBezTo>
                    <a:pt x="6167" y="314"/>
                    <a:pt x="3894" y="0"/>
                    <a:pt x="2074" y="0"/>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1"/>
            <p:cNvSpPr/>
            <p:nvPr/>
          </p:nvSpPr>
          <p:spPr>
            <a:xfrm>
              <a:off x="1030900" y="2648175"/>
              <a:ext cx="223500" cy="85075"/>
            </a:xfrm>
            <a:custGeom>
              <a:avLst/>
              <a:gdLst/>
              <a:ahLst/>
              <a:cxnLst/>
              <a:rect l="l" t="t" r="r" b="b"/>
              <a:pathLst>
                <a:path w="8940" h="3403" extrusionOk="0">
                  <a:moveTo>
                    <a:pt x="0" y="0"/>
                  </a:moveTo>
                  <a:lnTo>
                    <a:pt x="0" y="3403"/>
                  </a:lnTo>
                  <a:lnTo>
                    <a:pt x="8940" y="3403"/>
                  </a:lnTo>
                  <a:lnTo>
                    <a:pt x="89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1"/>
            <p:cNvSpPr/>
            <p:nvPr/>
          </p:nvSpPr>
          <p:spPr>
            <a:xfrm>
              <a:off x="1065925" y="2657350"/>
              <a:ext cx="7525" cy="65075"/>
            </a:xfrm>
            <a:custGeom>
              <a:avLst/>
              <a:gdLst/>
              <a:ahLst/>
              <a:cxnLst/>
              <a:rect l="l" t="t" r="r" b="b"/>
              <a:pathLst>
                <a:path w="301" h="2603" extrusionOk="0">
                  <a:moveTo>
                    <a:pt x="134" y="0"/>
                  </a:moveTo>
                  <a:cubicBezTo>
                    <a:pt x="67" y="0"/>
                    <a:pt x="0" y="67"/>
                    <a:pt x="0" y="167"/>
                  </a:cubicBezTo>
                  <a:lnTo>
                    <a:pt x="0" y="2435"/>
                  </a:lnTo>
                  <a:cubicBezTo>
                    <a:pt x="0" y="2502"/>
                    <a:pt x="67" y="2602"/>
                    <a:pt x="134" y="2602"/>
                  </a:cubicBezTo>
                  <a:cubicBezTo>
                    <a:pt x="234" y="2602"/>
                    <a:pt x="300" y="2502"/>
                    <a:pt x="300" y="2435"/>
                  </a:cubicBezTo>
                  <a:lnTo>
                    <a:pt x="300" y="167"/>
                  </a:lnTo>
                  <a:cubicBezTo>
                    <a:pt x="300"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1"/>
            <p:cNvSpPr/>
            <p:nvPr/>
          </p:nvSpPr>
          <p:spPr>
            <a:xfrm>
              <a:off x="1114275" y="2657350"/>
              <a:ext cx="8375" cy="65075"/>
            </a:xfrm>
            <a:custGeom>
              <a:avLst/>
              <a:gdLst/>
              <a:ahLst/>
              <a:cxnLst/>
              <a:rect l="l" t="t" r="r" b="b"/>
              <a:pathLst>
                <a:path w="335" h="2603" extrusionOk="0">
                  <a:moveTo>
                    <a:pt x="168" y="0"/>
                  </a:moveTo>
                  <a:cubicBezTo>
                    <a:pt x="68" y="0"/>
                    <a:pt x="1" y="67"/>
                    <a:pt x="1" y="167"/>
                  </a:cubicBezTo>
                  <a:lnTo>
                    <a:pt x="1" y="2435"/>
                  </a:lnTo>
                  <a:cubicBezTo>
                    <a:pt x="1" y="2502"/>
                    <a:pt x="68" y="2602"/>
                    <a:pt x="168" y="2602"/>
                  </a:cubicBezTo>
                  <a:cubicBezTo>
                    <a:pt x="234" y="2602"/>
                    <a:pt x="335" y="2502"/>
                    <a:pt x="335" y="2435"/>
                  </a:cubicBezTo>
                  <a:lnTo>
                    <a:pt x="335" y="167"/>
                  </a:lnTo>
                  <a:cubicBezTo>
                    <a:pt x="335"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1"/>
            <p:cNvSpPr/>
            <p:nvPr/>
          </p:nvSpPr>
          <p:spPr>
            <a:xfrm>
              <a:off x="1163500" y="2657350"/>
              <a:ext cx="7525" cy="65075"/>
            </a:xfrm>
            <a:custGeom>
              <a:avLst/>
              <a:gdLst/>
              <a:ahLst/>
              <a:cxnLst/>
              <a:rect l="l" t="t" r="r" b="b"/>
              <a:pathLst>
                <a:path w="301" h="2603" extrusionOk="0">
                  <a:moveTo>
                    <a:pt x="133" y="0"/>
                  </a:moveTo>
                  <a:cubicBezTo>
                    <a:pt x="67" y="0"/>
                    <a:pt x="0" y="67"/>
                    <a:pt x="0" y="167"/>
                  </a:cubicBezTo>
                  <a:lnTo>
                    <a:pt x="0" y="2435"/>
                  </a:lnTo>
                  <a:cubicBezTo>
                    <a:pt x="0" y="2502"/>
                    <a:pt x="67" y="2602"/>
                    <a:pt x="133" y="2602"/>
                  </a:cubicBezTo>
                  <a:cubicBezTo>
                    <a:pt x="234" y="2602"/>
                    <a:pt x="300" y="2502"/>
                    <a:pt x="300" y="2435"/>
                  </a:cubicBezTo>
                  <a:lnTo>
                    <a:pt x="300" y="167"/>
                  </a:lnTo>
                  <a:cubicBezTo>
                    <a:pt x="300" y="67"/>
                    <a:pt x="234" y="0"/>
                    <a:pt x="13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51"/>
            <p:cNvSpPr/>
            <p:nvPr/>
          </p:nvSpPr>
          <p:spPr>
            <a:xfrm>
              <a:off x="1211850" y="2657350"/>
              <a:ext cx="8375" cy="65075"/>
            </a:xfrm>
            <a:custGeom>
              <a:avLst/>
              <a:gdLst/>
              <a:ahLst/>
              <a:cxnLst/>
              <a:rect l="l" t="t" r="r" b="b"/>
              <a:pathLst>
                <a:path w="335" h="2603" extrusionOk="0">
                  <a:moveTo>
                    <a:pt x="168" y="0"/>
                  </a:moveTo>
                  <a:cubicBezTo>
                    <a:pt x="67" y="0"/>
                    <a:pt x="1" y="67"/>
                    <a:pt x="1" y="167"/>
                  </a:cubicBezTo>
                  <a:lnTo>
                    <a:pt x="1" y="2435"/>
                  </a:lnTo>
                  <a:cubicBezTo>
                    <a:pt x="1" y="2502"/>
                    <a:pt x="67" y="2602"/>
                    <a:pt x="168" y="2602"/>
                  </a:cubicBezTo>
                  <a:cubicBezTo>
                    <a:pt x="234" y="2602"/>
                    <a:pt x="334" y="2502"/>
                    <a:pt x="301" y="2435"/>
                  </a:cubicBezTo>
                  <a:lnTo>
                    <a:pt x="301" y="167"/>
                  </a:lnTo>
                  <a:cubicBezTo>
                    <a:pt x="301"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descr="IMG_256">
            <a:extLst>
              <a:ext uri="{FF2B5EF4-FFF2-40B4-BE49-F238E27FC236}">
                <a16:creationId xmlns:a16="http://schemas.microsoft.com/office/drawing/2014/main" id="{DF57A6A3-D312-C80F-E557-44E99A022471}"/>
              </a:ext>
            </a:extLst>
          </p:cNvPr>
          <p:cNvPicPr>
            <a:picLocks noChangeAspect="1"/>
          </p:cNvPicPr>
          <p:nvPr/>
        </p:nvPicPr>
        <p:blipFill>
          <a:blip r:embed="rId3"/>
          <a:stretch>
            <a:fillRect/>
          </a:stretch>
        </p:blipFill>
        <p:spPr>
          <a:xfrm>
            <a:off x="1026228" y="917398"/>
            <a:ext cx="2964380" cy="2240520"/>
          </a:xfrm>
          <a:prstGeom prst="rect">
            <a:avLst/>
          </a:prstGeom>
          <a:ln>
            <a:noFill/>
          </a:ln>
          <a:effectLst>
            <a:outerShdw blurRad="292100" dist="139700" dir="2700000" algn="tl" rotWithShape="0">
              <a:srgbClr val="333333">
                <a:alpha val="65000"/>
              </a:srgbClr>
            </a:outerShdw>
          </a:effectLst>
        </p:spPr>
      </p:pic>
      <p:pic>
        <p:nvPicPr>
          <p:cNvPr id="3" name="Picture 2" descr="IMG_256">
            <a:extLst>
              <a:ext uri="{FF2B5EF4-FFF2-40B4-BE49-F238E27FC236}">
                <a16:creationId xmlns:a16="http://schemas.microsoft.com/office/drawing/2014/main" id="{B3FDE8F7-D6D9-5F5A-727E-495DC6BB2BEA}"/>
              </a:ext>
            </a:extLst>
          </p:cNvPr>
          <p:cNvPicPr>
            <a:picLocks noChangeAspect="1"/>
          </p:cNvPicPr>
          <p:nvPr/>
        </p:nvPicPr>
        <p:blipFill>
          <a:blip r:embed="rId4"/>
          <a:stretch>
            <a:fillRect/>
          </a:stretch>
        </p:blipFill>
        <p:spPr>
          <a:xfrm>
            <a:off x="4925508" y="963141"/>
            <a:ext cx="3286037" cy="2175764"/>
          </a:xfrm>
          <a:prstGeom prst="rect">
            <a:avLst/>
          </a:prstGeom>
          <a:ln>
            <a:noFill/>
          </a:ln>
          <a:effectLst>
            <a:outerShdw blurRad="292100" dist="139700" dir="2700000" algn="tl" rotWithShape="0">
              <a:srgbClr val="333333">
                <a:alpha val="65000"/>
              </a:srgbClr>
            </a:outerShdw>
          </a:effectLst>
        </p:spPr>
      </p:pic>
      <p:sp>
        <p:nvSpPr>
          <p:cNvPr id="4" name="Arrow: Pentagon 3">
            <a:extLst>
              <a:ext uri="{FF2B5EF4-FFF2-40B4-BE49-F238E27FC236}">
                <a16:creationId xmlns:a16="http://schemas.microsoft.com/office/drawing/2014/main" id="{1F40A566-EB63-837E-D9C0-F1BF69CBFAA7}"/>
              </a:ext>
            </a:extLst>
          </p:cNvPr>
          <p:cNvSpPr/>
          <p:nvPr/>
        </p:nvSpPr>
        <p:spPr>
          <a:xfrm>
            <a:off x="0" y="125639"/>
            <a:ext cx="3311013" cy="598198"/>
          </a:xfrm>
          <a:prstGeom prst="homePlate">
            <a:avLst/>
          </a:prstGeom>
          <a:solidFill>
            <a:schemeClr val="bg2">
              <a:lumMod val="60000"/>
              <a:lumOff val="40000"/>
            </a:schemeClr>
          </a:solidFill>
          <a:ln>
            <a:solidFill>
              <a:schemeClr val="accent1">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a:solidFill>
                  <a:schemeClr val="accent6"/>
                </a:solidFill>
              </a:rPr>
              <a:t>Quan sát hình ảnh</a:t>
            </a:r>
          </a:p>
        </p:txBody>
      </p:sp>
      <p:sp>
        <p:nvSpPr>
          <p:cNvPr id="7" name="TextBox 6">
            <a:extLst>
              <a:ext uri="{FF2B5EF4-FFF2-40B4-BE49-F238E27FC236}">
                <a16:creationId xmlns:a16="http://schemas.microsoft.com/office/drawing/2014/main" id="{0E28FEBB-C57B-433A-3804-767797129F2F}"/>
              </a:ext>
            </a:extLst>
          </p:cNvPr>
          <p:cNvSpPr txBox="1"/>
          <p:nvPr/>
        </p:nvSpPr>
        <p:spPr>
          <a:xfrm>
            <a:off x="264901" y="3217850"/>
            <a:ext cx="4575686" cy="496996"/>
          </a:xfrm>
          <a:prstGeom prst="rect">
            <a:avLst/>
          </a:prstGeom>
          <a:noFill/>
        </p:spPr>
        <p:txBody>
          <a:bodyPr wrap="square">
            <a:spAutoFit/>
          </a:bodyPr>
          <a:lstStyle/>
          <a:p>
            <a:pPr marL="0" marR="0" algn="ctr">
              <a:lnSpc>
                <a:spcPct val="150000"/>
              </a:lnSpc>
              <a:spcBef>
                <a:spcPts val="0"/>
              </a:spcBef>
              <a:spcAft>
                <a:spcPts val="0"/>
              </a:spcAft>
            </a:pPr>
            <a:r>
              <a:rPr lang="en-US" sz="2000">
                <a:effectLst/>
                <a:latin typeface="+mj-lt"/>
                <a:ea typeface="SimSun" panose="02010600030101010101" pitchFamily="2" charset="-122"/>
                <a:cs typeface="Times New Roman" panose="02020603050405020304" pitchFamily="18" charset="0"/>
              </a:rPr>
              <a:t>Hình 7.1. Sắt bị gỉ</a:t>
            </a:r>
            <a:endParaRPr lang="en-US" sz="2000">
              <a:effectLst/>
              <a:latin typeface="+mj-lt"/>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BA65D586-53B7-2FF5-4EF4-3B1A9F315696}"/>
              </a:ext>
            </a:extLst>
          </p:cNvPr>
          <p:cNvSpPr txBox="1"/>
          <p:nvPr/>
        </p:nvSpPr>
        <p:spPr>
          <a:xfrm>
            <a:off x="4328082" y="3243887"/>
            <a:ext cx="4575686" cy="496996"/>
          </a:xfrm>
          <a:prstGeom prst="rect">
            <a:avLst/>
          </a:prstGeom>
          <a:noFill/>
        </p:spPr>
        <p:txBody>
          <a:bodyPr wrap="square">
            <a:spAutoFit/>
          </a:bodyPr>
          <a:lstStyle/>
          <a:p>
            <a:pPr marL="0" marR="0" algn="ctr">
              <a:lnSpc>
                <a:spcPct val="150000"/>
              </a:lnSpc>
              <a:spcBef>
                <a:spcPts val="0"/>
              </a:spcBef>
              <a:spcAft>
                <a:spcPts val="0"/>
              </a:spcAft>
            </a:pPr>
            <a:r>
              <a:rPr lang="en-US" sz="2000">
                <a:effectLst/>
                <a:latin typeface="+mj-lt"/>
                <a:ea typeface="SimSun" panose="02010600030101010101" pitchFamily="2" charset="-122"/>
                <a:cs typeface="Times New Roman" panose="02020603050405020304" pitchFamily="18" charset="0"/>
              </a:rPr>
              <a:t>Hình 7.2. Đốt cháy cồn</a:t>
            </a:r>
            <a:endParaRPr lang="en-US" sz="2000">
              <a:effectLst/>
              <a:latin typeface="+mj-lt"/>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C575C494-039E-B6EF-DB28-834B4A2DBA91}"/>
              </a:ext>
            </a:extLst>
          </p:cNvPr>
          <p:cNvSpPr/>
          <p:nvPr/>
        </p:nvSpPr>
        <p:spPr>
          <a:xfrm>
            <a:off x="1138403" y="3903039"/>
            <a:ext cx="7911566" cy="1163127"/>
          </a:xfrm>
          <a:prstGeom prst="rect">
            <a:avLst/>
          </a:prstGeom>
          <a:solidFill>
            <a:schemeClr val="accent1">
              <a:lumMod val="25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300">
                <a:solidFill>
                  <a:schemeClr val="accent6"/>
                </a:solidFill>
                <a:effectLst/>
                <a:latin typeface="+mj-lt"/>
                <a:ea typeface="Calibri" panose="020F0502020204030204" pitchFamily="34" charset="0"/>
              </a:rPr>
              <a:t>Phản ứng sắt bị gỉ xảy ra nhanh hơn hay chậm hơn đốt cháy cồn?</a:t>
            </a:r>
            <a:endParaRPr lang="en-US" sz="2300">
              <a:solidFill>
                <a:schemeClr val="accent6"/>
              </a:solidFill>
              <a:latin typeface="+mj-lt"/>
            </a:endParaRPr>
          </a:p>
        </p:txBody>
      </p:sp>
      <p:pic>
        <p:nvPicPr>
          <p:cNvPr id="13" name="Picture 46">
            <a:extLst>
              <a:ext uri="{FF2B5EF4-FFF2-40B4-BE49-F238E27FC236}">
                <a16:creationId xmlns:a16="http://schemas.microsoft.com/office/drawing/2014/main" id="{87763F99-58F4-3A29-FE39-EB0433BE2AAA}"/>
              </a:ext>
            </a:extLst>
          </p:cNvPr>
          <p:cNvPicPr>
            <a:picLocks noChangeAspect="1"/>
          </p:cNvPicPr>
          <p:nvPr/>
        </p:nvPicPr>
        <p:blipFill>
          <a:blip r:embed="rId5"/>
          <a:srcRect/>
          <a:stretch>
            <a:fillRect/>
          </a:stretch>
        </p:blipFill>
        <p:spPr>
          <a:xfrm>
            <a:off x="0" y="3433328"/>
            <a:ext cx="1153192" cy="1632838"/>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71"/>
        <p:cNvGrpSpPr/>
        <p:nvPr/>
      </p:nvGrpSpPr>
      <p:grpSpPr>
        <a:xfrm>
          <a:off x="0" y="0"/>
          <a:ext cx="0" cy="0"/>
          <a:chOff x="0" y="0"/>
          <a:chExt cx="0" cy="0"/>
        </a:xfrm>
      </p:grpSpPr>
      <p:sp>
        <p:nvSpPr>
          <p:cNvPr id="1578" name="Google Shape;1578;p52"/>
          <p:cNvSpPr/>
          <p:nvPr/>
        </p:nvSpPr>
        <p:spPr>
          <a:xfrm>
            <a:off x="3646501" y="5053300"/>
            <a:ext cx="1843529"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9" name="Google Shape;1579;p52"/>
          <p:cNvGrpSpPr/>
          <p:nvPr/>
        </p:nvGrpSpPr>
        <p:grpSpPr>
          <a:xfrm>
            <a:off x="4039598" y="4381152"/>
            <a:ext cx="1060965" cy="672148"/>
            <a:chOff x="6059325" y="1627225"/>
            <a:chExt cx="767925" cy="486500"/>
          </a:xfrm>
        </p:grpSpPr>
        <p:sp>
          <p:nvSpPr>
            <p:cNvPr id="1580" name="Google Shape;1580;p52"/>
            <p:cNvSpPr/>
            <p:nvPr/>
          </p:nvSpPr>
          <p:spPr>
            <a:xfrm>
              <a:off x="6150050" y="1663100"/>
              <a:ext cx="128700" cy="377325"/>
            </a:xfrm>
            <a:custGeom>
              <a:avLst/>
              <a:gdLst/>
              <a:ahLst/>
              <a:cxnLst/>
              <a:rect l="l" t="t" r="r" b="b"/>
              <a:pathLst>
                <a:path w="5148" h="15093" extrusionOk="0">
                  <a:moveTo>
                    <a:pt x="1" y="1"/>
                  </a:moveTo>
                  <a:lnTo>
                    <a:pt x="1" y="12652"/>
                  </a:lnTo>
                  <a:cubicBezTo>
                    <a:pt x="1" y="13985"/>
                    <a:pt x="1108" y="15092"/>
                    <a:pt x="2441" y="15092"/>
                  </a:cubicBezTo>
                  <a:lnTo>
                    <a:pt x="2707" y="15092"/>
                  </a:lnTo>
                  <a:cubicBezTo>
                    <a:pt x="4061" y="15092"/>
                    <a:pt x="5147" y="13985"/>
                    <a:pt x="5147" y="12652"/>
                  </a:cubicBezTo>
                  <a:lnTo>
                    <a:pt x="51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52"/>
            <p:cNvSpPr/>
            <p:nvPr/>
          </p:nvSpPr>
          <p:spPr>
            <a:xfrm>
              <a:off x="6164400" y="1804600"/>
              <a:ext cx="100000" cy="193275"/>
            </a:xfrm>
            <a:custGeom>
              <a:avLst/>
              <a:gdLst/>
              <a:ahLst/>
              <a:cxnLst/>
              <a:rect l="l" t="t" r="r" b="b"/>
              <a:pathLst>
                <a:path w="4000" h="7731" extrusionOk="0">
                  <a:moveTo>
                    <a:pt x="1" y="0"/>
                  </a:moveTo>
                  <a:lnTo>
                    <a:pt x="1" y="5844"/>
                  </a:lnTo>
                  <a:cubicBezTo>
                    <a:pt x="1" y="6890"/>
                    <a:pt x="862" y="7730"/>
                    <a:pt x="1908" y="7730"/>
                  </a:cubicBezTo>
                  <a:lnTo>
                    <a:pt x="2113" y="7730"/>
                  </a:lnTo>
                  <a:cubicBezTo>
                    <a:pt x="3159" y="7730"/>
                    <a:pt x="3999" y="6890"/>
                    <a:pt x="3999" y="5844"/>
                  </a:cubicBezTo>
                  <a:lnTo>
                    <a:pt x="3999"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52"/>
            <p:cNvSpPr/>
            <p:nvPr/>
          </p:nvSpPr>
          <p:spPr>
            <a:xfrm>
              <a:off x="6136725" y="1627225"/>
              <a:ext cx="155875" cy="55400"/>
            </a:xfrm>
            <a:custGeom>
              <a:avLst/>
              <a:gdLst/>
              <a:ahLst/>
              <a:cxnLst/>
              <a:rect l="l" t="t" r="r" b="b"/>
              <a:pathLst>
                <a:path w="6235" h="2216" extrusionOk="0">
                  <a:moveTo>
                    <a:pt x="1" y="1"/>
                  </a:moveTo>
                  <a:lnTo>
                    <a:pt x="1" y="2215"/>
                  </a:lnTo>
                  <a:lnTo>
                    <a:pt x="6234" y="2215"/>
                  </a:lnTo>
                  <a:lnTo>
                    <a:pt x="6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52"/>
            <p:cNvSpPr/>
            <p:nvPr/>
          </p:nvSpPr>
          <p:spPr>
            <a:xfrm>
              <a:off x="6379200" y="1663100"/>
              <a:ext cx="128675" cy="377325"/>
            </a:xfrm>
            <a:custGeom>
              <a:avLst/>
              <a:gdLst/>
              <a:ahLst/>
              <a:cxnLst/>
              <a:rect l="l" t="t" r="r" b="b"/>
              <a:pathLst>
                <a:path w="5147" h="15093" extrusionOk="0">
                  <a:moveTo>
                    <a:pt x="0" y="1"/>
                  </a:moveTo>
                  <a:lnTo>
                    <a:pt x="0" y="12652"/>
                  </a:lnTo>
                  <a:cubicBezTo>
                    <a:pt x="0" y="13985"/>
                    <a:pt x="1087" y="15092"/>
                    <a:pt x="2440" y="15092"/>
                  </a:cubicBezTo>
                  <a:lnTo>
                    <a:pt x="2707" y="15092"/>
                  </a:lnTo>
                  <a:cubicBezTo>
                    <a:pt x="4040" y="15092"/>
                    <a:pt x="5147" y="13985"/>
                    <a:pt x="5147" y="12652"/>
                  </a:cubicBezTo>
                  <a:lnTo>
                    <a:pt x="51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52"/>
            <p:cNvSpPr/>
            <p:nvPr/>
          </p:nvSpPr>
          <p:spPr>
            <a:xfrm>
              <a:off x="6393550" y="1851750"/>
              <a:ext cx="99975" cy="146125"/>
            </a:xfrm>
            <a:custGeom>
              <a:avLst/>
              <a:gdLst/>
              <a:ahLst/>
              <a:cxnLst/>
              <a:rect l="l" t="t" r="r" b="b"/>
              <a:pathLst>
                <a:path w="3999" h="5845" extrusionOk="0">
                  <a:moveTo>
                    <a:pt x="0" y="1"/>
                  </a:moveTo>
                  <a:lnTo>
                    <a:pt x="0" y="3958"/>
                  </a:lnTo>
                  <a:cubicBezTo>
                    <a:pt x="0" y="5004"/>
                    <a:pt x="841" y="5844"/>
                    <a:pt x="1887" y="5844"/>
                  </a:cubicBezTo>
                  <a:lnTo>
                    <a:pt x="2092" y="5844"/>
                  </a:lnTo>
                  <a:cubicBezTo>
                    <a:pt x="3138" y="5844"/>
                    <a:pt x="3999" y="5004"/>
                    <a:pt x="3999" y="3958"/>
                  </a:cubicBezTo>
                  <a:lnTo>
                    <a:pt x="3999"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52"/>
            <p:cNvSpPr/>
            <p:nvPr/>
          </p:nvSpPr>
          <p:spPr>
            <a:xfrm>
              <a:off x="6365875" y="1627225"/>
              <a:ext cx="155350" cy="55400"/>
            </a:xfrm>
            <a:custGeom>
              <a:avLst/>
              <a:gdLst/>
              <a:ahLst/>
              <a:cxnLst/>
              <a:rect l="l" t="t" r="r" b="b"/>
              <a:pathLst>
                <a:path w="6214" h="2216" extrusionOk="0">
                  <a:moveTo>
                    <a:pt x="0" y="1"/>
                  </a:moveTo>
                  <a:lnTo>
                    <a:pt x="0" y="2215"/>
                  </a:lnTo>
                  <a:lnTo>
                    <a:pt x="6213" y="2215"/>
                  </a:lnTo>
                  <a:lnTo>
                    <a:pt x="6213"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52"/>
            <p:cNvSpPr/>
            <p:nvPr/>
          </p:nvSpPr>
          <p:spPr>
            <a:xfrm>
              <a:off x="6607825" y="1663100"/>
              <a:ext cx="129200" cy="377325"/>
            </a:xfrm>
            <a:custGeom>
              <a:avLst/>
              <a:gdLst/>
              <a:ahLst/>
              <a:cxnLst/>
              <a:rect l="l" t="t" r="r" b="b"/>
              <a:pathLst>
                <a:path w="5168" h="15093" extrusionOk="0">
                  <a:moveTo>
                    <a:pt x="0" y="1"/>
                  </a:moveTo>
                  <a:lnTo>
                    <a:pt x="0" y="12652"/>
                  </a:lnTo>
                  <a:cubicBezTo>
                    <a:pt x="0" y="13985"/>
                    <a:pt x="1108" y="15092"/>
                    <a:pt x="2440" y="15092"/>
                  </a:cubicBezTo>
                  <a:lnTo>
                    <a:pt x="2727" y="15092"/>
                  </a:lnTo>
                  <a:cubicBezTo>
                    <a:pt x="4060" y="15092"/>
                    <a:pt x="5167" y="13985"/>
                    <a:pt x="5167" y="12652"/>
                  </a:cubicBezTo>
                  <a:lnTo>
                    <a:pt x="51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52"/>
            <p:cNvSpPr/>
            <p:nvPr/>
          </p:nvSpPr>
          <p:spPr>
            <a:xfrm>
              <a:off x="6622175" y="1779475"/>
              <a:ext cx="100500" cy="218400"/>
            </a:xfrm>
            <a:custGeom>
              <a:avLst/>
              <a:gdLst/>
              <a:ahLst/>
              <a:cxnLst/>
              <a:rect l="l" t="t" r="r" b="b"/>
              <a:pathLst>
                <a:path w="4020" h="8736" extrusionOk="0">
                  <a:moveTo>
                    <a:pt x="0" y="0"/>
                  </a:moveTo>
                  <a:lnTo>
                    <a:pt x="0" y="6849"/>
                  </a:lnTo>
                  <a:cubicBezTo>
                    <a:pt x="0" y="7895"/>
                    <a:pt x="862" y="8735"/>
                    <a:pt x="1907" y="8735"/>
                  </a:cubicBezTo>
                  <a:lnTo>
                    <a:pt x="2112" y="8735"/>
                  </a:lnTo>
                  <a:cubicBezTo>
                    <a:pt x="3158" y="8735"/>
                    <a:pt x="4019" y="7895"/>
                    <a:pt x="4019" y="6849"/>
                  </a:cubicBezTo>
                  <a:lnTo>
                    <a:pt x="4019"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52"/>
            <p:cNvSpPr/>
            <p:nvPr/>
          </p:nvSpPr>
          <p:spPr>
            <a:xfrm>
              <a:off x="6594500" y="1627225"/>
              <a:ext cx="155850" cy="55400"/>
            </a:xfrm>
            <a:custGeom>
              <a:avLst/>
              <a:gdLst/>
              <a:ahLst/>
              <a:cxnLst/>
              <a:rect l="l" t="t" r="r" b="b"/>
              <a:pathLst>
                <a:path w="6234" h="2216" extrusionOk="0">
                  <a:moveTo>
                    <a:pt x="0" y="1"/>
                  </a:moveTo>
                  <a:lnTo>
                    <a:pt x="0" y="2215"/>
                  </a:lnTo>
                  <a:lnTo>
                    <a:pt x="6234" y="2215"/>
                  </a:lnTo>
                  <a:lnTo>
                    <a:pt x="6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52"/>
            <p:cNvSpPr/>
            <p:nvPr/>
          </p:nvSpPr>
          <p:spPr>
            <a:xfrm>
              <a:off x="6059325" y="1673875"/>
              <a:ext cx="767925" cy="439850"/>
            </a:xfrm>
            <a:custGeom>
              <a:avLst/>
              <a:gdLst/>
              <a:ahLst/>
              <a:cxnLst/>
              <a:rect l="l" t="t" r="r" b="b"/>
              <a:pathLst>
                <a:path w="30717" h="17594" extrusionOk="0">
                  <a:moveTo>
                    <a:pt x="1" y="1"/>
                  </a:moveTo>
                  <a:lnTo>
                    <a:pt x="1" y="9986"/>
                  </a:lnTo>
                  <a:cubicBezTo>
                    <a:pt x="1" y="14190"/>
                    <a:pt x="3425" y="17593"/>
                    <a:pt x="7608" y="17593"/>
                  </a:cubicBezTo>
                  <a:lnTo>
                    <a:pt x="23109" y="17593"/>
                  </a:lnTo>
                  <a:cubicBezTo>
                    <a:pt x="27312" y="17593"/>
                    <a:pt x="30716" y="14190"/>
                    <a:pt x="30716" y="9986"/>
                  </a:cubicBezTo>
                  <a:lnTo>
                    <a:pt x="30716" y="1"/>
                  </a:lnTo>
                  <a:lnTo>
                    <a:pt x="29896" y="1"/>
                  </a:lnTo>
                  <a:lnTo>
                    <a:pt x="29896" y="9986"/>
                  </a:lnTo>
                  <a:cubicBezTo>
                    <a:pt x="29896" y="13718"/>
                    <a:pt x="26861" y="16773"/>
                    <a:pt x="23109" y="16773"/>
                  </a:cubicBezTo>
                  <a:lnTo>
                    <a:pt x="7608" y="16773"/>
                  </a:lnTo>
                  <a:cubicBezTo>
                    <a:pt x="3876" y="16773"/>
                    <a:pt x="841" y="13718"/>
                    <a:pt x="841" y="9986"/>
                  </a:cubicBezTo>
                  <a:lnTo>
                    <a:pt x="841"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52"/>
            <p:cNvSpPr/>
            <p:nvPr/>
          </p:nvSpPr>
          <p:spPr>
            <a:xfrm>
              <a:off x="6080350" y="1726675"/>
              <a:ext cx="726375" cy="54350"/>
            </a:xfrm>
            <a:custGeom>
              <a:avLst/>
              <a:gdLst/>
              <a:ahLst/>
              <a:cxnLst/>
              <a:rect l="l" t="t" r="r" b="b"/>
              <a:pathLst>
                <a:path w="29055" h="2174" extrusionOk="0">
                  <a:moveTo>
                    <a:pt x="0" y="1"/>
                  </a:moveTo>
                  <a:lnTo>
                    <a:pt x="0" y="2174"/>
                  </a:lnTo>
                  <a:lnTo>
                    <a:pt x="29055" y="2174"/>
                  </a:lnTo>
                  <a:lnTo>
                    <a:pt x="29055"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Rounded Rectangular Callout 9">
            <a:extLst>
              <a:ext uri="{FF2B5EF4-FFF2-40B4-BE49-F238E27FC236}">
                <a16:creationId xmlns:a16="http://schemas.microsoft.com/office/drawing/2014/main" id="{C679C792-662C-D89D-DC5E-1E24E5165950}"/>
              </a:ext>
            </a:extLst>
          </p:cNvPr>
          <p:cNvSpPr/>
          <p:nvPr/>
        </p:nvSpPr>
        <p:spPr>
          <a:xfrm>
            <a:off x="4639487" y="391554"/>
            <a:ext cx="4105015" cy="1532000"/>
          </a:xfrm>
          <a:prstGeom prst="wedgeRoundRectCallout">
            <a:avLst>
              <a:gd name="adj1" fmla="val -59238"/>
              <a:gd name="adj2" fmla="val 36368"/>
              <a:gd name="adj3" fmla="val 16667"/>
            </a:avLst>
          </a:prstGeom>
          <a:solidFill>
            <a:schemeClr val="accent3">
              <a:lumMod val="20000"/>
              <a:lumOff val="80000"/>
            </a:schemeClr>
          </a:solidFill>
          <a:ln w="57150">
            <a:solidFill>
              <a:schemeClr val="accent3">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300">
                <a:solidFill>
                  <a:schemeClr val="tx1">
                    <a:lumMod val="50000"/>
                  </a:schemeClr>
                </a:solidFill>
                <a:latin typeface="+mj-lt"/>
              </a:rPr>
              <a:t>Phản ứng sắt bị gỉ xảy ra chậm hơn đốt cháy cồn</a:t>
            </a:r>
            <a:endParaRPr lang="vi-VN" sz="2300" dirty="0">
              <a:solidFill>
                <a:schemeClr val="tx1">
                  <a:lumMod val="50000"/>
                </a:schemeClr>
              </a:solidFill>
              <a:latin typeface="+mj-lt"/>
            </a:endParaRPr>
          </a:p>
        </p:txBody>
      </p:sp>
      <p:sp>
        <p:nvSpPr>
          <p:cNvPr id="9" name="Rounded Rectangular Callout 9">
            <a:extLst>
              <a:ext uri="{FF2B5EF4-FFF2-40B4-BE49-F238E27FC236}">
                <a16:creationId xmlns:a16="http://schemas.microsoft.com/office/drawing/2014/main" id="{A10A08C4-965B-CEF7-5E95-9D1D76FB5E72}"/>
              </a:ext>
            </a:extLst>
          </p:cNvPr>
          <p:cNvSpPr/>
          <p:nvPr/>
        </p:nvSpPr>
        <p:spPr>
          <a:xfrm>
            <a:off x="4571999" y="2287605"/>
            <a:ext cx="4227729" cy="1793948"/>
          </a:xfrm>
          <a:prstGeom prst="wedgeRoundRectCallout">
            <a:avLst>
              <a:gd name="adj1" fmla="val -58952"/>
              <a:gd name="adj2" fmla="val 1017"/>
              <a:gd name="adj3" fmla="val 16667"/>
            </a:avLst>
          </a:prstGeom>
          <a:solidFill>
            <a:schemeClr val="accent3">
              <a:lumMod val="20000"/>
              <a:lumOff val="80000"/>
            </a:schemeClr>
          </a:solidFill>
          <a:ln w="57150">
            <a:solidFill>
              <a:schemeClr val="accent3">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300">
                <a:solidFill>
                  <a:schemeClr val="tx1">
                    <a:lumMod val="50000"/>
                  </a:schemeClr>
                </a:solidFill>
              </a:rPr>
              <a:t>Tốc độ phản ứng là đại lượng đặc trưng cho nhanh, chậm của phản ứng hóa học</a:t>
            </a:r>
            <a:endParaRPr lang="vi-VN" sz="2300" dirty="0">
              <a:solidFill>
                <a:schemeClr val="tx1">
                  <a:lumMod val="50000"/>
                </a:schemeClr>
              </a:solidFill>
            </a:endParaRPr>
          </a:p>
        </p:txBody>
      </p:sp>
      <p:pic>
        <p:nvPicPr>
          <p:cNvPr id="12" name="Picture 2">
            <a:extLst>
              <a:ext uri="{FF2B5EF4-FFF2-40B4-BE49-F238E27FC236}">
                <a16:creationId xmlns:a16="http://schemas.microsoft.com/office/drawing/2014/main" id="{229A0306-E240-BB62-4F23-00EC45CE12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32030" y="1691137"/>
            <a:ext cx="3914504" cy="2088223"/>
          </a:xfrm>
          <a:prstGeom prst="rect">
            <a:avLst/>
          </a:prstGeom>
        </p:spPr>
      </p:pic>
      <p:sp>
        <p:nvSpPr>
          <p:cNvPr id="13" name="TextBox 12">
            <a:extLst>
              <a:ext uri="{FF2B5EF4-FFF2-40B4-BE49-F238E27FC236}">
                <a16:creationId xmlns:a16="http://schemas.microsoft.com/office/drawing/2014/main" id="{D0C823FC-BE75-9EDD-E747-0B5FC20135C7}"/>
              </a:ext>
            </a:extLst>
          </p:cNvPr>
          <p:cNvSpPr txBox="1"/>
          <p:nvPr/>
        </p:nvSpPr>
        <p:spPr>
          <a:xfrm>
            <a:off x="1223263" y="850818"/>
            <a:ext cx="2064774" cy="477054"/>
          </a:xfrm>
          <a:prstGeom prst="rect">
            <a:avLst/>
          </a:prstGeom>
          <a:noFill/>
        </p:spPr>
        <p:txBody>
          <a:bodyPr wrap="square" rtlCol="0">
            <a:spAutoFit/>
          </a:bodyPr>
          <a:lstStyle/>
          <a:p>
            <a:pPr algn="ctr"/>
            <a:r>
              <a:rPr lang="en-US" sz="2500" b="1">
                <a:solidFill>
                  <a:srgbClr val="FF0000"/>
                </a:solidFill>
              </a:rPr>
              <a:t>TRẢ LỜI</a:t>
            </a:r>
          </a:p>
        </p:txBody>
      </p:sp>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4"/>
        <p:cNvGrpSpPr/>
        <p:nvPr/>
      </p:nvGrpSpPr>
      <p:grpSpPr>
        <a:xfrm>
          <a:off x="0" y="0"/>
          <a:ext cx="0" cy="0"/>
          <a:chOff x="0" y="0"/>
          <a:chExt cx="0" cy="0"/>
        </a:xfrm>
      </p:grpSpPr>
      <p:grpSp>
        <p:nvGrpSpPr>
          <p:cNvPr id="1598" name="Google Shape;1598;p53"/>
          <p:cNvGrpSpPr/>
          <p:nvPr/>
        </p:nvGrpSpPr>
        <p:grpSpPr>
          <a:xfrm>
            <a:off x="229663" y="3240129"/>
            <a:ext cx="1252550" cy="1815915"/>
            <a:chOff x="229663" y="2883025"/>
            <a:chExt cx="1498868" cy="2173020"/>
          </a:xfrm>
        </p:grpSpPr>
        <p:sp>
          <p:nvSpPr>
            <p:cNvPr id="1599" name="Google Shape;1599;p53"/>
            <p:cNvSpPr/>
            <p:nvPr/>
          </p:nvSpPr>
          <p:spPr>
            <a:xfrm flipH="1">
              <a:off x="919174" y="2883025"/>
              <a:ext cx="81526" cy="2170034"/>
            </a:xfrm>
            <a:custGeom>
              <a:avLst/>
              <a:gdLst/>
              <a:ahLst/>
              <a:cxnLst/>
              <a:rect l="l" t="t" r="r" b="b"/>
              <a:pathLst>
                <a:path w="2769" h="90099" extrusionOk="0">
                  <a:moveTo>
                    <a:pt x="0" y="0"/>
                  </a:moveTo>
                  <a:lnTo>
                    <a:pt x="0" y="90098"/>
                  </a:lnTo>
                  <a:lnTo>
                    <a:pt x="2769" y="90098"/>
                  </a:lnTo>
                  <a:lnTo>
                    <a:pt x="2769"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53"/>
            <p:cNvSpPr/>
            <p:nvPr/>
          </p:nvSpPr>
          <p:spPr>
            <a:xfrm flipH="1">
              <a:off x="1062573" y="3400894"/>
              <a:ext cx="665958" cy="1006813"/>
            </a:xfrm>
            <a:custGeom>
              <a:avLst/>
              <a:gdLst/>
              <a:ahLst/>
              <a:cxnLst/>
              <a:rect l="l" t="t" r="r" b="b"/>
              <a:pathLst>
                <a:path w="22617" h="34193" extrusionOk="0">
                  <a:moveTo>
                    <a:pt x="8073" y="1"/>
                  </a:moveTo>
                  <a:lnTo>
                    <a:pt x="8073" y="15512"/>
                  </a:lnTo>
                  <a:cubicBezTo>
                    <a:pt x="6339" y="18981"/>
                    <a:pt x="1" y="31757"/>
                    <a:pt x="634" y="32924"/>
                  </a:cubicBezTo>
                  <a:cubicBezTo>
                    <a:pt x="1271" y="34137"/>
                    <a:pt x="5437" y="34192"/>
                    <a:pt x="9948" y="34192"/>
                  </a:cubicBezTo>
                  <a:cubicBezTo>
                    <a:pt x="10399" y="34192"/>
                    <a:pt x="10854" y="34192"/>
                    <a:pt x="11309" y="34192"/>
                  </a:cubicBezTo>
                  <a:cubicBezTo>
                    <a:pt x="11764" y="34192"/>
                    <a:pt x="12218" y="34192"/>
                    <a:pt x="12669" y="34192"/>
                  </a:cubicBezTo>
                  <a:cubicBezTo>
                    <a:pt x="17181" y="34192"/>
                    <a:pt x="21346" y="34137"/>
                    <a:pt x="21983" y="32924"/>
                  </a:cubicBezTo>
                  <a:cubicBezTo>
                    <a:pt x="22617" y="31757"/>
                    <a:pt x="16279" y="18981"/>
                    <a:pt x="14544" y="15512"/>
                  </a:cubicBezTo>
                  <a:lnTo>
                    <a:pt x="14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53"/>
            <p:cNvSpPr/>
            <p:nvPr/>
          </p:nvSpPr>
          <p:spPr>
            <a:xfrm flipH="1">
              <a:off x="1122464" y="4029515"/>
              <a:ext cx="547118" cy="337970"/>
            </a:xfrm>
            <a:custGeom>
              <a:avLst/>
              <a:gdLst/>
              <a:ahLst/>
              <a:cxnLst/>
              <a:rect l="l" t="t" r="r" b="b"/>
              <a:pathLst>
                <a:path w="18581" h="11478" extrusionOk="0">
                  <a:moveTo>
                    <a:pt x="4570" y="0"/>
                  </a:moveTo>
                  <a:cubicBezTo>
                    <a:pt x="2535" y="4203"/>
                    <a:pt x="0" y="9741"/>
                    <a:pt x="367" y="10441"/>
                  </a:cubicBezTo>
                  <a:cubicBezTo>
                    <a:pt x="877" y="11405"/>
                    <a:pt x="3967" y="11477"/>
                    <a:pt x="7442" y="11477"/>
                  </a:cubicBezTo>
                  <a:cubicBezTo>
                    <a:pt x="8056" y="11477"/>
                    <a:pt x="8681" y="11475"/>
                    <a:pt x="9307" y="11475"/>
                  </a:cubicBezTo>
                  <a:cubicBezTo>
                    <a:pt x="9932" y="11475"/>
                    <a:pt x="10558" y="11477"/>
                    <a:pt x="11171" y="11477"/>
                  </a:cubicBezTo>
                  <a:cubicBezTo>
                    <a:pt x="14647" y="11477"/>
                    <a:pt x="17736" y="11405"/>
                    <a:pt x="18246" y="10441"/>
                  </a:cubicBezTo>
                  <a:cubicBezTo>
                    <a:pt x="18580" y="9841"/>
                    <a:pt x="16879" y="5938"/>
                    <a:pt x="15111" y="2235"/>
                  </a:cubicBezTo>
                  <a:cubicBezTo>
                    <a:pt x="14549" y="2382"/>
                    <a:pt x="13955" y="2466"/>
                    <a:pt x="13337" y="2466"/>
                  </a:cubicBezTo>
                  <a:cubicBezTo>
                    <a:pt x="12268" y="2466"/>
                    <a:pt x="11124" y="2214"/>
                    <a:pt x="9941" y="1601"/>
                  </a:cubicBezTo>
                  <a:cubicBezTo>
                    <a:pt x="7739" y="501"/>
                    <a:pt x="5938" y="67"/>
                    <a:pt x="45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53"/>
            <p:cNvSpPr/>
            <p:nvPr/>
          </p:nvSpPr>
          <p:spPr>
            <a:xfrm flipH="1">
              <a:off x="1440706" y="4026648"/>
              <a:ext cx="31477" cy="29"/>
            </a:xfrm>
            <a:custGeom>
              <a:avLst/>
              <a:gdLst/>
              <a:ahLst/>
              <a:cxnLst/>
              <a:rect l="l" t="t" r="r" b="b"/>
              <a:pathLst>
                <a:path w="1069" h="1" extrusionOk="0">
                  <a:moveTo>
                    <a:pt x="1" y="1"/>
                  </a:moveTo>
                  <a:cubicBezTo>
                    <a:pt x="334" y="1"/>
                    <a:pt x="701" y="1"/>
                    <a:pt x="1068" y="1"/>
                  </a:cubicBezTo>
                  <a:cubicBezTo>
                    <a:pt x="701" y="1"/>
                    <a:pt x="334" y="1"/>
                    <a:pt x="1"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53"/>
            <p:cNvSpPr/>
            <p:nvPr/>
          </p:nvSpPr>
          <p:spPr>
            <a:xfrm flipH="1">
              <a:off x="1263918" y="3340001"/>
              <a:ext cx="263268" cy="100201"/>
            </a:xfrm>
            <a:custGeom>
              <a:avLst/>
              <a:gdLst/>
              <a:ahLst/>
              <a:cxnLst/>
              <a:rect l="l" t="t" r="r" b="b"/>
              <a:pathLst>
                <a:path w="8941" h="3403" extrusionOk="0">
                  <a:moveTo>
                    <a:pt x="1" y="1"/>
                  </a:moveTo>
                  <a:lnTo>
                    <a:pt x="1" y="3403"/>
                  </a:lnTo>
                  <a:lnTo>
                    <a:pt x="8941" y="3403"/>
                  </a:lnTo>
                  <a:lnTo>
                    <a:pt x="8941"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53"/>
            <p:cNvSpPr/>
            <p:nvPr/>
          </p:nvSpPr>
          <p:spPr>
            <a:xfrm flipH="1">
              <a:off x="1477041" y="3350808"/>
              <a:ext cx="8892" cy="76645"/>
            </a:xfrm>
            <a:custGeom>
              <a:avLst/>
              <a:gdLst/>
              <a:ahLst/>
              <a:cxnLst/>
              <a:rect l="l" t="t" r="r" b="b"/>
              <a:pathLst>
                <a:path w="302" h="2603" extrusionOk="0">
                  <a:moveTo>
                    <a:pt x="134" y="0"/>
                  </a:moveTo>
                  <a:cubicBezTo>
                    <a:pt x="68" y="0"/>
                    <a:pt x="1" y="67"/>
                    <a:pt x="1" y="167"/>
                  </a:cubicBezTo>
                  <a:lnTo>
                    <a:pt x="1" y="2436"/>
                  </a:lnTo>
                  <a:cubicBezTo>
                    <a:pt x="1" y="2536"/>
                    <a:pt x="68" y="2602"/>
                    <a:pt x="134" y="2602"/>
                  </a:cubicBezTo>
                  <a:cubicBezTo>
                    <a:pt x="234" y="2602"/>
                    <a:pt x="301" y="2536"/>
                    <a:pt x="301" y="2436"/>
                  </a:cubicBezTo>
                  <a:lnTo>
                    <a:pt x="301" y="167"/>
                  </a:lnTo>
                  <a:cubicBezTo>
                    <a:pt x="301"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53"/>
            <p:cNvSpPr/>
            <p:nvPr/>
          </p:nvSpPr>
          <p:spPr>
            <a:xfrm flipH="1">
              <a:off x="1420094" y="3350808"/>
              <a:ext cx="8863" cy="76645"/>
            </a:xfrm>
            <a:custGeom>
              <a:avLst/>
              <a:gdLst/>
              <a:ahLst/>
              <a:cxnLst/>
              <a:rect l="l" t="t" r="r" b="b"/>
              <a:pathLst>
                <a:path w="301" h="2603" extrusionOk="0">
                  <a:moveTo>
                    <a:pt x="167" y="0"/>
                  </a:moveTo>
                  <a:cubicBezTo>
                    <a:pt x="67" y="0"/>
                    <a:pt x="1" y="67"/>
                    <a:pt x="1" y="167"/>
                  </a:cubicBezTo>
                  <a:lnTo>
                    <a:pt x="1" y="2436"/>
                  </a:lnTo>
                  <a:cubicBezTo>
                    <a:pt x="1" y="2536"/>
                    <a:pt x="67" y="2602"/>
                    <a:pt x="167" y="2602"/>
                  </a:cubicBezTo>
                  <a:cubicBezTo>
                    <a:pt x="234" y="2602"/>
                    <a:pt x="301" y="2536"/>
                    <a:pt x="301" y="2436"/>
                  </a:cubicBezTo>
                  <a:lnTo>
                    <a:pt x="301" y="167"/>
                  </a:lnTo>
                  <a:cubicBezTo>
                    <a:pt x="301" y="67"/>
                    <a:pt x="234" y="0"/>
                    <a:pt x="16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53"/>
            <p:cNvSpPr/>
            <p:nvPr/>
          </p:nvSpPr>
          <p:spPr>
            <a:xfrm flipH="1">
              <a:off x="1362147" y="3350808"/>
              <a:ext cx="8863" cy="76645"/>
            </a:xfrm>
            <a:custGeom>
              <a:avLst/>
              <a:gdLst/>
              <a:ahLst/>
              <a:cxnLst/>
              <a:rect l="l" t="t" r="r" b="b"/>
              <a:pathLst>
                <a:path w="301" h="2603" extrusionOk="0">
                  <a:moveTo>
                    <a:pt x="134" y="0"/>
                  </a:moveTo>
                  <a:cubicBezTo>
                    <a:pt x="67" y="0"/>
                    <a:pt x="1" y="67"/>
                    <a:pt x="1" y="167"/>
                  </a:cubicBezTo>
                  <a:lnTo>
                    <a:pt x="1" y="2436"/>
                  </a:lnTo>
                  <a:cubicBezTo>
                    <a:pt x="1" y="2536"/>
                    <a:pt x="67" y="2602"/>
                    <a:pt x="134" y="2602"/>
                  </a:cubicBezTo>
                  <a:cubicBezTo>
                    <a:pt x="234" y="2602"/>
                    <a:pt x="301" y="2536"/>
                    <a:pt x="301" y="2436"/>
                  </a:cubicBezTo>
                  <a:lnTo>
                    <a:pt x="301" y="167"/>
                  </a:lnTo>
                  <a:cubicBezTo>
                    <a:pt x="301"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53"/>
            <p:cNvSpPr/>
            <p:nvPr/>
          </p:nvSpPr>
          <p:spPr>
            <a:xfrm flipH="1">
              <a:off x="1305171" y="3350808"/>
              <a:ext cx="8863" cy="76645"/>
            </a:xfrm>
            <a:custGeom>
              <a:avLst/>
              <a:gdLst/>
              <a:ahLst/>
              <a:cxnLst/>
              <a:rect l="l" t="t" r="r" b="b"/>
              <a:pathLst>
                <a:path w="301" h="2603" extrusionOk="0">
                  <a:moveTo>
                    <a:pt x="167" y="0"/>
                  </a:moveTo>
                  <a:cubicBezTo>
                    <a:pt x="67" y="0"/>
                    <a:pt x="0" y="67"/>
                    <a:pt x="0" y="167"/>
                  </a:cubicBezTo>
                  <a:lnTo>
                    <a:pt x="0" y="2436"/>
                  </a:lnTo>
                  <a:cubicBezTo>
                    <a:pt x="0" y="2536"/>
                    <a:pt x="67" y="2602"/>
                    <a:pt x="167" y="2602"/>
                  </a:cubicBezTo>
                  <a:cubicBezTo>
                    <a:pt x="234" y="2602"/>
                    <a:pt x="301" y="2536"/>
                    <a:pt x="301" y="2436"/>
                  </a:cubicBezTo>
                  <a:lnTo>
                    <a:pt x="301" y="167"/>
                  </a:lnTo>
                  <a:cubicBezTo>
                    <a:pt x="301" y="67"/>
                    <a:pt x="234" y="0"/>
                    <a:pt x="16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53"/>
            <p:cNvSpPr/>
            <p:nvPr/>
          </p:nvSpPr>
          <p:spPr>
            <a:xfrm flipH="1">
              <a:off x="919176" y="3525652"/>
              <a:ext cx="781853" cy="81533"/>
            </a:xfrm>
            <a:custGeom>
              <a:avLst/>
              <a:gdLst/>
              <a:ahLst/>
              <a:cxnLst/>
              <a:rect l="l" t="t" r="r" b="b"/>
              <a:pathLst>
                <a:path w="26553" h="2769" extrusionOk="0">
                  <a:moveTo>
                    <a:pt x="1" y="0"/>
                  </a:moveTo>
                  <a:lnTo>
                    <a:pt x="1" y="2769"/>
                  </a:lnTo>
                  <a:lnTo>
                    <a:pt x="26553" y="2769"/>
                  </a:lnTo>
                  <a:lnTo>
                    <a:pt x="26553"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53"/>
            <p:cNvSpPr/>
            <p:nvPr/>
          </p:nvSpPr>
          <p:spPr>
            <a:xfrm flipH="1">
              <a:off x="1490792" y="3507956"/>
              <a:ext cx="36394" cy="116926"/>
            </a:xfrm>
            <a:custGeom>
              <a:avLst/>
              <a:gdLst/>
              <a:ahLst/>
              <a:cxnLst/>
              <a:rect l="l" t="t" r="r" b="b"/>
              <a:pathLst>
                <a:path w="1236" h="3971" extrusionOk="0">
                  <a:moveTo>
                    <a:pt x="1" y="1"/>
                  </a:moveTo>
                  <a:lnTo>
                    <a:pt x="1" y="3970"/>
                  </a:lnTo>
                  <a:lnTo>
                    <a:pt x="1235" y="3970"/>
                  </a:lnTo>
                  <a:lnTo>
                    <a:pt x="1235"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53"/>
            <p:cNvSpPr/>
            <p:nvPr/>
          </p:nvSpPr>
          <p:spPr>
            <a:xfrm flipH="1">
              <a:off x="1267834" y="3507956"/>
              <a:ext cx="37366" cy="116926"/>
            </a:xfrm>
            <a:custGeom>
              <a:avLst/>
              <a:gdLst/>
              <a:ahLst/>
              <a:cxnLst/>
              <a:rect l="l" t="t" r="r" b="b"/>
              <a:pathLst>
                <a:path w="1269" h="3971" extrusionOk="0">
                  <a:moveTo>
                    <a:pt x="1" y="1"/>
                  </a:moveTo>
                  <a:lnTo>
                    <a:pt x="1" y="3970"/>
                  </a:lnTo>
                  <a:lnTo>
                    <a:pt x="1268" y="3970"/>
                  </a:lnTo>
                  <a:lnTo>
                    <a:pt x="1268"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53"/>
            <p:cNvSpPr/>
            <p:nvPr/>
          </p:nvSpPr>
          <p:spPr>
            <a:xfrm flipH="1">
              <a:off x="262081" y="3926229"/>
              <a:ext cx="586397" cy="876136"/>
            </a:xfrm>
            <a:custGeom>
              <a:avLst/>
              <a:gdLst/>
              <a:ahLst/>
              <a:cxnLst/>
              <a:rect l="l" t="t" r="r" b="b"/>
              <a:pathLst>
                <a:path w="19915" h="29755" extrusionOk="0">
                  <a:moveTo>
                    <a:pt x="6705" y="0"/>
                  </a:moveTo>
                  <a:lnTo>
                    <a:pt x="6705" y="13677"/>
                  </a:lnTo>
                  <a:cubicBezTo>
                    <a:pt x="2803" y="14944"/>
                    <a:pt x="1" y="18380"/>
                    <a:pt x="1" y="22450"/>
                  </a:cubicBezTo>
                  <a:cubicBezTo>
                    <a:pt x="1" y="27553"/>
                    <a:pt x="4437" y="29755"/>
                    <a:pt x="9941" y="29755"/>
                  </a:cubicBezTo>
                  <a:cubicBezTo>
                    <a:pt x="15445" y="29755"/>
                    <a:pt x="19915" y="27553"/>
                    <a:pt x="19915" y="22450"/>
                  </a:cubicBezTo>
                  <a:cubicBezTo>
                    <a:pt x="19915" y="18380"/>
                    <a:pt x="17080" y="14944"/>
                    <a:pt x="13177" y="13677"/>
                  </a:cubicBezTo>
                  <a:lnTo>
                    <a:pt x="131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53"/>
            <p:cNvSpPr/>
            <p:nvPr/>
          </p:nvSpPr>
          <p:spPr>
            <a:xfrm flipH="1">
              <a:off x="331807" y="4463865"/>
              <a:ext cx="447917" cy="281553"/>
            </a:xfrm>
            <a:custGeom>
              <a:avLst/>
              <a:gdLst/>
              <a:ahLst/>
              <a:cxnLst/>
              <a:rect l="l" t="t" r="r" b="b"/>
              <a:pathLst>
                <a:path w="15212" h="9562" extrusionOk="0">
                  <a:moveTo>
                    <a:pt x="2074" y="0"/>
                  </a:moveTo>
                  <a:cubicBezTo>
                    <a:pt x="1795" y="0"/>
                    <a:pt x="1526" y="8"/>
                    <a:pt x="1268" y="21"/>
                  </a:cubicBezTo>
                  <a:cubicBezTo>
                    <a:pt x="468" y="1155"/>
                    <a:pt x="1" y="2523"/>
                    <a:pt x="1" y="3957"/>
                  </a:cubicBezTo>
                  <a:cubicBezTo>
                    <a:pt x="1" y="7860"/>
                    <a:pt x="3403" y="9561"/>
                    <a:pt x="7606" y="9561"/>
                  </a:cubicBezTo>
                  <a:cubicBezTo>
                    <a:pt x="11809" y="9561"/>
                    <a:pt x="15212" y="7860"/>
                    <a:pt x="15212" y="3957"/>
                  </a:cubicBezTo>
                  <a:cubicBezTo>
                    <a:pt x="15212" y="3023"/>
                    <a:pt x="15011" y="2122"/>
                    <a:pt x="14678" y="1322"/>
                  </a:cubicBezTo>
                  <a:cubicBezTo>
                    <a:pt x="13736" y="1684"/>
                    <a:pt x="12717" y="1918"/>
                    <a:pt x="11629" y="1918"/>
                  </a:cubicBezTo>
                  <a:cubicBezTo>
                    <a:pt x="10712" y="1918"/>
                    <a:pt x="9747" y="1752"/>
                    <a:pt x="8740" y="1355"/>
                  </a:cubicBezTo>
                  <a:cubicBezTo>
                    <a:pt x="6167" y="314"/>
                    <a:pt x="3894" y="0"/>
                    <a:pt x="20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53"/>
            <p:cNvSpPr/>
            <p:nvPr/>
          </p:nvSpPr>
          <p:spPr>
            <a:xfrm flipH="1">
              <a:off x="424147" y="3866309"/>
              <a:ext cx="263238" cy="100201"/>
            </a:xfrm>
            <a:custGeom>
              <a:avLst/>
              <a:gdLst/>
              <a:ahLst/>
              <a:cxnLst/>
              <a:rect l="l" t="t" r="r" b="b"/>
              <a:pathLst>
                <a:path w="8940" h="3403" extrusionOk="0">
                  <a:moveTo>
                    <a:pt x="0" y="0"/>
                  </a:moveTo>
                  <a:lnTo>
                    <a:pt x="0" y="3403"/>
                  </a:lnTo>
                  <a:lnTo>
                    <a:pt x="8940" y="3403"/>
                  </a:lnTo>
                  <a:lnTo>
                    <a:pt x="89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53"/>
            <p:cNvSpPr/>
            <p:nvPr/>
          </p:nvSpPr>
          <p:spPr>
            <a:xfrm flipH="1">
              <a:off x="637270" y="3877115"/>
              <a:ext cx="8863" cy="76645"/>
            </a:xfrm>
            <a:custGeom>
              <a:avLst/>
              <a:gdLst/>
              <a:ahLst/>
              <a:cxnLst/>
              <a:rect l="l" t="t" r="r" b="b"/>
              <a:pathLst>
                <a:path w="301" h="2603" extrusionOk="0">
                  <a:moveTo>
                    <a:pt x="134" y="0"/>
                  </a:moveTo>
                  <a:cubicBezTo>
                    <a:pt x="67" y="0"/>
                    <a:pt x="0" y="67"/>
                    <a:pt x="0" y="167"/>
                  </a:cubicBezTo>
                  <a:lnTo>
                    <a:pt x="0" y="2435"/>
                  </a:lnTo>
                  <a:cubicBezTo>
                    <a:pt x="0" y="2502"/>
                    <a:pt x="67" y="2602"/>
                    <a:pt x="134" y="2602"/>
                  </a:cubicBezTo>
                  <a:cubicBezTo>
                    <a:pt x="234" y="2602"/>
                    <a:pt x="300" y="2502"/>
                    <a:pt x="300" y="2435"/>
                  </a:cubicBezTo>
                  <a:lnTo>
                    <a:pt x="300" y="167"/>
                  </a:lnTo>
                  <a:cubicBezTo>
                    <a:pt x="300"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53"/>
            <p:cNvSpPr/>
            <p:nvPr/>
          </p:nvSpPr>
          <p:spPr>
            <a:xfrm flipH="1">
              <a:off x="579322" y="3877115"/>
              <a:ext cx="9864" cy="76645"/>
            </a:xfrm>
            <a:custGeom>
              <a:avLst/>
              <a:gdLst/>
              <a:ahLst/>
              <a:cxnLst/>
              <a:rect l="l" t="t" r="r" b="b"/>
              <a:pathLst>
                <a:path w="335" h="2603" extrusionOk="0">
                  <a:moveTo>
                    <a:pt x="168" y="0"/>
                  </a:moveTo>
                  <a:cubicBezTo>
                    <a:pt x="68" y="0"/>
                    <a:pt x="1" y="67"/>
                    <a:pt x="1" y="167"/>
                  </a:cubicBezTo>
                  <a:lnTo>
                    <a:pt x="1" y="2435"/>
                  </a:lnTo>
                  <a:cubicBezTo>
                    <a:pt x="1" y="2502"/>
                    <a:pt x="68" y="2602"/>
                    <a:pt x="168" y="2602"/>
                  </a:cubicBezTo>
                  <a:cubicBezTo>
                    <a:pt x="234" y="2602"/>
                    <a:pt x="335" y="2502"/>
                    <a:pt x="335" y="2435"/>
                  </a:cubicBezTo>
                  <a:lnTo>
                    <a:pt x="335" y="167"/>
                  </a:lnTo>
                  <a:cubicBezTo>
                    <a:pt x="335"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53"/>
            <p:cNvSpPr/>
            <p:nvPr/>
          </p:nvSpPr>
          <p:spPr>
            <a:xfrm flipH="1">
              <a:off x="522346" y="3877115"/>
              <a:ext cx="8863" cy="76645"/>
            </a:xfrm>
            <a:custGeom>
              <a:avLst/>
              <a:gdLst/>
              <a:ahLst/>
              <a:cxnLst/>
              <a:rect l="l" t="t" r="r" b="b"/>
              <a:pathLst>
                <a:path w="301" h="2603" extrusionOk="0">
                  <a:moveTo>
                    <a:pt x="133" y="0"/>
                  </a:moveTo>
                  <a:cubicBezTo>
                    <a:pt x="67" y="0"/>
                    <a:pt x="0" y="67"/>
                    <a:pt x="0" y="167"/>
                  </a:cubicBezTo>
                  <a:lnTo>
                    <a:pt x="0" y="2435"/>
                  </a:lnTo>
                  <a:cubicBezTo>
                    <a:pt x="0" y="2502"/>
                    <a:pt x="67" y="2602"/>
                    <a:pt x="133" y="2602"/>
                  </a:cubicBezTo>
                  <a:cubicBezTo>
                    <a:pt x="234" y="2602"/>
                    <a:pt x="300" y="2502"/>
                    <a:pt x="300" y="2435"/>
                  </a:cubicBezTo>
                  <a:lnTo>
                    <a:pt x="300" y="167"/>
                  </a:lnTo>
                  <a:cubicBezTo>
                    <a:pt x="300" y="67"/>
                    <a:pt x="234" y="0"/>
                    <a:pt x="13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53"/>
            <p:cNvSpPr/>
            <p:nvPr/>
          </p:nvSpPr>
          <p:spPr>
            <a:xfrm flipH="1">
              <a:off x="464398" y="3877115"/>
              <a:ext cx="9864" cy="76645"/>
            </a:xfrm>
            <a:custGeom>
              <a:avLst/>
              <a:gdLst/>
              <a:ahLst/>
              <a:cxnLst/>
              <a:rect l="l" t="t" r="r" b="b"/>
              <a:pathLst>
                <a:path w="335" h="2603" extrusionOk="0">
                  <a:moveTo>
                    <a:pt x="168" y="0"/>
                  </a:moveTo>
                  <a:cubicBezTo>
                    <a:pt x="67" y="0"/>
                    <a:pt x="1" y="67"/>
                    <a:pt x="1" y="167"/>
                  </a:cubicBezTo>
                  <a:lnTo>
                    <a:pt x="1" y="2435"/>
                  </a:lnTo>
                  <a:cubicBezTo>
                    <a:pt x="1" y="2502"/>
                    <a:pt x="67" y="2602"/>
                    <a:pt x="168" y="2602"/>
                  </a:cubicBezTo>
                  <a:cubicBezTo>
                    <a:pt x="234" y="2602"/>
                    <a:pt x="334" y="2502"/>
                    <a:pt x="301" y="2435"/>
                  </a:cubicBezTo>
                  <a:lnTo>
                    <a:pt x="301" y="167"/>
                  </a:lnTo>
                  <a:cubicBezTo>
                    <a:pt x="301"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53"/>
            <p:cNvSpPr/>
            <p:nvPr/>
          </p:nvSpPr>
          <p:spPr>
            <a:xfrm flipH="1">
              <a:off x="229663" y="4103989"/>
              <a:ext cx="771047" cy="81563"/>
            </a:xfrm>
            <a:custGeom>
              <a:avLst/>
              <a:gdLst/>
              <a:ahLst/>
              <a:cxnLst/>
              <a:rect l="l" t="t" r="r" b="b"/>
              <a:pathLst>
                <a:path w="26186" h="2770" extrusionOk="0">
                  <a:moveTo>
                    <a:pt x="0" y="1"/>
                  </a:moveTo>
                  <a:lnTo>
                    <a:pt x="0" y="2769"/>
                  </a:lnTo>
                  <a:lnTo>
                    <a:pt x="26186" y="2769"/>
                  </a:lnTo>
                  <a:lnTo>
                    <a:pt x="26186"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53"/>
            <p:cNvSpPr/>
            <p:nvPr/>
          </p:nvSpPr>
          <p:spPr>
            <a:xfrm flipH="1">
              <a:off x="651020" y="4086322"/>
              <a:ext cx="36365" cy="116897"/>
            </a:xfrm>
            <a:custGeom>
              <a:avLst/>
              <a:gdLst/>
              <a:ahLst/>
              <a:cxnLst/>
              <a:rect l="l" t="t" r="r" b="b"/>
              <a:pathLst>
                <a:path w="1235" h="3970" extrusionOk="0">
                  <a:moveTo>
                    <a:pt x="0" y="0"/>
                  </a:moveTo>
                  <a:lnTo>
                    <a:pt x="0" y="3970"/>
                  </a:lnTo>
                  <a:lnTo>
                    <a:pt x="1234" y="3970"/>
                  </a:lnTo>
                  <a:lnTo>
                    <a:pt x="123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53"/>
            <p:cNvSpPr/>
            <p:nvPr/>
          </p:nvSpPr>
          <p:spPr>
            <a:xfrm flipH="1">
              <a:off x="424147" y="4086322"/>
              <a:ext cx="36365" cy="116897"/>
            </a:xfrm>
            <a:custGeom>
              <a:avLst/>
              <a:gdLst/>
              <a:ahLst/>
              <a:cxnLst/>
              <a:rect l="l" t="t" r="r" b="b"/>
              <a:pathLst>
                <a:path w="1235" h="3970" extrusionOk="0">
                  <a:moveTo>
                    <a:pt x="1" y="0"/>
                  </a:moveTo>
                  <a:lnTo>
                    <a:pt x="1" y="3970"/>
                  </a:lnTo>
                  <a:lnTo>
                    <a:pt x="1235" y="3970"/>
                  </a:lnTo>
                  <a:lnTo>
                    <a:pt x="1235"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53"/>
            <p:cNvSpPr/>
            <p:nvPr/>
          </p:nvSpPr>
          <p:spPr>
            <a:xfrm flipH="1">
              <a:off x="829781" y="3468647"/>
              <a:ext cx="248516" cy="219130"/>
            </a:xfrm>
            <a:custGeom>
              <a:avLst/>
              <a:gdLst/>
              <a:ahLst/>
              <a:cxnLst/>
              <a:rect l="l" t="t" r="r" b="b"/>
              <a:pathLst>
                <a:path w="8440" h="7442" extrusionOk="0">
                  <a:moveTo>
                    <a:pt x="4244" y="0"/>
                  </a:moveTo>
                  <a:cubicBezTo>
                    <a:pt x="3785" y="0"/>
                    <a:pt x="3320" y="86"/>
                    <a:pt x="2869" y="268"/>
                  </a:cubicBezTo>
                  <a:cubicBezTo>
                    <a:pt x="934" y="1035"/>
                    <a:pt x="0" y="3204"/>
                    <a:pt x="767" y="5105"/>
                  </a:cubicBezTo>
                  <a:cubicBezTo>
                    <a:pt x="1352" y="6554"/>
                    <a:pt x="2751" y="7442"/>
                    <a:pt x="4226" y="7442"/>
                  </a:cubicBezTo>
                  <a:cubicBezTo>
                    <a:pt x="4685" y="7442"/>
                    <a:pt x="5152" y="7355"/>
                    <a:pt x="5604" y="7173"/>
                  </a:cubicBezTo>
                  <a:cubicBezTo>
                    <a:pt x="7505" y="6439"/>
                    <a:pt x="8439" y="4271"/>
                    <a:pt x="7706" y="2370"/>
                  </a:cubicBezTo>
                  <a:cubicBezTo>
                    <a:pt x="7120" y="894"/>
                    <a:pt x="5719" y="0"/>
                    <a:pt x="4244"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53"/>
            <p:cNvSpPr/>
            <p:nvPr/>
          </p:nvSpPr>
          <p:spPr>
            <a:xfrm flipH="1">
              <a:off x="906397" y="3531541"/>
              <a:ext cx="94312" cy="94312"/>
            </a:xfrm>
            <a:custGeom>
              <a:avLst/>
              <a:gdLst/>
              <a:ahLst/>
              <a:cxnLst/>
              <a:rect l="l" t="t" r="r" b="b"/>
              <a:pathLst>
                <a:path w="3203" h="3203" extrusionOk="0">
                  <a:moveTo>
                    <a:pt x="1601" y="0"/>
                  </a:moveTo>
                  <a:cubicBezTo>
                    <a:pt x="701" y="0"/>
                    <a:pt x="0" y="701"/>
                    <a:pt x="0" y="1601"/>
                  </a:cubicBezTo>
                  <a:cubicBezTo>
                    <a:pt x="0" y="2469"/>
                    <a:pt x="701" y="3202"/>
                    <a:pt x="1601" y="3202"/>
                  </a:cubicBezTo>
                  <a:cubicBezTo>
                    <a:pt x="2469" y="3202"/>
                    <a:pt x="3203" y="2469"/>
                    <a:pt x="3203" y="1601"/>
                  </a:cubicBezTo>
                  <a:cubicBezTo>
                    <a:pt x="3203" y="701"/>
                    <a:pt x="2469" y="0"/>
                    <a:pt x="1601"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53"/>
            <p:cNvSpPr/>
            <p:nvPr/>
          </p:nvSpPr>
          <p:spPr>
            <a:xfrm flipH="1">
              <a:off x="844504" y="4035235"/>
              <a:ext cx="219071" cy="219071"/>
            </a:xfrm>
            <a:custGeom>
              <a:avLst/>
              <a:gdLst/>
              <a:ahLst/>
              <a:cxnLst/>
              <a:rect l="l" t="t" r="r" b="b"/>
              <a:pathLst>
                <a:path w="7440" h="7440" extrusionOk="0">
                  <a:moveTo>
                    <a:pt x="3736" y="1"/>
                  </a:moveTo>
                  <a:cubicBezTo>
                    <a:pt x="1668" y="1"/>
                    <a:pt x="0" y="1669"/>
                    <a:pt x="0" y="3737"/>
                  </a:cubicBezTo>
                  <a:cubicBezTo>
                    <a:pt x="0" y="5772"/>
                    <a:pt x="1668" y="7439"/>
                    <a:pt x="3736" y="7439"/>
                  </a:cubicBezTo>
                  <a:cubicBezTo>
                    <a:pt x="5771" y="7439"/>
                    <a:pt x="7439" y="5772"/>
                    <a:pt x="7439" y="3737"/>
                  </a:cubicBezTo>
                  <a:cubicBezTo>
                    <a:pt x="7439" y="1669"/>
                    <a:pt x="5771" y="1"/>
                    <a:pt x="3736"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53"/>
            <p:cNvSpPr/>
            <p:nvPr/>
          </p:nvSpPr>
          <p:spPr>
            <a:xfrm flipH="1">
              <a:off x="906397" y="4098100"/>
              <a:ext cx="94312" cy="94312"/>
            </a:xfrm>
            <a:custGeom>
              <a:avLst/>
              <a:gdLst/>
              <a:ahLst/>
              <a:cxnLst/>
              <a:rect l="l" t="t" r="r" b="b"/>
              <a:pathLst>
                <a:path w="3203" h="3203" extrusionOk="0">
                  <a:moveTo>
                    <a:pt x="1601" y="1"/>
                  </a:moveTo>
                  <a:cubicBezTo>
                    <a:pt x="701" y="1"/>
                    <a:pt x="0" y="701"/>
                    <a:pt x="0" y="1602"/>
                  </a:cubicBezTo>
                  <a:cubicBezTo>
                    <a:pt x="0" y="2469"/>
                    <a:pt x="701" y="3203"/>
                    <a:pt x="1601" y="3203"/>
                  </a:cubicBezTo>
                  <a:cubicBezTo>
                    <a:pt x="2469" y="3203"/>
                    <a:pt x="3203" y="2469"/>
                    <a:pt x="3203" y="1602"/>
                  </a:cubicBezTo>
                  <a:cubicBezTo>
                    <a:pt x="3203" y="701"/>
                    <a:pt x="2469" y="1"/>
                    <a:pt x="1601"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53"/>
            <p:cNvSpPr/>
            <p:nvPr/>
          </p:nvSpPr>
          <p:spPr>
            <a:xfrm flipH="1">
              <a:off x="278777" y="4882143"/>
              <a:ext cx="1349553" cy="173902"/>
            </a:xfrm>
            <a:custGeom>
              <a:avLst/>
              <a:gdLst/>
              <a:ahLst/>
              <a:cxnLst/>
              <a:rect l="l" t="t" r="r" b="b"/>
              <a:pathLst>
                <a:path w="45833" h="5906" extrusionOk="0">
                  <a:moveTo>
                    <a:pt x="11442" y="1"/>
                  </a:moveTo>
                  <a:lnTo>
                    <a:pt x="11442" y="2336"/>
                  </a:lnTo>
                  <a:lnTo>
                    <a:pt x="0" y="2336"/>
                  </a:lnTo>
                  <a:lnTo>
                    <a:pt x="0" y="5905"/>
                  </a:lnTo>
                  <a:lnTo>
                    <a:pt x="45833" y="5905"/>
                  </a:lnTo>
                  <a:lnTo>
                    <a:pt x="45833" y="2336"/>
                  </a:lnTo>
                  <a:lnTo>
                    <a:pt x="34358" y="2336"/>
                  </a:lnTo>
                  <a:lnTo>
                    <a:pt x="34358"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6" name="Google Shape;1626;p53"/>
          <p:cNvSpPr/>
          <p:nvPr/>
        </p:nvSpPr>
        <p:spPr>
          <a:xfrm>
            <a:off x="101926" y="5061864"/>
            <a:ext cx="1446655" cy="107714"/>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TextBox 9">
            <a:extLst>
              <a:ext uri="{FF2B5EF4-FFF2-40B4-BE49-F238E27FC236}">
                <a16:creationId xmlns:a16="http://schemas.microsoft.com/office/drawing/2014/main" id="{9798425E-FC3E-A026-147D-1464E4461284}"/>
              </a:ext>
            </a:extLst>
          </p:cNvPr>
          <p:cNvSpPr txBox="1"/>
          <p:nvPr/>
        </p:nvSpPr>
        <p:spPr>
          <a:xfrm>
            <a:off x="1224463" y="147718"/>
            <a:ext cx="7535557" cy="2805320"/>
          </a:xfrm>
          <a:prstGeom prst="rect">
            <a:avLst/>
          </a:prstGeom>
          <a:noFill/>
        </p:spPr>
        <p:txBody>
          <a:bodyPr wrap="square">
            <a:spAutoFit/>
          </a:bodyPr>
          <a:lstStyle/>
          <a:p>
            <a:pPr marL="0" marR="0" algn="just">
              <a:lnSpc>
                <a:spcPct val="150000"/>
              </a:lnSpc>
              <a:spcBef>
                <a:spcPts val="0"/>
              </a:spcBef>
              <a:spcAft>
                <a:spcPts val="0"/>
              </a:spcAft>
            </a:pPr>
            <a:r>
              <a:rPr lang="en-US" sz="2000">
                <a:effectLst/>
                <a:latin typeface="+mj-lt"/>
                <a:ea typeface="Calibri" panose="020F0502020204030204" pitchFamily="34" charset="0"/>
                <a:cs typeface="Times New Roman" panose="02020603050405020304" pitchFamily="18" charset="0"/>
              </a:rPr>
              <a:t>Một học sinh thực hiện thí nghiệm và ghi lại hiện tượng như sau:</a:t>
            </a:r>
          </a:p>
          <a:p>
            <a:pPr marL="0" marR="0" algn="just">
              <a:lnSpc>
                <a:spcPct val="150000"/>
              </a:lnSpc>
              <a:spcBef>
                <a:spcPts val="0"/>
              </a:spcBef>
              <a:spcAft>
                <a:spcPts val="0"/>
              </a:spcAft>
            </a:pPr>
            <a:r>
              <a:rPr lang="en-US" sz="2000">
                <a:effectLst/>
                <a:latin typeface="+mj-lt"/>
                <a:ea typeface="Calibri" panose="020F0502020204030204" pitchFamily="34" charset="0"/>
                <a:cs typeface="Times New Roman" panose="02020603050405020304" pitchFamily="18" charset="0"/>
              </a:rPr>
              <a:t>Cho cùng một lượng hydrochloric acid vào hai ống nghiệm đựng cùng một lượng đá vôi ở dạng bột (ống nghiệm (1)) và dạng viên (ống nghiệm (2)). Quan sát hiện tượng thấy rằng ở ống nghiệm (1) bọt khí xuất hiện nhiều hơn và đá vôi tan hết trước. Phản ứng giữa hydrochloric acid với đá vôi dạng viên?</a:t>
            </a:r>
          </a:p>
        </p:txBody>
      </p:sp>
      <p:pic>
        <p:nvPicPr>
          <p:cNvPr id="11" name="Picture 10" descr="IMG_256">
            <a:extLst>
              <a:ext uri="{FF2B5EF4-FFF2-40B4-BE49-F238E27FC236}">
                <a16:creationId xmlns:a16="http://schemas.microsoft.com/office/drawing/2014/main" id="{C4F14C1D-C9AA-C875-844E-3DFDF3B1BF94}"/>
              </a:ext>
            </a:extLst>
          </p:cNvPr>
          <p:cNvPicPr>
            <a:picLocks noChangeAspect="1"/>
          </p:cNvPicPr>
          <p:nvPr/>
        </p:nvPicPr>
        <p:blipFill>
          <a:blip r:embed="rId3"/>
          <a:stretch>
            <a:fillRect/>
          </a:stretch>
        </p:blipFill>
        <p:spPr>
          <a:xfrm>
            <a:off x="2653604" y="3086020"/>
            <a:ext cx="2583180" cy="1760220"/>
          </a:xfrm>
          <a:prstGeom prst="rect">
            <a:avLst/>
          </a:prstGeom>
          <a:ln>
            <a:noFill/>
          </a:ln>
          <a:effectLst>
            <a:outerShdw blurRad="292100" dist="139700" dir="2700000" algn="tl" rotWithShape="0">
              <a:srgbClr val="333333">
                <a:alpha val="65000"/>
              </a:srgbClr>
            </a:outerShdw>
          </a:effectLst>
        </p:spPr>
      </p:pic>
      <p:pic>
        <p:nvPicPr>
          <p:cNvPr id="12" name="Picture 11" descr="IMG_256">
            <a:extLst>
              <a:ext uri="{FF2B5EF4-FFF2-40B4-BE49-F238E27FC236}">
                <a16:creationId xmlns:a16="http://schemas.microsoft.com/office/drawing/2014/main" id="{3F0A4389-1CDC-547E-0978-976599FF336D}"/>
              </a:ext>
            </a:extLst>
          </p:cNvPr>
          <p:cNvPicPr>
            <a:picLocks noChangeAspect="1"/>
          </p:cNvPicPr>
          <p:nvPr/>
        </p:nvPicPr>
        <p:blipFill>
          <a:blip r:embed="rId4"/>
          <a:stretch>
            <a:fillRect/>
          </a:stretch>
        </p:blipFill>
        <p:spPr>
          <a:xfrm>
            <a:off x="5814420" y="2975258"/>
            <a:ext cx="2598420" cy="2064385"/>
          </a:xfrm>
          <a:prstGeom prst="rect">
            <a:avLst/>
          </a:prstGeom>
          <a:ln>
            <a:noFill/>
          </a:ln>
          <a:effectLst>
            <a:outerShdw blurRad="292100" dist="139700" dir="2700000" algn="tl" rotWithShape="0">
              <a:srgbClr val="333333">
                <a:alpha val="65000"/>
              </a:srgbClr>
            </a:outerShdw>
          </a:effectLst>
        </p:spPr>
      </p:pic>
      <p:sp>
        <p:nvSpPr>
          <p:cNvPr id="14" name="Rectangle: Rounded Corners 13">
            <a:extLst>
              <a:ext uri="{FF2B5EF4-FFF2-40B4-BE49-F238E27FC236}">
                <a16:creationId xmlns:a16="http://schemas.microsoft.com/office/drawing/2014/main" id="{E2A1E213-53FC-2C8D-D872-270220921CE1}"/>
              </a:ext>
            </a:extLst>
          </p:cNvPr>
          <p:cNvSpPr/>
          <p:nvPr/>
        </p:nvSpPr>
        <p:spPr>
          <a:xfrm>
            <a:off x="143914" y="510760"/>
            <a:ext cx="980974" cy="202146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a:solidFill>
                  <a:schemeClr val="tx1">
                    <a:lumMod val="50000"/>
                  </a:schemeClr>
                </a:solidFill>
              </a:rPr>
              <a:t>Câu hỏi</a:t>
            </a:r>
          </a:p>
        </p:txBody>
      </p:sp>
      <p:grpSp>
        <p:nvGrpSpPr>
          <p:cNvPr id="19" name="Group 18">
            <a:extLst>
              <a:ext uri="{FF2B5EF4-FFF2-40B4-BE49-F238E27FC236}">
                <a16:creationId xmlns:a16="http://schemas.microsoft.com/office/drawing/2014/main" id="{3CB426C1-486E-E019-EEAD-0336AFC2D915}"/>
              </a:ext>
            </a:extLst>
          </p:cNvPr>
          <p:cNvGrpSpPr/>
          <p:nvPr/>
        </p:nvGrpSpPr>
        <p:grpSpPr>
          <a:xfrm>
            <a:off x="970037" y="508686"/>
            <a:ext cx="7430500" cy="3709171"/>
            <a:chOff x="970037" y="508686"/>
            <a:chExt cx="7430500" cy="3709171"/>
          </a:xfrm>
        </p:grpSpPr>
        <p:sp>
          <p:nvSpPr>
            <p:cNvPr id="15" name="Cloud 14">
              <a:extLst>
                <a:ext uri="{FF2B5EF4-FFF2-40B4-BE49-F238E27FC236}">
                  <a16:creationId xmlns:a16="http://schemas.microsoft.com/office/drawing/2014/main" id="{6E05252E-6829-3B92-686F-8F2F68B6AE68}"/>
                </a:ext>
              </a:extLst>
            </p:cNvPr>
            <p:cNvSpPr/>
            <p:nvPr/>
          </p:nvSpPr>
          <p:spPr>
            <a:xfrm>
              <a:off x="970037" y="508686"/>
              <a:ext cx="7430500" cy="3709171"/>
            </a:xfrm>
            <a:prstGeom prst="cloud">
              <a:avLst/>
            </a:prstGeom>
            <a:solidFill>
              <a:schemeClr val="accent3">
                <a:lumMod val="20000"/>
                <a:lumOff val="80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468D897-3CD9-85A5-A54E-70E9DB09BD9A}"/>
                </a:ext>
              </a:extLst>
            </p:cNvPr>
            <p:cNvSpPr txBox="1"/>
            <p:nvPr/>
          </p:nvSpPr>
          <p:spPr>
            <a:xfrm>
              <a:off x="2037079" y="1306453"/>
              <a:ext cx="5296415" cy="2150397"/>
            </a:xfrm>
            <a:prstGeom prst="rect">
              <a:avLst/>
            </a:prstGeom>
            <a:noFill/>
          </p:spPr>
          <p:txBody>
            <a:bodyPr wrap="square">
              <a:spAutoFit/>
            </a:bodyPr>
            <a:lstStyle/>
            <a:p>
              <a:pPr marL="0" marR="0" algn="just">
                <a:lnSpc>
                  <a:spcPct val="150000"/>
                </a:lnSpc>
                <a:spcBef>
                  <a:spcPts val="0"/>
                </a:spcBef>
                <a:spcAft>
                  <a:spcPts val="0"/>
                </a:spcAft>
              </a:pPr>
              <a:r>
                <a:rPr lang="en-US" sz="2300">
                  <a:effectLst/>
                  <a:latin typeface="+mj-lt"/>
                  <a:ea typeface="Calibri" panose="020F0502020204030204" pitchFamily="34" charset="0"/>
                  <a:cs typeface="Times New Roman" panose="02020603050405020304" pitchFamily="18" charset="0"/>
                </a:rPr>
                <a:t>Phản ứng giữa hydrochloric acid với đá vôi dạng bột xảy ra nhanh hơn phản ứng giữa hydrochloric acid với đá vôi dạng viên.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65"/>
        <p:cNvGrpSpPr/>
        <p:nvPr/>
      </p:nvGrpSpPr>
      <p:grpSpPr>
        <a:xfrm>
          <a:off x="0" y="0"/>
          <a:ext cx="0" cy="0"/>
          <a:chOff x="0" y="0"/>
          <a:chExt cx="0" cy="0"/>
        </a:xfrm>
      </p:grpSpPr>
      <p:sp>
        <p:nvSpPr>
          <p:cNvPr id="1866" name="Google Shape;1866;p58"/>
          <p:cNvSpPr/>
          <p:nvPr/>
        </p:nvSpPr>
        <p:spPr>
          <a:xfrm flipH="1">
            <a:off x="294876" y="3078025"/>
            <a:ext cx="8107000" cy="1990475"/>
          </a:xfrm>
          <a:custGeom>
            <a:avLst/>
            <a:gdLst/>
            <a:ahLst/>
            <a:cxnLst/>
            <a:rect l="l" t="t" r="r" b="b"/>
            <a:pathLst>
              <a:path w="193323" h="97740" extrusionOk="0">
                <a:moveTo>
                  <a:pt x="63022" y="0"/>
                </a:moveTo>
                <a:cubicBezTo>
                  <a:pt x="44464" y="0"/>
                  <a:pt x="26165" y="11312"/>
                  <a:pt x="13877" y="35128"/>
                </a:cubicBezTo>
                <a:cubicBezTo>
                  <a:pt x="0" y="62081"/>
                  <a:pt x="8340" y="90368"/>
                  <a:pt x="10941" y="97740"/>
                </a:cubicBezTo>
                <a:lnTo>
                  <a:pt x="178027" y="97740"/>
                </a:lnTo>
                <a:cubicBezTo>
                  <a:pt x="193322" y="34172"/>
                  <a:pt x="166353" y="19552"/>
                  <a:pt x="140110" y="19552"/>
                </a:cubicBezTo>
                <a:cubicBezTo>
                  <a:pt x="137392" y="19552"/>
                  <a:pt x="134682" y="19708"/>
                  <a:pt x="132028" y="19984"/>
                </a:cubicBezTo>
                <a:cubicBezTo>
                  <a:pt x="128688" y="20327"/>
                  <a:pt x="125748" y="20487"/>
                  <a:pt x="123124" y="20487"/>
                </a:cubicBezTo>
                <a:cubicBezTo>
                  <a:pt x="103310" y="20487"/>
                  <a:pt x="101422" y="11376"/>
                  <a:pt x="80391" y="3305"/>
                </a:cubicBezTo>
                <a:cubicBezTo>
                  <a:pt x="74694" y="1114"/>
                  <a:pt x="68845" y="0"/>
                  <a:pt x="63022"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8" name="Google Shape;1868;p58"/>
          <p:cNvGrpSpPr/>
          <p:nvPr/>
        </p:nvGrpSpPr>
        <p:grpSpPr>
          <a:xfrm>
            <a:off x="1061117" y="2775529"/>
            <a:ext cx="1611851" cy="2277775"/>
            <a:chOff x="1546975" y="2098125"/>
            <a:chExt cx="1280975" cy="1810200"/>
          </a:xfrm>
        </p:grpSpPr>
        <p:sp>
          <p:nvSpPr>
            <p:cNvPr id="1869" name="Google Shape;1869;p58"/>
            <p:cNvSpPr/>
            <p:nvPr/>
          </p:nvSpPr>
          <p:spPr>
            <a:xfrm>
              <a:off x="2124450" y="2815300"/>
              <a:ext cx="436125" cy="574200"/>
            </a:xfrm>
            <a:custGeom>
              <a:avLst/>
              <a:gdLst/>
              <a:ahLst/>
              <a:cxnLst/>
              <a:rect l="l" t="t" r="r" b="b"/>
              <a:pathLst>
                <a:path w="17445" h="22968" extrusionOk="0">
                  <a:moveTo>
                    <a:pt x="6772" y="1"/>
                  </a:moveTo>
                  <a:lnTo>
                    <a:pt x="0" y="3770"/>
                  </a:lnTo>
                  <a:lnTo>
                    <a:pt x="10651" y="22967"/>
                  </a:lnTo>
                  <a:lnTo>
                    <a:pt x="17445" y="19198"/>
                  </a:lnTo>
                  <a:lnTo>
                    <a:pt x="677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58"/>
            <p:cNvSpPr/>
            <p:nvPr/>
          </p:nvSpPr>
          <p:spPr>
            <a:xfrm>
              <a:off x="2251550" y="2815300"/>
              <a:ext cx="309025" cy="534200"/>
            </a:xfrm>
            <a:custGeom>
              <a:avLst/>
              <a:gdLst/>
              <a:ahLst/>
              <a:cxnLst/>
              <a:rect l="l" t="t" r="r" b="b"/>
              <a:pathLst>
                <a:path w="12361" h="21368" extrusionOk="0">
                  <a:moveTo>
                    <a:pt x="1688" y="1"/>
                  </a:moveTo>
                  <a:lnTo>
                    <a:pt x="1" y="943"/>
                  </a:lnTo>
                  <a:cubicBezTo>
                    <a:pt x="1951" y="3091"/>
                    <a:pt x="3924" y="6202"/>
                    <a:pt x="5523" y="9840"/>
                  </a:cubicBezTo>
                  <a:cubicBezTo>
                    <a:pt x="7430" y="14136"/>
                    <a:pt x="8416" y="18300"/>
                    <a:pt x="8438" y="21368"/>
                  </a:cubicBezTo>
                  <a:lnTo>
                    <a:pt x="12361" y="19198"/>
                  </a:lnTo>
                  <a:lnTo>
                    <a:pt x="1688"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58"/>
            <p:cNvSpPr/>
            <p:nvPr/>
          </p:nvSpPr>
          <p:spPr>
            <a:xfrm>
              <a:off x="1760100" y="2160050"/>
              <a:ext cx="436150" cy="574200"/>
            </a:xfrm>
            <a:custGeom>
              <a:avLst/>
              <a:gdLst/>
              <a:ahLst/>
              <a:cxnLst/>
              <a:rect l="l" t="t" r="r" b="b"/>
              <a:pathLst>
                <a:path w="17446" h="22968" extrusionOk="0">
                  <a:moveTo>
                    <a:pt x="6773" y="0"/>
                  </a:moveTo>
                  <a:lnTo>
                    <a:pt x="1" y="3748"/>
                  </a:lnTo>
                  <a:lnTo>
                    <a:pt x="10674" y="22967"/>
                  </a:lnTo>
                  <a:lnTo>
                    <a:pt x="17445" y="19198"/>
                  </a:lnTo>
                  <a:lnTo>
                    <a:pt x="677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58"/>
            <p:cNvSpPr/>
            <p:nvPr/>
          </p:nvSpPr>
          <p:spPr>
            <a:xfrm>
              <a:off x="1887225" y="2160050"/>
              <a:ext cx="309025" cy="534200"/>
            </a:xfrm>
            <a:custGeom>
              <a:avLst/>
              <a:gdLst/>
              <a:ahLst/>
              <a:cxnLst/>
              <a:rect l="l" t="t" r="r" b="b"/>
              <a:pathLst>
                <a:path w="12361" h="21368" extrusionOk="0">
                  <a:moveTo>
                    <a:pt x="1688" y="0"/>
                  </a:moveTo>
                  <a:lnTo>
                    <a:pt x="0" y="921"/>
                  </a:lnTo>
                  <a:cubicBezTo>
                    <a:pt x="1951" y="3068"/>
                    <a:pt x="3923" y="6180"/>
                    <a:pt x="5545" y="9840"/>
                  </a:cubicBezTo>
                  <a:cubicBezTo>
                    <a:pt x="7429" y="14135"/>
                    <a:pt x="8416" y="18277"/>
                    <a:pt x="8459" y="21367"/>
                  </a:cubicBezTo>
                  <a:lnTo>
                    <a:pt x="12360" y="19198"/>
                  </a:lnTo>
                  <a:lnTo>
                    <a:pt x="1688"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58"/>
            <p:cNvSpPr/>
            <p:nvPr/>
          </p:nvSpPr>
          <p:spPr>
            <a:xfrm>
              <a:off x="1788600" y="2278375"/>
              <a:ext cx="715550" cy="942925"/>
            </a:xfrm>
            <a:custGeom>
              <a:avLst/>
              <a:gdLst/>
              <a:ahLst/>
              <a:cxnLst/>
              <a:rect l="l" t="t" r="r" b="b"/>
              <a:pathLst>
                <a:path w="28622" h="37717" extrusionOk="0">
                  <a:moveTo>
                    <a:pt x="11111" y="1"/>
                  </a:moveTo>
                  <a:lnTo>
                    <a:pt x="1" y="6181"/>
                  </a:lnTo>
                  <a:lnTo>
                    <a:pt x="17511" y="37717"/>
                  </a:lnTo>
                  <a:lnTo>
                    <a:pt x="28622" y="31537"/>
                  </a:lnTo>
                  <a:lnTo>
                    <a:pt x="1111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58"/>
            <p:cNvSpPr/>
            <p:nvPr/>
          </p:nvSpPr>
          <p:spPr>
            <a:xfrm>
              <a:off x="1997350" y="2278375"/>
              <a:ext cx="507350" cy="877725"/>
            </a:xfrm>
            <a:custGeom>
              <a:avLst/>
              <a:gdLst/>
              <a:ahLst/>
              <a:cxnLst/>
              <a:rect l="l" t="t" r="r" b="b"/>
              <a:pathLst>
                <a:path w="20294" h="35109" extrusionOk="0">
                  <a:moveTo>
                    <a:pt x="2761" y="1"/>
                  </a:moveTo>
                  <a:lnTo>
                    <a:pt x="0" y="1535"/>
                  </a:lnTo>
                  <a:cubicBezTo>
                    <a:pt x="3200" y="5063"/>
                    <a:pt x="6443" y="10169"/>
                    <a:pt x="9073" y="16174"/>
                  </a:cubicBezTo>
                  <a:cubicBezTo>
                    <a:pt x="12185" y="23209"/>
                    <a:pt x="13807" y="30024"/>
                    <a:pt x="13872" y="35109"/>
                  </a:cubicBezTo>
                  <a:lnTo>
                    <a:pt x="20293" y="31537"/>
                  </a:lnTo>
                  <a:lnTo>
                    <a:pt x="2761"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58"/>
            <p:cNvSpPr/>
            <p:nvPr/>
          </p:nvSpPr>
          <p:spPr>
            <a:xfrm>
              <a:off x="2178150" y="3011450"/>
              <a:ext cx="360525" cy="240525"/>
            </a:xfrm>
            <a:custGeom>
              <a:avLst/>
              <a:gdLst/>
              <a:ahLst/>
              <a:cxnLst/>
              <a:rect l="l" t="t" r="r" b="b"/>
              <a:pathLst>
                <a:path w="14421" h="9621" extrusionOk="0">
                  <a:moveTo>
                    <a:pt x="13127" y="0"/>
                  </a:moveTo>
                  <a:lnTo>
                    <a:pt x="0" y="7298"/>
                  </a:lnTo>
                  <a:lnTo>
                    <a:pt x="1293" y="9621"/>
                  </a:lnTo>
                  <a:lnTo>
                    <a:pt x="14420" y="2323"/>
                  </a:lnTo>
                  <a:lnTo>
                    <a:pt x="13127"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58"/>
            <p:cNvSpPr/>
            <p:nvPr/>
          </p:nvSpPr>
          <p:spPr>
            <a:xfrm>
              <a:off x="1754075" y="2247700"/>
              <a:ext cx="360525" cy="240550"/>
            </a:xfrm>
            <a:custGeom>
              <a:avLst/>
              <a:gdLst/>
              <a:ahLst/>
              <a:cxnLst/>
              <a:rect l="l" t="t" r="r" b="b"/>
              <a:pathLst>
                <a:path w="14421" h="9622" extrusionOk="0">
                  <a:moveTo>
                    <a:pt x="13128" y="1"/>
                  </a:moveTo>
                  <a:lnTo>
                    <a:pt x="1" y="7298"/>
                  </a:lnTo>
                  <a:lnTo>
                    <a:pt x="1294" y="9621"/>
                  </a:lnTo>
                  <a:lnTo>
                    <a:pt x="14421" y="2324"/>
                  </a:lnTo>
                  <a:lnTo>
                    <a:pt x="13128"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58"/>
            <p:cNvSpPr/>
            <p:nvPr/>
          </p:nvSpPr>
          <p:spPr>
            <a:xfrm>
              <a:off x="1703675" y="2098125"/>
              <a:ext cx="266300" cy="188500"/>
            </a:xfrm>
            <a:custGeom>
              <a:avLst/>
              <a:gdLst/>
              <a:ahLst/>
              <a:cxnLst/>
              <a:rect l="l" t="t" r="r" b="b"/>
              <a:pathLst>
                <a:path w="10652" h="7540" extrusionOk="0">
                  <a:moveTo>
                    <a:pt x="9358" y="1"/>
                  </a:moveTo>
                  <a:lnTo>
                    <a:pt x="1" y="5217"/>
                  </a:lnTo>
                  <a:lnTo>
                    <a:pt x="1272" y="7540"/>
                  </a:lnTo>
                  <a:lnTo>
                    <a:pt x="10651" y="2324"/>
                  </a:lnTo>
                  <a:lnTo>
                    <a:pt x="9358"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58"/>
            <p:cNvSpPr/>
            <p:nvPr/>
          </p:nvSpPr>
          <p:spPr>
            <a:xfrm>
              <a:off x="1546975" y="2719975"/>
              <a:ext cx="463000" cy="1036600"/>
            </a:xfrm>
            <a:custGeom>
              <a:avLst/>
              <a:gdLst/>
              <a:ahLst/>
              <a:cxnLst/>
              <a:rect l="l" t="t" r="r" b="b"/>
              <a:pathLst>
                <a:path w="18520" h="41464" extrusionOk="0">
                  <a:moveTo>
                    <a:pt x="16613" y="0"/>
                  </a:moveTo>
                  <a:cubicBezTo>
                    <a:pt x="11967" y="1030"/>
                    <a:pt x="7759" y="3616"/>
                    <a:pt x="4757" y="7320"/>
                  </a:cubicBezTo>
                  <a:cubicBezTo>
                    <a:pt x="1688" y="11067"/>
                    <a:pt x="1" y="15801"/>
                    <a:pt x="1" y="20644"/>
                  </a:cubicBezTo>
                  <a:cubicBezTo>
                    <a:pt x="1" y="30966"/>
                    <a:pt x="7386" y="39732"/>
                    <a:pt x="17555" y="41464"/>
                  </a:cubicBezTo>
                  <a:lnTo>
                    <a:pt x="18519" y="35809"/>
                  </a:lnTo>
                  <a:cubicBezTo>
                    <a:pt x="11134" y="34538"/>
                    <a:pt x="5765" y="28161"/>
                    <a:pt x="5765" y="20644"/>
                  </a:cubicBezTo>
                  <a:cubicBezTo>
                    <a:pt x="5765" y="13478"/>
                    <a:pt x="10827" y="7167"/>
                    <a:pt x="17840" y="5632"/>
                  </a:cubicBezTo>
                  <a:lnTo>
                    <a:pt x="166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58"/>
            <p:cNvSpPr/>
            <p:nvPr/>
          </p:nvSpPr>
          <p:spPr>
            <a:xfrm>
              <a:off x="1743675" y="2598350"/>
              <a:ext cx="392300" cy="392300"/>
            </a:xfrm>
            <a:custGeom>
              <a:avLst/>
              <a:gdLst/>
              <a:ahLst/>
              <a:cxnLst/>
              <a:rect l="l" t="t" r="r" b="b"/>
              <a:pathLst>
                <a:path w="15692" h="15692" extrusionOk="0">
                  <a:moveTo>
                    <a:pt x="7846" y="0"/>
                  </a:moveTo>
                  <a:cubicBezTo>
                    <a:pt x="3507" y="0"/>
                    <a:pt x="0" y="3507"/>
                    <a:pt x="0" y="7846"/>
                  </a:cubicBezTo>
                  <a:cubicBezTo>
                    <a:pt x="0" y="12163"/>
                    <a:pt x="3507" y="15691"/>
                    <a:pt x="7846" y="15691"/>
                  </a:cubicBezTo>
                  <a:cubicBezTo>
                    <a:pt x="12163" y="15691"/>
                    <a:pt x="15692" y="12163"/>
                    <a:pt x="15692" y="7846"/>
                  </a:cubicBezTo>
                  <a:cubicBezTo>
                    <a:pt x="15692" y="3507"/>
                    <a:pt x="12163" y="0"/>
                    <a:pt x="7846"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58"/>
            <p:cNvSpPr/>
            <p:nvPr/>
          </p:nvSpPr>
          <p:spPr>
            <a:xfrm>
              <a:off x="1792425" y="2647100"/>
              <a:ext cx="294250" cy="294775"/>
            </a:xfrm>
            <a:custGeom>
              <a:avLst/>
              <a:gdLst/>
              <a:ahLst/>
              <a:cxnLst/>
              <a:rect l="l" t="t" r="r" b="b"/>
              <a:pathLst>
                <a:path w="11770" h="11791" extrusionOk="0">
                  <a:moveTo>
                    <a:pt x="5896" y="1"/>
                  </a:moveTo>
                  <a:cubicBezTo>
                    <a:pt x="2631" y="1"/>
                    <a:pt x="1" y="2630"/>
                    <a:pt x="1" y="5896"/>
                  </a:cubicBezTo>
                  <a:cubicBezTo>
                    <a:pt x="1" y="9139"/>
                    <a:pt x="2631" y="11791"/>
                    <a:pt x="5896" y="11791"/>
                  </a:cubicBezTo>
                  <a:cubicBezTo>
                    <a:pt x="9139" y="11791"/>
                    <a:pt x="11769" y="9139"/>
                    <a:pt x="11769" y="5896"/>
                  </a:cubicBezTo>
                  <a:cubicBezTo>
                    <a:pt x="11769" y="2630"/>
                    <a:pt x="9139" y="1"/>
                    <a:pt x="5896"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58"/>
            <p:cNvSpPr/>
            <p:nvPr/>
          </p:nvSpPr>
          <p:spPr>
            <a:xfrm>
              <a:off x="1662600" y="3731900"/>
              <a:ext cx="1165350" cy="176425"/>
            </a:xfrm>
            <a:custGeom>
              <a:avLst/>
              <a:gdLst/>
              <a:ahLst/>
              <a:cxnLst/>
              <a:rect l="l" t="t" r="r" b="b"/>
              <a:pathLst>
                <a:path w="46614" h="7057" extrusionOk="0">
                  <a:moveTo>
                    <a:pt x="0" y="0"/>
                  </a:moveTo>
                  <a:lnTo>
                    <a:pt x="0" y="7057"/>
                  </a:lnTo>
                  <a:lnTo>
                    <a:pt x="46613" y="7057"/>
                  </a:lnTo>
                  <a:lnTo>
                    <a:pt x="46613"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58"/>
            <p:cNvSpPr/>
            <p:nvPr/>
          </p:nvSpPr>
          <p:spPr>
            <a:xfrm>
              <a:off x="2044450" y="3605875"/>
              <a:ext cx="783500" cy="56475"/>
            </a:xfrm>
            <a:custGeom>
              <a:avLst/>
              <a:gdLst/>
              <a:ahLst/>
              <a:cxnLst/>
              <a:rect l="l" t="t" r="r" b="b"/>
              <a:pathLst>
                <a:path w="31340" h="2259" extrusionOk="0">
                  <a:moveTo>
                    <a:pt x="1" y="1"/>
                  </a:moveTo>
                  <a:lnTo>
                    <a:pt x="1" y="2258"/>
                  </a:lnTo>
                  <a:lnTo>
                    <a:pt x="31339" y="2258"/>
                  </a:lnTo>
                  <a:lnTo>
                    <a:pt x="31339"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58"/>
            <p:cNvSpPr/>
            <p:nvPr/>
          </p:nvSpPr>
          <p:spPr>
            <a:xfrm>
              <a:off x="1839000" y="3537800"/>
              <a:ext cx="316700" cy="288500"/>
            </a:xfrm>
            <a:custGeom>
              <a:avLst/>
              <a:gdLst/>
              <a:ahLst/>
              <a:cxnLst/>
              <a:rect l="l" t="t" r="r" b="b"/>
              <a:pathLst>
                <a:path w="12668" h="11540" extrusionOk="0">
                  <a:moveTo>
                    <a:pt x="6342" y="1"/>
                  </a:moveTo>
                  <a:cubicBezTo>
                    <a:pt x="4866" y="1"/>
                    <a:pt x="3387" y="565"/>
                    <a:pt x="2258" y="1694"/>
                  </a:cubicBezTo>
                  <a:cubicBezTo>
                    <a:pt x="1" y="3951"/>
                    <a:pt x="1" y="7611"/>
                    <a:pt x="2258" y="9846"/>
                  </a:cubicBezTo>
                  <a:cubicBezTo>
                    <a:pt x="3387" y="10975"/>
                    <a:pt x="4866" y="11539"/>
                    <a:pt x="6342" y="11539"/>
                  </a:cubicBezTo>
                  <a:cubicBezTo>
                    <a:pt x="7819" y="11539"/>
                    <a:pt x="9293" y="10975"/>
                    <a:pt x="10410" y="9846"/>
                  </a:cubicBezTo>
                  <a:cubicBezTo>
                    <a:pt x="12668" y="7611"/>
                    <a:pt x="12668" y="3951"/>
                    <a:pt x="10410" y="1694"/>
                  </a:cubicBezTo>
                  <a:cubicBezTo>
                    <a:pt x="9293" y="565"/>
                    <a:pt x="7819" y="1"/>
                    <a:pt x="6342"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58"/>
            <p:cNvSpPr/>
            <p:nvPr/>
          </p:nvSpPr>
          <p:spPr>
            <a:xfrm>
              <a:off x="1908025" y="3592725"/>
              <a:ext cx="178650" cy="178650"/>
            </a:xfrm>
            <a:custGeom>
              <a:avLst/>
              <a:gdLst/>
              <a:ahLst/>
              <a:cxnLst/>
              <a:rect l="l" t="t" r="r" b="b"/>
              <a:pathLst>
                <a:path w="7146" h="7146" extrusionOk="0">
                  <a:moveTo>
                    <a:pt x="3573" y="1"/>
                  </a:moveTo>
                  <a:cubicBezTo>
                    <a:pt x="1601" y="1"/>
                    <a:pt x="1" y="1601"/>
                    <a:pt x="1" y="3573"/>
                  </a:cubicBezTo>
                  <a:cubicBezTo>
                    <a:pt x="1" y="5545"/>
                    <a:pt x="1601" y="7145"/>
                    <a:pt x="3573" y="7145"/>
                  </a:cubicBezTo>
                  <a:cubicBezTo>
                    <a:pt x="5545" y="7145"/>
                    <a:pt x="7145" y="5545"/>
                    <a:pt x="7145" y="3573"/>
                  </a:cubicBezTo>
                  <a:cubicBezTo>
                    <a:pt x="7145" y="1601"/>
                    <a:pt x="5545" y="1"/>
                    <a:pt x="3573"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85" name="Google Shape;1885;p58"/>
          <p:cNvSpPr/>
          <p:nvPr/>
        </p:nvSpPr>
        <p:spPr>
          <a:xfrm>
            <a:off x="635326" y="5053300"/>
            <a:ext cx="7865903"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6" name="Google Shape;1886;p58"/>
          <p:cNvGrpSpPr/>
          <p:nvPr/>
        </p:nvGrpSpPr>
        <p:grpSpPr>
          <a:xfrm>
            <a:off x="3390473" y="3826747"/>
            <a:ext cx="770222" cy="1234959"/>
            <a:chOff x="146925" y="2071925"/>
            <a:chExt cx="565425" cy="906525"/>
          </a:xfrm>
        </p:grpSpPr>
        <p:sp>
          <p:nvSpPr>
            <p:cNvPr id="1887" name="Google Shape;1887;p58"/>
            <p:cNvSpPr/>
            <p:nvPr/>
          </p:nvSpPr>
          <p:spPr>
            <a:xfrm>
              <a:off x="146925" y="2123625"/>
              <a:ext cx="565425" cy="854825"/>
            </a:xfrm>
            <a:custGeom>
              <a:avLst/>
              <a:gdLst/>
              <a:ahLst/>
              <a:cxnLst/>
              <a:rect l="l" t="t" r="r" b="b"/>
              <a:pathLst>
                <a:path w="22617" h="34193" extrusionOk="0">
                  <a:moveTo>
                    <a:pt x="8073" y="1"/>
                  </a:moveTo>
                  <a:lnTo>
                    <a:pt x="8073" y="15512"/>
                  </a:lnTo>
                  <a:cubicBezTo>
                    <a:pt x="6339" y="18981"/>
                    <a:pt x="1" y="31757"/>
                    <a:pt x="634" y="32924"/>
                  </a:cubicBezTo>
                  <a:cubicBezTo>
                    <a:pt x="1271" y="34137"/>
                    <a:pt x="5437" y="34192"/>
                    <a:pt x="9948" y="34192"/>
                  </a:cubicBezTo>
                  <a:cubicBezTo>
                    <a:pt x="10399" y="34192"/>
                    <a:pt x="10854" y="34192"/>
                    <a:pt x="11309" y="34192"/>
                  </a:cubicBezTo>
                  <a:cubicBezTo>
                    <a:pt x="11764" y="34192"/>
                    <a:pt x="12218" y="34192"/>
                    <a:pt x="12669" y="34192"/>
                  </a:cubicBezTo>
                  <a:cubicBezTo>
                    <a:pt x="17181" y="34192"/>
                    <a:pt x="21346" y="34137"/>
                    <a:pt x="21983" y="32924"/>
                  </a:cubicBezTo>
                  <a:cubicBezTo>
                    <a:pt x="22617" y="31757"/>
                    <a:pt x="16279" y="18981"/>
                    <a:pt x="14544" y="15512"/>
                  </a:cubicBezTo>
                  <a:lnTo>
                    <a:pt x="14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58"/>
            <p:cNvSpPr/>
            <p:nvPr/>
          </p:nvSpPr>
          <p:spPr>
            <a:xfrm>
              <a:off x="196975" y="2657350"/>
              <a:ext cx="464525" cy="286950"/>
            </a:xfrm>
            <a:custGeom>
              <a:avLst/>
              <a:gdLst/>
              <a:ahLst/>
              <a:cxnLst/>
              <a:rect l="l" t="t" r="r" b="b"/>
              <a:pathLst>
                <a:path w="18581" h="11478" extrusionOk="0">
                  <a:moveTo>
                    <a:pt x="4570" y="0"/>
                  </a:moveTo>
                  <a:cubicBezTo>
                    <a:pt x="2535" y="4203"/>
                    <a:pt x="0" y="9741"/>
                    <a:pt x="367" y="10441"/>
                  </a:cubicBezTo>
                  <a:cubicBezTo>
                    <a:pt x="877" y="11405"/>
                    <a:pt x="3967" y="11477"/>
                    <a:pt x="7442" y="11477"/>
                  </a:cubicBezTo>
                  <a:cubicBezTo>
                    <a:pt x="8056" y="11477"/>
                    <a:pt x="8681" y="11475"/>
                    <a:pt x="9307" y="11475"/>
                  </a:cubicBezTo>
                  <a:cubicBezTo>
                    <a:pt x="9932" y="11475"/>
                    <a:pt x="10558" y="11477"/>
                    <a:pt x="11171" y="11477"/>
                  </a:cubicBezTo>
                  <a:cubicBezTo>
                    <a:pt x="14647" y="11477"/>
                    <a:pt x="17736" y="11405"/>
                    <a:pt x="18246" y="10441"/>
                  </a:cubicBezTo>
                  <a:cubicBezTo>
                    <a:pt x="18580" y="9841"/>
                    <a:pt x="16879" y="5938"/>
                    <a:pt x="15111" y="2235"/>
                  </a:cubicBezTo>
                  <a:cubicBezTo>
                    <a:pt x="14549" y="2382"/>
                    <a:pt x="13955" y="2466"/>
                    <a:pt x="13337" y="2466"/>
                  </a:cubicBezTo>
                  <a:cubicBezTo>
                    <a:pt x="12268" y="2466"/>
                    <a:pt x="11124" y="2214"/>
                    <a:pt x="9941" y="1601"/>
                  </a:cubicBezTo>
                  <a:cubicBezTo>
                    <a:pt x="7739" y="501"/>
                    <a:pt x="5938" y="67"/>
                    <a:pt x="457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58"/>
            <p:cNvSpPr/>
            <p:nvPr/>
          </p:nvSpPr>
          <p:spPr>
            <a:xfrm>
              <a:off x="364575" y="2978400"/>
              <a:ext cx="26725" cy="25"/>
            </a:xfrm>
            <a:custGeom>
              <a:avLst/>
              <a:gdLst/>
              <a:ahLst/>
              <a:cxnLst/>
              <a:rect l="l" t="t" r="r" b="b"/>
              <a:pathLst>
                <a:path w="1069" h="1" extrusionOk="0">
                  <a:moveTo>
                    <a:pt x="1" y="1"/>
                  </a:moveTo>
                  <a:cubicBezTo>
                    <a:pt x="334" y="1"/>
                    <a:pt x="701" y="1"/>
                    <a:pt x="1068" y="1"/>
                  </a:cubicBezTo>
                  <a:cubicBezTo>
                    <a:pt x="701" y="1"/>
                    <a:pt x="334" y="1"/>
                    <a:pt x="1"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58"/>
            <p:cNvSpPr/>
            <p:nvPr/>
          </p:nvSpPr>
          <p:spPr>
            <a:xfrm>
              <a:off x="317875" y="2071925"/>
              <a:ext cx="223525" cy="85075"/>
            </a:xfrm>
            <a:custGeom>
              <a:avLst/>
              <a:gdLst/>
              <a:ahLst/>
              <a:cxnLst/>
              <a:rect l="l" t="t" r="r" b="b"/>
              <a:pathLst>
                <a:path w="8941" h="3403" extrusionOk="0">
                  <a:moveTo>
                    <a:pt x="1" y="1"/>
                  </a:moveTo>
                  <a:lnTo>
                    <a:pt x="1" y="3403"/>
                  </a:lnTo>
                  <a:lnTo>
                    <a:pt x="8941" y="3403"/>
                  </a:lnTo>
                  <a:lnTo>
                    <a:pt x="8941"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58"/>
            <p:cNvSpPr/>
            <p:nvPr/>
          </p:nvSpPr>
          <p:spPr>
            <a:xfrm>
              <a:off x="352900" y="2081100"/>
              <a:ext cx="7550" cy="65075"/>
            </a:xfrm>
            <a:custGeom>
              <a:avLst/>
              <a:gdLst/>
              <a:ahLst/>
              <a:cxnLst/>
              <a:rect l="l" t="t" r="r" b="b"/>
              <a:pathLst>
                <a:path w="302" h="2603" extrusionOk="0">
                  <a:moveTo>
                    <a:pt x="134" y="0"/>
                  </a:moveTo>
                  <a:cubicBezTo>
                    <a:pt x="68" y="0"/>
                    <a:pt x="1" y="67"/>
                    <a:pt x="1" y="167"/>
                  </a:cubicBezTo>
                  <a:lnTo>
                    <a:pt x="1" y="2436"/>
                  </a:lnTo>
                  <a:cubicBezTo>
                    <a:pt x="1" y="2536"/>
                    <a:pt x="68" y="2602"/>
                    <a:pt x="134" y="2602"/>
                  </a:cubicBezTo>
                  <a:cubicBezTo>
                    <a:pt x="234" y="2602"/>
                    <a:pt x="301" y="2536"/>
                    <a:pt x="301" y="2436"/>
                  </a:cubicBezTo>
                  <a:lnTo>
                    <a:pt x="301" y="167"/>
                  </a:lnTo>
                  <a:cubicBezTo>
                    <a:pt x="301"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58"/>
            <p:cNvSpPr/>
            <p:nvPr/>
          </p:nvSpPr>
          <p:spPr>
            <a:xfrm>
              <a:off x="401275" y="2081100"/>
              <a:ext cx="7525" cy="65075"/>
            </a:xfrm>
            <a:custGeom>
              <a:avLst/>
              <a:gdLst/>
              <a:ahLst/>
              <a:cxnLst/>
              <a:rect l="l" t="t" r="r" b="b"/>
              <a:pathLst>
                <a:path w="301" h="2603" extrusionOk="0">
                  <a:moveTo>
                    <a:pt x="167" y="0"/>
                  </a:moveTo>
                  <a:cubicBezTo>
                    <a:pt x="67" y="0"/>
                    <a:pt x="1" y="67"/>
                    <a:pt x="1" y="167"/>
                  </a:cubicBezTo>
                  <a:lnTo>
                    <a:pt x="1" y="2436"/>
                  </a:lnTo>
                  <a:cubicBezTo>
                    <a:pt x="1" y="2536"/>
                    <a:pt x="67" y="2602"/>
                    <a:pt x="167" y="2602"/>
                  </a:cubicBezTo>
                  <a:cubicBezTo>
                    <a:pt x="234" y="2602"/>
                    <a:pt x="301" y="2536"/>
                    <a:pt x="301" y="2436"/>
                  </a:cubicBezTo>
                  <a:lnTo>
                    <a:pt x="301" y="167"/>
                  </a:lnTo>
                  <a:cubicBezTo>
                    <a:pt x="301" y="67"/>
                    <a:pt x="234" y="0"/>
                    <a:pt x="16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58"/>
            <p:cNvSpPr/>
            <p:nvPr/>
          </p:nvSpPr>
          <p:spPr>
            <a:xfrm>
              <a:off x="450475" y="2081100"/>
              <a:ext cx="7525" cy="65075"/>
            </a:xfrm>
            <a:custGeom>
              <a:avLst/>
              <a:gdLst/>
              <a:ahLst/>
              <a:cxnLst/>
              <a:rect l="l" t="t" r="r" b="b"/>
              <a:pathLst>
                <a:path w="301" h="2603" extrusionOk="0">
                  <a:moveTo>
                    <a:pt x="134" y="0"/>
                  </a:moveTo>
                  <a:cubicBezTo>
                    <a:pt x="67" y="0"/>
                    <a:pt x="1" y="67"/>
                    <a:pt x="1" y="167"/>
                  </a:cubicBezTo>
                  <a:lnTo>
                    <a:pt x="1" y="2436"/>
                  </a:lnTo>
                  <a:cubicBezTo>
                    <a:pt x="1" y="2536"/>
                    <a:pt x="67" y="2602"/>
                    <a:pt x="134" y="2602"/>
                  </a:cubicBezTo>
                  <a:cubicBezTo>
                    <a:pt x="234" y="2602"/>
                    <a:pt x="301" y="2536"/>
                    <a:pt x="301" y="2436"/>
                  </a:cubicBezTo>
                  <a:lnTo>
                    <a:pt x="301" y="167"/>
                  </a:lnTo>
                  <a:cubicBezTo>
                    <a:pt x="301"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58"/>
            <p:cNvSpPr/>
            <p:nvPr/>
          </p:nvSpPr>
          <p:spPr>
            <a:xfrm>
              <a:off x="498850" y="2081100"/>
              <a:ext cx="7525" cy="65075"/>
            </a:xfrm>
            <a:custGeom>
              <a:avLst/>
              <a:gdLst/>
              <a:ahLst/>
              <a:cxnLst/>
              <a:rect l="l" t="t" r="r" b="b"/>
              <a:pathLst>
                <a:path w="301" h="2603" extrusionOk="0">
                  <a:moveTo>
                    <a:pt x="167" y="0"/>
                  </a:moveTo>
                  <a:cubicBezTo>
                    <a:pt x="67" y="0"/>
                    <a:pt x="0" y="67"/>
                    <a:pt x="0" y="167"/>
                  </a:cubicBezTo>
                  <a:lnTo>
                    <a:pt x="0" y="2436"/>
                  </a:lnTo>
                  <a:cubicBezTo>
                    <a:pt x="0" y="2536"/>
                    <a:pt x="67" y="2602"/>
                    <a:pt x="167" y="2602"/>
                  </a:cubicBezTo>
                  <a:cubicBezTo>
                    <a:pt x="234" y="2602"/>
                    <a:pt x="301" y="2536"/>
                    <a:pt x="301" y="2436"/>
                  </a:cubicBezTo>
                  <a:lnTo>
                    <a:pt x="301" y="167"/>
                  </a:lnTo>
                  <a:cubicBezTo>
                    <a:pt x="301" y="67"/>
                    <a:pt x="234" y="0"/>
                    <a:pt x="16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5" name="Google Shape;1895;p58"/>
          <p:cNvGrpSpPr/>
          <p:nvPr/>
        </p:nvGrpSpPr>
        <p:grpSpPr>
          <a:xfrm>
            <a:off x="4220780" y="3979874"/>
            <a:ext cx="678205" cy="1082688"/>
            <a:chOff x="894125" y="2648175"/>
            <a:chExt cx="497875" cy="794750"/>
          </a:xfrm>
        </p:grpSpPr>
        <p:sp>
          <p:nvSpPr>
            <p:cNvPr id="1896" name="Google Shape;1896;p58"/>
            <p:cNvSpPr/>
            <p:nvPr/>
          </p:nvSpPr>
          <p:spPr>
            <a:xfrm>
              <a:off x="894125" y="2699050"/>
              <a:ext cx="497875" cy="743875"/>
            </a:xfrm>
            <a:custGeom>
              <a:avLst/>
              <a:gdLst/>
              <a:ahLst/>
              <a:cxnLst/>
              <a:rect l="l" t="t" r="r" b="b"/>
              <a:pathLst>
                <a:path w="19915" h="29755" extrusionOk="0">
                  <a:moveTo>
                    <a:pt x="6705" y="0"/>
                  </a:moveTo>
                  <a:lnTo>
                    <a:pt x="6705" y="13677"/>
                  </a:lnTo>
                  <a:cubicBezTo>
                    <a:pt x="2803" y="14944"/>
                    <a:pt x="1" y="18380"/>
                    <a:pt x="1" y="22450"/>
                  </a:cubicBezTo>
                  <a:cubicBezTo>
                    <a:pt x="1" y="27553"/>
                    <a:pt x="4437" y="29755"/>
                    <a:pt x="9941" y="29755"/>
                  </a:cubicBezTo>
                  <a:cubicBezTo>
                    <a:pt x="15445" y="29755"/>
                    <a:pt x="19915" y="27553"/>
                    <a:pt x="19915" y="22450"/>
                  </a:cubicBezTo>
                  <a:cubicBezTo>
                    <a:pt x="19915" y="18380"/>
                    <a:pt x="17080" y="14944"/>
                    <a:pt x="13177" y="13677"/>
                  </a:cubicBezTo>
                  <a:lnTo>
                    <a:pt x="131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58"/>
            <p:cNvSpPr/>
            <p:nvPr/>
          </p:nvSpPr>
          <p:spPr>
            <a:xfrm>
              <a:off x="952500" y="3155525"/>
              <a:ext cx="380300" cy="239050"/>
            </a:xfrm>
            <a:custGeom>
              <a:avLst/>
              <a:gdLst/>
              <a:ahLst/>
              <a:cxnLst/>
              <a:rect l="l" t="t" r="r" b="b"/>
              <a:pathLst>
                <a:path w="15212" h="9562" extrusionOk="0">
                  <a:moveTo>
                    <a:pt x="2074" y="0"/>
                  </a:moveTo>
                  <a:cubicBezTo>
                    <a:pt x="1795" y="0"/>
                    <a:pt x="1526" y="8"/>
                    <a:pt x="1268" y="21"/>
                  </a:cubicBezTo>
                  <a:cubicBezTo>
                    <a:pt x="468" y="1155"/>
                    <a:pt x="1" y="2523"/>
                    <a:pt x="1" y="3957"/>
                  </a:cubicBezTo>
                  <a:cubicBezTo>
                    <a:pt x="1" y="7860"/>
                    <a:pt x="3403" y="9561"/>
                    <a:pt x="7606" y="9561"/>
                  </a:cubicBezTo>
                  <a:cubicBezTo>
                    <a:pt x="11809" y="9561"/>
                    <a:pt x="15212" y="7860"/>
                    <a:pt x="15212" y="3957"/>
                  </a:cubicBezTo>
                  <a:cubicBezTo>
                    <a:pt x="15212" y="3023"/>
                    <a:pt x="15011" y="2122"/>
                    <a:pt x="14678" y="1322"/>
                  </a:cubicBezTo>
                  <a:cubicBezTo>
                    <a:pt x="13736" y="1684"/>
                    <a:pt x="12717" y="1918"/>
                    <a:pt x="11629" y="1918"/>
                  </a:cubicBezTo>
                  <a:cubicBezTo>
                    <a:pt x="10712" y="1918"/>
                    <a:pt x="9747" y="1752"/>
                    <a:pt x="8740" y="1355"/>
                  </a:cubicBezTo>
                  <a:cubicBezTo>
                    <a:pt x="6167" y="314"/>
                    <a:pt x="3894" y="0"/>
                    <a:pt x="2074" y="0"/>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58"/>
            <p:cNvSpPr/>
            <p:nvPr/>
          </p:nvSpPr>
          <p:spPr>
            <a:xfrm>
              <a:off x="1030900" y="2648175"/>
              <a:ext cx="223500" cy="85075"/>
            </a:xfrm>
            <a:custGeom>
              <a:avLst/>
              <a:gdLst/>
              <a:ahLst/>
              <a:cxnLst/>
              <a:rect l="l" t="t" r="r" b="b"/>
              <a:pathLst>
                <a:path w="8940" h="3403" extrusionOk="0">
                  <a:moveTo>
                    <a:pt x="0" y="0"/>
                  </a:moveTo>
                  <a:lnTo>
                    <a:pt x="0" y="3403"/>
                  </a:lnTo>
                  <a:lnTo>
                    <a:pt x="8940" y="3403"/>
                  </a:lnTo>
                  <a:lnTo>
                    <a:pt x="89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58"/>
            <p:cNvSpPr/>
            <p:nvPr/>
          </p:nvSpPr>
          <p:spPr>
            <a:xfrm>
              <a:off x="1065925" y="2657350"/>
              <a:ext cx="7525" cy="65075"/>
            </a:xfrm>
            <a:custGeom>
              <a:avLst/>
              <a:gdLst/>
              <a:ahLst/>
              <a:cxnLst/>
              <a:rect l="l" t="t" r="r" b="b"/>
              <a:pathLst>
                <a:path w="301" h="2603" extrusionOk="0">
                  <a:moveTo>
                    <a:pt x="134" y="0"/>
                  </a:moveTo>
                  <a:cubicBezTo>
                    <a:pt x="67" y="0"/>
                    <a:pt x="0" y="67"/>
                    <a:pt x="0" y="167"/>
                  </a:cubicBezTo>
                  <a:lnTo>
                    <a:pt x="0" y="2435"/>
                  </a:lnTo>
                  <a:cubicBezTo>
                    <a:pt x="0" y="2502"/>
                    <a:pt x="67" y="2602"/>
                    <a:pt x="134" y="2602"/>
                  </a:cubicBezTo>
                  <a:cubicBezTo>
                    <a:pt x="234" y="2602"/>
                    <a:pt x="300" y="2502"/>
                    <a:pt x="300" y="2435"/>
                  </a:cubicBezTo>
                  <a:lnTo>
                    <a:pt x="300" y="167"/>
                  </a:lnTo>
                  <a:cubicBezTo>
                    <a:pt x="300"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58"/>
            <p:cNvSpPr/>
            <p:nvPr/>
          </p:nvSpPr>
          <p:spPr>
            <a:xfrm>
              <a:off x="1114275" y="2657350"/>
              <a:ext cx="8375" cy="65075"/>
            </a:xfrm>
            <a:custGeom>
              <a:avLst/>
              <a:gdLst/>
              <a:ahLst/>
              <a:cxnLst/>
              <a:rect l="l" t="t" r="r" b="b"/>
              <a:pathLst>
                <a:path w="335" h="2603" extrusionOk="0">
                  <a:moveTo>
                    <a:pt x="168" y="0"/>
                  </a:moveTo>
                  <a:cubicBezTo>
                    <a:pt x="68" y="0"/>
                    <a:pt x="1" y="67"/>
                    <a:pt x="1" y="167"/>
                  </a:cubicBezTo>
                  <a:lnTo>
                    <a:pt x="1" y="2435"/>
                  </a:lnTo>
                  <a:cubicBezTo>
                    <a:pt x="1" y="2502"/>
                    <a:pt x="68" y="2602"/>
                    <a:pt x="168" y="2602"/>
                  </a:cubicBezTo>
                  <a:cubicBezTo>
                    <a:pt x="234" y="2602"/>
                    <a:pt x="335" y="2502"/>
                    <a:pt x="335" y="2435"/>
                  </a:cubicBezTo>
                  <a:lnTo>
                    <a:pt x="335" y="167"/>
                  </a:lnTo>
                  <a:cubicBezTo>
                    <a:pt x="335"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58"/>
            <p:cNvSpPr/>
            <p:nvPr/>
          </p:nvSpPr>
          <p:spPr>
            <a:xfrm>
              <a:off x="1163500" y="2657350"/>
              <a:ext cx="7525" cy="65075"/>
            </a:xfrm>
            <a:custGeom>
              <a:avLst/>
              <a:gdLst/>
              <a:ahLst/>
              <a:cxnLst/>
              <a:rect l="l" t="t" r="r" b="b"/>
              <a:pathLst>
                <a:path w="301" h="2603" extrusionOk="0">
                  <a:moveTo>
                    <a:pt x="133" y="0"/>
                  </a:moveTo>
                  <a:cubicBezTo>
                    <a:pt x="67" y="0"/>
                    <a:pt x="0" y="67"/>
                    <a:pt x="0" y="167"/>
                  </a:cubicBezTo>
                  <a:lnTo>
                    <a:pt x="0" y="2435"/>
                  </a:lnTo>
                  <a:cubicBezTo>
                    <a:pt x="0" y="2502"/>
                    <a:pt x="67" y="2602"/>
                    <a:pt x="133" y="2602"/>
                  </a:cubicBezTo>
                  <a:cubicBezTo>
                    <a:pt x="234" y="2602"/>
                    <a:pt x="300" y="2502"/>
                    <a:pt x="300" y="2435"/>
                  </a:cubicBezTo>
                  <a:lnTo>
                    <a:pt x="300" y="167"/>
                  </a:lnTo>
                  <a:cubicBezTo>
                    <a:pt x="300" y="67"/>
                    <a:pt x="234" y="0"/>
                    <a:pt x="13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58"/>
            <p:cNvSpPr/>
            <p:nvPr/>
          </p:nvSpPr>
          <p:spPr>
            <a:xfrm>
              <a:off x="1211850" y="2657350"/>
              <a:ext cx="8375" cy="65075"/>
            </a:xfrm>
            <a:custGeom>
              <a:avLst/>
              <a:gdLst/>
              <a:ahLst/>
              <a:cxnLst/>
              <a:rect l="l" t="t" r="r" b="b"/>
              <a:pathLst>
                <a:path w="335" h="2603" extrusionOk="0">
                  <a:moveTo>
                    <a:pt x="168" y="0"/>
                  </a:moveTo>
                  <a:cubicBezTo>
                    <a:pt x="67" y="0"/>
                    <a:pt x="1" y="67"/>
                    <a:pt x="1" y="167"/>
                  </a:cubicBezTo>
                  <a:lnTo>
                    <a:pt x="1" y="2435"/>
                  </a:lnTo>
                  <a:cubicBezTo>
                    <a:pt x="1" y="2502"/>
                    <a:pt x="67" y="2602"/>
                    <a:pt x="168" y="2602"/>
                  </a:cubicBezTo>
                  <a:cubicBezTo>
                    <a:pt x="234" y="2602"/>
                    <a:pt x="334" y="2502"/>
                    <a:pt x="301" y="2435"/>
                  </a:cubicBezTo>
                  <a:lnTo>
                    <a:pt x="301" y="167"/>
                  </a:lnTo>
                  <a:cubicBezTo>
                    <a:pt x="301"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3" name="Google Shape;1903;p58"/>
          <p:cNvGrpSpPr/>
          <p:nvPr/>
        </p:nvGrpSpPr>
        <p:grpSpPr>
          <a:xfrm flipH="1">
            <a:off x="4959055" y="3979874"/>
            <a:ext cx="678205" cy="1082688"/>
            <a:chOff x="894125" y="2648175"/>
            <a:chExt cx="497875" cy="794750"/>
          </a:xfrm>
        </p:grpSpPr>
        <p:sp>
          <p:nvSpPr>
            <p:cNvPr id="1904" name="Google Shape;1904;p58"/>
            <p:cNvSpPr/>
            <p:nvPr/>
          </p:nvSpPr>
          <p:spPr>
            <a:xfrm>
              <a:off x="894125" y="2699050"/>
              <a:ext cx="497875" cy="743875"/>
            </a:xfrm>
            <a:custGeom>
              <a:avLst/>
              <a:gdLst/>
              <a:ahLst/>
              <a:cxnLst/>
              <a:rect l="l" t="t" r="r" b="b"/>
              <a:pathLst>
                <a:path w="19915" h="29755" extrusionOk="0">
                  <a:moveTo>
                    <a:pt x="6705" y="0"/>
                  </a:moveTo>
                  <a:lnTo>
                    <a:pt x="6705" y="13677"/>
                  </a:lnTo>
                  <a:cubicBezTo>
                    <a:pt x="2803" y="14944"/>
                    <a:pt x="1" y="18380"/>
                    <a:pt x="1" y="22450"/>
                  </a:cubicBezTo>
                  <a:cubicBezTo>
                    <a:pt x="1" y="27553"/>
                    <a:pt x="4437" y="29755"/>
                    <a:pt x="9941" y="29755"/>
                  </a:cubicBezTo>
                  <a:cubicBezTo>
                    <a:pt x="15445" y="29755"/>
                    <a:pt x="19915" y="27553"/>
                    <a:pt x="19915" y="22450"/>
                  </a:cubicBezTo>
                  <a:cubicBezTo>
                    <a:pt x="19915" y="18380"/>
                    <a:pt x="17080" y="14944"/>
                    <a:pt x="13177" y="13677"/>
                  </a:cubicBezTo>
                  <a:lnTo>
                    <a:pt x="131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58"/>
            <p:cNvSpPr/>
            <p:nvPr/>
          </p:nvSpPr>
          <p:spPr>
            <a:xfrm>
              <a:off x="952500" y="3155525"/>
              <a:ext cx="380300" cy="239050"/>
            </a:xfrm>
            <a:custGeom>
              <a:avLst/>
              <a:gdLst/>
              <a:ahLst/>
              <a:cxnLst/>
              <a:rect l="l" t="t" r="r" b="b"/>
              <a:pathLst>
                <a:path w="15212" h="9562" extrusionOk="0">
                  <a:moveTo>
                    <a:pt x="2074" y="0"/>
                  </a:moveTo>
                  <a:cubicBezTo>
                    <a:pt x="1795" y="0"/>
                    <a:pt x="1526" y="8"/>
                    <a:pt x="1268" y="21"/>
                  </a:cubicBezTo>
                  <a:cubicBezTo>
                    <a:pt x="468" y="1155"/>
                    <a:pt x="1" y="2523"/>
                    <a:pt x="1" y="3957"/>
                  </a:cubicBezTo>
                  <a:cubicBezTo>
                    <a:pt x="1" y="7860"/>
                    <a:pt x="3403" y="9561"/>
                    <a:pt x="7606" y="9561"/>
                  </a:cubicBezTo>
                  <a:cubicBezTo>
                    <a:pt x="11809" y="9561"/>
                    <a:pt x="15212" y="7860"/>
                    <a:pt x="15212" y="3957"/>
                  </a:cubicBezTo>
                  <a:cubicBezTo>
                    <a:pt x="15212" y="3023"/>
                    <a:pt x="15011" y="2122"/>
                    <a:pt x="14678" y="1322"/>
                  </a:cubicBezTo>
                  <a:cubicBezTo>
                    <a:pt x="13736" y="1684"/>
                    <a:pt x="12717" y="1918"/>
                    <a:pt x="11629" y="1918"/>
                  </a:cubicBezTo>
                  <a:cubicBezTo>
                    <a:pt x="10712" y="1918"/>
                    <a:pt x="9747" y="1752"/>
                    <a:pt x="8740" y="1355"/>
                  </a:cubicBezTo>
                  <a:cubicBezTo>
                    <a:pt x="6167" y="314"/>
                    <a:pt x="3894" y="0"/>
                    <a:pt x="20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58"/>
            <p:cNvSpPr/>
            <p:nvPr/>
          </p:nvSpPr>
          <p:spPr>
            <a:xfrm>
              <a:off x="1030900" y="2648175"/>
              <a:ext cx="223500" cy="85075"/>
            </a:xfrm>
            <a:custGeom>
              <a:avLst/>
              <a:gdLst/>
              <a:ahLst/>
              <a:cxnLst/>
              <a:rect l="l" t="t" r="r" b="b"/>
              <a:pathLst>
                <a:path w="8940" h="3403" extrusionOk="0">
                  <a:moveTo>
                    <a:pt x="0" y="0"/>
                  </a:moveTo>
                  <a:lnTo>
                    <a:pt x="0" y="3403"/>
                  </a:lnTo>
                  <a:lnTo>
                    <a:pt x="8940" y="3403"/>
                  </a:lnTo>
                  <a:lnTo>
                    <a:pt x="89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58"/>
            <p:cNvSpPr/>
            <p:nvPr/>
          </p:nvSpPr>
          <p:spPr>
            <a:xfrm>
              <a:off x="1065925" y="2657350"/>
              <a:ext cx="7525" cy="65075"/>
            </a:xfrm>
            <a:custGeom>
              <a:avLst/>
              <a:gdLst/>
              <a:ahLst/>
              <a:cxnLst/>
              <a:rect l="l" t="t" r="r" b="b"/>
              <a:pathLst>
                <a:path w="301" h="2603" extrusionOk="0">
                  <a:moveTo>
                    <a:pt x="134" y="0"/>
                  </a:moveTo>
                  <a:cubicBezTo>
                    <a:pt x="67" y="0"/>
                    <a:pt x="0" y="67"/>
                    <a:pt x="0" y="167"/>
                  </a:cubicBezTo>
                  <a:lnTo>
                    <a:pt x="0" y="2435"/>
                  </a:lnTo>
                  <a:cubicBezTo>
                    <a:pt x="0" y="2502"/>
                    <a:pt x="67" y="2602"/>
                    <a:pt x="134" y="2602"/>
                  </a:cubicBezTo>
                  <a:cubicBezTo>
                    <a:pt x="234" y="2602"/>
                    <a:pt x="300" y="2502"/>
                    <a:pt x="300" y="2435"/>
                  </a:cubicBezTo>
                  <a:lnTo>
                    <a:pt x="300" y="167"/>
                  </a:lnTo>
                  <a:cubicBezTo>
                    <a:pt x="300"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58"/>
            <p:cNvSpPr/>
            <p:nvPr/>
          </p:nvSpPr>
          <p:spPr>
            <a:xfrm>
              <a:off x="1114275" y="2657350"/>
              <a:ext cx="8375" cy="65075"/>
            </a:xfrm>
            <a:custGeom>
              <a:avLst/>
              <a:gdLst/>
              <a:ahLst/>
              <a:cxnLst/>
              <a:rect l="l" t="t" r="r" b="b"/>
              <a:pathLst>
                <a:path w="335" h="2603" extrusionOk="0">
                  <a:moveTo>
                    <a:pt x="168" y="0"/>
                  </a:moveTo>
                  <a:cubicBezTo>
                    <a:pt x="68" y="0"/>
                    <a:pt x="1" y="67"/>
                    <a:pt x="1" y="167"/>
                  </a:cubicBezTo>
                  <a:lnTo>
                    <a:pt x="1" y="2435"/>
                  </a:lnTo>
                  <a:cubicBezTo>
                    <a:pt x="1" y="2502"/>
                    <a:pt x="68" y="2602"/>
                    <a:pt x="168" y="2602"/>
                  </a:cubicBezTo>
                  <a:cubicBezTo>
                    <a:pt x="234" y="2602"/>
                    <a:pt x="335" y="2502"/>
                    <a:pt x="335" y="2435"/>
                  </a:cubicBezTo>
                  <a:lnTo>
                    <a:pt x="335" y="167"/>
                  </a:lnTo>
                  <a:cubicBezTo>
                    <a:pt x="335"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58"/>
            <p:cNvSpPr/>
            <p:nvPr/>
          </p:nvSpPr>
          <p:spPr>
            <a:xfrm>
              <a:off x="1163500" y="2657350"/>
              <a:ext cx="7525" cy="65075"/>
            </a:xfrm>
            <a:custGeom>
              <a:avLst/>
              <a:gdLst/>
              <a:ahLst/>
              <a:cxnLst/>
              <a:rect l="l" t="t" r="r" b="b"/>
              <a:pathLst>
                <a:path w="301" h="2603" extrusionOk="0">
                  <a:moveTo>
                    <a:pt x="133" y="0"/>
                  </a:moveTo>
                  <a:cubicBezTo>
                    <a:pt x="67" y="0"/>
                    <a:pt x="0" y="67"/>
                    <a:pt x="0" y="167"/>
                  </a:cubicBezTo>
                  <a:lnTo>
                    <a:pt x="0" y="2435"/>
                  </a:lnTo>
                  <a:cubicBezTo>
                    <a:pt x="0" y="2502"/>
                    <a:pt x="67" y="2602"/>
                    <a:pt x="133" y="2602"/>
                  </a:cubicBezTo>
                  <a:cubicBezTo>
                    <a:pt x="234" y="2602"/>
                    <a:pt x="300" y="2502"/>
                    <a:pt x="300" y="2435"/>
                  </a:cubicBezTo>
                  <a:lnTo>
                    <a:pt x="300" y="167"/>
                  </a:lnTo>
                  <a:cubicBezTo>
                    <a:pt x="300" y="67"/>
                    <a:pt x="234" y="0"/>
                    <a:pt x="13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58"/>
            <p:cNvSpPr/>
            <p:nvPr/>
          </p:nvSpPr>
          <p:spPr>
            <a:xfrm>
              <a:off x="1211850" y="2657350"/>
              <a:ext cx="8375" cy="65075"/>
            </a:xfrm>
            <a:custGeom>
              <a:avLst/>
              <a:gdLst/>
              <a:ahLst/>
              <a:cxnLst/>
              <a:rect l="l" t="t" r="r" b="b"/>
              <a:pathLst>
                <a:path w="335" h="2603" extrusionOk="0">
                  <a:moveTo>
                    <a:pt x="168" y="0"/>
                  </a:moveTo>
                  <a:cubicBezTo>
                    <a:pt x="67" y="0"/>
                    <a:pt x="1" y="67"/>
                    <a:pt x="1" y="167"/>
                  </a:cubicBezTo>
                  <a:lnTo>
                    <a:pt x="1" y="2435"/>
                  </a:lnTo>
                  <a:cubicBezTo>
                    <a:pt x="1" y="2502"/>
                    <a:pt x="67" y="2602"/>
                    <a:pt x="168" y="2602"/>
                  </a:cubicBezTo>
                  <a:cubicBezTo>
                    <a:pt x="234" y="2602"/>
                    <a:pt x="334" y="2502"/>
                    <a:pt x="301" y="2435"/>
                  </a:cubicBezTo>
                  <a:lnTo>
                    <a:pt x="301" y="167"/>
                  </a:lnTo>
                  <a:cubicBezTo>
                    <a:pt x="301"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1" name="Google Shape;1911;p58"/>
          <p:cNvGrpSpPr/>
          <p:nvPr/>
        </p:nvGrpSpPr>
        <p:grpSpPr>
          <a:xfrm>
            <a:off x="6380109" y="3870441"/>
            <a:ext cx="1402266" cy="1188395"/>
            <a:chOff x="6380109" y="3870441"/>
            <a:chExt cx="1402266" cy="1188395"/>
          </a:xfrm>
        </p:grpSpPr>
        <p:sp>
          <p:nvSpPr>
            <p:cNvPr id="1912" name="Google Shape;1912;p58"/>
            <p:cNvSpPr/>
            <p:nvPr/>
          </p:nvSpPr>
          <p:spPr>
            <a:xfrm flipH="1">
              <a:off x="7435115" y="3883061"/>
              <a:ext cx="134588" cy="142774"/>
            </a:xfrm>
            <a:custGeom>
              <a:avLst/>
              <a:gdLst/>
              <a:ahLst/>
              <a:cxnLst/>
              <a:rect l="l" t="t" r="r" b="b"/>
              <a:pathLst>
                <a:path w="3946" h="4186" extrusionOk="0">
                  <a:moveTo>
                    <a:pt x="1" y="0"/>
                  </a:moveTo>
                  <a:lnTo>
                    <a:pt x="242" y="3550"/>
                  </a:lnTo>
                  <a:cubicBezTo>
                    <a:pt x="264" y="3901"/>
                    <a:pt x="571" y="4186"/>
                    <a:pt x="921" y="4186"/>
                  </a:cubicBezTo>
                  <a:lnTo>
                    <a:pt x="3047" y="4186"/>
                  </a:lnTo>
                  <a:cubicBezTo>
                    <a:pt x="3398" y="4186"/>
                    <a:pt x="3705" y="3901"/>
                    <a:pt x="3727" y="3550"/>
                  </a:cubicBezTo>
                  <a:lnTo>
                    <a:pt x="3946"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58"/>
            <p:cNvSpPr/>
            <p:nvPr/>
          </p:nvSpPr>
          <p:spPr>
            <a:xfrm flipH="1">
              <a:off x="7435115" y="3870441"/>
              <a:ext cx="134588" cy="24933"/>
            </a:xfrm>
            <a:custGeom>
              <a:avLst/>
              <a:gdLst/>
              <a:ahLst/>
              <a:cxnLst/>
              <a:rect l="l" t="t" r="r" b="b"/>
              <a:pathLst>
                <a:path w="3946" h="731" extrusionOk="0">
                  <a:moveTo>
                    <a:pt x="1978" y="0"/>
                  </a:moveTo>
                  <a:cubicBezTo>
                    <a:pt x="1394" y="0"/>
                    <a:pt x="717" y="93"/>
                    <a:pt x="1" y="370"/>
                  </a:cubicBezTo>
                  <a:cubicBezTo>
                    <a:pt x="1" y="370"/>
                    <a:pt x="605" y="731"/>
                    <a:pt x="1774" y="731"/>
                  </a:cubicBezTo>
                  <a:cubicBezTo>
                    <a:pt x="2358" y="731"/>
                    <a:pt x="3084" y="641"/>
                    <a:pt x="3946" y="370"/>
                  </a:cubicBezTo>
                  <a:cubicBezTo>
                    <a:pt x="3946" y="370"/>
                    <a:pt x="3147" y="0"/>
                    <a:pt x="197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58"/>
            <p:cNvSpPr/>
            <p:nvPr/>
          </p:nvSpPr>
          <p:spPr>
            <a:xfrm flipH="1">
              <a:off x="7539757" y="3912939"/>
              <a:ext cx="14223" cy="14257"/>
            </a:xfrm>
            <a:custGeom>
              <a:avLst/>
              <a:gdLst/>
              <a:ahLst/>
              <a:cxnLst/>
              <a:rect l="l" t="t" r="r" b="b"/>
              <a:pathLst>
                <a:path w="417" h="418" extrusionOk="0">
                  <a:moveTo>
                    <a:pt x="197" y="1"/>
                  </a:moveTo>
                  <a:cubicBezTo>
                    <a:pt x="88" y="1"/>
                    <a:pt x="0" y="88"/>
                    <a:pt x="0" y="198"/>
                  </a:cubicBezTo>
                  <a:cubicBezTo>
                    <a:pt x="0" y="308"/>
                    <a:pt x="88" y="417"/>
                    <a:pt x="197" y="417"/>
                  </a:cubicBezTo>
                  <a:cubicBezTo>
                    <a:pt x="329" y="417"/>
                    <a:pt x="417" y="308"/>
                    <a:pt x="417" y="198"/>
                  </a:cubicBezTo>
                  <a:cubicBezTo>
                    <a:pt x="417" y="88"/>
                    <a:pt x="329" y="1"/>
                    <a:pt x="197"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58"/>
            <p:cNvSpPr/>
            <p:nvPr/>
          </p:nvSpPr>
          <p:spPr>
            <a:xfrm flipH="1">
              <a:off x="7482183" y="3915190"/>
              <a:ext cx="23227" cy="23193"/>
            </a:xfrm>
            <a:custGeom>
              <a:avLst/>
              <a:gdLst/>
              <a:ahLst/>
              <a:cxnLst/>
              <a:rect l="l" t="t" r="r" b="b"/>
              <a:pathLst>
                <a:path w="681" h="680" extrusionOk="0">
                  <a:moveTo>
                    <a:pt x="351" y="1"/>
                  </a:moveTo>
                  <a:cubicBezTo>
                    <a:pt x="154" y="1"/>
                    <a:pt x="1" y="154"/>
                    <a:pt x="1" y="351"/>
                  </a:cubicBezTo>
                  <a:cubicBezTo>
                    <a:pt x="1" y="527"/>
                    <a:pt x="154" y="680"/>
                    <a:pt x="351" y="680"/>
                  </a:cubicBezTo>
                  <a:cubicBezTo>
                    <a:pt x="527" y="680"/>
                    <a:pt x="680" y="527"/>
                    <a:pt x="680" y="351"/>
                  </a:cubicBezTo>
                  <a:cubicBezTo>
                    <a:pt x="680" y="154"/>
                    <a:pt x="527" y="1"/>
                    <a:pt x="35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58"/>
            <p:cNvSpPr/>
            <p:nvPr/>
          </p:nvSpPr>
          <p:spPr>
            <a:xfrm flipH="1">
              <a:off x="7529286" y="3960041"/>
              <a:ext cx="8254" cy="9004"/>
            </a:xfrm>
            <a:custGeom>
              <a:avLst/>
              <a:gdLst/>
              <a:ahLst/>
              <a:cxnLst/>
              <a:rect l="l" t="t" r="r" b="b"/>
              <a:pathLst>
                <a:path w="242" h="264" extrusionOk="0">
                  <a:moveTo>
                    <a:pt x="132" y="0"/>
                  </a:moveTo>
                  <a:cubicBezTo>
                    <a:pt x="44" y="0"/>
                    <a:pt x="0" y="66"/>
                    <a:pt x="0" y="132"/>
                  </a:cubicBezTo>
                  <a:cubicBezTo>
                    <a:pt x="0" y="198"/>
                    <a:pt x="44" y="263"/>
                    <a:pt x="132" y="263"/>
                  </a:cubicBezTo>
                  <a:cubicBezTo>
                    <a:pt x="198" y="263"/>
                    <a:pt x="241" y="198"/>
                    <a:pt x="241" y="132"/>
                  </a:cubicBezTo>
                  <a:cubicBezTo>
                    <a:pt x="241" y="66"/>
                    <a:pt x="198" y="0"/>
                    <a:pt x="13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58"/>
            <p:cNvSpPr/>
            <p:nvPr/>
          </p:nvSpPr>
          <p:spPr>
            <a:xfrm flipH="1">
              <a:off x="7456023" y="3915190"/>
              <a:ext cx="9004" cy="9004"/>
            </a:xfrm>
            <a:custGeom>
              <a:avLst/>
              <a:gdLst/>
              <a:ahLst/>
              <a:cxnLst/>
              <a:rect l="l" t="t" r="r" b="b"/>
              <a:pathLst>
                <a:path w="264" h="264" extrusionOk="0">
                  <a:moveTo>
                    <a:pt x="132" y="1"/>
                  </a:moveTo>
                  <a:cubicBezTo>
                    <a:pt x="66" y="1"/>
                    <a:pt x="0" y="66"/>
                    <a:pt x="0" y="132"/>
                  </a:cubicBezTo>
                  <a:cubicBezTo>
                    <a:pt x="0" y="198"/>
                    <a:pt x="66" y="264"/>
                    <a:pt x="132" y="264"/>
                  </a:cubicBezTo>
                  <a:cubicBezTo>
                    <a:pt x="197" y="264"/>
                    <a:pt x="263" y="198"/>
                    <a:pt x="263" y="132"/>
                  </a:cubicBezTo>
                  <a:cubicBezTo>
                    <a:pt x="263" y="66"/>
                    <a:pt x="197"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58"/>
            <p:cNvSpPr/>
            <p:nvPr/>
          </p:nvSpPr>
          <p:spPr>
            <a:xfrm flipH="1">
              <a:off x="7464993" y="3960041"/>
              <a:ext cx="14257" cy="14223"/>
            </a:xfrm>
            <a:custGeom>
              <a:avLst/>
              <a:gdLst/>
              <a:ahLst/>
              <a:cxnLst/>
              <a:rect l="l" t="t" r="r" b="b"/>
              <a:pathLst>
                <a:path w="418" h="417" extrusionOk="0">
                  <a:moveTo>
                    <a:pt x="220" y="0"/>
                  </a:moveTo>
                  <a:cubicBezTo>
                    <a:pt x="88" y="0"/>
                    <a:pt x="1" y="88"/>
                    <a:pt x="1" y="198"/>
                  </a:cubicBezTo>
                  <a:cubicBezTo>
                    <a:pt x="1" y="329"/>
                    <a:pt x="88" y="417"/>
                    <a:pt x="220" y="417"/>
                  </a:cubicBezTo>
                  <a:cubicBezTo>
                    <a:pt x="329" y="417"/>
                    <a:pt x="417" y="329"/>
                    <a:pt x="417" y="198"/>
                  </a:cubicBezTo>
                  <a:cubicBezTo>
                    <a:pt x="417" y="88"/>
                    <a:pt x="329" y="0"/>
                    <a:pt x="22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58"/>
            <p:cNvSpPr/>
            <p:nvPr/>
          </p:nvSpPr>
          <p:spPr>
            <a:xfrm flipH="1">
              <a:off x="7502375" y="3983951"/>
              <a:ext cx="22477" cy="23227"/>
            </a:xfrm>
            <a:custGeom>
              <a:avLst/>
              <a:gdLst/>
              <a:ahLst/>
              <a:cxnLst/>
              <a:rect l="l" t="t" r="r" b="b"/>
              <a:pathLst>
                <a:path w="659" h="681" extrusionOk="0">
                  <a:moveTo>
                    <a:pt x="330" y="1"/>
                  </a:moveTo>
                  <a:cubicBezTo>
                    <a:pt x="154" y="1"/>
                    <a:pt x="1" y="154"/>
                    <a:pt x="1" y="351"/>
                  </a:cubicBezTo>
                  <a:cubicBezTo>
                    <a:pt x="1" y="527"/>
                    <a:pt x="154" y="680"/>
                    <a:pt x="330" y="680"/>
                  </a:cubicBezTo>
                  <a:cubicBezTo>
                    <a:pt x="505" y="680"/>
                    <a:pt x="658" y="527"/>
                    <a:pt x="658" y="351"/>
                  </a:cubicBezTo>
                  <a:cubicBezTo>
                    <a:pt x="658" y="154"/>
                    <a:pt x="505" y="1"/>
                    <a:pt x="33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58"/>
            <p:cNvSpPr/>
            <p:nvPr/>
          </p:nvSpPr>
          <p:spPr>
            <a:xfrm flipH="1">
              <a:off x="7460525" y="3994422"/>
              <a:ext cx="9004" cy="9004"/>
            </a:xfrm>
            <a:custGeom>
              <a:avLst/>
              <a:gdLst/>
              <a:ahLst/>
              <a:cxnLst/>
              <a:rect l="l" t="t" r="r" b="b"/>
              <a:pathLst>
                <a:path w="264" h="264" extrusionOk="0">
                  <a:moveTo>
                    <a:pt x="132" y="1"/>
                  </a:moveTo>
                  <a:cubicBezTo>
                    <a:pt x="66" y="1"/>
                    <a:pt x="1" y="44"/>
                    <a:pt x="1" y="132"/>
                  </a:cubicBezTo>
                  <a:cubicBezTo>
                    <a:pt x="1" y="198"/>
                    <a:pt x="66" y="264"/>
                    <a:pt x="132" y="264"/>
                  </a:cubicBezTo>
                  <a:cubicBezTo>
                    <a:pt x="198" y="264"/>
                    <a:pt x="264" y="198"/>
                    <a:pt x="264" y="132"/>
                  </a:cubicBezTo>
                  <a:cubicBezTo>
                    <a:pt x="264" y="44"/>
                    <a:pt x="198"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58"/>
            <p:cNvSpPr/>
            <p:nvPr/>
          </p:nvSpPr>
          <p:spPr>
            <a:xfrm flipH="1">
              <a:off x="7424644" y="3982450"/>
              <a:ext cx="154746" cy="941845"/>
            </a:xfrm>
            <a:custGeom>
              <a:avLst/>
              <a:gdLst/>
              <a:ahLst/>
              <a:cxnLst/>
              <a:rect l="l" t="t" r="r" b="b"/>
              <a:pathLst>
                <a:path w="4537" h="27614" extrusionOk="0">
                  <a:moveTo>
                    <a:pt x="0" y="1"/>
                  </a:moveTo>
                  <a:lnTo>
                    <a:pt x="0" y="25159"/>
                  </a:lnTo>
                  <a:cubicBezTo>
                    <a:pt x="0" y="26496"/>
                    <a:pt x="1008" y="27614"/>
                    <a:pt x="2257" y="27614"/>
                  </a:cubicBezTo>
                  <a:cubicBezTo>
                    <a:pt x="3507" y="27614"/>
                    <a:pt x="4537" y="26496"/>
                    <a:pt x="4537" y="25159"/>
                  </a:cubicBezTo>
                  <a:lnTo>
                    <a:pt x="45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58"/>
            <p:cNvSpPr/>
            <p:nvPr/>
          </p:nvSpPr>
          <p:spPr>
            <a:xfrm flipH="1">
              <a:off x="7441834" y="4249512"/>
              <a:ext cx="121116" cy="582863"/>
            </a:xfrm>
            <a:custGeom>
              <a:avLst/>
              <a:gdLst/>
              <a:ahLst/>
              <a:cxnLst/>
              <a:rect l="l" t="t" r="r" b="b"/>
              <a:pathLst>
                <a:path w="3551" h="17089" extrusionOk="0">
                  <a:moveTo>
                    <a:pt x="321" y="1"/>
                  </a:moveTo>
                  <a:cubicBezTo>
                    <a:pt x="208" y="1"/>
                    <a:pt x="101" y="6"/>
                    <a:pt x="0" y="16"/>
                  </a:cubicBezTo>
                  <a:lnTo>
                    <a:pt x="0" y="15138"/>
                  </a:lnTo>
                  <a:cubicBezTo>
                    <a:pt x="0" y="16212"/>
                    <a:pt x="811" y="17088"/>
                    <a:pt x="1775" y="17088"/>
                  </a:cubicBezTo>
                  <a:cubicBezTo>
                    <a:pt x="2762" y="17088"/>
                    <a:pt x="3550" y="16212"/>
                    <a:pt x="3550" y="15138"/>
                  </a:cubicBezTo>
                  <a:lnTo>
                    <a:pt x="3550" y="236"/>
                  </a:lnTo>
                  <a:cubicBezTo>
                    <a:pt x="3302" y="315"/>
                    <a:pt x="3019" y="365"/>
                    <a:pt x="2699" y="365"/>
                  </a:cubicBezTo>
                  <a:cubicBezTo>
                    <a:pt x="2396" y="365"/>
                    <a:pt x="2060" y="320"/>
                    <a:pt x="1688" y="214"/>
                  </a:cubicBezTo>
                  <a:cubicBezTo>
                    <a:pt x="1148" y="62"/>
                    <a:pt x="699" y="1"/>
                    <a:pt x="3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58"/>
            <p:cNvSpPr/>
            <p:nvPr/>
          </p:nvSpPr>
          <p:spPr>
            <a:xfrm flipH="1">
              <a:off x="7154819" y="3883061"/>
              <a:ext cx="134554" cy="142774"/>
            </a:xfrm>
            <a:custGeom>
              <a:avLst/>
              <a:gdLst/>
              <a:ahLst/>
              <a:cxnLst/>
              <a:rect l="l" t="t" r="r" b="b"/>
              <a:pathLst>
                <a:path w="3945" h="4186" extrusionOk="0">
                  <a:moveTo>
                    <a:pt x="0" y="0"/>
                  </a:moveTo>
                  <a:lnTo>
                    <a:pt x="241" y="3550"/>
                  </a:lnTo>
                  <a:cubicBezTo>
                    <a:pt x="263" y="3901"/>
                    <a:pt x="570" y="4186"/>
                    <a:pt x="921" y="4186"/>
                  </a:cubicBezTo>
                  <a:lnTo>
                    <a:pt x="3046" y="4186"/>
                  </a:lnTo>
                  <a:cubicBezTo>
                    <a:pt x="3397" y="4186"/>
                    <a:pt x="3704" y="3901"/>
                    <a:pt x="3726" y="3550"/>
                  </a:cubicBezTo>
                  <a:lnTo>
                    <a:pt x="3945"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58"/>
            <p:cNvSpPr/>
            <p:nvPr/>
          </p:nvSpPr>
          <p:spPr>
            <a:xfrm flipH="1">
              <a:off x="7154819" y="3870441"/>
              <a:ext cx="134554" cy="24933"/>
            </a:xfrm>
            <a:custGeom>
              <a:avLst/>
              <a:gdLst/>
              <a:ahLst/>
              <a:cxnLst/>
              <a:rect l="l" t="t" r="r" b="b"/>
              <a:pathLst>
                <a:path w="3945" h="731" extrusionOk="0">
                  <a:moveTo>
                    <a:pt x="1977" y="0"/>
                  </a:moveTo>
                  <a:cubicBezTo>
                    <a:pt x="1393" y="0"/>
                    <a:pt x="716" y="93"/>
                    <a:pt x="0" y="370"/>
                  </a:cubicBezTo>
                  <a:cubicBezTo>
                    <a:pt x="0" y="370"/>
                    <a:pt x="604" y="731"/>
                    <a:pt x="1773" y="731"/>
                  </a:cubicBezTo>
                  <a:cubicBezTo>
                    <a:pt x="2357" y="731"/>
                    <a:pt x="3083" y="641"/>
                    <a:pt x="3945" y="370"/>
                  </a:cubicBezTo>
                  <a:cubicBezTo>
                    <a:pt x="3945" y="370"/>
                    <a:pt x="3146" y="0"/>
                    <a:pt x="197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58"/>
            <p:cNvSpPr/>
            <p:nvPr/>
          </p:nvSpPr>
          <p:spPr>
            <a:xfrm flipH="1">
              <a:off x="7259461" y="3912939"/>
              <a:ext cx="14223" cy="14257"/>
            </a:xfrm>
            <a:custGeom>
              <a:avLst/>
              <a:gdLst/>
              <a:ahLst/>
              <a:cxnLst/>
              <a:rect l="l" t="t" r="r" b="b"/>
              <a:pathLst>
                <a:path w="417" h="418" extrusionOk="0">
                  <a:moveTo>
                    <a:pt x="198" y="1"/>
                  </a:moveTo>
                  <a:cubicBezTo>
                    <a:pt x="88" y="1"/>
                    <a:pt x="0" y="88"/>
                    <a:pt x="0" y="198"/>
                  </a:cubicBezTo>
                  <a:cubicBezTo>
                    <a:pt x="0" y="308"/>
                    <a:pt x="88" y="417"/>
                    <a:pt x="198" y="417"/>
                  </a:cubicBezTo>
                  <a:cubicBezTo>
                    <a:pt x="329" y="417"/>
                    <a:pt x="417" y="308"/>
                    <a:pt x="417" y="198"/>
                  </a:cubicBezTo>
                  <a:cubicBezTo>
                    <a:pt x="417" y="88"/>
                    <a:pt x="329" y="1"/>
                    <a:pt x="19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58"/>
            <p:cNvSpPr/>
            <p:nvPr/>
          </p:nvSpPr>
          <p:spPr>
            <a:xfrm flipH="1">
              <a:off x="7201888" y="3915190"/>
              <a:ext cx="23227" cy="23193"/>
            </a:xfrm>
            <a:custGeom>
              <a:avLst/>
              <a:gdLst/>
              <a:ahLst/>
              <a:cxnLst/>
              <a:rect l="l" t="t" r="r" b="b"/>
              <a:pathLst>
                <a:path w="681" h="680" extrusionOk="0">
                  <a:moveTo>
                    <a:pt x="351" y="1"/>
                  </a:moveTo>
                  <a:cubicBezTo>
                    <a:pt x="154" y="1"/>
                    <a:pt x="1" y="154"/>
                    <a:pt x="1" y="351"/>
                  </a:cubicBezTo>
                  <a:cubicBezTo>
                    <a:pt x="1" y="527"/>
                    <a:pt x="154" y="680"/>
                    <a:pt x="351" y="680"/>
                  </a:cubicBezTo>
                  <a:cubicBezTo>
                    <a:pt x="527" y="680"/>
                    <a:pt x="680" y="527"/>
                    <a:pt x="680" y="351"/>
                  </a:cubicBezTo>
                  <a:cubicBezTo>
                    <a:pt x="680" y="154"/>
                    <a:pt x="527" y="1"/>
                    <a:pt x="35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58"/>
            <p:cNvSpPr/>
            <p:nvPr/>
          </p:nvSpPr>
          <p:spPr>
            <a:xfrm flipH="1">
              <a:off x="7248990" y="3960041"/>
              <a:ext cx="8254" cy="9004"/>
            </a:xfrm>
            <a:custGeom>
              <a:avLst/>
              <a:gdLst/>
              <a:ahLst/>
              <a:cxnLst/>
              <a:rect l="l" t="t" r="r" b="b"/>
              <a:pathLst>
                <a:path w="242" h="264" extrusionOk="0">
                  <a:moveTo>
                    <a:pt x="132" y="0"/>
                  </a:moveTo>
                  <a:cubicBezTo>
                    <a:pt x="44" y="0"/>
                    <a:pt x="0" y="66"/>
                    <a:pt x="0" y="132"/>
                  </a:cubicBezTo>
                  <a:cubicBezTo>
                    <a:pt x="0" y="198"/>
                    <a:pt x="44" y="263"/>
                    <a:pt x="132" y="263"/>
                  </a:cubicBezTo>
                  <a:cubicBezTo>
                    <a:pt x="198" y="263"/>
                    <a:pt x="242" y="198"/>
                    <a:pt x="242" y="132"/>
                  </a:cubicBezTo>
                  <a:cubicBezTo>
                    <a:pt x="242" y="66"/>
                    <a:pt x="198" y="0"/>
                    <a:pt x="13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58"/>
            <p:cNvSpPr/>
            <p:nvPr/>
          </p:nvSpPr>
          <p:spPr>
            <a:xfrm flipH="1">
              <a:off x="7175727" y="3915190"/>
              <a:ext cx="9004" cy="9004"/>
            </a:xfrm>
            <a:custGeom>
              <a:avLst/>
              <a:gdLst/>
              <a:ahLst/>
              <a:cxnLst/>
              <a:rect l="l" t="t" r="r" b="b"/>
              <a:pathLst>
                <a:path w="264" h="264" extrusionOk="0">
                  <a:moveTo>
                    <a:pt x="132" y="1"/>
                  </a:moveTo>
                  <a:cubicBezTo>
                    <a:pt x="66" y="1"/>
                    <a:pt x="0" y="66"/>
                    <a:pt x="0" y="132"/>
                  </a:cubicBezTo>
                  <a:cubicBezTo>
                    <a:pt x="0" y="198"/>
                    <a:pt x="66" y="264"/>
                    <a:pt x="132" y="264"/>
                  </a:cubicBezTo>
                  <a:cubicBezTo>
                    <a:pt x="197" y="264"/>
                    <a:pt x="263" y="198"/>
                    <a:pt x="263" y="132"/>
                  </a:cubicBezTo>
                  <a:cubicBezTo>
                    <a:pt x="263" y="66"/>
                    <a:pt x="197"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58"/>
            <p:cNvSpPr/>
            <p:nvPr/>
          </p:nvSpPr>
          <p:spPr>
            <a:xfrm flipH="1">
              <a:off x="7184698" y="3960041"/>
              <a:ext cx="14257" cy="14223"/>
            </a:xfrm>
            <a:custGeom>
              <a:avLst/>
              <a:gdLst/>
              <a:ahLst/>
              <a:cxnLst/>
              <a:rect l="l" t="t" r="r" b="b"/>
              <a:pathLst>
                <a:path w="418" h="417" extrusionOk="0">
                  <a:moveTo>
                    <a:pt x="220" y="0"/>
                  </a:moveTo>
                  <a:cubicBezTo>
                    <a:pt x="89" y="0"/>
                    <a:pt x="1" y="88"/>
                    <a:pt x="1" y="198"/>
                  </a:cubicBezTo>
                  <a:cubicBezTo>
                    <a:pt x="1" y="329"/>
                    <a:pt x="89" y="417"/>
                    <a:pt x="220" y="417"/>
                  </a:cubicBezTo>
                  <a:cubicBezTo>
                    <a:pt x="330" y="417"/>
                    <a:pt x="417" y="329"/>
                    <a:pt x="417" y="198"/>
                  </a:cubicBezTo>
                  <a:cubicBezTo>
                    <a:pt x="417" y="88"/>
                    <a:pt x="330" y="0"/>
                    <a:pt x="22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58"/>
            <p:cNvSpPr/>
            <p:nvPr/>
          </p:nvSpPr>
          <p:spPr>
            <a:xfrm flipH="1">
              <a:off x="7222079" y="3983951"/>
              <a:ext cx="22443" cy="23227"/>
            </a:xfrm>
            <a:custGeom>
              <a:avLst/>
              <a:gdLst/>
              <a:ahLst/>
              <a:cxnLst/>
              <a:rect l="l" t="t" r="r" b="b"/>
              <a:pathLst>
                <a:path w="658" h="681" extrusionOk="0">
                  <a:moveTo>
                    <a:pt x="329" y="1"/>
                  </a:moveTo>
                  <a:cubicBezTo>
                    <a:pt x="153" y="1"/>
                    <a:pt x="0" y="154"/>
                    <a:pt x="0" y="351"/>
                  </a:cubicBezTo>
                  <a:cubicBezTo>
                    <a:pt x="0" y="527"/>
                    <a:pt x="153" y="680"/>
                    <a:pt x="329" y="680"/>
                  </a:cubicBezTo>
                  <a:cubicBezTo>
                    <a:pt x="504" y="680"/>
                    <a:pt x="657" y="527"/>
                    <a:pt x="657" y="351"/>
                  </a:cubicBezTo>
                  <a:cubicBezTo>
                    <a:pt x="657" y="154"/>
                    <a:pt x="504" y="1"/>
                    <a:pt x="32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58"/>
            <p:cNvSpPr/>
            <p:nvPr/>
          </p:nvSpPr>
          <p:spPr>
            <a:xfrm flipH="1">
              <a:off x="7180229" y="3994422"/>
              <a:ext cx="9004" cy="9004"/>
            </a:xfrm>
            <a:custGeom>
              <a:avLst/>
              <a:gdLst/>
              <a:ahLst/>
              <a:cxnLst/>
              <a:rect l="l" t="t" r="r" b="b"/>
              <a:pathLst>
                <a:path w="264" h="264" extrusionOk="0">
                  <a:moveTo>
                    <a:pt x="132" y="1"/>
                  </a:moveTo>
                  <a:cubicBezTo>
                    <a:pt x="66" y="1"/>
                    <a:pt x="1" y="44"/>
                    <a:pt x="1" y="132"/>
                  </a:cubicBezTo>
                  <a:cubicBezTo>
                    <a:pt x="1" y="198"/>
                    <a:pt x="66" y="264"/>
                    <a:pt x="132" y="264"/>
                  </a:cubicBezTo>
                  <a:cubicBezTo>
                    <a:pt x="198" y="264"/>
                    <a:pt x="264" y="198"/>
                    <a:pt x="264" y="132"/>
                  </a:cubicBezTo>
                  <a:cubicBezTo>
                    <a:pt x="264" y="44"/>
                    <a:pt x="198"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58"/>
            <p:cNvSpPr/>
            <p:nvPr/>
          </p:nvSpPr>
          <p:spPr>
            <a:xfrm flipH="1">
              <a:off x="7144348" y="3982450"/>
              <a:ext cx="154746" cy="941845"/>
            </a:xfrm>
            <a:custGeom>
              <a:avLst/>
              <a:gdLst/>
              <a:ahLst/>
              <a:cxnLst/>
              <a:rect l="l" t="t" r="r" b="b"/>
              <a:pathLst>
                <a:path w="4537" h="27614" extrusionOk="0">
                  <a:moveTo>
                    <a:pt x="0" y="1"/>
                  </a:moveTo>
                  <a:lnTo>
                    <a:pt x="0" y="25159"/>
                  </a:lnTo>
                  <a:cubicBezTo>
                    <a:pt x="0" y="26496"/>
                    <a:pt x="1008" y="27614"/>
                    <a:pt x="2257" y="27614"/>
                  </a:cubicBezTo>
                  <a:cubicBezTo>
                    <a:pt x="3507" y="27614"/>
                    <a:pt x="4537" y="26496"/>
                    <a:pt x="4537" y="25159"/>
                  </a:cubicBezTo>
                  <a:lnTo>
                    <a:pt x="45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58"/>
            <p:cNvSpPr/>
            <p:nvPr/>
          </p:nvSpPr>
          <p:spPr>
            <a:xfrm flipH="1">
              <a:off x="7161539" y="4171781"/>
              <a:ext cx="121116" cy="660594"/>
            </a:xfrm>
            <a:custGeom>
              <a:avLst/>
              <a:gdLst/>
              <a:ahLst/>
              <a:cxnLst/>
              <a:rect l="l" t="t" r="r" b="b"/>
              <a:pathLst>
                <a:path w="3551" h="19368" extrusionOk="0">
                  <a:moveTo>
                    <a:pt x="321" y="1"/>
                  </a:moveTo>
                  <a:cubicBezTo>
                    <a:pt x="208" y="1"/>
                    <a:pt x="101" y="6"/>
                    <a:pt x="0" y="16"/>
                  </a:cubicBezTo>
                  <a:lnTo>
                    <a:pt x="0" y="17417"/>
                  </a:lnTo>
                  <a:cubicBezTo>
                    <a:pt x="0" y="18491"/>
                    <a:pt x="811" y="19367"/>
                    <a:pt x="1775" y="19367"/>
                  </a:cubicBezTo>
                  <a:cubicBezTo>
                    <a:pt x="2762" y="19367"/>
                    <a:pt x="3551" y="18491"/>
                    <a:pt x="3551" y="17417"/>
                  </a:cubicBezTo>
                  <a:lnTo>
                    <a:pt x="3551" y="235"/>
                  </a:lnTo>
                  <a:cubicBezTo>
                    <a:pt x="3302" y="314"/>
                    <a:pt x="3020" y="364"/>
                    <a:pt x="2699" y="364"/>
                  </a:cubicBezTo>
                  <a:cubicBezTo>
                    <a:pt x="2396" y="364"/>
                    <a:pt x="2060" y="320"/>
                    <a:pt x="1688" y="214"/>
                  </a:cubicBezTo>
                  <a:cubicBezTo>
                    <a:pt x="1148" y="62"/>
                    <a:pt x="699" y="1"/>
                    <a:pt x="321" y="1"/>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58"/>
            <p:cNvSpPr/>
            <p:nvPr/>
          </p:nvSpPr>
          <p:spPr>
            <a:xfrm flipH="1">
              <a:off x="6874524" y="3883061"/>
              <a:ext cx="134554" cy="142774"/>
            </a:xfrm>
            <a:custGeom>
              <a:avLst/>
              <a:gdLst/>
              <a:ahLst/>
              <a:cxnLst/>
              <a:rect l="l" t="t" r="r" b="b"/>
              <a:pathLst>
                <a:path w="3945" h="4186" extrusionOk="0">
                  <a:moveTo>
                    <a:pt x="0" y="0"/>
                  </a:moveTo>
                  <a:lnTo>
                    <a:pt x="241" y="3550"/>
                  </a:lnTo>
                  <a:cubicBezTo>
                    <a:pt x="263" y="3901"/>
                    <a:pt x="570" y="4186"/>
                    <a:pt x="921" y="4186"/>
                  </a:cubicBezTo>
                  <a:lnTo>
                    <a:pt x="3046" y="4186"/>
                  </a:lnTo>
                  <a:cubicBezTo>
                    <a:pt x="3397" y="4186"/>
                    <a:pt x="3704" y="3901"/>
                    <a:pt x="3726" y="3550"/>
                  </a:cubicBezTo>
                  <a:lnTo>
                    <a:pt x="3945"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58"/>
            <p:cNvSpPr/>
            <p:nvPr/>
          </p:nvSpPr>
          <p:spPr>
            <a:xfrm flipH="1">
              <a:off x="6874524" y="3870441"/>
              <a:ext cx="134554" cy="24933"/>
            </a:xfrm>
            <a:custGeom>
              <a:avLst/>
              <a:gdLst/>
              <a:ahLst/>
              <a:cxnLst/>
              <a:rect l="l" t="t" r="r" b="b"/>
              <a:pathLst>
                <a:path w="3945" h="731" extrusionOk="0">
                  <a:moveTo>
                    <a:pt x="1977" y="0"/>
                  </a:moveTo>
                  <a:cubicBezTo>
                    <a:pt x="1393" y="0"/>
                    <a:pt x="716" y="93"/>
                    <a:pt x="0" y="370"/>
                  </a:cubicBezTo>
                  <a:cubicBezTo>
                    <a:pt x="0" y="370"/>
                    <a:pt x="604" y="731"/>
                    <a:pt x="1773" y="731"/>
                  </a:cubicBezTo>
                  <a:cubicBezTo>
                    <a:pt x="2357" y="731"/>
                    <a:pt x="3083" y="641"/>
                    <a:pt x="3945" y="370"/>
                  </a:cubicBezTo>
                  <a:cubicBezTo>
                    <a:pt x="3945" y="370"/>
                    <a:pt x="3146" y="0"/>
                    <a:pt x="197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58"/>
            <p:cNvSpPr/>
            <p:nvPr/>
          </p:nvSpPr>
          <p:spPr>
            <a:xfrm flipH="1">
              <a:off x="6979166" y="3912939"/>
              <a:ext cx="14223" cy="14257"/>
            </a:xfrm>
            <a:custGeom>
              <a:avLst/>
              <a:gdLst/>
              <a:ahLst/>
              <a:cxnLst/>
              <a:rect l="l" t="t" r="r" b="b"/>
              <a:pathLst>
                <a:path w="417" h="418" extrusionOk="0">
                  <a:moveTo>
                    <a:pt x="198" y="1"/>
                  </a:moveTo>
                  <a:cubicBezTo>
                    <a:pt x="88" y="1"/>
                    <a:pt x="0" y="88"/>
                    <a:pt x="0" y="198"/>
                  </a:cubicBezTo>
                  <a:cubicBezTo>
                    <a:pt x="0" y="308"/>
                    <a:pt x="88" y="417"/>
                    <a:pt x="198" y="417"/>
                  </a:cubicBezTo>
                  <a:cubicBezTo>
                    <a:pt x="329" y="417"/>
                    <a:pt x="417" y="308"/>
                    <a:pt x="417" y="198"/>
                  </a:cubicBezTo>
                  <a:cubicBezTo>
                    <a:pt x="417" y="88"/>
                    <a:pt x="329" y="1"/>
                    <a:pt x="19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58"/>
            <p:cNvSpPr/>
            <p:nvPr/>
          </p:nvSpPr>
          <p:spPr>
            <a:xfrm flipH="1">
              <a:off x="6921592" y="3915190"/>
              <a:ext cx="23227" cy="23193"/>
            </a:xfrm>
            <a:custGeom>
              <a:avLst/>
              <a:gdLst/>
              <a:ahLst/>
              <a:cxnLst/>
              <a:rect l="l" t="t" r="r" b="b"/>
              <a:pathLst>
                <a:path w="681" h="680" extrusionOk="0">
                  <a:moveTo>
                    <a:pt x="352" y="1"/>
                  </a:moveTo>
                  <a:cubicBezTo>
                    <a:pt x="154" y="1"/>
                    <a:pt x="1" y="154"/>
                    <a:pt x="1" y="351"/>
                  </a:cubicBezTo>
                  <a:cubicBezTo>
                    <a:pt x="1" y="527"/>
                    <a:pt x="154" y="680"/>
                    <a:pt x="352" y="680"/>
                  </a:cubicBezTo>
                  <a:cubicBezTo>
                    <a:pt x="527" y="680"/>
                    <a:pt x="680" y="527"/>
                    <a:pt x="680" y="351"/>
                  </a:cubicBezTo>
                  <a:cubicBezTo>
                    <a:pt x="680" y="154"/>
                    <a:pt x="527" y="1"/>
                    <a:pt x="35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58"/>
            <p:cNvSpPr/>
            <p:nvPr/>
          </p:nvSpPr>
          <p:spPr>
            <a:xfrm flipH="1">
              <a:off x="6968695" y="3960041"/>
              <a:ext cx="8254" cy="9004"/>
            </a:xfrm>
            <a:custGeom>
              <a:avLst/>
              <a:gdLst/>
              <a:ahLst/>
              <a:cxnLst/>
              <a:rect l="l" t="t" r="r" b="b"/>
              <a:pathLst>
                <a:path w="242" h="264" extrusionOk="0">
                  <a:moveTo>
                    <a:pt x="132" y="0"/>
                  </a:moveTo>
                  <a:cubicBezTo>
                    <a:pt x="44" y="0"/>
                    <a:pt x="1" y="66"/>
                    <a:pt x="1" y="132"/>
                  </a:cubicBezTo>
                  <a:cubicBezTo>
                    <a:pt x="1" y="198"/>
                    <a:pt x="44" y="263"/>
                    <a:pt x="132" y="263"/>
                  </a:cubicBezTo>
                  <a:cubicBezTo>
                    <a:pt x="198" y="263"/>
                    <a:pt x="242" y="198"/>
                    <a:pt x="242" y="132"/>
                  </a:cubicBezTo>
                  <a:cubicBezTo>
                    <a:pt x="242" y="66"/>
                    <a:pt x="198" y="0"/>
                    <a:pt x="13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58"/>
            <p:cNvSpPr/>
            <p:nvPr/>
          </p:nvSpPr>
          <p:spPr>
            <a:xfrm flipH="1">
              <a:off x="6895432" y="3915190"/>
              <a:ext cx="9004" cy="9004"/>
            </a:xfrm>
            <a:custGeom>
              <a:avLst/>
              <a:gdLst/>
              <a:ahLst/>
              <a:cxnLst/>
              <a:rect l="l" t="t" r="r" b="b"/>
              <a:pathLst>
                <a:path w="264" h="264" extrusionOk="0">
                  <a:moveTo>
                    <a:pt x="132" y="1"/>
                  </a:moveTo>
                  <a:cubicBezTo>
                    <a:pt x="66" y="1"/>
                    <a:pt x="0" y="66"/>
                    <a:pt x="0" y="132"/>
                  </a:cubicBezTo>
                  <a:cubicBezTo>
                    <a:pt x="0" y="198"/>
                    <a:pt x="66" y="264"/>
                    <a:pt x="132" y="264"/>
                  </a:cubicBezTo>
                  <a:cubicBezTo>
                    <a:pt x="198" y="264"/>
                    <a:pt x="263" y="198"/>
                    <a:pt x="263" y="132"/>
                  </a:cubicBezTo>
                  <a:cubicBezTo>
                    <a:pt x="263" y="66"/>
                    <a:pt x="198"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58"/>
            <p:cNvSpPr/>
            <p:nvPr/>
          </p:nvSpPr>
          <p:spPr>
            <a:xfrm flipH="1">
              <a:off x="6904402" y="3960041"/>
              <a:ext cx="14257" cy="14223"/>
            </a:xfrm>
            <a:custGeom>
              <a:avLst/>
              <a:gdLst/>
              <a:ahLst/>
              <a:cxnLst/>
              <a:rect l="l" t="t" r="r" b="b"/>
              <a:pathLst>
                <a:path w="418" h="417" extrusionOk="0">
                  <a:moveTo>
                    <a:pt x="220" y="0"/>
                  </a:moveTo>
                  <a:cubicBezTo>
                    <a:pt x="89" y="0"/>
                    <a:pt x="1" y="88"/>
                    <a:pt x="1" y="198"/>
                  </a:cubicBezTo>
                  <a:cubicBezTo>
                    <a:pt x="1" y="329"/>
                    <a:pt x="89" y="417"/>
                    <a:pt x="220" y="417"/>
                  </a:cubicBezTo>
                  <a:cubicBezTo>
                    <a:pt x="330" y="417"/>
                    <a:pt x="417" y="329"/>
                    <a:pt x="417" y="198"/>
                  </a:cubicBezTo>
                  <a:cubicBezTo>
                    <a:pt x="417" y="88"/>
                    <a:pt x="330" y="0"/>
                    <a:pt x="22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58"/>
            <p:cNvSpPr/>
            <p:nvPr/>
          </p:nvSpPr>
          <p:spPr>
            <a:xfrm flipH="1">
              <a:off x="6941784" y="3983951"/>
              <a:ext cx="22443" cy="23227"/>
            </a:xfrm>
            <a:custGeom>
              <a:avLst/>
              <a:gdLst/>
              <a:ahLst/>
              <a:cxnLst/>
              <a:rect l="l" t="t" r="r" b="b"/>
              <a:pathLst>
                <a:path w="658" h="681" extrusionOk="0">
                  <a:moveTo>
                    <a:pt x="329" y="1"/>
                  </a:moveTo>
                  <a:cubicBezTo>
                    <a:pt x="154" y="1"/>
                    <a:pt x="0" y="154"/>
                    <a:pt x="0" y="351"/>
                  </a:cubicBezTo>
                  <a:cubicBezTo>
                    <a:pt x="0" y="527"/>
                    <a:pt x="154" y="680"/>
                    <a:pt x="329" y="680"/>
                  </a:cubicBezTo>
                  <a:cubicBezTo>
                    <a:pt x="504" y="680"/>
                    <a:pt x="658" y="527"/>
                    <a:pt x="658" y="351"/>
                  </a:cubicBezTo>
                  <a:cubicBezTo>
                    <a:pt x="658" y="154"/>
                    <a:pt x="504" y="1"/>
                    <a:pt x="32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58"/>
            <p:cNvSpPr/>
            <p:nvPr/>
          </p:nvSpPr>
          <p:spPr>
            <a:xfrm flipH="1">
              <a:off x="6899934" y="3994422"/>
              <a:ext cx="9004" cy="9004"/>
            </a:xfrm>
            <a:custGeom>
              <a:avLst/>
              <a:gdLst/>
              <a:ahLst/>
              <a:cxnLst/>
              <a:rect l="l" t="t" r="r" b="b"/>
              <a:pathLst>
                <a:path w="264" h="264" extrusionOk="0">
                  <a:moveTo>
                    <a:pt x="132" y="1"/>
                  </a:moveTo>
                  <a:cubicBezTo>
                    <a:pt x="67" y="1"/>
                    <a:pt x="1" y="44"/>
                    <a:pt x="1" y="132"/>
                  </a:cubicBezTo>
                  <a:cubicBezTo>
                    <a:pt x="1" y="198"/>
                    <a:pt x="67" y="264"/>
                    <a:pt x="132" y="264"/>
                  </a:cubicBezTo>
                  <a:cubicBezTo>
                    <a:pt x="198" y="264"/>
                    <a:pt x="264" y="198"/>
                    <a:pt x="264" y="132"/>
                  </a:cubicBezTo>
                  <a:cubicBezTo>
                    <a:pt x="264" y="44"/>
                    <a:pt x="198"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58"/>
            <p:cNvSpPr/>
            <p:nvPr/>
          </p:nvSpPr>
          <p:spPr>
            <a:xfrm flipH="1">
              <a:off x="6864053" y="3982450"/>
              <a:ext cx="154746" cy="941845"/>
            </a:xfrm>
            <a:custGeom>
              <a:avLst/>
              <a:gdLst/>
              <a:ahLst/>
              <a:cxnLst/>
              <a:rect l="l" t="t" r="r" b="b"/>
              <a:pathLst>
                <a:path w="4537" h="27614" extrusionOk="0">
                  <a:moveTo>
                    <a:pt x="0" y="1"/>
                  </a:moveTo>
                  <a:lnTo>
                    <a:pt x="0" y="25159"/>
                  </a:lnTo>
                  <a:cubicBezTo>
                    <a:pt x="0" y="26496"/>
                    <a:pt x="1008" y="27614"/>
                    <a:pt x="2258" y="27614"/>
                  </a:cubicBezTo>
                  <a:cubicBezTo>
                    <a:pt x="3507" y="27614"/>
                    <a:pt x="4537" y="26496"/>
                    <a:pt x="4537" y="25159"/>
                  </a:cubicBezTo>
                  <a:lnTo>
                    <a:pt x="45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58"/>
            <p:cNvSpPr/>
            <p:nvPr/>
          </p:nvSpPr>
          <p:spPr>
            <a:xfrm flipH="1">
              <a:off x="6881243" y="4355757"/>
              <a:ext cx="121116" cy="476618"/>
            </a:xfrm>
            <a:custGeom>
              <a:avLst/>
              <a:gdLst/>
              <a:ahLst/>
              <a:cxnLst/>
              <a:rect l="l" t="t" r="r" b="b"/>
              <a:pathLst>
                <a:path w="3551" h="13974" extrusionOk="0">
                  <a:moveTo>
                    <a:pt x="271" y="0"/>
                  </a:moveTo>
                  <a:cubicBezTo>
                    <a:pt x="177" y="0"/>
                    <a:pt x="86" y="5"/>
                    <a:pt x="1" y="13"/>
                  </a:cubicBezTo>
                  <a:lnTo>
                    <a:pt x="1" y="12023"/>
                  </a:lnTo>
                  <a:cubicBezTo>
                    <a:pt x="1" y="13097"/>
                    <a:pt x="811" y="13973"/>
                    <a:pt x="1776" y="13973"/>
                  </a:cubicBezTo>
                  <a:cubicBezTo>
                    <a:pt x="2762" y="13973"/>
                    <a:pt x="3551" y="13097"/>
                    <a:pt x="3551" y="12023"/>
                  </a:cubicBezTo>
                  <a:lnTo>
                    <a:pt x="3551" y="254"/>
                  </a:lnTo>
                  <a:cubicBezTo>
                    <a:pt x="3310" y="331"/>
                    <a:pt x="3036" y="375"/>
                    <a:pt x="2726" y="375"/>
                  </a:cubicBezTo>
                  <a:cubicBezTo>
                    <a:pt x="2417" y="375"/>
                    <a:pt x="2071" y="331"/>
                    <a:pt x="1688" y="233"/>
                  </a:cubicBezTo>
                  <a:cubicBezTo>
                    <a:pt x="1124" y="74"/>
                    <a:pt x="660" y="0"/>
                    <a:pt x="271"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58"/>
            <p:cNvSpPr/>
            <p:nvPr/>
          </p:nvSpPr>
          <p:spPr>
            <a:xfrm flipH="1">
              <a:off x="6466942" y="4096050"/>
              <a:ext cx="1226807" cy="962787"/>
            </a:xfrm>
            <a:custGeom>
              <a:avLst/>
              <a:gdLst/>
              <a:ahLst/>
              <a:cxnLst/>
              <a:rect l="l" t="t" r="r" b="b"/>
              <a:pathLst>
                <a:path w="26277" h="28228" extrusionOk="0">
                  <a:moveTo>
                    <a:pt x="0" y="1"/>
                  </a:moveTo>
                  <a:lnTo>
                    <a:pt x="0" y="22069"/>
                  </a:lnTo>
                  <a:cubicBezTo>
                    <a:pt x="0" y="25466"/>
                    <a:pt x="2761" y="28228"/>
                    <a:pt x="6158" y="28228"/>
                  </a:cubicBezTo>
                  <a:lnTo>
                    <a:pt x="20118" y="28228"/>
                  </a:lnTo>
                  <a:cubicBezTo>
                    <a:pt x="23515" y="28228"/>
                    <a:pt x="26276" y="25466"/>
                    <a:pt x="26276" y="22069"/>
                  </a:cubicBezTo>
                  <a:lnTo>
                    <a:pt x="26276" y="242"/>
                  </a:lnTo>
                  <a:lnTo>
                    <a:pt x="25443" y="242"/>
                  </a:lnTo>
                  <a:lnTo>
                    <a:pt x="25443" y="22069"/>
                  </a:lnTo>
                  <a:cubicBezTo>
                    <a:pt x="25443" y="25006"/>
                    <a:pt x="23055" y="27395"/>
                    <a:pt x="20118" y="27395"/>
                  </a:cubicBezTo>
                  <a:lnTo>
                    <a:pt x="6158" y="27395"/>
                  </a:lnTo>
                  <a:cubicBezTo>
                    <a:pt x="3222" y="27395"/>
                    <a:pt x="811" y="25006"/>
                    <a:pt x="811" y="22069"/>
                  </a:cubicBezTo>
                  <a:lnTo>
                    <a:pt x="811"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58"/>
            <p:cNvSpPr/>
            <p:nvPr/>
          </p:nvSpPr>
          <p:spPr>
            <a:xfrm flipH="1">
              <a:off x="6594215" y="3883061"/>
              <a:ext cx="134588" cy="142774"/>
            </a:xfrm>
            <a:custGeom>
              <a:avLst/>
              <a:gdLst/>
              <a:ahLst/>
              <a:cxnLst/>
              <a:rect l="l" t="t" r="r" b="b"/>
              <a:pathLst>
                <a:path w="3946" h="4186" extrusionOk="0">
                  <a:moveTo>
                    <a:pt x="1" y="0"/>
                  </a:moveTo>
                  <a:lnTo>
                    <a:pt x="242" y="3550"/>
                  </a:lnTo>
                  <a:cubicBezTo>
                    <a:pt x="264" y="3901"/>
                    <a:pt x="571" y="4186"/>
                    <a:pt x="921" y="4186"/>
                  </a:cubicBezTo>
                  <a:lnTo>
                    <a:pt x="3047" y="4186"/>
                  </a:lnTo>
                  <a:cubicBezTo>
                    <a:pt x="3398" y="4186"/>
                    <a:pt x="3705" y="3901"/>
                    <a:pt x="3727" y="3550"/>
                  </a:cubicBezTo>
                  <a:lnTo>
                    <a:pt x="3946"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58"/>
            <p:cNvSpPr/>
            <p:nvPr/>
          </p:nvSpPr>
          <p:spPr>
            <a:xfrm flipH="1">
              <a:off x="6594215" y="3870441"/>
              <a:ext cx="134588" cy="24933"/>
            </a:xfrm>
            <a:custGeom>
              <a:avLst/>
              <a:gdLst/>
              <a:ahLst/>
              <a:cxnLst/>
              <a:rect l="l" t="t" r="r" b="b"/>
              <a:pathLst>
                <a:path w="3946" h="731" extrusionOk="0">
                  <a:moveTo>
                    <a:pt x="1978" y="0"/>
                  </a:moveTo>
                  <a:cubicBezTo>
                    <a:pt x="1394" y="0"/>
                    <a:pt x="717" y="93"/>
                    <a:pt x="1" y="370"/>
                  </a:cubicBezTo>
                  <a:cubicBezTo>
                    <a:pt x="1" y="370"/>
                    <a:pt x="605" y="731"/>
                    <a:pt x="1774" y="731"/>
                  </a:cubicBezTo>
                  <a:cubicBezTo>
                    <a:pt x="2358" y="731"/>
                    <a:pt x="3084" y="641"/>
                    <a:pt x="3946" y="370"/>
                  </a:cubicBezTo>
                  <a:cubicBezTo>
                    <a:pt x="3946" y="370"/>
                    <a:pt x="3147" y="0"/>
                    <a:pt x="197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58"/>
            <p:cNvSpPr/>
            <p:nvPr/>
          </p:nvSpPr>
          <p:spPr>
            <a:xfrm flipH="1">
              <a:off x="6698857" y="3912939"/>
              <a:ext cx="14223" cy="14257"/>
            </a:xfrm>
            <a:custGeom>
              <a:avLst/>
              <a:gdLst/>
              <a:ahLst/>
              <a:cxnLst/>
              <a:rect l="l" t="t" r="r" b="b"/>
              <a:pathLst>
                <a:path w="417" h="418" extrusionOk="0">
                  <a:moveTo>
                    <a:pt x="197" y="1"/>
                  </a:moveTo>
                  <a:cubicBezTo>
                    <a:pt x="88" y="1"/>
                    <a:pt x="0" y="88"/>
                    <a:pt x="0" y="198"/>
                  </a:cubicBezTo>
                  <a:cubicBezTo>
                    <a:pt x="0" y="308"/>
                    <a:pt x="88" y="417"/>
                    <a:pt x="197" y="417"/>
                  </a:cubicBezTo>
                  <a:cubicBezTo>
                    <a:pt x="329" y="417"/>
                    <a:pt x="417" y="308"/>
                    <a:pt x="417" y="198"/>
                  </a:cubicBezTo>
                  <a:cubicBezTo>
                    <a:pt x="417" y="88"/>
                    <a:pt x="329" y="1"/>
                    <a:pt x="197"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58"/>
            <p:cNvSpPr/>
            <p:nvPr/>
          </p:nvSpPr>
          <p:spPr>
            <a:xfrm flipH="1">
              <a:off x="6641283" y="3915190"/>
              <a:ext cx="23227" cy="23193"/>
            </a:xfrm>
            <a:custGeom>
              <a:avLst/>
              <a:gdLst/>
              <a:ahLst/>
              <a:cxnLst/>
              <a:rect l="l" t="t" r="r" b="b"/>
              <a:pathLst>
                <a:path w="681" h="680" extrusionOk="0">
                  <a:moveTo>
                    <a:pt x="351" y="1"/>
                  </a:moveTo>
                  <a:cubicBezTo>
                    <a:pt x="154" y="1"/>
                    <a:pt x="1" y="154"/>
                    <a:pt x="1" y="351"/>
                  </a:cubicBezTo>
                  <a:cubicBezTo>
                    <a:pt x="1" y="527"/>
                    <a:pt x="154" y="680"/>
                    <a:pt x="351" y="680"/>
                  </a:cubicBezTo>
                  <a:cubicBezTo>
                    <a:pt x="527" y="680"/>
                    <a:pt x="680" y="527"/>
                    <a:pt x="680" y="351"/>
                  </a:cubicBezTo>
                  <a:cubicBezTo>
                    <a:pt x="680" y="154"/>
                    <a:pt x="527" y="1"/>
                    <a:pt x="35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58"/>
            <p:cNvSpPr/>
            <p:nvPr/>
          </p:nvSpPr>
          <p:spPr>
            <a:xfrm flipH="1">
              <a:off x="6688386" y="3960041"/>
              <a:ext cx="8254" cy="9004"/>
            </a:xfrm>
            <a:custGeom>
              <a:avLst/>
              <a:gdLst/>
              <a:ahLst/>
              <a:cxnLst/>
              <a:rect l="l" t="t" r="r" b="b"/>
              <a:pathLst>
                <a:path w="242" h="264" extrusionOk="0">
                  <a:moveTo>
                    <a:pt x="132" y="0"/>
                  </a:moveTo>
                  <a:cubicBezTo>
                    <a:pt x="44" y="0"/>
                    <a:pt x="0" y="66"/>
                    <a:pt x="0" y="132"/>
                  </a:cubicBezTo>
                  <a:cubicBezTo>
                    <a:pt x="0" y="198"/>
                    <a:pt x="44" y="263"/>
                    <a:pt x="132" y="263"/>
                  </a:cubicBezTo>
                  <a:cubicBezTo>
                    <a:pt x="198" y="263"/>
                    <a:pt x="241" y="198"/>
                    <a:pt x="241" y="132"/>
                  </a:cubicBezTo>
                  <a:cubicBezTo>
                    <a:pt x="241" y="66"/>
                    <a:pt x="198" y="0"/>
                    <a:pt x="13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58"/>
            <p:cNvSpPr/>
            <p:nvPr/>
          </p:nvSpPr>
          <p:spPr>
            <a:xfrm flipH="1">
              <a:off x="6615123" y="3915190"/>
              <a:ext cx="9004" cy="9004"/>
            </a:xfrm>
            <a:custGeom>
              <a:avLst/>
              <a:gdLst/>
              <a:ahLst/>
              <a:cxnLst/>
              <a:rect l="l" t="t" r="r" b="b"/>
              <a:pathLst>
                <a:path w="264" h="264" extrusionOk="0">
                  <a:moveTo>
                    <a:pt x="132" y="1"/>
                  </a:moveTo>
                  <a:cubicBezTo>
                    <a:pt x="66" y="1"/>
                    <a:pt x="0" y="66"/>
                    <a:pt x="0" y="132"/>
                  </a:cubicBezTo>
                  <a:cubicBezTo>
                    <a:pt x="0" y="198"/>
                    <a:pt x="66" y="264"/>
                    <a:pt x="132" y="264"/>
                  </a:cubicBezTo>
                  <a:cubicBezTo>
                    <a:pt x="197" y="264"/>
                    <a:pt x="263" y="198"/>
                    <a:pt x="263" y="132"/>
                  </a:cubicBezTo>
                  <a:cubicBezTo>
                    <a:pt x="263" y="66"/>
                    <a:pt x="197" y="1"/>
                    <a:pt x="13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58"/>
            <p:cNvSpPr/>
            <p:nvPr/>
          </p:nvSpPr>
          <p:spPr>
            <a:xfrm flipH="1">
              <a:off x="6624093" y="3960041"/>
              <a:ext cx="14257" cy="14223"/>
            </a:xfrm>
            <a:custGeom>
              <a:avLst/>
              <a:gdLst/>
              <a:ahLst/>
              <a:cxnLst/>
              <a:rect l="l" t="t" r="r" b="b"/>
              <a:pathLst>
                <a:path w="418" h="417" extrusionOk="0">
                  <a:moveTo>
                    <a:pt x="220" y="0"/>
                  </a:moveTo>
                  <a:cubicBezTo>
                    <a:pt x="88" y="0"/>
                    <a:pt x="1" y="88"/>
                    <a:pt x="1" y="198"/>
                  </a:cubicBezTo>
                  <a:cubicBezTo>
                    <a:pt x="1" y="329"/>
                    <a:pt x="88" y="417"/>
                    <a:pt x="220" y="417"/>
                  </a:cubicBezTo>
                  <a:cubicBezTo>
                    <a:pt x="329" y="417"/>
                    <a:pt x="417" y="329"/>
                    <a:pt x="417" y="198"/>
                  </a:cubicBezTo>
                  <a:cubicBezTo>
                    <a:pt x="417" y="88"/>
                    <a:pt x="329" y="0"/>
                    <a:pt x="22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58"/>
            <p:cNvSpPr/>
            <p:nvPr/>
          </p:nvSpPr>
          <p:spPr>
            <a:xfrm flipH="1">
              <a:off x="6583744" y="3982450"/>
              <a:ext cx="154746" cy="941845"/>
            </a:xfrm>
            <a:custGeom>
              <a:avLst/>
              <a:gdLst/>
              <a:ahLst/>
              <a:cxnLst/>
              <a:rect l="l" t="t" r="r" b="b"/>
              <a:pathLst>
                <a:path w="4537" h="27614" extrusionOk="0">
                  <a:moveTo>
                    <a:pt x="0" y="1"/>
                  </a:moveTo>
                  <a:lnTo>
                    <a:pt x="0" y="25159"/>
                  </a:lnTo>
                  <a:cubicBezTo>
                    <a:pt x="0" y="26496"/>
                    <a:pt x="1008" y="27614"/>
                    <a:pt x="2257" y="27614"/>
                  </a:cubicBezTo>
                  <a:cubicBezTo>
                    <a:pt x="3507" y="27614"/>
                    <a:pt x="4537" y="26496"/>
                    <a:pt x="4537" y="25159"/>
                  </a:cubicBezTo>
                  <a:lnTo>
                    <a:pt x="45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58"/>
            <p:cNvSpPr/>
            <p:nvPr/>
          </p:nvSpPr>
          <p:spPr>
            <a:xfrm flipH="1">
              <a:off x="6600934" y="4249512"/>
              <a:ext cx="121116" cy="582863"/>
            </a:xfrm>
            <a:custGeom>
              <a:avLst/>
              <a:gdLst/>
              <a:ahLst/>
              <a:cxnLst/>
              <a:rect l="l" t="t" r="r" b="b"/>
              <a:pathLst>
                <a:path w="3551" h="17089" extrusionOk="0">
                  <a:moveTo>
                    <a:pt x="321" y="1"/>
                  </a:moveTo>
                  <a:cubicBezTo>
                    <a:pt x="208" y="1"/>
                    <a:pt x="101" y="6"/>
                    <a:pt x="0" y="16"/>
                  </a:cubicBezTo>
                  <a:lnTo>
                    <a:pt x="0" y="15138"/>
                  </a:lnTo>
                  <a:cubicBezTo>
                    <a:pt x="0" y="16212"/>
                    <a:pt x="811" y="17088"/>
                    <a:pt x="1775" y="17088"/>
                  </a:cubicBezTo>
                  <a:cubicBezTo>
                    <a:pt x="2762" y="17088"/>
                    <a:pt x="3550" y="16212"/>
                    <a:pt x="3550" y="15138"/>
                  </a:cubicBezTo>
                  <a:lnTo>
                    <a:pt x="3550" y="236"/>
                  </a:lnTo>
                  <a:cubicBezTo>
                    <a:pt x="3302" y="315"/>
                    <a:pt x="3019" y="365"/>
                    <a:pt x="2699" y="365"/>
                  </a:cubicBezTo>
                  <a:cubicBezTo>
                    <a:pt x="2396" y="365"/>
                    <a:pt x="2060" y="320"/>
                    <a:pt x="1688" y="214"/>
                  </a:cubicBezTo>
                  <a:cubicBezTo>
                    <a:pt x="1148" y="62"/>
                    <a:pt x="699" y="1"/>
                    <a:pt x="3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58"/>
            <p:cNvSpPr/>
            <p:nvPr/>
          </p:nvSpPr>
          <p:spPr>
            <a:xfrm flipH="1">
              <a:off x="6380109" y="4034050"/>
              <a:ext cx="1402266" cy="70301"/>
            </a:xfrm>
            <a:custGeom>
              <a:avLst/>
              <a:gdLst/>
              <a:ahLst/>
              <a:cxnLst/>
              <a:rect l="l" t="t" r="r" b="b"/>
              <a:pathLst>
                <a:path w="31756" h="2061" extrusionOk="0">
                  <a:moveTo>
                    <a:pt x="1" y="0"/>
                  </a:moveTo>
                  <a:lnTo>
                    <a:pt x="1" y="2060"/>
                  </a:lnTo>
                  <a:lnTo>
                    <a:pt x="31756" y="2060"/>
                  </a:lnTo>
                  <a:lnTo>
                    <a:pt x="31756"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6" name="Google Shape;1956;p58"/>
          <p:cNvSpPr/>
          <p:nvPr/>
        </p:nvSpPr>
        <p:spPr>
          <a:xfrm>
            <a:off x="6380093" y="3446767"/>
            <a:ext cx="45710" cy="45710"/>
          </a:xfrm>
          <a:custGeom>
            <a:avLst/>
            <a:gdLst/>
            <a:ahLst/>
            <a:cxnLst/>
            <a:rect l="l" t="t" r="r" b="b"/>
            <a:pathLst>
              <a:path w="1302" h="1302" extrusionOk="0">
                <a:moveTo>
                  <a:pt x="634" y="1"/>
                </a:moveTo>
                <a:cubicBezTo>
                  <a:pt x="268" y="1"/>
                  <a:pt x="1" y="301"/>
                  <a:pt x="1" y="668"/>
                </a:cubicBezTo>
                <a:cubicBezTo>
                  <a:pt x="1" y="1002"/>
                  <a:pt x="268" y="1302"/>
                  <a:pt x="634" y="1302"/>
                </a:cubicBezTo>
                <a:cubicBezTo>
                  <a:pt x="1001" y="1302"/>
                  <a:pt x="1302" y="1002"/>
                  <a:pt x="1302" y="668"/>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58"/>
          <p:cNvSpPr/>
          <p:nvPr/>
        </p:nvSpPr>
        <p:spPr>
          <a:xfrm>
            <a:off x="5907608" y="4245840"/>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58"/>
          <p:cNvSpPr/>
          <p:nvPr/>
        </p:nvSpPr>
        <p:spPr>
          <a:xfrm>
            <a:off x="2998640" y="3799125"/>
            <a:ext cx="45710" cy="45675"/>
          </a:xfrm>
          <a:custGeom>
            <a:avLst/>
            <a:gdLst/>
            <a:ahLst/>
            <a:cxnLst/>
            <a:rect l="l" t="t" r="r" b="b"/>
            <a:pathLst>
              <a:path w="1302" h="1301" extrusionOk="0">
                <a:moveTo>
                  <a:pt x="635" y="0"/>
                </a:moveTo>
                <a:cubicBezTo>
                  <a:pt x="301" y="0"/>
                  <a:pt x="1" y="300"/>
                  <a:pt x="1" y="667"/>
                </a:cubicBezTo>
                <a:cubicBezTo>
                  <a:pt x="1" y="1034"/>
                  <a:pt x="301" y="1301"/>
                  <a:pt x="635" y="1301"/>
                </a:cubicBezTo>
                <a:cubicBezTo>
                  <a:pt x="1002" y="1301"/>
                  <a:pt x="1302" y="1001"/>
                  <a:pt x="1302" y="667"/>
                </a:cubicBezTo>
                <a:cubicBezTo>
                  <a:pt x="1302" y="300"/>
                  <a:pt x="1002" y="0"/>
                  <a:pt x="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58"/>
          <p:cNvSpPr/>
          <p:nvPr/>
        </p:nvSpPr>
        <p:spPr>
          <a:xfrm>
            <a:off x="1446175" y="2260781"/>
            <a:ext cx="44516" cy="45710"/>
          </a:xfrm>
          <a:custGeom>
            <a:avLst/>
            <a:gdLst/>
            <a:ahLst/>
            <a:cxnLst/>
            <a:rect l="l" t="t" r="r" b="b"/>
            <a:pathLst>
              <a:path w="1268" h="1302" extrusionOk="0">
                <a:moveTo>
                  <a:pt x="634" y="1"/>
                </a:moveTo>
                <a:cubicBezTo>
                  <a:pt x="267" y="1"/>
                  <a:pt x="0" y="301"/>
                  <a:pt x="0" y="668"/>
                </a:cubicBezTo>
                <a:cubicBezTo>
                  <a:pt x="0" y="1002"/>
                  <a:pt x="267" y="1302"/>
                  <a:pt x="634" y="1302"/>
                </a:cubicBezTo>
                <a:cubicBezTo>
                  <a:pt x="1001" y="1302"/>
                  <a:pt x="1268" y="1002"/>
                  <a:pt x="1268" y="668"/>
                </a:cubicBezTo>
                <a:cubicBezTo>
                  <a:pt x="1268"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D0FD485E-AADB-3759-AA85-F699BA9EE6F2}"/>
              </a:ext>
            </a:extLst>
          </p:cNvPr>
          <p:cNvSpPr txBox="1"/>
          <p:nvPr/>
        </p:nvSpPr>
        <p:spPr>
          <a:xfrm>
            <a:off x="478576" y="278189"/>
            <a:ext cx="8106999" cy="2329420"/>
          </a:xfrm>
          <a:prstGeom prst="rect">
            <a:avLst/>
          </a:prstGeom>
          <a:noFill/>
        </p:spPr>
        <p:txBody>
          <a:bodyPr wrap="square">
            <a:spAutoFit/>
          </a:bodyPr>
          <a:lstStyle/>
          <a:p>
            <a:pPr algn="just">
              <a:lnSpc>
                <a:spcPct val="150000"/>
              </a:lnSpc>
            </a:pPr>
            <a:r>
              <a:rPr lang="en-US" sz="2500" b="1" u="sng">
                <a:solidFill>
                  <a:srgbClr val="FF0000"/>
                </a:solidFill>
                <a:effectLst/>
                <a:latin typeface="+mj-lt"/>
                <a:ea typeface="Calibri" panose="020F0502020204030204" pitchFamily="34" charset="0"/>
              </a:rPr>
              <a:t>Nhận xét: </a:t>
            </a:r>
            <a:r>
              <a:rPr lang="en-US" sz="2500">
                <a:effectLst/>
                <a:latin typeface="+mj-lt"/>
                <a:ea typeface="Calibri" panose="020F0502020204030204" pitchFamily="34" charset="0"/>
              </a:rPr>
              <a:t>Trong một phản ứng, để xác định tốc độ của phản ứng, ta có thể đo sự thay đổi của thể tích chất khí, khối lượng chất hoặc nồng độ chất tan trong một khoảng thời gian.</a:t>
            </a:r>
            <a:endParaRPr lang="en-US" sz="2500">
              <a:latin typeface="+mj-lt"/>
            </a:endParaRPr>
          </a:p>
        </p:txBody>
      </p:sp>
    </p:spTree>
  </p:cSld>
  <p:clrMapOvr>
    <a:masterClrMapping/>
  </p:clrMapOvr>
  <p:transition spd="med">
    <p:pull/>
  </p:transition>
</p:sld>
</file>

<file path=ppt/theme/theme1.xml><?xml version="1.0" encoding="utf-8"?>
<a:theme xmlns:a="http://schemas.openxmlformats.org/drawingml/2006/main" name="Epidemiology Master's Degree by Slidesgo">
  <a:themeElements>
    <a:clrScheme name="Simple Light">
      <a:dk1>
        <a:srgbClr val="025373"/>
      </a:dk1>
      <a:lt1>
        <a:srgbClr val="81ACE6"/>
      </a:lt1>
      <a:dk2>
        <a:srgbClr val="F46862"/>
      </a:dk2>
      <a:lt2>
        <a:srgbClr val="FF8D8D"/>
      </a:lt2>
      <a:accent1>
        <a:srgbClr val="F9CDC7"/>
      </a:accent1>
      <a:accent2>
        <a:srgbClr val="FFEEEB"/>
      </a:accent2>
      <a:accent3>
        <a:srgbClr val="F2C777"/>
      </a:accent3>
      <a:accent4>
        <a:srgbClr val="FFFFFF"/>
      </a:accent4>
      <a:accent5>
        <a:srgbClr val="FFFFFF"/>
      </a:accent5>
      <a:accent6>
        <a:srgbClr val="FFFFFF"/>
      </a:accent6>
      <a:hlink>
        <a:srgbClr val="02537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213</TotalTime>
  <Words>1714</Words>
  <PresentationFormat>On-screen Show (16:9)</PresentationFormat>
  <Paragraphs>139</Paragraphs>
  <Slides>32</Slides>
  <Notes>25</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32</vt:i4>
      </vt:variant>
    </vt:vector>
  </HeadingPairs>
  <TitlesOfParts>
    <vt:vector size="44" baseType="lpstr">
      <vt:lpstr>Times New Roman</vt:lpstr>
      <vt:lpstr>Hepta Slab</vt:lpstr>
      <vt:lpstr>PT Sans</vt:lpstr>
      <vt:lpstr>Calibri Light</vt:lpstr>
      <vt:lpstr>Arial</vt:lpstr>
      <vt:lpstr>Bebas Neue</vt:lpstr>
      <vt:lpstr>Calibri</vt:lpstr>
      <vt:lpstr>Tahoma</vt:lpstr>
      <vt:lpstr>Inter</vt:lpstr>
      <vt:lpstr>Epidemiology Master's Degree by Slidesgo</vt:lpstr>
      <vt:lpstr>1_Office Theme</vt:lpstr>
      <vt:lpstr>2_Office Theme</vt:lpstr>
      <vt:lpstr>CHÀO MỪNG CÁC EM ĐẾN VỚI BÀI HỌC HÔM NAY!</vt:lpstr>
      <vt:lpstr>PowerPoint Presentation</vt:lpstr>
      <vt:lpstr>BÀI 7:  TỐC ĐỘ PHẢN ỨNG VÀ CHẤT XÚC TÁC</vt:lpstr>
      <vt:lpstr>NỘI DUNG BÀI HỌC</vt:lpstr>
      <vt:lpstr>KHÁI NIỆM TỐC ĐỘ PHẢN ỨNG</vt:lpstr>
      <vt:lpstr>PowerPoint Presentation</vt:lpstr>
      <vt:lpstr>PowerPoint Presentation</vt:lpstr>
      <vt:lpstr>PowerPoint Presentation</vt:lpstr>
      <vt:lpstr>PowerPoint Presentation</vt:lpstr>
      <vt:lpstr>MỘT SỐ YẾU TỐ ẢNH HƯỞNG ĐẾN TỐC ĐỘ PHẢN ỨNG</vt:lpstr>
      <vt:lpstr>THẢO LUẬN NHÓM</vt:lpstr>
      <vt:lpstr>THẢO LUẬN NHÓM</vt:lpstr>
      <vt:lpstr>THẢO LUẬN NHÓM</vt:lpstr>
      <vt:lpstr>THẢO LUẬN NHÓM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modified xsi:type="dcterms:W3CDTF">2023-09-16T07:29:21Z</dcterms:modified>
</cp:coreProperties>
</file>